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7721" r:id="rId1"/>
    <p:sldMasterId id="2147497758" r:id="rId2"/>
  </p:sldMasterIdLst>
  <p:notesMasterIdLst>
    <p:notesMasterId r:id="rId3"/>
  </p:notesMasterIdLst>
  <p:sldIdLst>
    <p:sldId id="6756" r:id="rId4"/>
    <p:sldId id="6759" r:id="rId5"/>
    <p:sldId id="6762" r:id="rId6"/>
    <p:sldId id="6765" r:id="rId7"/>
    <p:sldId id="6768" r:id="rId8"/>
    <p:sldId id="6771" r:id="rId9"/>
    <p:sldId id="6774" r:id="rId10"/>
    <p:sldId id="6777" r:id="rId11"/>
    <p:sldId id="6780" r:id="rId12"/>
    <p:sldId id="6783" r:id="rId13"/>
    <p:sldId id="6786" r:id="rId14"/>
    <p:sldId id="6789" r:id="rId15"/>
    <p:sldId id="6792" r:id="rId16"/>
    <p:sldId id="6795" r:id="rId17"/>
    <p:sldId id="6798" r:id="rId18"/>
    <p:sldId id="6801" r:id="rId19"/>
    <p:sldId id="6804" r:id="rId20"/>
    <p:sldId id="6807" r:id="rId21"/>
    <p:sldId id="6810" r:id="rId22"/>
    <p:sldId id="6813" r:id="rId23"/>
    <p:sldId id="6816" r:id="rId24"/>
    <p:sldId id="6819" r:id="rId25"/>
    <p:sldId id="6822" r:id="rId26"/>
    <p:sldId id="6825" r:id="rId27"/>
    <p:sldId id="6828" r:id="rId28"/>
    <p:sldId id="6831" r:id="rId29"/>
    <p:sldId id="6834" r:id="rId30"/>
    <p:sldId id="6837" r:id="rId31"/>
    <p:sldId id="6840" r:id="rId32"/>
    <p:sldId id="6843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image" Target="../media/image2.png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tags" Target="../tags/tag16.xml"/><Relationship Id="rId19" Type="http://schemas.openxmlformats.org/officeDocument/2006/relationships/tags" Target="../tags/tag17.xml"/><Relationship Id="rId20" Type="http://schemas.openxmlformats.org/officeDocument/2006/relationships/tags" Target="../tags/tag18.xml"/><Relationship Id="rId21" Type="http://schemas.openxmlformats.org/officeDocument/2006/relationships/tags" Target="../tags/tag19.xml"/><Relationship Id="rId22" Type="http://schemas.openxmlformats.org/officeDocument/2006/relationships/tags" Target="../tags/tag20.xml"/><Relationship Id="rId23" Type="http://schemas.openxmlformats.org/officeDocument/2006/relationships/tags" Target="../tags/tag21.xml"/><Relationship Id="rId2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image" Target="../media/image1.png"/><Relationship Id="rId3" Type="http://schemas.openxmlformats.org/officeDocument/2006/relationships/tags" Target="../tags/tag28.xml"/><Relationship Id="rId4" Type="http://schemas.openxmlformats.org/officeDocument/2006/relationships/tags" Target="../tags/tag29.xml"/><Relationship Id="rId5" Type="http://schemas.openxmlformats.org/officeDocument/2006/relationships/image" Target="../media/image3.png"/><Relationship Id="rId6" Type="http://schemas.openxmlformats.org/officeDocument/2006/relationships/tags" Target="../tags/tag30.xml"/><Relationship Id="rId7" Type="http://schemas.openxmlformats.org/officeDocument/2006/relationships/image" Target="../media/image4.png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tags" Target="../tags/tag34.xml"/><Relationship Id="rId12" Type="http://schemas.openxmlformats.org/officeDocument/2006/relationships/tags" Target="../tags/tag35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1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image" Target="../media/image5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tags" Target="../tags/tag67.xml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1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image" Target="../media/image2.png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ags" Target="../tags/tag93.xml"/><Relationship Id="rId21" Type="http://schemas.openxmlformats.org/officeDocument/2006/relationships/tags" Target="../tags/tag94.xml"/><Relationship Id="rId22" Type="http://schemas.openxmlformats.org/officeDocument/2006/relationships/tags" Target="../tags/tag95.xml"/><Relationship Id="rId23" Type="http://schemas.openxmlformats.org/officeDocument/2006/relationships/tags" Target="../tags/tag96.xml"/><Relationship Id="rId2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21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672" name="矩形 22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35" name="组合 24"/>
          <p:cNvGrpSpPr/>
          <p:nvPr userDrawn="1">
            <p:custDataLst>
              <p:tags r:id="rId4"/>
            </p:custDataLst>
          </p:nvPr>
        </p:nvGrpSpPr>
        <p:grpSpPr>
          <a:xfrm>
            <a:off x="568960" y="2239645"/>
            <a:ext cx="2897505" cy="180340"/>
            <a:chOff x="960" y="3138"/>
            <a:chExt cx="4563" cy="28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grpSp>
          <p:nvGrpSpPr>
            <p:cNvPr id="37" name="组合 25"/>
            <p:cNvGrpSpPr/>
            <p:nvPr/>
          </p:nvGrpSpPr>
          <p:grpSpPr>
            <a:xfrm>
              <a:off x="960" y="3138"/>
              <a:ext cx="1910" cy="284"/>
              <a:chOff x="930" y="1845"/>
              <a:chExt cx="1709" cy="254"/>
            </a:xfrm>
            <a:grpFill/>
          </p:grpSpPr>
          <p:sp>
            <p:nvSpPr>
              <p:cNvPr id="1048674" name="平行四边形 27"/>
              <p:cNvSpPr/>
              <p:nvPr>
                <p:custDataLst>
                  <p:tags r:id="rId5"/>
                </p:custDataLst>
              </p:nvPr>
            </p:nvSpPr>
            <p:spPr>
              <a:xfrm>
                <a:off x="93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6" name="平行四边形 28"/>
              <p:cNvSpPr/>
              <p:nvPr>
                <p:custDataLst>
                  <p:tags r:id="rId6"/>
                </p:custDataLst>
              </p:nvPr>
            </p:nvSpPr>
            <p:spPr>
              <a:xfrm>
                <a:off x="121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8" name="平行四边形 29"/>
              <p:cNvSpPr/>
              <p:nvPr>
                <p:custDataLst>
                  <p:tags r:id="rId7"/>
                </p:custDataLst>
              </p:nvPr>
            </p:nvSpPr>
            <p:spPr>
              <a:xfrm>
                <a:off x="150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0" name="平行四边形 30"/>
              <p:cNvSpPr/>
              <p:nvPr>
                <p:custDataLst>
                  <p:tags r:id="rId8"/>
                </p:custDataLst>
              </p:nvPr>
            </p:nvSpPr>
            <p:spPr>
              <a:xfrm>
                <a:off x="178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2" name="平行四边形 31"/>
              <p:cNvSpPr/>
              <p:nvPr>
                <p:custDataLst>
                  <p:tags r:id="rId9"/>
                </p:custDataLst>
              </p:nvPr>
            </p:nvSpPr>
            <p:spPr>
              <a:xfrm>
                <a:off x="207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4" name="平行四边形 32"/>
              <p:cNvSpPr/>
              <p:nvPr>
                <p:custDataLst>
                  <p:tags r:id="rId10"/>
                </p:custDataLst>
              </p:nvPr>
            </p:nvSpPr>
            <p:spPr>
              <a:xfrm>
                <a:off x="235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</p:grpSp>
        <p:cxnSp>
          <p:nvCxnSpPr>
            <p:cNvPr id="3145729" name="直接连接符 26"/>
            <p:cNvCxnSpPr>
              <a:cxnSpLocks/>
            </p:cNvCxnSpPr>
            <p:nvPr>
              <p:custDataLst>
                <p:tags r:id="rId11"/>
              </p:custDataLst>
            </p:nvPr>
          </p:nvCxnSpPr>
          <p:spPr>
            <a:xfrm>
              <a:off x="2775" y="3411"/>
              <a:ext cx="2748" cy="0"/>
            </a:xfrm>
            <a:prstGeom prst="line"/>
            <a:grpFill/>
            <a:ln w="12700">
              <a:gradFill>
                <a:gsLst>
                  <a:gs pos="0">
                    <a:schemeClr val="accent2">
                      <a:alpha val="70000"/>
                    </a:schemeClr>
                  </a:gs>
                  <a:gs pos="85000">
                    <a:schemeClr val="accent2">
                      <a:alpha val="5000"/>
                    </a:scheme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97155" name="图片 33" descr="资源 1@4x-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686" name="椭圆 34"/>
          <p:cNvSpPr/>
          <p:nvPr userDrawn="1">
            <p:custDataLst>
              <p:tags r:id="rId14"/>
            </p:custDataLst>
          </p:nvPr>
        </p:nvSpPr>
        <p:spPr>
          <a:xfrm>
            <a:off x="559435" y="524573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88" name="等腰三角形 35"/>
          <p:cNvSpPr/>
          <p:nvPr userDrawn="1">
            <p:custDataLst>
              <p:tags r:id="rId15"/>
            </p:custDataLst>
          </p:nvPr>
        </p:nvSpPr>
        <p:spPr>
          <a:xfrm rot="5400000">
            <a:off x="701675" y="540575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1" name="直接连接符 36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 flipH="1" flipV="1">
            <a:off x="1142365" y="566039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533399" y="2488235"/>
            <a:ext cx="6537961" cy="117593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2" name="副标题 2"/>
          <p:cNvSpPr>
            <a:spLocks noGrp="1"/>
          </p:cNvSpPr>
          <p:nvPr>
            <p:ph type="subTitle" idx="1"/>
            <p:custDataLst>
              <p:tags r:id="rId18"/>
            </p:custDataLst>
          </p:nvPr>
        </p:nvSpPr>
        <p:spPr>
          <a:xfrm>
            <a:off x="533399" y="3735355"/>
            <a:ext cx="6537961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baseline="0" sz="2000" spc="13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0" name="文本占位符 9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533399" y="468000"/>
            <a:ext cx="653796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02" name="文本占位符 23"/>
          <p:cNvSpPr>
            <a:spLocks noGrp="1"/>
          </p:cNvSpPr>
          <p:nvPr>
            <p:ph type="body" sz="quarter" idx="17" hasCustomPrompt="1"/>
            <p:custDataLst>
              <p:tags r:id="rId23"/>
            </p:custDataLst>
          </p:nvPr>
        </p:nvSpPr>
        <p:spPr>
          <a:xfrm>
            <a:off x="1190412" y="5106881"/>
            <a:ext cx="5880948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3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714" name="矩形 14"/>
          <p:cNvSpPr/>
          <p:nvPr userDrawn="1">
            <p:custDataLst>
              <p:tags r:id="rId3"/>
            </p:custDataLst>
          </p:nvPr>
        </p:nvSpPr>
        <p:spPr>
          <a:xfrm>
            <a:off x="1028065" y="0"/>
            <a:ext cx="2239645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9" name="图片 15" descr="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356870" y="2493645"/>
            <a:ext cx="4040505" cy="4050030"/>
          </a:xfrm>
          <a:prstGeom prst="rect"/>
        </p:spPr>
      </p:pic>
      <p:pic>
        <p:nvPicPr>
          <p:cNvPr id="2097161" name="图片 16" descr="资源 1@4x-8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xmlns:r="http://schemas.openxmlformats.org/officeDocument/2006/relationships" r:embed="rId7"/>
          <a:srcRect l="10601"/>
          <a:stretch>
            <a:fillRect/>
          </a:stretch>
        </p:blipFill>
        <p:spPr>
          <a:xfrm>
            <a:off x="0" y="1977390"/>
            <a:ext cx="5253355" cy="4658360"/>
          </a:xfrm>
          <a:prstGeom prst="rect"/>
        </p:spPr>
      </p:pic>
      <p:sp>
        <p:nvSpPr>
          <p:cNvPr id="1048716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2516269" y="227425"/>
            <a:ext cx="2564871" cy="1308480"/>
          </a:xfrm>
        </p:spPr>
        <p:txBody>
          <a:bodyPr anchor="b">
            <a:normAutofit/>
          </a:bodyPr>
          <a:lstStyle>
            <a:lvl1pPr algn="r">
              <a:defRPr sz="5400">
                <a:ln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alpha val="50000"/>
                        </a:schemeClr>
                      </a:gs>
                    </a:gsLst>
                    <a:lin ang="5400000" scaled="1"/>
                  </a:gradFill>
                </a:ln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5081140" y="1012446"/>
            <a:ext cx="2880000" cy="504000"/>
          </a:xfrm>
        </p:spPr>
        <p:txBody>
          <a:bodyPr anchor="t"/>
          <a:lstStyle>
            <a:lvl1pPr indent="0" marL="0">
              <a:buNone/>
              <a:defRPr b="0" sz="2400">
                <a:ln>
                  <a:gradFill>
                    <a:gsLst>
                      <a:gs pos="0">
                        <a:schemeClr val="accent1"/>
                      </a:gs>
                      <a:gs pos="52000">
                        <a:schemeClr val="accent2"/>
                      </a:gs>
                      <a:gs pos="10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2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22" r="222"/>
          <a:stretch>
            <a:fillRect/>
          </a:stretch>
        </p:blipFill>
        <p:spPr>
          <a:xfrm>
            <a:off x="10160" y="0"/>
            <a:ext cx="12181840" cy="6858000"/>
          </a:xfrm>
          <a:prstGeom prst="rect"/>
        </p:spPr>
      </p:pic>
      <p:sp>
        <p:nvSpPr>
          <p:cNvPr id="1048726" name="矩形 6"/>
          <p:cNvSpPr/>
          <p:nvPr userDrawn="1">
            <p:custDataLst>
              <p:tags r:id="rId3"/>
            </p:custDataLst>
          </p:nvPr>
        </p:nvSpPr>
        <p:spPr>
          <a:xfrm>
            <a:off x="9525" y="3152140"/>
            <a:ext cx="12182475" cy="1419860"/>
          </a:xfrm>
          <a:prstGeom prst="rect"/>
          <a:gradFill>
            <a:gsLst>
              <a:gs pos="0">
                <a:schemeClr val="accent1"/>
              </a:gs>
              <a:gs pos="55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5" name="图片 9" descr="E:\【自产】\10.PPT\2023\精品模板\7.19\4x\资源 2@4x-8.png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2592" r="2592"/>
          <a:stretch>
            <a:fillRect/>
          </a:stretch>
        </p:blipFill>
        <p:spPr>
          <a:xfrm>
            <a:off x="6796405" y="1160780"/>
            <a:ext cx="4401820" cy="5532755"/>
          </a:xfrm>
          <a:prstGeom prst="rect"/>
        </p:spPr>
      </p:pic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996465" y="3446585"/>
            <a:ext cx="6135856" cy="1152000"/>
          </a:xfrm>
        </p:spPr>
        <p:txBody>
          <a:bodyPr anchor="t"/>
          <a:lstStyle>
            <a:lvl1pPr algn="l">
              <a:defRPr sz="5400"/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30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4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6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96465" y="1954175"/>
            <a:ext cx="6135856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 i="1">
                <a:gradFill>
                  <a:gsLst>
                    <a:gs pos="0">
                      <a:schemeClr val="accent1"/>
                    </a:gs>
                    <a:gs pos="49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0" name="矩形 4"/>
          <p:cNvSpPr/>
          <p:nvPr userDrawn="1">
            <p:custDataLst>
              <p:tags r:id="rId4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内容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矩形 1"/>
          <p:cNvSpPr/>
          <p:nvPr userDrawn="1">
            <p:custDataLst>
              <p:tags r:id="rId1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36525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6612" y="1072525"/>
            <a:ext cx="10514012" cy="576000"/>
          </a:xfrm>
        </p:spPr>
        <p:txBody>
          <a:bodyPr anchor="t">
            <a:normAutofit/>
          </a:bodyPr>
          <a:lstStyle>
            <a:lvl1pPr indent="0" marL="0">
              <a:buNone/>
              <a:defRPr b="0" sz="18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802" name="矩形 9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9" name="图片 11" descr="资源 1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804" name="椭圆 13"/>
          <p:cNvSpPr/>
          <p:nvPr userDrawn="1">
            <p:custDataLst>
              <p:tags r:id="rId6"/>
            </p:custDataLst>
          </p:nvPr>
        </p:nvSpPr>
        <p:spPr>
          <a:xfrm>
            <a:off x="559435" y="504761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6" name="等腰三角形 14"/>
          <p:cNvSpPr/>
          <p:nvPr userDrawn="1">
            <p:custDataLst>
              <p:tags r:id="rId7"/>
            </p:custDataLst>
          </p:nvPr>
        </p:nvSpPr>
        <p:spPr>
          <a:xfrm rot="5400000">
            <a:off x="701675" y="520763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 flipH="1" flipV="1">
            <a:off x="1142365" y="546227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56847" y="1878506"/>
            <a:ext cx="6544993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81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556847" y="3822506"/>
            <a:ext cx="6544993" cy="972000"/>
          </a:xfrm>
        </p:spPr>
        <p:txBody>
          <a:bodyPr lIns="72000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chemeClr val="accent1"/>
                    </a:gs>
                    <a:gs pos="70000">
                      <a:schemeClr val="accent2">
                        <a:alpha val="70000"/>
                      </a:schemeClr>
                    </a:gs>
                    <a:gs pos="100000">
                      <a:schemeClr val="accent2">
                        <a:alpha val="15000"/>
                      </a:schemeClr>
                    </a:gs>
                  </a:gsLst>
                  <a:lin ang="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 userDrawn="1">
            <p:ph type="dt" sz="half" idx="10"/>
            <p:custDataLst>
              <p:tags r:id="rId1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 userDrawn="1">
            <p:ph type="ftr" sz="quarter" idx="11"/>
            <p:custDataLst>
              <p:tags r:id="rId1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 userDrawn="1"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 userDrawn="1">
            <p:ph type="body" sz="quarter" idx="17" hasCustomPrompt="1"/>
            <p:custDataLst>
              <p:tags r:id="rId14"/>
            </p:custDataLst>
          </p:nvPr>
        </p:nvSpPr>
        <p:spPr>
          <a:xfrm>
            <a:off x="1207998" y="4931031"/>
            <a:ext cx="5893842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820" name="文本占位符 9"/>
          <p:cNvSpPr>
            <a:spLocks noGrp="1"/>
          </p:cNvSpPr>
          <p:nvPr userDrawn="1">
            <p:ph type="body" sz="quarter" idx="13" hasCustomPrompt="1"/>
            <p:custDataLst>
              <p:tags r:id="rId15"/>
            </p:custDataLst>
          </p:nvPr>
        </p:nvSpPr>
        <p:spPr>
          <a:xfrm>
            <a:off x="533399" y="468000"/>
            <a:ext cx="656844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grpSp>
        <p:nvGrpSpPr>
          <p:cNvPr id="59" name="组合 17"/>
          <p:cNvGrpSpPr/>
          <p:nvPr userDrawn="1">
            <p:custDataLst>
              <p:tags r:id="rId16"/>
            </p:custDataLst>
          </p:nvPr>
        </p:nvGrpSpPr>
        <p:grpSpPr>
          <a:xfrm>
            <a:off x="568960" y="2239645"/>
            <a:ext cx="1212850" cy="180340"/>
            <a:chOff x="930" y="1845"/>
            <a:chExt cx="1709" cy="25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sp>
          <p:nvSpPr>
            <p:cNvPr id="1048822" name="平行四边形 19"/>
            <p:cNvSpPr/>
            <p:nvPr>
              <p:custDataLst>
                <p:tags r:id="rId17"/>
              </p:custDataLst>
            </p:nvPr>
          </p:nvSpPr>
          <p:spPr>
            <a:xfrm>
              <a:off x="93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4" name="平行四边形 20"/>
            <p:cNvSpPr/>
            <p:nvPr>
              <p:custDataLst>
                <p:tags r:id="rId18"/>
              </p:custDataLst>
            </p:nvPr>
          </p:nvSpPr>
          <p:spPr>
            <a:xfrm>
              <a:off x="121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6" name="平行四边形 21"/>
            <p:cNvSpPr/>
            <p:nvPr>
              <p:custDataLst>
                <p:tags r:id="rId19"/>
              </p:custDataLst>
            </p:nvPr>
          </p:nvSpPr>
          <p:spPr>
            <a:xfrm>
              <a:off x="150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8" name="平行四边形 22"/>
            <p:cNvSpPr/>
            <p:nvPr>
              <p:custDataLst>
                <p:tags r:id="rId20"/>
              </p:custDataLst>
            </p:nvPr>
          </p:nvSpPr>
          <p:spPr>
            <a:xfrm>
              <a:off x="178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0" name="平行四边形 23"/>
            <p:cNvSpPr/>
            <p:nvPr>
              <p:custDataLst>
                <p:tags r:id="rId21"/>
              </p:custDataLst>
            </p:nvPr>
          </p:nvSpPr>
          <p:spPr>
            <a:xfrm>
              <a:off x="207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2" name="平行四边形 24"/>
            <p:cNvSpPr/>
            <p:nvPr>
              <p:custDataLst>
                <p:tags r:id="rId22"/>
              </p:custDataLst>
            </p:nvPr>
          </p:nvSpPr>
          <p:spPr>
            <a:xfrm>
              <a:off x="235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</p:grpSp>
      <p:cxnSp>
        <p:nvCxnSpPr>
          <p:cNvPr id="3145735" name="直接连接符 18"/>
          <p:cNvCxnSpPr>
            <a:cxnSpLocks/>
          </p:cNvCxnSpPr>
          <p:nvPr userDrawn="1">
            <p:custDataLst>
              <p:tags r:id="rId23"/>
            </p:custDataLst>
          </p:nvPr>
        </p:nvCxnSpPr>
        <p:spPr>
          <a:xfrm>
            <a:off x="1721485" y="2413000"/>
            <a:ext cx="1744980" cy="0"/>
          </a:xfrm>
          <a:prstGeom prst="line"/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  <a:ln w="12700">
            <a:gradFill>
              <a:gsLst>
                <a:gs pos="0">
                  <a:schemeClr val="accent2">
                    <a:alpha val="70000"/>
                  </a:schemeClr>
                </a:gs>
                <a:gs pos="85000">
                  <a:schemeClr val="accent2">
                    <a:alpha val="500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tags" Target="../tags/tag99.xml"/><Relationship Id="rId15" Type="http://schemas.openxmlformats.org/officeDocument/2006/relationships/tags" Target="../tags/tag100.xml"/><Relationship Id="rId16" Type="http://schemas.openxmlformats.org/officeDocument/2006/relationships/tags" Target="../tags/tag101.xml"/><Relationship Id="rId17" Type="http://schemas.openxmlformats.org/officeDocument/2006/relationships/tags" Target="../tags/tag102.xml"/><Relationship Id="rId18" Type="http://schemas.openxmlformats.org/officeDocument/2006/relationships/tags" Target="../tags/tag103.xml"/><Relationship Id="rId19" Type="http://schemas.openxmlformats.org/officeDocument/2006/relationships/tags" Target="../tags/tag10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7722" r:id="rId1"/>
    <p:sldLayoutId id="2147497723" r:id="rId2"/>
    <p:sldLayoutId id="2147497724" r:id="rId3"/>
    <p:sldLayoutId id="2147497725" r:id="rId4"/>
    <p:sldLayoutId id="2147497726" r:id="rId5"/>
    <p:sldLayoutId id="2147497727" r:id="rId6"/>
    <p:sldLayoutId id="2147497728" r:id="rId7"/>
    <p:sldLayoutId id="2147497729" r:id="rId8"/>
    <p:sldLayoutId id="2147497730" r:id="rId9"/>
    <p:sldLayoutId id="2147497731" r:id="rId10"/>
    <p:sldLayoutId id="214749773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658" name="矩形 9"/>
          <p:cNvSpPr/>
          <p:nvPr userDrawn="1">
            <p:custDataLst>
              <p:tags r:id="rId13"/>
            </p:custDataLst>
          </p:nvPr>
        </p:nvSpPr>
        <p:spPr>
          <a:xfrm rot="16200000">
            <a:off x="2379345" y="-1689735"/>
            <a:ext cx="150495" cy="490728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51935" y="136525"/>
            <a:ext cx="1108813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551935" y="1364400"/>
            <a:ext cx="1108813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2">
                  <a:alpha val="80000"/>
                </a:schemeClr>
              </a:gs>
              <a:gs pos="48000">
                <a:schemeClr val="accent2">
                  <a:alpha val="7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7759" r:id="rId1"/>
    <p:sldLayoutId id="2147497760" r:id="rId2"/>
    <p:sldLayoutId id="2147497761" r:id="rId3"/>
    <p:sldLayoutId id="2147497762" r:id="rId4"/>
    <p:sldLayoutId id="2147497763" r:id="rId5"/>
    <p:sldLayoutId id="2147497764" r:id="rId6"/>
    <p:sldLayoutId id="2147497765" r:id="rId7"/>
    <p:sldLayoutId id="2147497766" r:id="rId8"/>
    <p:sldLayoutId id="2147497767" r:id="rId9"/>
    <p:sldLayoutId id="2147497768" r:id="rId10"/>
    <p:sldLayoutId id="2147497769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tags" Target="../tags/tag124.xml"/><Relationship Id="rId16" Type="http://schemas.openxmlformats.org/officeDocument/2006/relationships/tags" Target="../tags/tag125.xml"/><Relationship Id="rId17" Type="http://schemas.openxmlformats.org/officeDocument/2006/relationships/tags" Target="../tags/tag126.xml"/><Relationship Id="rId18" Type="http://schemas.openxmlformats.org/officeDocument/2006/relationships/tags" Target="../tags/tag127.xml"/><Relationship Id="rId19" Type="http://schemas.openxmlformats.org/officeDocument/2006/relationships/tags" Target="../tags/tag128.xml"/><Relationship Id="rId20" Type="http://schemas.openxmlformats.org/officeDocument/2006/relationships/tags" Target="../tags/tag129.xml"/><Relationship Id="rId21" Type="http://schemas.openxmlformats.org/officeDocument/2006/relationships/tags" Target="../tags/tag130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tags" Target="../tags/tag217.xml"/><Relationship Id="rId14" Type="http://schemas.openxmlformats.org/officeDocument/2006/relationships/tags" Target="../tags/tag218.xml"/><Relationship Id="rId15" Type="http://schemas.openxmlformats.org/officeDocument/2006/relationships/tags" Target="../tags/tag219.xml"/><Relationship Id="rId16" Type="http://schemas.openxmlformats.org/officeDocument/2006/relationships/tags" Target="../tags/tag220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tags" Target="../tags/tag260.xml"/><Relationship Id="rId14" Type="http://schemas.openxmlformats.org/officeDocument/2006/relationships/tags" Target="../tags/tag261.xml"/><Relationship Id="rId15" Type="http://schemas.openxmlformats.org/officeDocument/2006/relationships/tags" Target="../tags/tag262.xml"/><Relationship Id="rId16" Type="http://schemas.openxmlformats.org/officeDocument/2006/relationships/tags" Target="../tags/tag263.xml"/><Relationship Id="rId17" Type="http://schemas.openxmlformats.org/officeDocument/2006/relationships/tags" Target="../tags/tag264.xml"/><Relationship Id="rId18" Type="http://schemas.openxmlformats.org/officeDocument/2006/relationships/tags" Target="../tags/tag265.xml"/><Relationship Id="rId19" Type="http://schemas.openxmlformats.org/officeDocument/2006/relationships/tags" Target="../tags/tag266.xml"/><Relationship Id="rId20" Type="http://schemas.openxmlformats.org/officeDocument/2006/relationships/tags" Target="../tags/tag267.xml"/><Relationship Id="rId21" Type="http://schemas.openxmlformats.org/officeDocument/2006/relationships/tags" Target="../tags/tag268.xml"/><Relationship Id="rId22" Type="http://schemas.openxmlformats.org/officeDocument/2006/relationships/tags" Target="../tags/tag269.xml"/><Relationship Id="rId23" Type="http://schemas.openxmlformats.org/officeDocument/2006/relationships/tags" Target="../tags/tag270.xml"/><Relationship Id="rId24" Type="http://schemas.openxmlformats.org/officeDocument/2006/relationships/tags" Target="../tags/tag271.xml"/><Relationship Id="rId25" Type="http://schemas.openxmlformats.org/officeDocument/2006/relationships/tags" Target="../tags/tag272.xml"/><Relationship Id="rId26" Type="http://schemas.openxmlformats.org/officeDocument/2006/relationships/tags" Target="../tags/tag273.xml"/><Relationship Id="rId27" Type="http://schemas.openxmlformats.org/officeDocument/2006/relationships/tags" Target="../tags/tag274.xml"/><Relationship Id="rId28" Type="http://schemas.openxmlformats.org/officeDocument/2006/relationships/tags" Target="../tags/tag275.xml"/><Relationship Id="rId29" Type="http://schemas.openxmlformats.org/officeDocument/2006/relationships/tags" Target="../tags/tag276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tags" Target="../tags/tag321.xml"/><Relationship Id="rId14" Type="http://schemas.openxmlformats.org/officeDocument/2006/relationships/tags" Target="../tags/tag322.xml"/><Relationship Id="rId15" Type="http://schemas.openxmlformats.org/officeDocument/2006/relationships/tags" Target="../tags/tag323.xml"/><Relationship Id="rId16" Type="http://schemas.openxmlformats.org/officeDocument/2006/relationships/tags" Target="../tags/tag324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tags" Target="../tags/tag333.xml"/><Relationship Id="rId6" Type="http://schemas.openxmlformats.org/officeDocument/2006/relationships/tags" Target="../tags/tag334.xml"/><Relationship Id="rId7" Type="http://schemas.openxmlformats.org/officeDocument/2006/relationships/tags" Target="../tags/tag335.xml"/><Relationship Id="rId8" Type="http://schemas.openxmlformats.org/officeDocument/2006/relationships/tags" Target="../tags/tag336.xml"/><Relationship Id="rId9" Type="http://schemas.openxmlformats.org/officeDocument/2006/relationships/tags" Target="../tags/tag337.xml"/><Relationship Id="rId10" Type="http://schemas.openxmlformats.org/officeDocument/2006/relationships/tags" Target="../tags/tag338.xml"/><Relationship Id="rId11" Type="http://schemas.openxmlformats.org/officeDocument/2006/relationships/tags" Target="../tags/tag339.xml"/><Relationship Id="rId12" Type="http://schemas.openxmlformats.org/officeDocument/2006/relationships/tags" Target="../tags/tag340.xml"/><Relationship Id="rId13" Type="http://schemas.openxmlformats.org/officeDocument/2006/relationships/tags" Target="../tags/tag341.xml"/><Relationship Id="rId14" Type="http://schemas.openxmlformats.org/officeDocument/2006/relationships/tags" Target="../tags/tag342.xml"/><Relationship Id="rId15" Type="http://schemas.openxmlformats.org/officeDocument/2006/relationships/tags" Target="../tags/tag343.xml"/><Relationship Id="rId16" Type="http://schemas.openxmlformats.org/officeDocument/2006/relationships/tags" Target="../tags/tag344.xml"/><Relationship Id="rId17" Type="http://schemas.openxmlformats.org/officeDocument/2006/relationships/tags" Target="../tags/tag345.xml"/><Relationship Id="rId18" Type="http://schemas.openxmlformats.org/officeDocument/2006/relationships/tags" Target="../tags/tag346.xml"/><Relationship Id="rId19" Type="http://schemas.openxmlformats.org/officeDocument/2006/relationships/tags" Target="../tags/tag347.xml"/><Relationship Id="rId20" Type="http://schemas.openxmlformats.org/officeDocument/2006/relationships/tags" Target="../tags/tag348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tags" Target="../tags/tag352.xml"/><Relationship Id="rId5" Type="http://schemas.openxmlformats.org/officeDocument/2006/relationships/tags" Target="../tags/tag353.xml"/><Relationship Id="rId6" Type="http://schemas.openxmlformats.org/officeDocument/2006/relationships/tags" Target="../tags/tag354.xml"/><Relationship Id="rId7" Type="http://schemas.openxmlformats.org/officeDocument/2006/relationships/tags" Target="../tags/tag355.xml"/><Relationship Id="rId8" Type="http://schemas.openxmlformats.org/officeDocument/2006/relationships/tags" Target="../tags/tag356.xml"/><Relationship Id="rId9" Type="http://schemas.openxmlformats.org/officeDocument/2006/relationships/tags" Target="../tags/tag357.xml"/><Relationship Id="rId10" Type="http://schemas.openxmlformats.org/officeDocument/2006/relationships/tags" Target="../tags/tag358.xml"/><Relationship Id="rId11" Type="http://schemas.openxmlformats.org/officeDocument/2006/relationships/tags" Target="../tags/tag359.xml"/><Relationship Id="rId12" Type="http://schemas.openxmlformats.org/officeDocument/2006/relationships/tags" Target="../tags/tag36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tags" Target="../tags/tag367.xml"/><Relationship Id="rId5" Type="http://schemas.openxmlformats.org/officeDocument/2006/relationships/tags" Target="../tags/tag368.xml"/><Relationship Id="rId6" Type="http://schemas.openxmlformats.org/officeDocument/2006/relationships/tags" Target="../tags/tag369.xml"/><Relationship Id="rId7" Type="http://schemas.openxmlformats.org/officeDocument/2006/relationships/tags" Target="../tags/tag370.xml"/><Relationship Id="rId8" Type="http://schemas.openxmlformats.org/officeDocument/2006/relationships/tags" Target="../tags/tag371.xml"/><Relationship Id="rId9" Type="http://schemas.openxmlformats.org/officeDocument/2006/relationships/tags" Target="../tags/tag372.xml"/><Relationship Id="rId10" Type="http://schemas.openxmlformats.org/officeDocument/2006/relationships/tags" Target="../tags/tag373.xml"/><Relationship Id="rId11" Type="http://schemas.openxmlformats.org/officeDocument/2006/relationships/tags" Target="../tags/tag374.xml"/><Relationship Id="rId12" Type="http://schemas.openxmlformats.org/officeDocument/2006/relationships/tags" Target="../tags/tag375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76.xml"/><Relationship Id="rId2" Type="http://schemas.openxmlformats.org/officeDocument/2006/relationships/tags" Target="../tags/tag377.xml"/><Relationship Id="rId3" Type="http://schemas.openxmlformats.org/officeDocument/2006/relationships/tags" Target="../tags/tag378.xml"/><Relationship Id="rId4" Type="http://schemas.openxmlformats.org/officeDocument/2006/relationships/tags" Target="../tags/tag379.xml"/><Relationship Id="rId5" Type="http://schemas.openxmlformats.org/officeDocument/2006/relationships/tags" Target="../tags/tag380.xml"/><Relationship Id="rId6" Type="http://schemas.openxmlformats.org/officeDocument/2006/relationships/tags" Target="../tags/tag381.xml"/><Relationship Id="rId7" Type="http://schemas.openxmlformats.org/officeDocument/2006/relationships/tags" Target="../tags/tag382.xml"/><Relationship Id="rId8" Type="http://schemas.openxmlformats.org/officeDocument/2006/relationships/tags" Target="../tags/tag383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84.xml"/><Relationship Id="rId2" Type="http://schemas.openxmlformats.org/officeDocument/2006/relationships/tags" Target="../tags/tag385.xml"/><Relationship Id="rId3" Type="http://schemas.openxmlformats.org/officeDocument/2006/relationships/tags" Target="../tags/tag386.xml"/><Relationship Id="rId4" Type="http://schemas.openxmlformats.org/officeDocument/2006/relationships/tags" Target="../tags/tag387.xml"/><Relationship Id="rId5" Type="http://schemas.openxmlformats.org/officeDocument/2006/relationships/tags" Target="../tags/tag388.xml"/><Relationship Id="rId6" Type="http://schemas.openxmlformats.org/officeDocument/2006/relationships/tags" Target="../tags/tag389.xml"/><Relationship Id="rId7" Type="http://schemas.openxmlformats.org/officeDocument/2006/relationships/tags" Target="../tags/tag390.xml"/><Relationship Id="rId8" Type="http://schemas.openxmlformats.org/officeDocument/2006/relationships/tags" Target="../tags/tag391.xml"/><Relationship Id="rId9" Type="http://schemas.openxmlformats.org/officeDocument/2006/relationships/tags" Target="../tags/tag392.xml"/><Relationship Id="rId10" Type="http://schemas.openxmlformats.org/officeDocument/2006/relationships/tags" Target="../tags/tag393.xml"/><Relationship Id="rId11" Type="http://schemas.openxmlformats.org/officeDocument/2006/relationships/tags" Target="../tags/tag394.xml"/><Relationship Id="rId12" Type="http://schemas.openxmlformats.org/officeDocument/2006/relationships/tags" Target="../tags/tag395.xml"/><Relationship Id="rId13" Type="http://schemas.openxmlformats.org/officeDocument/2006/relationships/tags" Target="../tags/tag396.xml"/><Relationship Id="rId14" Type="http://schemas.openxmlformats.org/officeDocument/2006/relationships/tags" Target="../tags/tag397.xml"/><Relationship Id="rId15" Type="http://schemas.openxmlformats.org/officeDocument/2006/relationships/tags" Target="../tags/tag398.xml"/><Relationship Id="rId16" Type="http://schemas.openxmlformats.org/officeDocument/2006/relationships/tags" Target="../tags/tag399.xml"/><Relationship Id="rId17" Type="http://schemas.openxmlformats.org/officeDocument/2006/relationships/tags" Target="../tags/tag400.xml"/><Relationship Id="rId18" Type="http://schemas.openxmlformats.org/officeDocument/2006/relationships/tags" Target="../tags/tag401.xml"/><Relationship Id="rId19" Type="http://schemas.openxmlformats.org/officeDocument/2006/relationships/tags" Target="../tags/tag402.xml"/><Relationship Id="rId20" Type="http://schemas.openxmlformats.org/officeDocument/2006/relationships/tags" Target="../tags/tag403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04.xml"/><Relationship Id="rId2" Type="http://schemas.openxmlformats.org/officeDocument/2006/relationships/tags" Target="../tags/tag405.xml"/><Relationship Id="rId3" Type="http://schemas.openxmlformats.org/officeDocument/2006/relationships/tags" Target="../tags/tag406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07.xml"/><Relationship Id="rId2" Type="http://schemas.openxmlformats.org/officeDocument/2006/relationships/tags" Target="../tags/tag408.xml"/><Relationship Id="rId3" Type="http://schemas.openxmlformats.org/officeDocument/2006/relationships/tags" Target="../tags/tag409.xml"/><Relationship Id="rId4" Type="http://schemas.openxmlformats.org/officeDocument/2006/relationships/tags" Target="../tags/tag410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11.xml"/><Relationship Id="rId2" Type="http://schemas.openxmlformats.org/officeDocument/2006/relationships/tags" Target="../tags/tag412.xml"/><Relationship Id="rId3" Type="http://schemas.openxmlformats.org/officeDocument/2006/relationships/tags" Target="../tags/tag413.xml"/><Relationship Id="rId4" Type="http://schemas.openxmlformats.org/officeDocument/2006/relationships/tags" Target="../tags/tag414.xml"/><Relationship Id="rId5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15.xml"/><Relationship Id="rId2" Type="http://schemas.openxmlformats.org/officeDocument/2006/relationships/tags" Target="../tags/tag416.xml"/><Relationship Id="rId3" Type="http://schemas.openxmlformats.org/officeDocument/2006/relationships/tags" Target="../tags/tag417.xml"/><Relationship Id="rId4" Type="http://schemas.openxmlformats.org/officeDocument/2006/relationships/tags" Target="../tags/tag418.xml"/><Relationship Id="rId5" Type="http://schemas.openxmlformats.org/officeDocument/2006/relationships/tags" Target="../tags/tag419.xml"/><Relationship Id="rId6" Type="http://schemas.openxmlformats.org/officeDocument/2006/relationships/tags" Target="../tags/tag420.xml"/><Relationship Id="rId7" Type="http://schemas.openxmlformats.org/officeDocument/2006/relationships/tags" Target="../tags/tag421.xml"/><Relationship Id="rId8" Type="http://schemas.openxmlformats.org/officeDocument/2006/relationships/tags" Target="../tags/tag422.xml"/><Relationship Id="rId9" Type="http://schemas.openxmlformats.org/officeDocument/2006/relationships/tags" Target="../tags/tag423.xml"/><Relationship Id="rId10" Type="http://schemas.openxmlformats.org/officeDocument/2006/relationships/tags" Target="../tags/tag424.xml"/><Relationship Id="rId11" Type="http://schemas.openxmlformats.org/officeDocument/2006/relationships/tags" Target="../tags/tag425.xml"/><Relationship Id="rId12" Type="http://schemas.openxmlformats.org/officeDocument/2006/relationships/tags" Target="../tags/tag426.xml"/><Relationship Id="rId13" Type="http://schemas.openxmlformats.org/officeDocument/2006/relationships/tags" Target="../tags/tag427.xml"/><Relationship Id="rId14" Type="http://schemas.openxmlformats.org/officeDocument/2006/relationships/tags" Target="../tags/tag428.xml"/><Relationship Id="rId15" Type="http://schemas.openxmlformats.org/officeDocument/2006/relationships/tags" Target="../tags/tag429.xml"/><Relationship Id="rId16" Type="http://schemas.openxmlformats.org/officeDocument/2006/relationships/tags" Target="../tags/tag430.xml"/><Relationship Id="rId17" Type="http://schemas.openxmlformats.org/officeDocument/2006/relationships/tags" Target="../tags/tag431.xml"/><Relationship Id="rId18" Type="http://schemas.openxmlformats.org/officeDocument/2006/relationships/tags" Target="../tags/tag432.xml"/><Relationship Id="rId19" Type="http://schemas.openxmlformats.org/officeDocument/2006/relationships/tags" Target="../tags/tag433.xml"/><Relationship Id="rId20" Type="http://schemas.openxmlformats.org/officeDocument/2006/relationships/tags" Target="../tags/tag434.xml"/><Relationship Id="rId21" Type="http://schemas.openxmlformats.org/officeDocument/2006/relationships/tags" Target="../tags/tag435.xml"/><Relationship Id="rId22" Type="http://schemas.openxmlformats.org/officeDocument/2006/relationships/tags" Target="../tags/tag436.xml"/><Relationship Id="rId23" Type="http://schemas.openxmlformats.org/officeDocument/2006/relationships/tags" Target="../tags/tag437.xml"/><Relationship Id="rId24" Type="http://schemas.openxmlformats.org/officeDocument/2006/relationships/tags" Target="../tags/tag438.xml"/><Relationship Id="rId25" Type="http://schemas.openxmlformats.org/officeDocument/2006/relationships/tags" Target="../tags/tag439.xml"/><Relationship Id="rId26" Type="http://schemas.openxmlformats.org/officeDocument/2006/relationships/tags" Target="../tags/tag440.xml"/><Relationship Id="rId27" Type="http://schemas.openxmlformats.org/officeDocument/2006/relationships/tags" Target="../tags/tag441.xml"/><Relationship Id="rId28" Type="http://schemas.openxmlformats.org/officeDocument/2006/relationships/tags" Target="../tags/tag442.xml"/><Relationship Id="rId29" Type="http://schemas.openxmlformats.org/officeDocument/2006/relationships/tags" Target="../tags/tag443.xml"/><Relationship Id="rId30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44.xml"/><Relationship Id="rId2" Type="http://schemas.openxmlformats.org/officeDocument/2006/relationships/tags" Target="../tags/tag445.xml"/><Relationship Id="rId3" Type="http://schemas.openxmlformats.org/officeDocument/2006/relationships/tags" Target="../tags/tag446.xml"/><Relationship Id="rId4" Type="http://schemas.openxmlformats.org/officeDocument/2006/relationships/tags" Target="../tags/tag447.xml"/><Relationship Id="rId5" Type="http://schemas.openxmlformats.org/officeDocument/2006/relationships/tags" Target="../tags/tag448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3399" y="1864175"/>
            <a:ext cx="10515600" cy="1800000"/>
          </a:xfrm>
        </p:spPr>
        <p:txBody>
          <a:bodyPr>
            <a:normAutofit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2024年电子行业智能化产品设计方案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33399" y="3735355"/>
            <a:ext cx="10515600" cy="972000"/>
          </a:xfrm>
        </p:spPr>
        <p:txBody>
          <a:bodyPr/>
          <a:p>
            <a:r>
              <a:rPr altLang="zh-CN" dirty="0" lang="en-US" err="1"/>
              <a:t>XX,a</a:t>
            </a:r>
            <a:r>
              <a:rPr altLang="zh-CN" dirty="0" lang="en-US"/>
              <a:t> click to unlimited </a:t>
            </a:r>
            <a:r>
              <a:rPr altLang="zh-CN" dirty="0" lang="en-US" err="1"/>
              <a:t>possibilites</a:t>
            </a:r>
            <a:endParaRPr altLang="zh-CN" dirty="0" 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1190413" y="5106881"/>
            <a:ext cx="2743200" cy="504000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480487" y="227425"/>
            <a:ext cx="1600653" cy="130848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6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081140" y="1012446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870" name="序号"/>
          <p:cNvSpPr txBox="1"/>
          <p:nvPr>
            <p:custDataLst>
              <p:tags r:id="rId3"/>
            </p:custDataLst>
          </p:nvPr>
        </p:nvSpPr>
        <p:spPr>
          <a:xfrm>
            <a:off x="5201920" y="1583055"/>
            <a:ext cx="1433633" cy="739157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dirty="0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b="1" dirty="0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2" name="项标题"/>
          <p:cNvSpPr txBox="1"/>
          <p:nvPr>
            <p:custDataLst>
              <p:tags r:id="rId4"/>
            </p:custDataLst>
          </p:nvPr>
        </p:nvSpPr>
        <p:spPr>
          <a:xfrm>
            <a:off x="5137342" y="1976296"/>
            <a:ext cx="3837311" cy="368187"/>
          </a:xfrm>
          <a:prstGeom prst="rect"/>
          <a:noFill/>
        </p:spPr>
        <p:txBody>
          <a:bodyPr anchor="b" bIns="0" lIns="0" rIns="0" rtlCol="0" tIns="0" wrap="square">
            <a:normAutofit fontScale="83571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方案背景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1" name="直接箭头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171212" y="2399665"/>
            <a:ext cx="3652748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4" name="序号"/>
          <p:cNvSpPr txBox="1"/>
          <p:nvPr>
            <p:custDataLst>
              <p:tags r:id="rId6"/>
            </p:custDataLst>
          </p:nvPr>
        </p:nvSpPr>
        <p:spPr>
          <a:xfrm>
            <a:off x="5761355" y="2339340"/>
            <a:ext cx="1433670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02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6" name="项标题"/>
          <p:cNvSpPr txBox="1"/>
          <p:nvPr>
            <p:custDataLst>
              <p:tags r:id="rId7"/>
            </p:custDataLst>
          </p:nvPr>
        </p:nvSpPr>
        <p:spPr>
          <a:xfrm>
            <a:off x="5688425" y="2766094"/>
            <a:ext cx="3837411" cy="368311"/>
          </a:xfrm>
          <a:prstGeom prst="rect"/>
          <a:noFill/>
        </p:spPr>
        <p:txBody>
          <a:bodyPr anchor="b" bIns="0" lIns="0" rIns="0" rtlCol="0" tIns="0" wrap="square">
            <a:normAutofit fontScale="87143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智能化产品设计理念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3" name="直接箭头连接符 11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722296" y="3189605"/>
            <a:ext cx="3652844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8" name="序号"/>
          <p:cNvSpPr txBox="1"/>
          <p:nvPr>
            <p:custDataLst>
              <p:tags r:id="rId9"/>
            </p:custDataLst>
          </p:nvPr>
        </p:nvSpPr>
        <p:spPr>
          <a:xfrm>
            <a:off x="6282690" y="3122930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10"/>
            </p:custDataLst>
          </p:nvPr>
        </p:nvSpPr>
        <p:spPr>
          <a:xfrm>
            <a:off x="6201410" y="3549684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 fontScale="87143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智能化产品设计要素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5" name="直接箭头连接符 17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6235275" y="3973195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2" name="序号"/>
          <p:cNvSpPr txBox="1"/>
          <p:nvPr>
            <p:custDataLst>
              <p:tags r:id="rId12"/>
            </p:custDataLst>
          </p:nvPr>
        </p:nvSpPr>
        <p:spPr>
          <a:xfrm>
            <a:off x="6812915" y="3907155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04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4" name="项标题"/>
          <p:cNvSpPr txBox="1"/>
          <p:nvPr>
            <p:custDataLst>
              <p:tags r:id="rId13"/>
            </p:custDataLst>
          </p:nvPr>
        </p:nvSpPr>
        <p:spPr>
          <a:xfrm>
            <a:off x="6731635" y="4333909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 fontScale="87143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智能化产品应用领域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7" name="直接箭头连接符 23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6765500" y="4757420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6" name="序号"/>
          <p:cNvSpPr txBox="1"/>
          <p:nvPr>
            <p:custDataLst>
              <p:tags r:id="rId15"/>
            </p:custDataLst>
          </p:nvPr>
        </p:nvSpPr>
        <p:spPr>
          <a:xfrm>
            <a:off x="7390765" y="4743450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05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8" name="项标题"/>
          <p:cNvSpPr txBox="1"/>
          <p:nvPr>
            <p:custDataLst>
              <p:tags r:id="rId16"/>
            </p:custDataLst>
          </p:nvPr>
        </p:nvSpPr>
        <p:spPr>
          <a:xfrm>
            <a:off x="7309485" y="5170204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 fontScale="87143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方案实施与推广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9" name="直接箭头连接符 3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7343350" y="5593715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0" name="序号"/>
          <p:cNvSpPr txBox="1"/>
          <p:nvPr>
            <p:custDataLst>
              <p:tags r:id="rId18"/>
            </p:custDataLst>
          </p:nvPr>
        </p:nvSpPr>
        <p:spPr>
          <a:xfrm>
            <a:off x="7920990" y="5527675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dirty="0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06</a:t>
            </a:r>
            <a:endParaRPr b="1" dirty="0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92" name="项标题"/>
          <p:cNvSpPr txBox="1"/>
          <p:nvPr>
            <p:custDataLst>
              <p:tags r:id="rId19"/>
            </p:custDataLst>
          </p:nvPr>
        </p:nvSpPr>
        <p:spPr>
          <a:xfrm>
            <a:off x="7839710" y="5954429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 fontScale="87143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方案评估与优化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51" name="直接箭头连接符 42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7873575" y="6377940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方案背景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电子行业发展趋势</a:t>
            </a:r>
            <a:endParaRPr altLang="en-US" lang="zh-CN"/>
          </a:p>
        </p:txBody>
      </p:sp>
      <p:sp>
        <p:nvSpPr>
          <p:cNvPr id="104898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5G技术的普及和应用，推动了电子行业的发展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人工智能、物联网等新兴技术的快速发展，为电子行业提供了新的发展机遇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消费升级和智能化生活的需求，推动了电子产品的智能化和个性化发展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环保和可持续发展成为全球共识，对电子行业提出了更高的环保要求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智能化产品设计需求</a:t>
            </a:r>
            <a:endParaRPr altLang="en-US" lang="zh-CN"/>
          </a:p>
        </p:txBody>
      </p:sp>
      <p:sp>
        <p:nvSpPr>
          <p:cNvPr id="104902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43144" y="1492417"/>
            <a:ext cx="864895" cy="251665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64521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0" name="任意多边形 18"/>
          <p:cNvSpPr/>
          <p:nvPr>
            <p:custDataLst>
              <p:tags r:id="rId3"/>
            </p:custDataLst>
          </p:nvPr>
        </p:nvSpPr>
        <p:spPr>
          <a:xfrm>
            <a:off x="6446128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2" name="任意多边形 19"/>
          <p:cNvSpPr/>
          <p:nvPr>
            <p:custDataLst>
              <p:tags r:id="rId4"/>
            </p:custDataLst>
          </p:nvPr>
        </p:nvSpPr>
        <p:spPr>
          <a:xfrm flipV="1">
            <a:off x="6317219" y="1668615"/>
            <a:ext cx="2516658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377213" y="1493065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399885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8" name="任意多边形 4"/>
          <p:cNvSpPr/>
          <p:nvPr>
            <p:custDataLst>
              <p:tags r:id="rId7"/>
            </p:custDataLst>
          </p:nvPr>
        </p:nvSpPr>
        <p:spPr>
          <a:xfrm>
            <a:off x="681492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0" name="任意多边形 5"/>
          <p:cNvSpPr/>
          <p:nvPr>
            <p:custDataLst>
              <p:tags r:id="rId8"/>
            </p:custDataLst>
          </p:nvPr>
        </p:nvSpPr>
        <p:spPr>
          <a:xfrm flipV="1">
            <a:off x="551935" y="1668615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81492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用户需求：智能化产品能提高生产效率、降低成本、提升用户体验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46128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市场竞争：智能化产品是未来市场竞争的重要方向，能提高企业竞争力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34350" y="1506021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56374" y="4308985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0" name="任意多边形 11"/>
          <p:cNvSpPr/>
          <p:nvPr>
            <p:custDataLst>
              <p:tags r:id="rId13"/>
            </p:custDataLst>
          </p:nvPr>
        </p:nvSpPr>
        <p:spPr>
          <a:xfrm>
            <a:off x="3637981" y="2327412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2" name="任意多边形 12"/>
          <p:cNvSpPr/>
          <p:nvPr>
            <p:custDataLst>
              <p:tags r:id="rId14"/>
            </p:custDataLst>
          </p:nvPr>
        </p:nvSpPr>
        <p:spPr>
          <a:xfrm flipV="1">
            <a:off x="3509072" y="1682218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0643" y="1531284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2667" y="4332953"/>
            <a:ext cx="822202" cy="2259766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8" name="任意多边形 25"/>
          <p:cNvSpPr/>
          <p:nvPr>
            <p:custDataLst>
              <p:tags r:id="rId17"/>
            </p:custDataLst>
          </p:nvPr>
        </p:nvSpPr>
        <p:spPr>
          <a:xfrm>
            <a:off x="9253626" y="2352675"/>
            <a:ext cx="2259766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0" name="任意多边形 26"/>
          <p:cNvSpPr/>
          <p:nvPr>
            <p:custDataLst>
              <p:tags r:id="rId18"/>
            </p:custDataLst>
          </p:nvPr>
        </p:nvSpPr>
        <p:spPr>
          <a:xfrm flipV="1">
            <a:off x="9125365" y="1707482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54274" y="3069773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政策支持：政府出台相关政策鼓励企业进行智能化产品的研发和推广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37981" y="3044509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技术发展：人工智能、物联网、大数据等技术的成熟为智能化产品设计提供了技术支持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方案目标与意义</a:t>
            </a:r>
            <a:endParaRPr altLang="en-US" lang="zh-CN"/>
          </a:p>
        </p:txBody>
      </p:sp>
      <p:sp>
        <p:nvSpPr>
          <p:cNvPr id="1049104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06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08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0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2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提升产品智能化水平，满足市场需求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4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提高产品设计效率，降低成本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6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增强企业核心竞争力，实现可持续发展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8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推动电子行业转型升级，促进产业升级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智能化产品设计理念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人机交互设计</a:t>
            </a:r>
            <a:endParaRPr altLang="en-US" lang="zh-CN"/>
          </a:p>
        </p:txBody>
      </p:sp>
      <p:sp>
        <p:nvSpPr>
          <p:cNvPr id="104920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智能化产品应具备高效的人机交互功能，提供便捷的操作体验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人机交互设计应注重用户需求和习惯，满足个性化需求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利用语音识别、手势控制等技术提升人机交互的自然性和准确性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人机交互设计应注重安全性，保障用户隐私和数据安全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用户体验优化</a:t>
            </a:r>
            <a:endParaRPr altLang="en-US" lang="zh-CN"/>
          </a:p>
        </p:txBody>
      </p:sp>
      <p:sp>
        <p:nvSpPr>
          <p:cNvPr id="1049264" name="圆角矩形 3"/>
          <p:cNvSpPr/>
          <p:nvPr>
            <p:custDataLst>
              <p:tags r:id="rId1"/>
            </p:custDataLst>
          </p:nvPr>
        </p:nvSpPr>
        <p:spPr>
          <a:xfrm rot="16200000">
            <a:off x="5606883" y="-3689814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圆角矩形 4"/>
          <p:cNvSpPr/>
          <p:nvPr>
            <p:custDataLst>
              <p:tags r:id="rId2"/>
            </p:custDataLst>
          </p:nvPr>
        </p:nvSpPr>
        <p:spPr>
          <a:xfrm rot="16200000">
            <a:off x="137659" y="177940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68" name="圆角矩形 5"/>
          <p:cNvSpPr/>
          <p:nvPr>
            <p:custDataLst>
              <p:tags r:id="rId3"/>
            </p:custDataLst>
          </p:nvPr>
        </p:nvSpPr>
        <p:spPr>
          <a:xfrm rot="16200000">
            <a:off x="5608171" y="-2402901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圆角矩形 6"/>
          <p:cNvSpPr/>
          <p:nvPr>
            <p:custDataLst>
              <p:tags r:id="rId4"/>
            </p:custDataLst>
          </p:nvPr>
        </p:nvSpPr>
        <p:spPr>
          <a:xfrm rot="16200000">
            <a:off x="138948" y="3066967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2" name="圆角矩形 9"/>
          <p:cNvSpPr/>
          <p:nvPr>
            <p:custDataLst>
              <p:tags r:id="rId5"/>
            </p:custDataLst>
          </p:nvPr>
        </p:nvSpPr>
        <p:spPr>
          <a:xfrm rot="16200000">
            <a:off x="5606883" y="-1140475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圆角矩形 10"/>
          <p:cNvSpPr/>
          <p:nvPr>
            <p:custDataLst>
              <p:tags r:id="rId6"/>
            </p:custDataLst>
          </p:nvPr>
        </p:nvSpPr>
        <p:spPr>
          <a:xfrm rot="16200000">
            <a:off x="137659" y="432874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76" name="圆角矩形 11"/>
          <p:cNvSpPr/>
          <p:nvPr>
            <p:custDataLst>
              <p:tags r:id="rId7"/>
            </p:custDataLst>
          </p:nvPr>
        </p:nvSpPr>
        <p:spPr>
          <a:xfrm rot="16200000">
            <a:off x="5608171" y="145795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圆角矩形 12"/>
          <p:cNvSpPr/>
          <p:nvPr>
            <p:custDataLst>
              <p:tags r:id="rId8"/>
            </p:custDataLst>
          </p:nvPr>
        </p:nvSpPr>
        <p:spPr>
          <a:xfrm rot="16200000">
            <a:off x="138948" y="5615663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0" name="文本框 7"/>
          <p:cNvSpPr txBox="1"/>
          <p:nvPr>
            <p:custDataLst>
              <p:tags r:id="rId9"/>
            </p:custDataLst>
          </p:nvPr>
        </p:nvSpPr>
        <p:spPr>
          <a:xfrm>
            <a:off x="1017942" y="391374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智能化功能：利用人工智能、大数据等技术，提供智能化服务，提升用户工作效率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2" name="文本框 8"/>
          <p:cNvSpPr txBox="1"/>
          <p:nvPr>
            <p:custDataLst>
              <p:tags r:id="rId10"/>
            </p:custDataLst>
          </p:nvPr>
        </p:nvSpPr>
        <p:spPr>
          <a:xfrm>
            <a:off x="1017942" y="5201298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安全性保障：加强数据加密、隐私保护等措施，确保用户信息安全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4" name="文本框 13"/>
          <p:cNvSpPr txBox="1"/>
          <p:nvPr>
            <p:custDataLst>
              <p:tags r:id="rId11"/>
            </p:custDataLst>
          </p:nvPr>
        </p:nvSpPr>
        <p:spPr>
          <a:xfrm>
            <a:off x="1017942" y="136440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用户需求调研：深入了解用户需求，提供个性化、定制化的产品体验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6" name="文本框 14"/>
          <p:cNvSpPr txBox="1"/>
          <p:nvPr>
            <p:custDataLst>
              <p:tags r:id="rId12"/>
            </p:custDataLst>
          </p:nvPr>
        </p:nvSpPr>
        <p:spPr>
          <a:xfrm>
            <a:off x="1017942" y="2653247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简洁易用：设计简洁直观，操作便捷，降低用户使用门槛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创新性设计思维</a:t>
            </a:r>
            <a:endParaRPr altLang="en-US" lang="zh-CN"/>
          </a:p>
        </p:txBody>
      </p:sp>
      <p:sp>
        <p:nvSpPr>
          <p:cNvPr id="1049326" name="圆角矩形 26"/>
          <p:cNvSpPr/>
          <p:nvPr>
            <p:custDataLst>
              <p:tags r:id="rId1"/>
            </p:custDataLst>
          </p:nvPr>
        </p:nvSpPr>
        <p:spPr>
          <a:xfrm>
            <a:off x="551935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28" name="圆角矩形 28"/>
          <p:cNvSpPr/>
          <p:nvPr>
            <p:custDataLst>
              <p:tags r:id="rId2"/>
            </p:custDataLst>
          </p:nvPr>
        </p:nvSpPr>
        <p:spPr>
          <a:xfrm>
            <a:off x="5545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30" name="文本框 31"/>
          <p:cNvSpPr txBox="1"/>
          <p:nvPr>
            <p:custDataLst>
              <p:tags r:id="rId3"/>
            </p:custDataLst>
          </p:nvPr>
        </p:nvSpPr>
        <p:spPr>
          <a:xfrm>
            <a:off x="708594" y="2174232"/>
            <a:ext cx="2307652" cy="344209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强调用户体验：以用户需求为导向，注重产品的易用性和舒适度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圆角矩形 29"/>
          <p:cNvSpPr/>
          <p:nvPr>
            <p:custDataLst>
              <p:tags r:id="rId4"/>
            </p:custDataLst>
          </p:nvPr>
        </p:nvSpPr>
        <p:spPr>
          <a:xfrm>
            <a:off x="3374368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34" name="圆角矩形 32"/>
          <p:cNvSpPr/>
          <p:nvPr>
            <p:custDataLst>
              <p:tags r:id="rId5"/>
            </p:custDataLst>
          </p:nvPr>
        </p:nvSpPr>
        <p:spPr>
          <a:xfrm>
            <a:off x="3376936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36" name="文本框 34"/>
          <p:cNvSpPr txBox="1"/>
          <p:nvPr>
            <p:custDataLst>
              <p:tags r:id="rId6"/>
            </p:custDataLst>
          </p:nvPr>
        </p:nvSpPr>
        <p:spPr>
          <a:xfrm>
            <a:off x="3533595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引入人工智能技术：将AI技术应用于产品设计中，提高产品的智能化水平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圆角矩形 3"/>
          <p:cNvSpPr/>
          <p:nvPr>
            <p:custDataLst>
              <p:tags r:id="rId7"/>
            </p:custDataLst>
          </p:nvPr>
        </p:nvSpPr>
        <p:spPr>
          <a:xfrm>
            <a:off x="6196801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40" name="圆角矩形 4"/>
          <p:cNvSpPr/>
          <p:nvPr>
            <p:custDataLst>
              <p:tags r:id="rId8"/>
            </p:custDataLst>
          </p:nvPr>
        </p:nvSpPr>
        <p:spPr>
          <a:xfrm>
            <a:off x="6199369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42" name="文本框 5"/>
          <p:cNvSpPr txBox="1"/>
          <p:nvPr>
            <p:custDataLst>
              <p:tags r:id="rId9"/>
            </p:custDataLst>
          </p:nvPr>
        </p:nvSpPr>
        <p:spPr>
          <a:xfrm>
            <a:off x="6355387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可持续性设计：考虑环境因素，采用环保材料和生产工艺，降低产品对环境的影响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圆角矩形 8"/>
          <p:cNvSpPr/>
          <p:nvPr>
            <p:custDataLst>
              <p:tags r:id="rId10"/>
            </p:custDataLst>
          </p:nvPr>
        </p:nvSpPr>
        <p:spPr>
          <a:xfrm>
            <a:off x="9019234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46" name="圆角矩形 9"/>
          <p:cNvSpPr/>
          <p:nvPr>
            <p:custDataLst>
              <p:tags r:id="rId11"/>
            </p:custDataLst>
          </p:nvPr>
        </p:nvSpPr>
        <p:spPr>
          <a:xfrm>
            <a:off x="90218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48" name="文本框 10"/>
          <p:cNvSpPr txBox="1"/>
          <p:nvPr>
            <p:custDataLst>
              <p:tags r:id="rId12"/>
            </p:custDataLst>
          </p:nvPr>
        </p:nvSpPr>
        <p:spPr>
          <a:xfrm>
            <a:off x="9177820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跨领域合作：与不同领域的专家合作，汲取各方优势，实现创新性设计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可持续性设计</a:t>
            </a:r>
            <a:endParaRPr altLang="en-US" lang="zh-CN"/>
          </a:p>
        </p:txBody>
      </p:sp>
      <p:sp>
        <p:nvSpPr>
          <p:cNvPr id="104938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考虑产品的可回收性和再利用价值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强调产品生命周期的可持续性，减少对环境的影响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优化产品设计，提高资源利用效率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结合绿色材料和环保技术，降低能耗和排放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智能化产品设计要素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4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硬件设计</a:t>
            </a:r>
            <a:endParaRPr altLang="en-US" lang="zh-CN"/>
          </a:p>
        </p:txBody>
      </p:sp>
      <p:sp>
        <p:nvSpPr>
          <p:cNvPr id="104950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处理器：选择高效能、低功耗的处理器，以满足智能化产品的性能和续航要求。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传感器：集成多种传感器，如温度、湿度、光线、运动等，以实现产品的智能化感知。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通信模块：支持多种通信协议，如Wi-Fi、蓝牙、NFC等，以实现与外部设备的互联互通。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矩形 44"/>
          <p:cNvSpPr/>
          <p:nvPr>
            <p:custDataLst>
              <p:tags r:id="rId9"/>
            </p:custDataLst>
          </p:nvPr>
        </p:nvSpPr>
        <p:spPr>
          <a:xfrm>
            <a:off x="6481974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电源管理：采用高效的电源管理系统，以实现智能化产品的长时间稳定运行。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软件设计</a:t>
            </a:r>
            <a:endParaRPr altLang="en-US" lang="zh-CN"/>
          </a:p>
        </p:txBody>
      </p:sp>
      <p:sp>
        <p:nvSpPr>
          <p:cNvPr id="1049564" name="矩形 5"/>
          <p:cNvSpPr/>
          <p:nvPr>
            <p:custDataLst>
              <p:tags r:id="rId1"/>
            </p:custDataLst>
          </p:nvPr>
        </p:nvSpPr>
        <p:spPr>
          <a:xfrm>
            <a:off x="551935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6" name="矩形 10"/>
          <p:cNvSpPr/>
          <p:nvPr>
            <p:custDataLst>
              <p:tags r:id="rId2"/>
            </p:custDataLst>
          </p:nvPr>
        </p:nvSpPr>
        <p:spPr>
          <a:xfrm>
            <a:off x="910386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8" name="TextBox 2"/>
          <p:cNvSpPr txBox="1"/>
          <p:nvPr>
            <p:custDataLst>
              <p:tags r:id="rId3"/>
            </p:custDataLst>
          </p:nvPr>
        </p:nvSpPr>
        <p:spPr>
          <a:xfrm>
            <a:off x="708596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界面设计：简洁明了，易于操作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70" name="矩形 6"/>
          <p:cNvSpPr/>
          <p:nvPr>
            <p:custDataLst>
              <p:tags r:id="rId4"/>
            </p:custDataLst>
          </p:nvPr>
        </p:nvSpPr>
        <p:spPr>
          <a:xfrm>
            <a:off x="3380862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2" name="矩形 11"/>
          <p:cNvSpPr/>
          <p:nvPr>
            <p:custDataLst>
              <p:tags r:id="rId5"/>
            </p:custDataLst>
          </p:nvPr>
        </p:nvSpPr>
        <p:spPr>
          <a:xfrm>
            <a:off x="3758654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4" name="TextBox 2"/>
          <p:cNvSpPr txBox="1"/>
          <p:nvPr>
            <p:custDataLst>
              <p:tags r:id="rId6"/>
            </p:custDataLst>
          </p:nvPr>
        </p:nvSpPr>
        <p:spPr>
          <a:xfrm>
            <a:off x="3536878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功能设计：满足用户需求，具备实用性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76" name="矩形 33"/>
          <p:cNvSpPr/>
          <p:nvPr>
            <p:custDataLst>
              <p:tags r:id="rId7"/>
            </p:custDataLst>
          </p:nvPr>
        </p:nvSpPr>
        <p:spPr>
          <a:xfrm>
            <a:off x="6205276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8" name="矩形 37"/>
          <p:cNvSpPr/>
          <p:nvPr>
            <p:custDataLst>
              <p:tags r:id="rId8"/>
            </p:custDataLst>
          </p:nvPr>
        </p:nvSpPr>
        <p:spPr>
          <a:xfrm>
            <a:off x="6563727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0" name="TextBox 2"/>
          <p:cNvSpPr txBox="1"/>
          <p:nvPr>
            <p:custDataLst>
              <p:tags r:id="rId9"/>
            </p:custDataLst>
          </p:nvPr>
        </p:nvSpPr>
        <p:spPr>
          <a:xfrm>
            <a:off x="6361937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安全性设计：保障数据安全，防止信息泄露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82" name="矩形 34"/>
          <p:cNvSpPr/>
          <p:nvPr>
            <p:custDataLst>
              <p:tags r:id="rId10"/>
            </p:custDataLst>
          </p:nvPr>
        </p:nvSpPr>
        <p:spPr>
          <a:xfrm>
            <a:off x="9023888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4" name="矩形 38"/>
          <p:cNvSpPr/>
          <p:nvPr>
            <p:custDataLst>
              <p:tags r:id="rId11"/>
            </p:custDataLst>
          </p:nvPr>
        </p:nvSpPr>
        <p:spPr>
          <a:xfrm>
            <a:off x="9401680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6" name="TextBox 2"/>
          <p:cNvSpPr txBox="1"/>
          <p:nvPr>
            <p:custDataLst>
              <p:tags r:id="rId12"/>
            </p:custDataLst>
          </p:nvPr>
        </p:nvSpPr>
        <p:spPr>
          <a:xfrm>
            <a:off x="9180549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可扩展性设计：方便后期升级和维护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交互界面设计</a:t>
            </a:r>
            <a:endParaRPr altLang="en-US" lang="zh-CN"/>
          </a:p>
        </p:txBody>
      </p:sp>
      <p:sp>
        <p:nvSpPr>
          <p:cNvPr id="1049626" name="椭圆 262"/>
          <p:cNvSpPr/>
          <p:nvPr>
            <p:custDataLst>
              <p:tags r:id="rId1"/>
            </p:custDataLst>
          </p:nvPr>
        </p:nvSpPr>
        <p:spPr>
          <a:xfrm>
            <a:off x="2377275" y="4026006"/>
            <a:ext cx="7436936" cy="194567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28" name="椭圆 263"/>
          <p:cNvSpPr/>
          <p:nvPr>
            <p:custDataLst>
              <p:tags r:id="rId2"/>
            </p:custDataLst>
          </p:nvPr>
        </p:nvSpPr>
        <p:spPr>
          <a:xfrm>
            <a:off x="3238745" y="4107264"/>
            <a:ext cx="5638572" cy="1670875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30" name="椭圆 264"/>
          <p:cNvSpPr/>
          <p:nvPr>
            <p:custDataLst>
              <p:tags r:id="rId3"/>
            </p:custDataLst>
          </p:nvPr>
        </p:nvSpPr>
        <p:spPr>
          <a:xfrm>
            <a:off x="4045383" y="4346415"/>
            <a:ext cx="4024387" cy="1192544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32" name="椭圆 265"/>
          <p:cNvSpPr/>
          <p:nvPr>
            <p:custDataLst>
              <p:tags r:id="rId4"/>
            </p:custDataLst>
          </p:nvPr>
        </p:nvSpPr>
        <p:spPr>
          <a:xfrm>
            <a:off x="4727160" y="4548570"/>
            <a:ext cx="2660579" cy="78840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34" name="椭圆 266"/>
          <p:cNvSpPr/>
          <p:nvPr>
            <p:custDataLst>
              <p:tags r:id="rId5"/>
            </p:custDataLst>
          </p:nvPr>
        </p:nvSpPr>
        <p:spPr>
          <a:xfrm>
            <a:off x="5426114" y="4755349"/>
            <a:ext cx="1530378" cy="453497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37739" y="4680036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36" name="椭圆 268"/>
          <p:cNvSpPr/>
          <p:nvPr>
            <p:custDataLst>
              <p:tags r:id="rId7"/>
            </p:custDataLst>
          </p:nvPr>
        </p:nvSpPr>
        <p:spPr>
          <a:xfrm flipV="1">
            <a:off x="2745250" y="4491755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38" name="椭圆 269"/>
          <p:cNvSpPr/>
          <p:nvPr>
            <p:custDataLst>
              <p:tags r:id="rId8"/>
            </p:custDataLst>
          </p:nvPr>
        </p:nvSpPr>
        <p:spPr>
          <a:xfrm flipV="1">
            <a:off x="2787530" y="4534696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40" name="椭圆 270"/>
          <p:cNvSpPr/>
          <p:nvPr>
            <p:custDataLst>
              <p:tags r:id="rId9"/>
            </p:custDataLst>
          </p:nvPr>
        </p:nvSpPr>
        <p:spPr>
          <a:xfrm flipV="1">
            <a:off x="7808371" y="366860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61883" y="3784873"/>
            <a:ext cx="0" cy="194567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42" name="椭圆 272"/>
          <p:cNvSpPr/>
          <p:nvPr>
            <p:custDataLst>
              <p:tags r:id="rId11"/>
            </p:custDataLst>
          </p:nvPr>
        </p:nvSpPr>
        <p:spPr>
          <a:xfrm flipV="1">
            <a:off x="3990550" y="3541759"/>
            <a:ext cx="391831" cy="39181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185438" y="3965888"/>
            <a:ext cx="0" cy="10280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45092" y="3650103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44" name="椭圆 275"/>
          <p:cNvSpPr/>
          <p:nvPr>
            <p:custDataLst>
              <p:tags r:id="rId14"/>
            </p:custDataLst>
          </p:nvPr>
        </p:nvSpPr>
        <p:spPr>
          <a:xfrm flipV="1">
            <a:off x="7052602" y="3461822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46" name="椭圆 276"/>
          <p:cNvSpPr/>
          <p:nvPr>
            <p:custDataLst>
              <p:tags r:id="rId15"/>
            </p:custDataLst>
          </p:nvPr>
        </p:nvSpPr>
        <p:spPr>
          <a:xfrm flipV="1">
            <a:off x="7094883" y="3504763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48" name="椭圆 277"/>
          <p:cNvSpPr/>
          <p:nvPr>
            <p:custDataLst>
              <p:tags r:id="rId16"/>
            </p:custDataLst>
          </p:nvPr>
        </p:nvSpPr>
        <p:spPr>
          <a:xfrm flipV="1">
            <a:off x="3736205" y="433188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789717" y="4448153"/>
            <a:ext cx="0" cy="11250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0" name="椭圆 279"/>
          <p:cNvSpPr/>
          <p:nvPr>
            <p:custDataLst>
              <p:tags r:id="rId18"/>
            </p:custDataLst>
          </p:nvPr>
        </p:nvSpPr>
        <p:spPr>
          <a:xfrm flipV="1">
            <a:off x="8558855" y="4570371"/>
            <a:ext cx="266903" cy="26689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90982" y="4866336"/>
            <a:ext cx="0" cy="41737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2" name="椭圆 281"/>
          <p:cNvSpPr/>
          <p:nvPr>
            <p:custDataLst>
              <p:tags r:id="rId20"/>
            </p:custDataLst>
          </p:nvPr>
        </p:nvSpPr>
        <p:spPr>
          <a:xfrm flipV="1">
            <a:off x="4939885" y="4885494"/>
            <a:ext cx="330608" cy="33059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2402" y="5268664"/>
            <a:ext cx="0" cy="7303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4" name="图形 15"/>
          <p:cNvSpPr/>
          <p:nvPr>
            <p:custDataLst>
              <p:tags r:id="rId22"/>
            </p:custDataLst>
          </p:nvPr>
        </p:nvSpPr>
        <p:spPr>
          <a:xfrm>
            <a:off x="5007931" y="4956183"/>
            <a:ext cx="189042" cy="184202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56" name="图形 19"/>
          <p:cNvSpPr/>
          <p:nvPr>
            <p:custDataLst>
              <p:tags r:id="rId23"/>
            </p:custDataLst>
          </p:nvPr>
        </p:nvSpPr>
        <p:spPr>
          <a:xfrm>
            <a:off x="8627561" y="4645023"/>
            <a:ext cx="129466" cy="11658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58" name="图形 27"/>
          <p:cNvSpPr/>
          <p:nvPr>
            <p:custDataLst>
              <p:tags r:id="rId24"/>
            </p:custDataLst>
          </p:nvPr>
        </p:nvSpPr>
        <p:spPr>
          <a:xfrm>
            <a:off x="4094931" y="3667280"/>
            <a:ext cx="183085" cy="14081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60" name="任意多边形: 形状 286"/>
          <p:cNvSpPr/>
          <p:nvPr>
            <p:custDataLst>
              <p:tags r:id="rId25"/>
            </p:custDataLst>
          </p:nvPr>
        </p:nvSpPr>
        <p:spPr>
          <a:xfrm>
            <a:off x="5416865" y="3615750"/>
            <a:ext cx="1357717" cy="135772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62" name="正文"/>
          <p:cNvSpPr txBox="1"/>
          <p:nvPr>
            <p:custDataLst>
              <p:tags r:id="rId26"/>
            </p:custDataLst>
          </p:nvPr>
        </p:nvSpPr>
        <p:spPr>
          <a:xfrm>
            <a:off x="551935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简洁明了：设计应简单直观，避免不必要的复杂性。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正文"/>
          <p:cNvSpPr txBox="1"/>
          <p:nvPr>
            <p:custDataLst>
              <p:tags r:id="rId27"/>
            </p:custDataLst>
          </p:nvPr>
        </p:nvSpPr>
        <p:spPr>
          <a:xfrm>
            <a:off x="9458642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响应时间：界面应快速响应用户操作，提供即时反馈。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正文"/>
          <p:cNvSpPr txBox="1"/>
          <p:nvPr>
            <p:custDataLst>
              <p:tags r:id="rId28"/>
            </p:custDataLst>
          </p:nvPr>
        </p:nvSpPr>
        <p:spPr>
          <a:xfrm>
            <a:off x="7077046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适应性：界面应适应不同的设备和屏幕尺寸，确保一致的用户体验。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正文"/>
          <p:cNvSpPr txBox="1"/>
          <p:nvPr>
            <p:custDataLst>
              <p:tags r:id="rId29"/>
            </p:custDataLst>
          </p:nvPr>
        </p:nvSpPr>
        <p:spPr>
          <a:xfrm>
            <a:off x="2933531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用户友好：界面应易于使用，满足用户需求并提供良好的用户体验。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安全性设计</a:t>
            </a:r>
            <a:endParaRPr altLang="en-US" lang="zh-CN"/>
          </a:p>
        </p:txBody>
      </p:sp>
      <p:sp>
        <p:nvSpPr>
          <p:cNvPr id="1049708" name="椭圆 262"/>
          <p:cNvSpPr/>
          <p:nvPr>
            <p:custDataLst>
              <p:tags r:id="rId1"/>
            </p:custDataLst>
          </p:nvPr>
        </p:nvSpPr>
        <p:spPr>
          <a:xfrm>
            <a:off x="2377275" y="4026006"/>
            <a:ext cx="7436936" cy="194567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10" name="椭圆 263"/>
          <p:cNvSpPr/>
          <p:nvPr>
            <p:custDataLst>
              <p:tags r:id="rId2"/>
            </p:custDataLst>
          </p:nvPr>
        </p:nvSpPr>
        <p:spPr>
          <a:xfrm>
            <a:off x="3238745" y="4107264"/>
            <a:ext cx="5638572" cy="1670875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12" name="椭圆 264"/>
          <p:cNvSpPr/>
          <p:nvPr>
            <p:custDataLst>
              <p:tags r:id="rId3"/>
            </p:custDataLst>
          </p:nvPr>
        </p:nvSpPr>
        <p:spPr>
          <a:xfrm>
            <a:off x="4045383" y="4346415"/>
            <a:ext cx="4024387" cy="1192544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14" name="椭圆 265"/>
          <p:cNvSpPr/>
          <p:nvPr>
            <p:custDataLst>
              <p:tags r:id="rId4"/>
            </p:custDataLst>
          </p:nvPr>
        </p:nvSpPr>
        <p:spPr>
          <a:xfrm>
            <a:off x="4727160" y="4548570"/>
            <a:ext cx="2660579" cy="78840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16" name="椭圆 266"/>
          <p:cNvSpPr/>
          <p:nvPr>
            <p:custDataLst>
              <p:tags r:id="rId5"/>
            </p:custDataLst>
          </p:nvPr>
        </p:nvSpPr>
        <p:spPr>
          <a:xfrm>
            <a:off x="5426114" y="4755349"/>
            <a:ext cx="1530378" cy="453497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37739" y="4680036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8" name="椭圆 268"/>
          <p:cNvSpPr/>
          <p:nvPr>
            <p:custDataLst>
              <p:tags r:id="rId7"/>
            </p:custDataLst>
          </p:nvPr>
        </p:nvSpPr>
        <p:spPr>
          <a:xfrm flipV="1">
            <a:off x="2745250" y="4491755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20" name="椭圆 269"/>
          <p:cNvSpPr/>
          <p:nvPr>
            <p:custDataLst>
              <p:tags r:id="rId8"/>
            </p:custDataLst>
          </p:nvPr>
        </p:nvSpPr>
        <p:spPr>
          <a:xfrm flipV="1">
            <a:off x="2787530" y="4534696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22" name="椭圆 270"/>
          <p:cNvSpPr/>
          <p:nvPr>
            <p:custDataLst>
              <p:tags r:id="rId9"/>
            </p:custDataLst>
          </p:nvPr>
        </p:nvSpPr>
        <p:spPr>
          <a:xfrm flipV="1">
            <a:off x="7808371" y="366860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61883" y="3784873"/>
            <a:ext cx="0" cy="194567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4" name="椭圆 272"/>
          <p:cNvSpPr/>
          <p:nvPr>
            <p:custDataLst>
              <p:tags r:id="rId11"/>
            </p:custDataLst>
          </p:nvPr>
        </p:nvSpPr>
        <p:spPr>
          <a:xfrm flipV="1">
            <a:off x="3990550" y="3541759"/>
            <a:ext cx="391831" cy="39181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185438" y="3965888"/>
            <a:ext cx="0" cy="10280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45092" y="3650103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6" name="椭圆 275"/>
          <p:cNvSpPr/>
          <p:nvPr>
            <p:custDataLst>
              <p:tags r:id="rId14"/>
            </p:custDataLst>
          </p:nvPr>
        </p:nvSpPr>
        <p:spPr>
          <a:xfrm flipV="1">
            <a:off x="7052602" y="3461822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28" name="椭圆 276"/>
          <p:cNvSpPr/>
          <p:nvPr>
            <p:custDataLst>
              <p:tags r:id="rId15"/>
            </p:custDataLst>
          </p:nvPr>
        </p:nvSpPr>
        <p:spPr>
          <a:xfrm flipV="1">
            <a:off x="7094883" y="3504763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30" name="椭圆 277"/>
          <p:cNvSpPr/>
          <p:nvPr>
            <p:custDataLst>
              <p:tags r:id="rId16"/>
            </p:custDataLst>
          </p:nvPr>
        </p:nvSpPr>
        <p:spPr>
          <a:xfrm flipV="1">
            <a:off x="3736205" y="433188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789717" y="4448153"/>
            <a:ext cx="0" cy="11250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2" name="椭圆 279"/>
          <p:cNvSpPr/>
          <p:nvPr>
            <p:custDataLst>
              <p:tags r:id="rId18"/>
            </p:custDataLst>
          </p:nvPr>
        </p:nvSpPr>
        <p:spPr>
          <a:xfrm flipV="1">
            <a:off x="8558855" y="4570371"/>
            <a:ext cx="266903" cy="26689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90982" y="4866336"/>
            <a:ext cx="0" cy="41737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4" name="椭圆 281"/>
          <p:cNvSpPr/>
          <p:nvPr>
            <p:custDataLst>
              <p:tags r:id="rId20"/>
            </p:custDataLst>
          </p:nvPr>
        </p:nvSpPr>
        <p:spPr>
          <a:xfrm flipV="1">
            <a:off x="4939885" y="4885494"/>
            <a:ext cx="330608" cy="33059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2402" y="5268664"/>
            <a:ext cx="0" cy="7303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6" name="图形 15"/>
          <p:cNvSpPr/>
          <p:nvPr>
            <p:custDataLst>
              <p:tags r:id="rId22"/>
            </p:custDataLst>
          </p:nvPr>
        </p:nvSpPr>
        <p:spPr>
          <a:xfrm>
            <a:off x="5007931" y="4956183"/>
            <a:ext cx="189042" cy="184202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8" name="图形 19"/>
          <p:cNvSpPr/>
          <p:nvPr>
            <p:custDataLst>
              <p:tags r:id="rId23"/>
            </p:custDataLst>
          </p:nvPr>
        </p:nvSpPr>
        <p:spPr>
          <a:xfrm>
            <a:off x="8627561" y="4645023"/>
            <a:ext cx="129466" cy="11658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40" name="图形 27"/>
          <p:cNvSpPr/>
          <p:nvPr>
            <p:custDataLst>
              <p:tags r:id="rId24"/>
            </p:custDataLst>
          </p:nvPr>
        </p:nvSpPr>
        <p:spPr>
          <a:xfrm>
            <a:off x="4094931" y="3667280"/>
            <a:ext cx="183085" cy="14081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42" name="任意多边形: 形状 286"/>
          <p:cNvSpPr/>
          <p:nvPr>
            <p:custDataLst>
              <p:tags r:id="rId25"/>
            </p:custDataLst>
          </p:nvPr>
        </p:nvSpPr>
        <p:spPr>
          <a:xfrm>
            <a:off x="5416865" y="3615750"/>
            <a:ext cx="1357717" cy="135772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44" name="正文"/>
          <p:cNvSpPr txBox="1"/>
          <p:nvPr>
            <p:custDataLst>
              <p:tags r:id="rId26"/>
            </p:custDataLst>
          </p:nvPr>
        </p:nvSpPr>
        <p:spPr>
          <a:xfrm>
            <a:off x="551935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硬件安全：采用高可靠性硬件，确保设备在恶劣环境下稳定运行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正文"/>
          <p:cNvSpPr txBox="1"/>
          <p:nvPr>
            <p:custDataLst>
              <p:tags r:id="rId27"/>
            </p:custDataLst>
          </p:nvPr>
        </p:nvSpPr>
        <p:spPr>
          <a:xfrm>
            <a:off x="9458642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操作安全：提供简单易用的操作界面，避免误操作导致安全问题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正文"/>
          <p:cNvSpPr txBox="1"/>
          <p:nvPr>
            <p:custDataLst>
              <p:tags r:id="rId28"/>
            </p:custDataLst>
          </p:nvPr>
        </p:nvSpPr>
        <p:spPr>
          <a:xfrm>
            <a:off x="7077046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数据安全：采用加密技术，保护用户数据安全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正文"/>
          <p:cNvSpPr txBox="1"/>
          <p:nvPr>
            <p:custDataLst>
              <p:tags r:id="rId29"/>
            </p:custDataLst>
          </p:nvPr>
        </p:nvSpPr>
        <p:spPr>
          <a:xfrm>
            <a:off x="2933531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软件安全：采用安全防护软件，防止病毒、黑客攻击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智能化产品应用领域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79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智能家居</a:t>
            </a:r>
            <a:endParaRPr altLang="en-US" lang="zh-CN"/>
          </a:p>
        </p:txBody>
      </p:sp>
      <p:sp>
        <p:nvSpPr>
          <p:cNvPr id="104983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智能环境控制系统：自动调节室内温度和湿度，提供舒适的生活环境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智能照明系统：通过手机或语音助手控制灯光，实现个性化照明方案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智能安防系统：实时监控家庭安全，自动报警和录像，保障家庭安全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智能家电控制系统：远程控制家电设备，实现智能化生活体验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智能穿戴</a:t>
            </a:r>
            <a:endParaRPr altLang="en-US" lang="zh-CN"/>
          </a:p>
        </p:txBody>
      </p:sp>
      <p:sp>
        <p:nvSpPr>
          <p:cNvPr id="1049904" name="正文"/>
          <p:cNvSpPr txBox="1"/>
          <p:nvPr>
            <p:custDataLst>
              <p:tags r:id="rId1"/>
            </p:custDataLst>
          </p:nvPr>
        </p:nvSpPr>
        <p:spPr>
          <a:xfrm>
            <a:off x="2383177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定义：智能穿戴设备是一种可穿戴在身上的智能设备，具备信息处理、交互控制和感知监测等功能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正文"/>
          <p:cNvSpPr txBox="1"/>
          <p:nvPr>
            <p:custDataLst>
              <p:tags r:id="rId2"/>
            </p:custDataLst>
          </p:nvPr>
        </p:nvSpPr>
        <p:spPr>
          <a:xfrm>
            <a:off x="2383177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应用领域：健康监测、运动健身、医疗护理、智能家居等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正文"/>
          <p:cNvSpPr txBox="1"/>
          <p:nvPr>
            <p:custDataLst>
              <p:tags r:id="rId3"/>
            </p:custDataLst>
          </p:nvPr>
        </p:nvSpPr>
        <p:spPr>
          <a:xfrm>
            <a:off x="2383177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发展趋势：随着技术的不断进步，智能穿戴设备将更加智能化、个性化、便携化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正文"/>
          <p:cNvSpPr txBox="1"/>
          <p:nvPr>
            <p:custDataLst>
              <p:tags r:id="rId4"/>
            </p:custDataLst>
          </p:nvPr>
        </p:nvSpPr>
        <p:spPr>
          <a:xfrm>
            <a:off x="2383177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未来展望：智能穿戴设备将成为人们生活中不可或缺的一部分，为人们带来更加便捷、高效、舒适的生活体验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智能办公</a:t>
            </a:r>
            <a:endParaRPr altLang="en-US" lang="zh-CN"/>
          </a:p>
        </p:txBody>
      </p:sp>
      <p:sp>
        <p:nvSpPr>
          <p:cNvPr id="104995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43144" y="1492417"/>
            <a:ext cx="864895" cy="251665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64521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4" name="任意多边形 18"/>
          <p:cNvSpPr/>
          <p:nvPr>
            <p:custDataLst>
              <p:tags r:id="rId3"/>
            </p:custDataLst>
          </p:nvPr>
        </p:nvSpPr>
        <p:spPr>
          <a:xfrm>
            <a:off x="6446128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6" name="任意多边形 19"/>
          <p:cNvSpPr/>
          <p:nvPr>
            <p:custDataLst>
              <p:tags r:id="rId4"/>
            </p:custDataLst>
          </p:nvPr>
        </p:nvSpPr>
        <p:spPr>
          <a:xfrm flipV="1">
            <a:off x="6317219" y="1668615"/>
            <a:ext cx="2516658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377213" y="1493065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399885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2" name="任意多边形 4"/>
          <p:cNvSpPr/>
          <p:nvPr>
            <p:custDataLst>
              <p:tags r:id="rId7"/>
            </p:custDataLst>
          </p:nvPr>
        </p:nvSpPr>
        <p:spPr>
          <a:xfrm>
            <a:off x="681492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4" name="任意多边形 5"/>
          <p:cNvSpPr/>
          <p:nvPr>
            <p:custDataLst>
              <p:tags r:id="rId8"/>
            </p:custDataLst>
          </p:nvPr>
        </p:nvSpPr>
        <p:spPr>
          <a:xfrm flipV="1">
            <a:off x="551935" y="1668615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81492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智能化产品在办公领域的应用，提高办公效率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46128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智能文件管理，自动分类、整理和归档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7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34350" y="1506021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56374" y="4308985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4" name="任意多边形 11"/>
          <p:cNvSpPr/>
          <p:nvPr>
            <p:custDataLst>
              <p:tags r:id="rId13"/>
            </p:custDataLst>
          </p:nvPr>
        </p:nvSpPr>
        <p:spPr>
          <a:xfrm>
            <a:off x="3637981" y="2327412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6" name="任意多边形 12"/>
          <p:cNvSpPr/>
          <p:nvPr>
            <p:custDataLst>
              <p:tags r:id="rId14"/>
            </p:custDataLst>
          </p:nvPr>
        </p:nvSpPr>
        <p:spPr>
          <a:xfrm flipV="1">
            <a:off x="3509072" y="1682218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0643" y="1531284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2667" y="4332953"/>
            <a:ext cx="822202" cy="2259766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2" name="任意多边形 25"/>
          <p:cNvSpPr/>
          <p:nvPr>
            <p:custDataLst>
              <p:tags r:id="rId17"/>
            </p:custDataLst>
          </p:nvPr>
        </p:nvSpPr>
        <p:spPr>
          <a:xfrm>
            <a:off x="9253626" y="2352675"/>
            <a:ext cx="2259766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4" name="任意多边形 26"/>
          <p:cNvSpPr/>
          <p:nvPr>
            <p:custDataLst>
              <p:tags r:id="rId18"/>
            </p:custDataLst>
          </p:nvPr>
        </p:nvSpPr>
        <p:spPr>
          <a:xfrm flipV="1">
            <a:off x="9125365" y="1707482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54274" y="3069773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智能会议系统，实现高效沟通和协作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37981" y="3044509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实现远程办公，打破地域限制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智能制造</a:t>
            </a:r>
            <a:endParaRPr altLang="en-US" lang="zh-CN"/>
          </a:p>
        </p:txBody>
      </p:sp>
      <p:sp>
        <p:nvSpPr>
          <p:cNvPr id="1050028" name="圆角矩形 3"/>
          <p:cNvSpPr/>
          <p:nvPr>
            <p:custDataLst>
              <p:tags r:id="rId1"/>
            </p:custDataLst>
          </p:nvPr>
        </p:nvSpPr>
        <p:spPr>
          <a:xfrm rot="16200000">
            <a:off x="5606883" y="-3689814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圆角矩形 4"/>
          <p:cNvSpPr/>
          <p:nvPr>
            <p:custDataLst>
              <p:tags r:id="rId2"/>
            </p:custDataLst>
          </p:nvPr>
        </p:nvSpPr>
        <p:spPr>
          <a:xfrm rot="16200000">
            <a:off x="137659" y="177940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32" name="圆角矩形 5"/>
          <p:cNvSpPr/>
          <p:nvPr>
            <p:custDataLst>
              <p:tags r:id="rId3"/>
            </p:custDataLst>
          </p:nvPr>
        </p:nvSpPr>
        <p:spPr>
          <a:xfrm rot="16200000">
            <a:off x="5608171" y="-2402901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圆角矩形 6"/>
          <p:cNvSpPr/>
          <p:nvPr>
            <p:custDataLst>
              <p:tags r:id="rId4"/>
            </p:custDataLst>
          </p:nvPr>
        </p:nvSpPr>
        <p:spPr>
          <a:xfrm rot="16200000">
            <a:off x="138948" y="3066967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36" name="圆角矩形 9"/>
          <p:cNvSpPr/>
          <p:nvPr>
            <p:custDataLst>
              <p:tags r:id="rId5"/>
            </p:custDataLst>
          </p:nvPr>
        </p:nvSpPr>
        <p:spPr>
          <a:xfrm rot="16200000">
            <a:off x="5606883" y="-1140475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圆角矩形 10"/>
          <p:cNvSpPr/>
          <p:nvPr>
            <p:custDataLst>
              <p:tags r:id="rId6"/>
            </p:custDataLst>
          </p:nvPr>
        </p:nvSpPr>
        <p:spPr>
          <a:xfrm rot="16200000">
            <a:off x="137659" y="432874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40" name="圆角矩形 11"/>
          <p:cNvSpPr/>
          <p:nvPr>
            <p:custDataLst>
              <p:tags r:id="rId7"/>
            </p:custDataLst>
          </p:nvPr>
        </p:nvSpPr>
        <p:spPr>
          <a:xfrm rot="16200000">
            <a:off x="5608171" y="145795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圆角矩形 12"/>
          <p:cNvSpPr/>
          <p:nvPr>
            <p:custDataLst>
              <p:tags r:id="rId8"/>
            </p:custDataLst>
          </p:nvPr>
        </p:nvSpPr>
        <p:spPr>
          <a:xfrm rot="16200000">
            <a:off x="138948" y="5615663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44" name="文本框 7"/>
          <p:cNvSpPr txBox="1"/>
          <p:nvPr>
            <p:custDataLst>
              <p:tags r:id="rId9"/>
            </p:custDataLst>
          </p:nvPr>
        </p:nvSpPr>
        <p:spPr>
          <a:xfrm>
            <a:off x="1017942" y="391374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优势：智能制造能够实现制造过程的智能化、柔性化、个性化，提高生产效率，降低能耗和减少人力成本，提升企业的市场竞争力。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50046" name="文本框 8"/>
          <p:cNvSpPr txBox="1"/>
          <p:nvPr>
            <p:custDataLst>
              <p:tags r:id="rId10"/>
            </p:custDataLst>
          </p:nvPr>
        </p:nvSpPr>
        <p:spPr>
          <a:xfrm>
            <a:off x="1017942" y="5201298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 fontScale="8416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发展趋势：随着人工智能、物联网、云计算等技术的不断发展，智能制造将进一步向数字化、网络化、智能化方向发展，实现更加高效、精准、个性化的生产方式。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48" name="文本框 13"/>
          <p:cNvSpPr txBox="1"/>
          <p:nvPr>
            <p:custDataLst>
              <p:tags r:id="rId11"/>
            </p:custDataLst>
          </p:nvPr>
        </p:nvSpPr>
        <p:spPr>
          <a:xfrm>
            <a:off x="1017942" y="136440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定义：智能制造是一种深度融合先进制造技术、信息物理系统以及互联网、大数据、人工智能等新一代信息技术的制造模式。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50050" name="文本框 14"/>
          <p:cNvSpPr txBox="1"/>
          <p:nvPr>
            <p:custDataLst>
              <p:tags r:id="rId12"/>
            </p:custDataLst>
          </p:nvPr>
        </p:nvSpPr>
        <p:spPr>
          <a:xfrm>
            <a:off x="1017942" y="2653247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应用领域：智能制造广泛应用于汽车、机械、电子、航空、化工等传统制造领域，同时也扩展到了新能源、新材料、生物医药、医疗器械等新兴领域。</a:t>
            </a:r>
            <a:endParaRPr altLang="en-US" dirty="0" sz="19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方案实施与推广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09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方案实施步骤</a:t>
            </a:r>
            <a:endParaRPr altLang="en-US" lang="zh-CN"/>
          </a:p>
        </p:txBody>
      </p:sp>
      <p:sp>
        <p:nvSpPr>
          <p:cNvPr id="105013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制定实施计划：明确实施目标、时间表和人员分工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开发与测试：按照设计方案进行开发，并进行严格测试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部署与上线：将产品部署到生产环境，确保稳定运行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培训与推广：对相关人员进行培训，制定推广策略并执行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技术难点与解决方案</a:t>
            </a:r>
            <a:endParaRPr altLang="en-US" lang="zh-CN"/>
          </a:p>
        </p:txBody>
      </p:sp>
      <p:sp>
        <p:nvSpPr>
          <p:cNvPr id="1050196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98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00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02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04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解决方案：针对技术难点提出有效的解决方案和实施计划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06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技术难点：智能化产品设计中的技术难题和瓶颈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08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技术支持：提供必要的技术支持和培训，确保方案顺利实施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0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风险评估：对技术难点进行风险评估，制定应对措施和预案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推广策略与市场前景</a:t>
            </a:r>
            <a:endParaRPr altLang="en-US" lang="zh-CN"/>
          </a:p>
        </p:txBody>
      </p:sp>
      <p:sp>
        <p:nvSpPr>
          <p:cNvPr id="105025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43144" y="1492417"/>
            <a:ext cx="864895" cy="251665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64521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4" name="任意多边形 18"/>
          <p:cNvSpPr/>
          <p:nvPr>
            <p:custDataLst>
              <p:tags r:id="rId3"/>
            </p:custDataLst>
          </p:nvPr>
        </p:nvSpPr>
        <p:spPr>
          <a:xfrm>
            <a:off x="6446128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6" name="任意多边形 19"/>
          <p:cNvSpPr/>
          <p:nvPr>
            <p:custDataLst>
              <p:tags r:id="rId4"/>
            </p:custDataLst>
          </p:nvPr>
        </p:nvSpPr>
        <p:spPr>
          <a:xfrm flipV="1">
            <a:off x="6317219" y="1668615"/>
            <a:ext cx="2516658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377213" y="1493065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399885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2" name="任意多边形 4"/>
          <p:cNvSpPr/>
          <p:nvPr>
            <p:custDataLst>
              <p:tags r:id="rId7"/>
            </p:custDataLst>
          </p:nvPr>
        </p:nvSpPr>
        <p:spPr>
          <a:xfrm>
            <a:off x="681492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4" name="任意多边形 5"/>
          <p:cNvSpPr/>
          <p:nvPr>
            <p:custDataLst>
              <p:tags r:id="rId8"/>
            </p:custDataLst>
          </p:nvPr>
        </p:nvSpPr>
        <p:spPr>
          <a:xfrm flipV="1">
            <a:off x="551935" y="1668615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81492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推广策略：通过社交媒体、广告、公关活动等多渠道进行品牌宣传和产品推广，提高品牌知名度和用户认知度。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46128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竞争格局：分析竞争对手的优势和劣势，制定差异化竞争策略，提升品牌竞争力。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7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34350" y="1506021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56374" y="4308985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4" name="任意多边形 11"/>
          <p:cNvSpPr/>
          <p:nvPr>
            <p:custDataLst>
              <p:tags r:id="rId13"/>
            </p:custDataLst>
          </p:nvPr>
        </p:nvSpPr>
        <p:spPr>
          <a:xfrm>
            <a:off x="3637981" y="2327412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6" name="任意多边形 12"/>
          <p:cNvSpPr/>
          <p:nvPr>
            <p:custDataLst>
              <p:tags r:id="rId14"/>
            </p:custDataLst>
          </p:nvPr>
        </p:nvSpPr>
        <p:spPr>
          <a:xfrm flipV="1">
            <a:off x="3509072" y="1682218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0643" y="1531284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2667" y="4332953"/>
            <a:ext cx="822202" cy="2259766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2" name="任意多边形 25"/>
          <p:cNvSpPr/>
          <p:nvPr>
            <p:custDataLst>
              <p:tags r:id="rId17"/>
            </p:custDataLst>
          </p:nvPr>
        </p:nvSpPr>
        <p:spPr>
          <a:xfrm>
            <a:off x="9253626" y="2352675"/>
            <a:ext cx="2259766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4" name="任意多边形 26"/>
          <p:cNvSpPr/>
          <p:nvPr>
            <p:custDataLst>
              <p:tags r:id="rId18"/>
            </p:custDataLst>
          </p:nvPr>
        </p:nvSpPr>
        <p:spPr>
          <a:xfrm flipV="1">
            <a:off x="9125365" y="1707482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54274" y="3069773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营销策略：制定针对不同用户群体的营销策略，提高用户转化率和复购率，实现销售目标。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37981" y="3044509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市场前景：随着智能化技术的不断发展，电子行业智能化产品的市场需求将持续增长，未来市场前景广阔。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方案评估与优化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32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方案效果评估</a:t>
            </a:r>
            <a:endParaRPr altLang="en-US" lang="zh-CN"/>
          </a:p>
        </p:txBody>
      </p:sp>
      <p:sp>
        <p:nvSpPr>
          <p:cNvPr id="105037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评估指标：方案实施后的效果评估，包括性能、成本、可靠性等方面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评估方法：采用定量和定性评估方法，对方案进行全面评估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评估过程：对方案实施过程进行监控，收集数据，进行效果评估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评估结果：根据评估结果，对方案进行优化和改进，提高方案的可行性和实施效果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用户反馈与改进</a:t>
            </a:r>
            <a:endParaRPr altLang="en-US" lang="zh-CN"/>
          </a:p>
        </p:txBody>
      </p:sp>
      <p:sp>
        <p:nvSpPr>
          <p:cNvPr id="1050418" name="正文"/>
          <p:cNvSpPr txBox="1"/>
          <p:nvPr>
            <p:custDataLst>
              <p:tags r:id="rId1"/>
            </p:custDataLst>
          </p:nvPr>
        </p:nvSpPr>
        <p:spPr>
          <a:xfrm>
            <a:off x="2383177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用户需求调研：了解用户对产品的期望和需求，为优化产品设计提供依据。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0" name="正文"/>
          <p:cNvSpPr txBox="1"/>
          <p:nvPr>
            <p:custDataLst>
              <p:tags r:id="rId2"/>
            </p:custDataLst>
          </p:nvPr>
        </p:nvSpPr>
        <p:spPr>
          <a:xfrm>
            <a:off x="2383177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方案评估：对设计方案进行评估，分析方案的可行性和优缺点。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2" name="正文"/>
          <p:cNvSpPr txBox="1"/>
          <p:nvPr>
            <p:custDataLst>
              <p:tags r:id="rId3"/>
            </p:custDataLst>
          </p:nvPr>
        </p:nvSpPr>
        <p:spPr>
          <a:xfrm>
            <a:off x="2383177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改进措施：根据用户反馈和方案评估结果，制定相应的改进措施，提升产品性能和用户体验。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4" name="正文"/>
          <p:cNvSpPr txBox="1"/>
          <p:nvPr>
            <p:custDataLst>
              <p:tags r:id="rId4"/>
            </p:custDataLst>
          </p:nvPr>
        </p:nvSpPr>
        <p:spPr>
          <a:xfrm>
            <a:off x="2383177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持续优化：在产品上市后，根据用户反馈和实际使用情况，持续优化产品设计，提高产品竞争力。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持续优化与发展</a:t>
            </a:r>
            <a:endParaRPr altLang="en-US" lang="zh-CN"/>
          </a:p>
        </p:txBody>
      </p:sp>
      <p:sp>
        <p:nvSpPr>
          <p:cNvPr id="1050464" name="椭圆 262"/>
          <p:cNvSpPr/>
          <p:nvPr>
            <p:custDataLst>
              <p:tags r:id="rId1"/>
            </p:custDataLst>
          </p:nvPr>
        </p:nvSpPr>
        <p:spPr>
          <a:xfrm>
            <a:off x="2377275" y="4026006"/>
            <a:ext cx="7436936" cy="194567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66" name="椭圆 263"/>
          <p:cNvSpPr/>
          <p:nvPr>
            <p:custDataLst>
              <p:tags r:id="rId2"/>
            </p:custDataLst>
          </p:nvPr>
        </p:nvSpPr>
        <p:spPr>
          <a:xfrm>
            <a:off x="3238745" y="4107264"/>
            <a:ext cx="5638572" cy="1670875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68" name="椭圆 264"/>
          <p:cNvSpPr/>
          <p:nvPr>
            <p:custDataLst>
              <p:tags r:id="rId3"/>
            </p:custDataLst>
          </p:nvPr>
        </p:nvSpPr>
        <p:spPr>
          <a:xfrm>
            <a:off x="4045383" y="4346415"/>
            <a:ext cx="4024387" cy="1192544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70" name="椭圆 265"/>
          <p:cNvSpPr/>
          <p:nvPr>
            <p:custDataLst>
              <p:tags r:id="rId4"/>
            </p:custDataLst>
          </p:nvPr>
        </p:nvSpPr>
        <p:spPr>
          <a:xfrm>
            <a:off x="4727160" y="4548570"/>
            <a:ext cx="2660579" cy="78840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72" name="椭圆 266"/>
          <p:cNvSpPr/>
          <p:nvPr>
            <p:custDataLst>
              <p:tags r:id="rId5"/>
            </p:custDataLst>
          </p:nvPr>
        </p:nvSpPr>
        <p:spPr>
          <a:xfrm>
            <a:off x="5426114" y="4755349"/>
            <a:ext cx="1530378" cy="453497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37739" y="4680036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74" name="椭圆 268"/>
          <p:cNvSpPr/>
          <p:nvPr>
            <p:custDataLst>
              <p:tags r:id="rId7"/>
            </p:custDataLst>
          </p:nvPr>
        </p:nvSpPr>
        <p:spPr>
          <a:xfrm flipV="1">
            <a:off x="2745250" y="4491755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76" name="椭圆 269"/>
          <p:cNvSpPr/>
          <p:nvPr>
            <p:custDataLst>
              <p:tags r:id="rId8"/>
            </p:custDataLst>
          </p:nvPr>
        </p:nvSpPr>
        <p:spPr>
          <a:xfrm flipV="1">
            <a:off x="2787530" y="4534696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78" name="椭圆 270"/>
          <p:cNvSpPr/>
          <p:nvPr>
            <p:custDataLst>
              <p:tags r:id="rId9"/>
            </p:custDataLst>
          </p:nvPr>
        </p:nvSpPr>
        <p:spPr>
          <a:xfrm flipV="1">
            <a:off x="7808371" y="366860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61883" y="3784873"/>
            <a:ext cx="0" cy="194567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80" name="椭圆 272"/>
          <p:cNvSpPr/>
          <p:nvPr>
            <p:custDataLst>
              <p:tags r:id="rId11"/>
            </p:custDataLst>
          </p:nvPr>
        </p:nvSpPr>
        <p:spPr>
          <a:xfrm flipV="1">
            <a:off x="3990550" y="3541759"/>
            <a:ext cx="391831" cy="39181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185438" y="3965888"/>
            <a:ext cx="0" cy="10280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45092" y="3650103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82" name="椭圆 275"/>
          <p:cNvSpPr/>
          <p:nvPr>
            <p:custDataLst>
              <p:tags r:id="rId14"/>
            </p:custDataLst>
          </p:nvPr>
        </p:nvSpPr>
        <p:spPr>
          <a:xfrm flipV="1">
            <a:off x="7052602" y="3461822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84" name="椭圆 276"/>
          <p:cNvSpPr/>
          <p:nvPr>
            <p:custDataLst>
              <p:tags r:id="rId15"/>
            </p:custDataLst>
          </p:nvPr>
        </p:nvSpPr>
        <p:spPr>
          <a:xfrm flipV="1">
            <a:off x="7094883" y="3504763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86" name="椭圆 277"/>
          <p:cNvSpPr/>
          <p:nvPr>
            <p:custDataLst>
              <p:tags r:id="rId16"/>
            </p:custDataLst>
          </p:nvPr>
        </p:nvSpPr>
        <p:spPr>
          <a:xfrm flipV="1">
            <a:off x="3736205" y="433188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789717" y="4448153"/>
            <a:ext cx="0" cy="11250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88" name="椭圆 279"/>
          <p:cNvSpPr/>
          <p:nvPr>
            <p:custDataLst>
              <p:tags r:id="rId18"/>
            </p:custDataLst>
          </p:nvPr>
        </p:nvSpPr>
        <p:spPr>
          <a:xfrm flipV="1">
            <a:off x="8558855" y="4570371"/>
            <a:ext cx="266903" cy="26689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90982" y="4866336"/>
            <a:ext cx="0" cy="41737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90" name="椭圆 281"/>
          <p:cNvSpPr/>
          <p:nvPr>
            <p:custDataLst>
              <p:tags r:id="rId20"/>
            </p:custDataLst>
          </p:nvPr>
        </p:nvSpPr>
        <p:spPr>
          <a:xfrm flipV="1">
            <a:off x="4939885" y="4885494"/>
            <a:ext cx="330608" cy="33059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2402" y="5268664"/>
            <a:ext cx="0" cy="7303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92" name="图形 15"/>
          <p:cNvSpPr/>
          <p:nvPr>
            <p:custDataLst>
              <p:tags r:id="rId22"/>
            </p:custDataLst>
          </p:nvPr>
        </p:nvSpPr>
        <p:spPr>
          <a:xfrm>
            <a:off x="5007931" y="4956183"/>
            <a:ext cx="189042" cy="184202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94" name="图形 19"/>
          <p:cNvSpPr/>
          <p:nvPr>
            <p:custDataLst>
              <p:tags r:id="rId23"/>
            </p:custDataLst>
          </p:nvPr>
        </p:nvSpPr>
        <p:spPr>
          <a:xfrm>
            <a:off x="8627561" y="4645023"/>
            <a:ext cx="129466" cy="11658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96" name="图形 27"/>
          <p:cNvSpPr/>
          <p:nvPr>
            <p:custDataLst>
              <p:tags r:id="rId24"/>
            </p:custDataLst>
          </p:nvPr>
        </p:nvSpPr>
        <p:spPr>
          <a:xfrm>
            <a:off x="4094931" y="3667280"/>
            <a:ext cx="183085" cy="14081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98" name="任意多边形: 形状 286"/>
          <p:cNvSpPr/>
          <p:nvPr>
            <p:custDataLst>
              <p:tags r:id="rId25"/>
            </p:custDataLst>
          </p:nvPr>
        </p:nvSpPr>
        <p:spPr>
          <a:xfrm>
            <a:off x="5416865" y="3615750"/>
            <a:ext cx="1357717" cy="135772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00" name="正文"/>
          <p:cNvSpPr txBox="1"/>
          <p:nvPr>
            <p:custDataLst>
              <p:tags r:id="rId26"/>
            </p:custDataLst>
          </p:nvPr>
        </p:nvSpPr>
        <p:spPr>
          <a:xfrm>
            <a:off x="551935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方案评估：对设计方案进行全面评估，确保满足客户需求和行业标准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2" name="正文"/>
          <p:cNvSpPr txBox="1"/>
          <p:nvPr>
            <p:custDataLst>
              <p:tags r:id="rId27"/>
            </p:custDataLst>
          </p:nvPr>
        </p:nvSpPr>
        <p:spPr>
          <a:xfrm>
            <a:off x="9458642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创新驱动：鼓励团队成员提出创新性建议和意见，激发团队活力和创造力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4" name="正文"/>
          <p:cNvSpPr txBox="1"/>
          <p:nvPr>
            <p:custDataLst>
              <p:tags r:id="rId28"/>
            </p:custDataLst>
          </p:nvPr>
        </p:nvSpPr>
        <p:spPr>
          <a:xfrm>
            <a:off x="7077046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持续发展：关注行业动态和技术趋势，不断更新和升级设计方案，保持产品竞争力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6" name="正文"/>
          <p:cNvSpPr txBox="1"/>
          <p:nvPr>
            <p:custDataLst>
              <p:tags r:id="rId29"/>
            </p:custDataLst>
          </p:nvPr>
        </p:nvSpPr>
        <p:spPr>
          <a:xfrm>
            <a:off x="2933531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方案优化：根据评估结果，对设计方案进行优化改进，提高产品性能和降低成本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56847" y="1878506"/>
            <a:ext cx="10515000" cy="1800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546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6847" y="3822506"/>
            <a:ext cx="10515000" cy="972000"/>
          </a:xfrm>
        </p:spPr>
        <p:txBody>
          <a:bodyPr/>
          <a:p>
            <a:r>
              <a:rPr altLang="zh-CN" dirty="0" lang="en-US" err="1"/>
              <a:t>XX,a</a:t>
            </a:r>
            <a:r>
              <a:rPr altLang="zh-CN" dirty="0" lang="en-US"/>
              <a:t> click to unlimited possibilities</a:t>
            </a:r>
            <a:endParaRPr altLang="zh-CN" dirty="0" lang="en-US"/>
          </a:p>
        </p:txBody>
      </p:sp>
      <p:sp>
        <p:nvSpPr>
          <p:cNvPr id="1050548" name="年号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207998" y="4931031"/>
            <a:ext cx="2743200" cy="504000"/>
          </a:xfrm>
        </p:spPr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550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2"/>
  <p:tag name="KSO_WM_UNIT_SUBTYPE" val="g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50"/>
  <p:tag name="KSO_WM_UNIT_TYPE" val="f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3"/>
  <p:tag name="KSO_WM_UNIT_SUBTYPE" val="g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1*i*14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9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9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9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9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9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62"/>
  <p:tag name="KSO_WM_UNIT_TYPE" val="a"/>
  <p:tag name="KSO_WM_UNIT_INDEX" val="1"/>
  <p:tag name="KSO_WM_TEMPLATE_CATEGORY" val="custom"/>
  <p:tag name="KSO_WM_TEMPLATE_INDEX" val="20230990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60"/>
  <p:tag name="KSO_WM_UNIT_TYPE" val="f"/>
  <p:tag name="KSO_WM_UNIT_INDEX" val="1"/>
  <p:tag name="KSO_WM_TEMPLATE_CATEGORY" val="custom"/>
  <p:tag name="KSO_WM_TEMPLATE_INDEX" val="20230990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0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0_1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单击此处添加标题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0_1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107.xml><?xml version="1.0" encoding="utf-8"?>
<p:tagLst xmlns:p="http://schemas.openxmlformats.org/presentationml/2006/main"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90_1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108.xml><?xml version="1.0" encoding="utf-8"?>
<p:tagLst xmlns:p="http://schemas.openxmlformats.org/presentationml/2006/main">
  <p:tag name="KSO_WM_UNIT_SUBTYPE" val="b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0_1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汇报人：WPS"/>
</p:tagLst>
</file>

<file path=ppt/tags/tag109.xml><?xml version="1.0" encoding="utf-8"?>
<p:tagLst xmlns:p="http://schemas.openxmlformats.org/presentationml/2006/main">
  <p:tag name="KSO_WM_SLIDE_ID" val="custom2023099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0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6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6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0_6*l_h_i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0_6*l_h_a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1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0_6*l_h_i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0_6*l_h_a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2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0_6*l_h_i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0_6*l_h_a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3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0_6*l_h_i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0_6*l_h_a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4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0_6*l_h_i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0_6*l_h_a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5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0_6*l_h_i*1_6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0_6*l_h_a*1_6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6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SLIDE_ID" val="custom20230990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0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3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68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223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308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6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363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0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406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4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WPS,a click to unlimited possibilities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0"/>
  <p:tag name="KSO_WM_UNIT_TYPE" val="f"/>
  <p:tag name="KSO_WM_UNIT_INDEX" val="1"/>
  <p:tag name="KSO_WM_UNIT_PRESET_TEXT" val="汇报人：WPS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36"/>
  <p:tag name="KSO_WM_UNIT_TYPE" val="f"/>
  <p:tag name="KSO_WM_UNIT_INDEX" val="2"/>
  <p:tag name="KSO_WM_UNIT_SUBTYPE" val="g"/>
  <p:tag name="KSO_WM_UNIT_PRESET_TEXT" val="YOUR LOGO"/>
</p:tagLst>
</file>

<file path=ppt/tags/tag448.xml><?xml version="1.0" encoding="utf-8"?>
<p:tagLst xmlns:p="http://schemas.openxmlformats.org/presentationml/2006/main">
  <p:tag name="KSO_WM_SLIDE_ID" val="custom2023099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0"/>
  <p:tag name="KSO_WM_SLIDE_TYPE" val="endPage"/>
  <p:tag name="KSO_WM_SLIDE_SUBTYPE" val="pureTxt"/>
  <p:tag name="KSO_WM_SLIDE_LAYOUT" val="a_b_f"/>
  <p:tag name="KSO_WM_SLIDE_LAYOUT_CNT" val="1_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32">
      <a:dk1>
        <a:srgbClr val="000000"/>
      </a:dk1>
      <a:lt1>
        <a:srgbClr val="FFFFFF"/>
      </a:lt1>
      <a:dk2>
        <a:srgbClr val="003248"/>
      </a:dk2>
      <a:lt2>
        <a:srgbClr val="E8F7FE"/>
      </a:lt2>
      <a:accent1>
        <a:srgbClr val="FF3B3B"/>
      </a:accent1>
      <a:accent2>
        <a:srgbClr val="FF542D"/>
      </a:accent2>
      <a:accent3>
        <a:srgbClr val="FF7429"/>
      </a:accent3>
      <a:accent4>
        <a:srgbClr val="FE8F00"/>
      </a:accent4>
      <a:accent5>
        <a:srgbClr val="FFB005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2">
                <a:alpha val="80000"/>
              </a:schemeClr>
            </a:gs>
            <a:gs pos="48000">
              <a:schemeClr val="accent2">
                <a:alpha val="70000"/>
              </a:schemeClr>
            </a:gs>
            <a:gs pos="100000">
              <a:schemeClr val="accent1"/>
            </a:gs>
          </a:gsLst>
          <a:lin ang="108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2024-01-03T13:08:14Z</dcterms:created>
  <dcterms:modified xsi:type="dcterms:W3CDTF">2024-01-03T13:08:14Z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1380a9099bea4fda92c1425b887b0700_21</vt:lpwstr>
  </property>
</Properties>
</file>