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57" r:id="rId1"/>
    <p:sldMasterId id="2147486994" r:id="rId2"/>
  </p:sldMasterIdLst>
  <p:notesMasterIdLst>
    <p:notesMasterId r:id="rId3"/>
  </p:notesMasterIdLst>
  <p:sldIdLst>
    <p:sldId id="1796" r:id="rId4"/>
    <p:sldId id="1801" r:id="rId5"/>
    <p:sldId id="1805" r:id="rId6"/>
    <p:sldId id="1808" r:id="rId7"/>
    <p:sldId id="1814" r:id="rId9"/>
    <p:sldId id="1817" r:id="rId10"/>
    <p:sldId id="1820" r:id="rId11"/>
    <p:sldId id="1823" r:id="rId12"/>
    <p:sldId id="1829" r:id="rId14"/>
    <p:sldId id="1832" r:id="rId15"/>
    <p:sldId id="1835" r:id="rId16"/>
    <p:sldId id="1838" r:id="rId17"/>
    <p:sldId id="1844" r:id="rId19"/>
    <p:sldId id="1847" r:id="rId20"/>
    <p:sldId id="1850" r:id="rId21"/>
    <p:sldId id="1853" r:id="rId22"/>
    <p:sldId id="1859" r:id="rId24"/>
    <p:sldId id="1862" r:id="rId25"/>
    <p:sldId id="1865" r:id="rId26"/>
    <p:sldId id="1868" r:id="rId27"/>
    <p:sldId id="1874" r:id="rId29"/>
    <p:sldId id="1877" r:id="rId30"/>
    <p:sldId id="1880" r:id="rId31"/>
    <p:sldId id="1883" r:id="rId32"/>
    <p:sldId id="1889" r:id="rId34"/>
    <p:sldId id="1892" r:id="rId35"/>
    <p:sldId id="1895" r:id="rId36"/>
    <p:sldId id="1898" r:id="rId37"/>
    <p:sldId id="1904" r:id="rId39"/>
    <p:sldId id="1907" r:id="rId40"/>
    <p:sldId id="1910" r:id="rId41"/>
    <p:sldId id="1913"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58" r:id="rId1"/>
    <p:sldLayoutId id="2147486959" r:id="rId2"/>
    <p:sldLayoutId id="2147486960" r:id="rId3"/>
    <p:sldLayoutId id="2147486961" r:id="rId4"/>
    <p:sldLayoutId id="2147486962" r:id="rId5"/>
    <p:sldLayoutId id="2147486963" r:id="rId6"/>
    <p:sldLayoutId id="2147486964" r:id="rId7"/>
    <p:sldLayoutId id="2147486965" r:id="rId8"/>
    <p:sldLayoutId id="2147486966" r:id="rId9"/>
    <p:sldLayoutId id="2147486967" r:id="rId10"/>
    <p:sldLayoutId id="214748696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995" r:id="rId1"/>
    <p:sldLayoutId id="2147486996" r:id="rId2"/>
    <p:sldLayoutId id="2147486997" r:id="rId3"/>
    <p:sldLayoutId id="2147486998" r:id="rId4"/>
    <p:sldLayoutId id="2147486999" r:id="rId5"/>
    <p:sldLayoutId id="2147487000" r:id="rId6"/>
    <p:sldLayoutId id="2147487001" r:id="rId7"/>
    <p:sldLayoutId id="2147487002" r:id="rId8"/>
    <p:sldLayoutId id="2147487003" r:id="rId9"/>
    <p:sldLayoutId id="2147487004" r:id="rId10"/>
    <p:sldLayoutId id="214748700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8.xml"/><Relationship Id="rId2" Type="http://schemas.openxmlformats.org/officeDocument/2006/relationships/tags" Target="../tags/tag739.xml"/><Relationship Id="rId3" Type="http://schemas.openxmlformats.org/officeDocument/2006/relationships/tags" Target="../tags/tag740.xml"/><Relationship Id="rId4" Type="http://schemas.openxmlformats.org/officeDocument/2006/relationships/tags" Target="../tags/tag741.xml"/><Relationship Id="rId5" Type="http://schemas.openxmlformats.org/officeDocument/2006/relationships/tags" Target="../tags/tag742.xml"/><Relationship Id="rId6" Type="http://schemas.openxmlformats.org/officeDocument/2006/relationships/tags" Target="../tags/tag743.xml"/><Relationship Id="rId7" Type="http://schemas.openxmlformats.org/officeDocument/2006/relationships/tags" Target="../tags/tag744.xml"/><Relationship Id="rId8" Type="http://schemas.openxmlformats.org/officeDocument/2006/relationships/tags" Target="../tags/tag74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tags" Target="../tags/tag758.xml"/><Relationship Id="rId14" Type="http://schemas.openxmlformats.org/officeDocument/2006/relationships/tags" Target="../tags/tag759.xml"/><Relationship Id="rId15" Type="http://schemas.openxmlformats.org/officeDocument/2006/relationships/tags" Target="../tags/tag760.xml"/><Relationship Id="rId16" Type="http://schemas.openxmlformats.org/officeDocument/2006/relationships/tags" Target="../tags/tag761.xml"/><Relationship Id="rId17" Type="http://schemas.openxmlformats.org/officeDocument/2006/relationships/tags" Target="../tags/tag762.xml"/><Relationship Id="rId18" Type="http://schemas.openxmlformats.org/officeDocument/2006/relationships/tags" Target="../tags/tag763.xml"/><Relationship Id="rId19" Type="http://schemas.openxmlformats.org/officeDocument/2006/relationships/tags" Target="../tags/tag764.xml"/><Relationship Id="rId20" Type="http://schemas.openxmlformats.org/officeDocument/2006/relationships/tags" Target="../tags/tag765.xml"/><Relationship Id="rId21" Type="http://schemas.openxmlformats.org/officeDocument/2006/relationships/tags" Target="../tags/tag766.xml"/><Relationship Id="rId22" Type="http://schemas.openxmlformats.org/officeDocument/2006/relationships/tags" Target="../tags/tag767.xml"/><Relationship Id="rId23" Type="http://schemas.openxmlformats.org/officeDocument/2006/relationships/tags" Target="../tags/tag768.xml"/><Relationship Id="rId24" Type="http://schemas.openxmlformats.org/officeDocument/2006/relationships/tags" Target="../tags/tag769.xml"/><Relationship Id="rId25" Type="http://schemas.openxmlformats.org/officeDocument/2006/relationships/tags" Target="../tags/tag770.xml"/><Relationship Id="rId26" Type="http://schemas.openxmlformats.org/officeDocument/2006/relationships/tags" Target="../tags/tag771.xml"/><Relationship Id="rId27" Type="http://schemas.openxmlformats.org/officeDocument/2006/relationships/tags" Target="../tags/tag772.xml"/><Relationship Id="rId28" Type="http://schemas.openxmlformats.org/officeDocument/2006/relationships/tags" Target="../tags/tag773.xml"/><Relationship Id="rId29" Type="http://schemas.openxmlformats.org/officeDocument/2006/relationships/tags" Target="../tags/tag774.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5.xml"/><Relationship Id="rId2" Type="http://schemas.openxmlformats.org/officeDocument/2006/relationships/tags" Target="../tags/tag776.xml"/><Relationship Id="rId3" Type="http://schemas.openxmlformats.org/officeDocument/2006/relationships/tags" Target="../tags/tag77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8.xml"/><Relationship Id="rId2" Type="http://schemas.openxmlformats.org/officeDocument/2006/relationships/tags" Target="../tags/tag779.xml"/><Relationship Id="rId3" Type="http://schemas.openxmlformats.org/officeDocument/2006/relationships/tags" Target="../tags/tag780.xml"/><Relationship Id="rId4" Type="http://schemas.openxmlformats.org/officeDocument/2006/relationships/tags" Target="../tags/tag781.xml"/><Relationship Id="rId5" Type="http://schemas.openxmlformats.org/officeDocument/2006/relationships/tags" Target="../tags/tag782.xml"/><Relationship Id="rId6" Type="http://schemas.openxmlformats.org/officeDocument/2006/relationships/tags" Target="../tags/tag783.xml"/><Relationship Id="rId7" Type="http://schemas.openxmlformats.org/officeDocument/2006/relationships/tags" Target="../tags/tag784.xml"/><Relationship Id="rId8" Type="http://schemas.openxmlformats.org/officeDocument/2006/relationships/tags" Target="../tags/tag785.xml"/><Relationship Id="rId9" Type="http://schemas.openxmlformats.org/officeDocument/2006/relationships/tags" Target="../tags/tag786.xml"/><Relationship Id="rId10" Type="http://schemas.openxmlformats.org/officeDocument/2006/relationships/tags" Target="../tags/tag787.xml"/><Relationship Id="rId11" Type="http://schemas.openxmlformats.org/officeDocument/2006/relationships/tags" Target="../tags/tag788.xml"/><Relationship Id="rId12" Type="http://schemas.openxmlformats.org/officeDocument/2006/relationships/tags" Target="../tags/tag78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0.xml"/><Relationship Id="rId2" Type="http://schemas.openxmlformats.org/officeDocument/2006/relationships/tags" Target="../tags/tag791.xml"/><Relationship Id="rId3" Type="http://schemas.openxmlformats.org/officeDocument/2006/relationships/tags" Target="../tags/tag792.xml"/><Relationship Id="rId4" Type="http://schemas.openxmlformats.org/officeDocument/2006/relationships/tags" Target="../tags/tag793.xml"/><Relationship Id="rId5" Type="http://schemas.openxmlformats.org/officeDocument/2006/relationships/tags" Target="../tags/tag794.xml"/><Relationship Id="rId6" Type="http://schemas.openxmlformats.org/officeDocument/2006/relationships/tags" Target="../tags/tag795.xml"/><Relationship Id="rId7" Type="http://schemas.openxmlformats.org/officeDocument/2006/relationships/tags" Target="../tags/tag796.xml"/><Relationship Id="rId8" Type="http://schemas.openxmlformats.org/officeDocument/2006/relationships/tags" Target="../tags/tag797.xml"/><Relationship Id="rId9" Type="http://schemas.openxmlformats.org/officeDocument/2006/relationships/tags" Target="../tags/tag798.xml"/><Relationship Id="rId10" Type="http://schemas.openxmlformats.org/officeDocument/2006/relationships/tags" Target="../tags/tag799.xml"/><Relationship Id="rId11" Type="http://schemas.openxmlformats.org/officeDocument/2006/relationships/tags" Target="../tags/tag800.xml"/><Relationship Id="rId12" Type="http://schemas.openxmlformats.org/officeDocument/2006/relationships/tags" Target="../tags/tag801.xml"/><Relationship Id="rId13" Type="http://schemas.openxmlformats.org/officeDocument/2006/relationships/tags" Target="../tags/tag802.xml"/><Relationship Id="rId14" Type="http://schemas.openxmlformats.org/officeDocument/2006/relationships/tags" Target="../tags/tag803.xml"/><Relationship Id="rId15" Type="http://schemas.openxmlformats.org/officeDocument/2006/relationships/tags" Target="../tags/tag804.xml"/><Relationship Id="rId16" Type="http://schemas.openxmlformats.org/officeDocument/2006/relationships/tags" Target="../tags/tag805.xml"/><Relationship Id="rId17" Type="http://schemas.openxmlformats.org/officeDocument/2006/relationships/tags" Target="../tags/tag806.xml"/><Relationship Id="rId18" Type="http://schemas.openxmlformats.org/officeDocument/2006/relationships/tags" Target="../tags/tag807.xml"/><Relationship Id="rId19" Type="http://schemas.openxmlformats.org/officeDocument/2006/relationships/tags" Target="../tags/tag808.xml"/><Relationship Id="rId20" Type="http://schemas.openxmlformats.org/officeDocument/2006/relationships/tags" Target="../tags/tag809.xml"/><Relationship Id="rId21" Type="http://schemas.openxmlformats.org/officeDocument/2006/relationships/tags" Target="../tags/tag810.xml"/><Relationship Id="rId22" Type="http://schemas.openxmlformats.org/officeDocument/2006/relationships/tags" Target="../tags/tag811.xml"/><Relationship Id="rId23" Type="http://schemas.openxmlformats.org/officeDocument/2006/relationships/tags" Target="../tags/tag812.xml"/><Relationship Id="rId24" Type="http://schemas.openxmlformats.org/officeDocument/2006/relationships/tags" Target="../tags/tag813.xml"/><Relationship Id="rId25" Type="http://schemas.openxmlformats.org/officeDocument/2006/relationships/tags" Target="../tags/tag814.xml"/><Relationship Id="rId26" Type="http://schemas.openxmlformats.org/officeDocument/2006/relationships/tags" Target="../tags/tag815.xml"/><Relationship Id="rId27" Type="http://schemas.openxmlformats.org/officeDocument/2006/relationships/tags" Target="../tags/tag816.xml"/><Relationship Id="rId28" Type="http://schemas.openxmlformats.org/officeDocument/2006/relationships/tags" Target="../tags/tag817.xml"/><Relationship Id="rId29" Type="http://schemas.openxmlformats.org/officeDocument/2006/relationships/tags" Target="../tags/tag818.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19.xml"/><Relationship Id="rId2" Type="http://schemas.openxmlformats.org/officeDocument/2006/relationships/tags" Target="../tags/tag820.xml"/><Relationship Id="rId3" Type="http://schemas.openxmlformats.org/officeDocument/2006/relationships/tags" Target="../tags/tag821.xml"/><Relationship Id="rId4" Type="http://schemas.openxmlformats.org/officeDocument/2006/relationships/tags" Target="../tags/tag822.xml"/><Relationship Id="rId5" Type="http://schemas.openxmlformats.org/officeDocument/2006/relationships/tags" Target="../tags/tag823.xml"/><Relationship Id="rId6" Type="http://schemas.openxmlformats.org/officeDocument/2006/relationships/tags" Target="../tags/tag824.xml"/><Relationship Id="rId7" Type="http://schemas.openxmlformats.org/officeDocument/2006/relationships/tags" Target="../tags/tag825.xml"/><Relationship Id="rId8" Type="http://schemas.openxmlformats.org/officeDocument/2006/relationships/tags" Target="../tags/tag826.xml"/><Relationship Id="rId9" Type="http://schemas.openxmlformats.org/officeDocument/2006/relationships/tags" Target="../tags/tag827.xml"/><Relationship Id="rId10" Type="http://schemas.openxmlformats.org/officeDocument/2006/relationships/tags" Target="../tags/tag828.xml"/><Relationship Id="rId11" Type="http://schemas.openxmlformats.org/officeDocument/2006/relationships/tags" Target="../tags/tag829.xml"/><Relationship Id="rId12" Type="http://schemas.openxmlformats.org/officeDocument/2006/relationships/tags" Target="../tags/tag830.xml"/><Relationship Id="rId13" Type="http://schemas.openxmlformats.org/officeDocument/2006/relationships/tags" Target="../tags/tag831.xml"/><Relationship Id="rId14" Type="http://schemas.openxmlformats.org/officeDocument/2006/relationships/tags" Target="../tags/tag832.xml"/><Relationship Id="rId15" Type="http://schemas.openxmlformats.org/officeDocument/2006/relationships/tags" Target="../tags/tag833.xml"/><Relationship Id="rId16" Type="http://schemas.openxmlformats.org/officeDocument/2006/relationships/tags" Target="../tags/tag83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35.xml"/><Relationship Id="rId2" Type="http://schemas.openxmlformats.org/officeDocument/2006/relationships/tags" Target="../tags/tag836.xml"/><Relationship Id="rId3" Type="http://schemas.openxmlformats.org/officeDocument/2006/relationships/tags" Target="../tags/tag83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38.xml"/><Relationship Id="rId2" Type="http://schemas.openxmlformats.org/officeDocument/2006/relationships/tags" Target="../tags/tag839.xml"/><Relationship Id="rId3" Type="http://schemas.openxmlformats.org/officeDocument/2006/relationships/tags" Target="../tags/tag840.xml"/><Relationship Id="rId4" Type="http://schemas.openxmlformats.org/officeDocument/2006/relationships/tags" Target="../tags/tag841.xml"/><Relationship Id="rId5" Type="http://schemas.openxmlformats.org/officeDocument/2006/relationships/tags" Target="../tags/tag842.xml"/><Relationship Id="rId6" Type="http://schemas.openxmlformats.org/officeDocument/2006/relationships/tags" Target="../tags/tag843.xml"/><Relationship Id="rId7" Type="http://schemas.openxmlformats.org/officeDocument/2006/relationships/tags" Target="../tags/tag844.xml"/><Relationship Id="rId8" Type="http://schemas.openxmlformats.org/officeDocument/2006/relationships/tags" Target="../tags/tag845.xml"/><Relationship Id="rId9" Type="http://schemas.openxmlformats.org/officeDocument/2006/relationships/tags" Target="../tags/tag846.xml"/><Relationship Id="rId10" Type="http://schemas.openxmlformats.org/officeDocument/2006/relationships/tags" Target="../tags/tag847.xml"/><Relationship Id="rId11" Type="http://schemas.openxmlformats.org/officeDocument/2006/relationships/tags" Target="../tags/tag848.xml"/><Relationship Id="rId12" Type="http://schemas.openxmlformats.org/officeDocument/2006/relationships/tags" Target="../tags/tag84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50.xml"/><Relationship Id="rId2" Type="http://schemas.openxmlformats.org/officeDocument/2006/relationships/tags" Target="../tags/tag851.xml"/><Relationship Id="rId3" Type="http://schemas.openxmlformats.org/officeDocument/2006/relationships/tags" Target="../tags/tag852.xml"/><Relationship Id="rId4" Type="http://schemas.openxmlformats.org/officeDocument/2006/relationships/tags" Target="../tags/tag853.xml"/><Relationship Id="rId5" Type="http://schemas.openxmlformats.org/officeDocument/2006/relationships/tags" Target="../tags/tag854.xml"/><Relationship Id="rId6" Type="http://schemas.openxmlformats.org/officeDocument/2006/relationships/tags" Target="../tags/tag855.xml"/><Relationship Id="rId7" Type="http://schemas.openxmlformats.org/officeDocument/2006/relationships/tags" Target="../tags/tag856.xml"/><Relationship Id="rId8" Type="http://schemas.openxmlformats.org/officeDocument/2006/relationships/tags" Target="../tags/tag857.xml"/><Relationship Id="rId9" Type="http://schemas.openxmlformats.org/officeDocument/2006/relationships/tags" Target="../tags/tag858.xml"/><Relationship Id="rId10" Type="http://schemas.openxmlformats.org/officeDocument/2006/relationships/tags" Target="../tags/tag859.xml"/><Relationship Id="rId11" Type="http://schemas.openxmlformats.org/officeDocument/2006/relationships/tags" Target="../tags/tag860.xml"/><Relationship Id="rId12" Type="http://schemas.openxmlformats.org/officeDocument/2006/relationships/tags" Target="../tags/tag861.xml"/><Relationship Id="rId13" Type="http://schemas.openxmlformats.org/officeDocument/2006/relationships/tags" Target="../tags/tag862.xml"/><Relationship Id="rId14" Type="http://schemas.openxmlformats.org/officeDocument/2006/relationships/tags" Target="../tags/tag863.xml"/><Relationship Id="rId15" Type="http://schemas.openxmlformats.org/officeDocument/2006/relationships/tags" Target="../tags/tag864.xml"/><Relationship Id="rId16" Type="http://schemas.openxmlformats.org/officeDocument/2006/relationships/tags" Target="../tags/tag865.xml"/><Relationship Id="rId17" Type="http://schemas.openxmlformats.org/officeDocument/2006/relationships/tags" Target="../tags/tag866.xml"/><Relationship Id="rId18" Type="http://schemas.openxmlformats.org/officeDocument/2006/relationships/tags" Target="../tags/tag867.xml"/><Relationship Id="rId19" Type="http://schemas.openxmlformats.org/officeDocument/2006/relationships/tags" Target="../tags/tag868.xml"/><Relationship Id="rId20" Type="http://schemas.openxmlformats.org/officeDocument/2006/relationships/tags" Target="../tags/tag869.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tags" Target="../tags/tag878.xml"/><Relationship Id="rId10" Type="http://schemas.openxmlformats.org/officeDocument/2006/relationships/tags" Target="../tags/tag879.xml"/><Relationship Id="rId11" Type="http://schemas.openxmlformats.org/officeDocument/2006/relationships/tags" Target="../tags/tag880.xml"/><Relationship Id="rId12" Type="http://schemas.openxmlformats.org/officeDocument/2006/relationships/tags" Target="../tags/tag88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82.xml"/><Relationship Id="rId2" Type="http://schemas.openxmlformats.org/officeDocument/2006/relationships/tags" Target="../tags/tag883.xml"/><Relationship Id="rId3" Type="http://schemas.openxmlformats.org/officeDocument/2006/relationships/tags" Target="../tags/tag88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tags" Target="../tags/tag889.xml"/><Relationship Id="rId6" Type="http://schemas.openxmlformats.org/officeDocument/2006/relationships/tags" Target="../tags/tag890.xml"/><Relationship Id="rId7" Type="http://schemas.openxmlformats.org/officeDocument/2006/relationships/tags" Target="../tags/tag891.xml"/><Relationship Id="rId8" Type="http://schemas.openxmlformats.org/officeDocument/2006/relationships/tags" Target="../tags/tag892.xml"/><Relationship Id="rId9" Type="http://schemas.openxmlformats.org/officeDocument/2006/relationships/tags" Target="../tags/tag893.xml"/><Relationship Id="rId10" Type="http://schemas.openxmlformats.org/officeDocument/2006/relationships/tags" Target="../tags/tag894.xml"/><Relationship Id="rId11" Type="http://schemas.openxmlformats.org/officeDocument/2006/relationships/tags" Target="../tags/tag895.xml"/><Relationship Id="rId12" Type="http://schemas.openxmlformats.org/officeDocument/2006/relationships/tags" Target="../tags/tag89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905.xml"/><Relationship Id="rId2" Type="http://schemas.openxmlformats.org/officeDocument/2006/relationships/tags" Target="../tags/tag906.xml"/><Relationship Id="rId3" Type="http://schemas.openxmlformats.org/officeDocument/2006/relationships/tags" Target="../tags/tag907.xml"/><Relationship Id="rId4" Type="http://schemas.openxmlformats.org/officeDocument/2006/relationships/tags" Target="../tags/tag908.xml"/><Relationship Id="rId5" Type="http://schemas.openxmlformats.org/officeDocument/2006/relationships/tags" Target="../tags/tag909.xml"/><Relationship Id="rId6" Type="http://schemas.openxmlformats.org/officeDocument/2006/relationships/tags" Target="../tags/tag910.xml"/><Relationship Id="rId7" Type="http://schemas.openxmlformats.org/officeDocument/2006/relationships/tags" Target="../tags/tag911.xml"/><Relationship Id="rId8" Type="http://schemas.openxmlformats.org/officeDocument/2006/relationships/tags" Target="../tags/tag912.xml"/><Relationship Id="rId9" Type="http://schemas.openxmlformats.org/officeDocument/2006/relationships/tags" Target="../tags/tag913.xml"/><Relationship Id="rId10" Type="http://schemas.openxmlformats.org/officeDocument/2006/relationships/tags" Target="../tags/tag914.xml"/><Relationship Id="rId11" Type="http://schemas.openxmlformats.org/officeDocument/2006/relationships/tags" Target="../tags/tag915.xml"/><Relationship Id="rId12" Type="http://schemas.openxmlformats.org/officeDocument/2006/relationships/tags" Target="../tags/tag916.xml"/><Relationship Id="rId13" Type="http://schemas.openxmlformats.org/officeDocument/2006/relationships/tags" Target="../tags/tag917.xml"/><Relationship Id="rId14" Type="http://schemas.openxmlformats.org/officeDocument/2006/relationships/tags" Target="../tags/tag918.xml"/><Relationship Id="rId15" Type="http://schemas.openxmlformats.org/officeDocument/2006/relationships/tags" Target="../tags/tag919.xml"/><Relationship Id="rId16" Type="http://schemas.openxmlformats.org/officeDocument/2006/relationships/tags" Target="../tags/tag920.xml"/><Relationship Id="rId17" Type="http://schemas.openxmlformats.org/officeDocument/2006/relationships/tags" Target="../tags/tag921.xml"/><Relationship Id="rId18" Type="http://schemas.openxmlformats.org/officeDocument/2006/relationships/tags" Target="../tags/tag922.xml"/><Relationship Id="rId19" Type="http://schemas.openxmlformats.org/officeDocument/2006/relationships/tags" Target="../tags/tag923.xml"/><Relationship Id="rId20" Type="http://schemas.openxmlformats.org/officeDocument/2006/relationships/tags" Target="../tags/tag924.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25.xml"/><Relationship Id="rId2" Type="http://schemas.openxmlformats.org/officeDocument/2006/relationships/tags" Target="../tags/tag926.xml"/><Relationship Id="rId3" Type="http://schemas.openxmlformats.org/officeDocument/2006/relationships/tags" Target="../tags/tag927.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928.xml"/><Relationship Id="rId2" Type="http://schemas.openxmlformats.org/officeDocument/2006/relationships/tags" Target="../tags/tag929.xml"/><Relationship Id="rId3" Type="http://schemas.openxmlformats.org/officeDocument/2006/relationships/tags" Target="../tags/tag930.xml"/><Relationship Id="rId4" Type="http://schemas.openxmlformats.org/officeDocument/2006/relationships/tags" Target="../tags/tag931.xml"/><Relationship Id="rId5" Type="http://schemas.openxmlformats.org/officeDocument/2006/relationships/tags" Target="../tags/tag932.xml"/><Relationship Id="rId6" Type="http://schemas.openxmlformats.org/officeDocument/2006/relationships/tags" Target="../tags/tag933.xml"/><Relationship Id="rId7" Type="http://schemas.openxmlformats.org/officeDocument/2006/relationships/tags" Target="../tags/tag934.xml"/><Relationship Id="rId8" Type="http://schemas.openxmlformats.org/officeDocument/2006/relationships/tags" Target="../tags/tag935.xml"/><Relationship Id="rId9" Type="http://schemas.openxmlformats.org/officeDocument/2006/relationships/tags" Target="../tags/tag936.xml"/><Relationship Id="rId10" Type="http://schemas.openxmlformats.org/officeDocument/2006/relationships/tags" Target="../tags/tag937.xml"/><Relationship Id="rId11" Type="http://schemas.openxmlformats.org/officeDocument/2006/relationships/tags" Target="../tags/tag938.xml"/><Relationship Id="rId12" Type="http://schemas.openxmlformats.org/officeDocument/2006/relationships/tags" Target="../tags/tag93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40.xml"/><Relationship Id="rId2" Type="http://schemas.openxmlformats.org/officeDocument/2006/relationships/tags" Target="../tags/tag941.xml"/><Relationship Id="rId3" Type="http://schemas.openxmlformats.org/officeDocument/2006/relationships/tags" Target="../tags/tag942.xml"/><Relationship Id="rId4" Type="http://schemas.openxmlformats.org/officeDocument/2006/relationships/tags" Target="../tags/tag943.xml"/><Relationship Id="rId5" Type="http://schemas.openxmlformats.org/officeDocument/2006/relationships/tags" Target="../tags/tag944.xml"/><Relationship Id="rId6" Type="http://schemas.openxmlformats.org/officeDocument/2006/relationships/tags" Target="../tags/tag945.xml"/><Relationship Id="rId7" Type="http://schemas.openxmlformats.org/officeDocument/2006/relationships/tags" Target="../tags/tag946.xml"/><Relationship Id="rId8" Type="http://schemas.openxmlformats.org/officeDocument/2006/relationships/tags" Target="../tags/tag947.xml"/><Relationship Id="rId9" Type="http://schemas.openxmlformats.org/officeDocument/2006/relationships/tags" Target="../tags/tag948.xml"/><Relationship Id="rId10" Type="http://schemas.openxmlformats.org/officeDocument/2006/relationships/tags" Target="../tags/tag949.xml"/><Relationship Id="rId11" Type="http://schemas.openxmlformats.org/officeDocument/2006/relationships/tags" Target="../tags/tag950.xml"/><Relationship Id="rId12" Type="http://schemas.openxmlformats.org/officeDocument/2006/relationships/tags" Target="../tags/tag951.xml"/><Relationship Id="rId13" Type="http://schemas.openxmlformats.org/officeDocument/2006/relationships/tags" Target="../tags/tag952.xml"/><Relationship Id="rId14" Type="http://schemas.openxmlformats.org/officeDocument/2006/relationships/tags" Target="../tags/tag953.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54.xml"/><Relationship Id="rId2" Type="http://schemas.openxmlformats.org/officeDocument/2006/relationships/tags" Target="../tags/tag955.xml"/><Relationship Id="rId3" Type="http://schemas.openxmlformats.org/officeDocument/2006/relationships/tags" Target="../tags/tag956.xml"/><Relationship Id="rId4" Type="http://schemas.openxmlformats.org/officeDocument/2006/relationships/tags" Target="../tags/tag957.xml"/><Relationship Id="rId5" Type="http://schemas.openxmlformats.org/officeDocument/2006/relationships/tags" Target="../tags/tag958.xml"/><Relationship Id="rId6" Type="http://schemas.openxmlformats.org/officeDocument/2006/relationships/tags" Target="../tags/tag959.xml"/><Relationship Id="rId7" Type="http://schemas.openxmlformats.org/officeDocument/2006/relationships/tags" Target="../tags/tag960.xml"/><Relationship Id="rId8" Type="http://schemas.openxmlformats.org/officeDocument/2006/relationships/tags" Target="../tags/tag961.xml"/><Relationship Id="rId9" Type="http://schemas.openxmlformats.org/officeDocument/2006/relationships/tags" Target="../tags/tag962.xml"/><Relationship Id="rId10" Type="http://schemas.openxmlformats.org/officeDocument/2006/relationships/tags" Target="../tags/tag963.xml"/><Relationship Id="rId11" Type="http://schemas.openxmlformats.org/officeDocument/2006/relationships/tags" Target="../tags/tag964.xml"/><Relationship Id="rId12" Type="http://schemas.openxmlformats.org/officeDocument/2006/relationships/tags" Target="../tags/tag965.xml"/><Relationship Id="rId13" Type="http://schemas.openxmlformats.org/officeDocument/2006/relationships/tags" Target="../tags/tag966.xml"/><Relationship Id="rId14" Type="http://schemas.openxmlformats.org/officeDocument/2006/relationships/tags" Target="../tags/tag967.xml"/><Relationship Id="rId15" Type="http://schemas.openxmlformats.org/officeDocument/2006/relationships/tags" Target="../tags/tag968.xml"/><Relationship Id="rId16" Type="http://schemas.openxmlformats.org/officeDocument/2006/relationships/tags" Target="../tags/tag969.xml"/><Relationship Id="rId17" Type="http://schemas.openxmlformats.org/officeDocument/2006/relationships/tags" Target="../tags/tag970.xml"/><Relationship Id="rId18" Type="http://schemas.openxmlformats.org/officeDocument/2006/relationships/tags" Target="../tags/tag971.xml"/><Relationship Id="rId19" Type="http://schemas.openxmlformats.org/officeDocument/2006/relationships/tags" Target="../tags/tag972.xml"/><Relationship Id="rId20" Type="http://schemas.openxmlformats.org/officeDocument/2006/relationships/tags" Target="../tags/tag973.xml"/><Relationship Id="rId21" Type="http://schemas.openxmlformats.org/officeDocument/2006/relationships/tags" Target="../tags/tag974.xml"/><Relationship Id="rId22" Type="http://schemas.openxmlformats.org/officeDocument/2006/relationships/tags" Target="../tags/tag975.xml"/><Relationship Id="rId23" Type="http://schemas.openxmlformats.org/officeDocument/2006/relationships/tags" Target="../tags/tag976.xml"/><Relationship Id="rId24" Type="http://schemas.openxmlformats.org/officeDocument/2006/relationships/tags" Target="../tags/tag977.xml"/><Relationship Id="rId25" Type="http://schemas.openxmlformats.org/officeDocument/2006/relationships/tags" Target="../tags/tag978.xml"/><Relationship Id="rId26" Type="http://schemas.openxmlformats.org/officeDocument/2006/relationships/tags" Target="../tags/tag979.xml"/><Relationship Id="rId27" Type="http://schemas.openxmlformats.org/officeDocument/2006/relationships/tags" Target="../tags/tag980.xml"/><Relationship Id="rId28" Type="http://schemas.openxmlformats.org/officeDocument/2006/relationships/tags" Target="../tags/tag981.xml"/><Relationship Id="rId29" Type="http://schemas.openxmlformats.org/officeDocument/2006/relationships/tags" Target="../tags/tag982.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83.xml"/><Relationship Id="rId2" Type="http://schemas.openxmlformats.org/officeDocument/2006/relationships/tags" Target="../tags/tag984.xml"/><Relationship Id="rId3" Type="http://schemas.openxmlformats.org/officeDocument/2006/relationships/tags" Target="../tags/tag98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86.xml"/><Relationship Id="rId2" Type="http://schemas.openxmlformats.org/officeDocument/2006/relationships/tags" Target="../tags/tag987.xml"/><Relationship Id="rId3" Type="http://schemas.openxmlformats.org/officeDocument/2006/relationships/tags" Target="../tags/tag988.xml"/><Relationship Id="rId4" Type="http://schemas.openxmlformats.org/officeDocument/2006/relationships/tags" Target="../tags/tag989.xml"/><Relationship Id="rId5" Type="http://schemas.openxmlformats.org/officeDocument/2006/relationships/tags" Target="../tags/tag990.xml"/><Relationship Id="rId6" Type="http://schemas.openxmlformats.org/officeDocument/2006/relationships/tags" Target="../tags/tag991.xml"/><Relationship Id="rId7" Type="http://schemas.openxmlformats.org/officeDocument/2006/relationships/tags" Target="../tags/tag992.xml"/><Relationship Id="rId8" Type="http://schemas.openxmlformats.org/officeDocument/2006/relationships/tags" Target="../tags/tag993.xml"/><Relationship Id="rId9" Type="http://schemas.openxmlformats.org/officeDocument/2006/relationships/tags" Target="../tags/tag994.xml"/><Relationship Id="rId10" Type="http://schemas.openxmlformats.org/officeDocument/2006/relationships/tags" Target="../tags/tag995.xml"/><Relationship Id="rId11" Type="http://schemas.openxmlformats.org/officeDocument/2006/relationships/tags" Target="../tags/tag996.xml"/><Relationship Id="rId12" Type="http://schemas.openxmlformats.org/officeDocument/2006/relationships/tags" Target="../tags/tag997.xml"/><Relationship Id="rId13" Type="http://schemas.openxmlformats.org/officeDocument/2006/relationships/tags" Target="../tags/tag998.xml"/><Relationship Id="rId14" Type="http://schemas.openxmlformats.org/officeDocument/2006/relationships/tags" Target="../tags/tag999.xml"/><Relationship Id="rId15" Type="http://schemas.openxmlformats.org/officeDocument/2006/relationships/tags" Target="../tags/tag1000.xml"/><Relationship Id="rId16"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1001.xml"/><Relationship Id="rId2" Type="http://schemas.openxmlformats.org/officeDocument/2006/relationships/tags" Target="../tags/tag1002.xml"/><Relationship Id="rId3" Type="http://schemas.openxmlformats.org/officeDocument/2006/relationships/tags" Target="../tags/tag1003.xml"/><Relationship Id="rId4" Type="http://schemas.openxmlformats.org/officeDocument/2006/relationships/tags" Target="../tags/tag1004.xml"/><Relationship Id="rId5" Type="http://schemas.openxmlformats.org/officeDocument/2006/relationships/tags" Target="../tags/tag1005.xml"/><Relationship Id="rId6" Type="http://schemas.openxmlformats.org/officeDocument/2006/relationships/tags" Target="../tags/tag1006.xml"/><Relationship Id="rId7" Type="http://schemas.openxmlformats.org/officeDocument/2006/relationships/tags" Target="../tags/tag1007.xml"/><Relationship Id="rId8" Type="http://schemas.openxmlformats.org/officeDocument/2006/relationships/tags" Target="../tags/tag1008.xml"/><Relationship Id="rId9" Type="http://schemas.openxmlformats.org/officeDocument/2006/relationships/tags" Target="../tags/tag1009.xml"/><Relationship Id="rId10" Type="http://schemas.openxmlformats.org/officeDocument/2006/relationships/tags" Target="../tags/tag1010.xml"/><Relationship Id="rId11" Type="http://schemas.openxmlformats.org/officeDocument/2006/relationships/tags" Target="../tags/tag1011.xml"/><Relationship Id="rId12" Type="http://schemas.openxmlformats.org/officeDocument/2006/relationships/tags" Target="../tags/tag1012.xml"/><Relationship Id="rId13" Type="http://schemas.openxmlformats.org/officeDocument/2006/relationships/tags" Target="../tags/tag1013.xml"/><Relationship Id="rId14" Type="http://schemas.openxmlformats.org/officeDocument/2006/relationships/tags" Target="../tags/tag1014.xml"/><Relationship Id="rId15" Type="http://schemas.openxmlformats.org/officeDocument/2006/relationships/tags" Target="../tags/tag1015.xml"/><Relationship Id="rId16" Type="http://schemas.openxmlformats.org/officeDocument/2006/relationships/tags" Target="../tags/tag1016.xml"/><Relationship Id="rId17" Type="http://schemas.openxmlformats.org/officeDocument/2006/relationships/tags" Target="../tags/tag1017.xml"/><Relationship Id="rId18" Type="http://schemas.openxmlformats.org/officeDocument/2006/relationships/tags" Target="../tags/tag1018.xml"/><Relationship Id="rId1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1019.xml"/><Relationship Id="rId2" Type="http://schemas.openxmlformats.org/officeDocument/2006/relationships/tags" Target="../tags/tag1020.xml"/><Relationship Id="rId3" Type="http://schemas.openxmlformats.org/officeDocument/2006/relationships/tags" Target="../tags/tag1021.xml"/><Relationship Id="rId4" Type="http://schemas.openxmlformats.org/officeDocument/2006/relationships/tags" Target="../tags/tag1022.xml"/><Relationship Id="rId5" Type="http://schemas.openxmlformats.org/officeDocument/2006/relationships/tags" Target="../tags/tag1023.xml"/><Relationship Id="rId6" Type="http://schemas.openxmlformats.org/officeDocument/2006/relationships/tags" Target="../tags/tag1024.xml"/><Relationship Id="rId7" Type="http://schemas.openxmlformats.org/officeDocument/2006/relationships/tags" Target="../tags/tag1025.xml"/><Relationship Id="rId8" Type="http://schemas.openxmlformats.org/officeDocument/2006/relationships/tags" Target="../tags/tag1026.xml"/><Relationship Id="rId9" Type="http://schemas.openxmlformats.org/officeDocument/2006/relationships/tags" Target="../tags/tag1027.xml"/><Relationship Id="rId10" Type="http://schemas.openxmlformats.org/officeDocument/2006/relationships/tags" Target="../tags/tag1028.xml"/><Relationship Id="rId11" Type="http://schemas.openxmlformats.org/officeDocument/2006/relationships/tags" Target="../tags/tag1029.xml"/><Relationship Id="rId12" Type="http://schemas.openxmlformats.org/officeDocument/2006/relationships/tags" Target="../tags/tag103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31.xml"/><Relationship Id="rId2" Type="http://schemas.openxmlformats.org/officeDocument/2006/relationships/tags" Target="../tags/tag1032.xml"/><Relationship Id="rId3" Type="http://schemas.openxmlformats.org/officeDocument/2006/relationships/tags" Target="../tags/tag1033.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1034.xml"/><Relationship Id="rId2" Type="http://schemas.openxmlformats.org/officeDocument/2006/relationships/tags" Target="../tags/tag1035.xml"/><Relationship Id="rId3" Type="http://schemas.openxmlformats.org/officeDocument/2006/relationships/tags" Target="../tags/tag1036.xml"/><Relationship Id="rId4" Type="http://schemas.openxmlformats.org/officeDocument/2006/relationships/tags" Target="../tags/tag1037.xml"/><Relationship Id="rId5" Type="http://schemas.openxmlformats.org/officeDocument/2006/relationships/tags" Target="../tags/tag1038.xml"/><Relationship Id="rId6" Type="http://schemas.openxmlformats.org/officeDocument/2006/relationships/tags" Target="../tags/tag1039.xml"/><Relationship Id="rId7" Type="http://schemas.openxmlformats.org/officeDocument/2006/relationships/tags" Target="../tags/tag1040.xml"/><Relationship Id="rId8" Type="http://schemas.openxmlformats.org/officeDocument/2006/relationships/tags" Target="../tags/tag1041.xml"/><Relationship Id="rId9" Type="http://schemas.openxmlformats.org/officeDocument/2006/relationships/tags" Target="../tags/tag1042.xml"/><Relationship Id="rId10" Type="http://schemas.openxmlformats.org/officeDocument/2006/relationships/tags" Target="../tags/tag1043.xml"/><Relationship Id="rId11" Type="http://schemas.openxmlformats.org/officeDocument/2006/relationships/tags" Target="../tags/tag1044.xml"/><Relationship Id="rId12" Type="http://schemas.openxmlformats.org/officeDocument/2006/relationships/tags" Target="../tags/tag1045.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1046.xml"/><Relationship Id="rId2" Type="http://schemas.openxmlformats.org/officeDocument/2006/relationships/tags" Target="../tags/tag1047.xml"/><Relationship Id="rId3" Type="http://schemas.openxmlformats.org/officeDocument/2006/relationships/tags" Target="../tags/tag1048.xml"/><Relationship Id="rId4" Type="http://schemas.openxmlformats.org/officeDocument/2006/relationships/tags" Target="../tags/tag1049.xml"/><Relationship Id="rId5" Type="http://schemas.openxmlformats.org/officeDocument/2006/relationships/tags" Target="../tags/tag1050.xml"/><Relationship Id="rId6" Type="http://schemas.openxmlformats.org/officeDocument/2006/relationships/tags" Target="../tags/tag1051.xml"/><Relationship Id="rId7" Type="http://schemas.openxmlformats.org/officeDocument/2006/relationships/tags" Target="../tags/tag1052.xml"/><Relationship Id="rId8" Type="http://schemas.openxmlformats.org/officeDocument/2006/relationships/tags" Target="../tags/tag1053.xml"/><Relationship Id="rId9" Type="http://schemas.openxmlformats.org/officeDocument/2006/relationships/tags" Target="../tags/tag1054.xml"/><Relationship Id="rId10" Type="http://schemas.openxmlformats.org/officeDocument/2006/relationships/tags" Target="../tags/tag1055.xml"/><Relationship Id="rId11" Type="http://schemas.openxmlformats.org/officeDocument/2006/relationships/tags" Target="../tags/tag1056.xml"/><Relationship Id="rId12" Type="http://schemas.openxmlformats.org/officeDocument/2006/relationships/tags" Target="../tags/tag1057.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1058.xml"/><Relationship Id="rId2" Type="http://schemas.openxmlformats.org/officeDocument/2006/relationships/tags" Target="../tags/tag1059.xml"/><Relationship Id="rId3" Type="http://schemas.openxmlformats.org/officeDocument/2006/relationships/tags" Target="../tags/tag1060.xml"/><Relationship Id="rId4" Type="http://schemas.openxmlformats.org/officeDocument/2006/relationships/tags" Target="../tags/tag1061.xml"/><Relationship Id="rId5" Type="http://schemas.openxmlformats.org/officeDocument/2006/relationships/tags" Target="../tags/tag1062.xml"/><Relationship Id="rId6" Type="http://schemas.openxmlformats.org/officeDocument/2006/relationships/tags" Target="../tags/tag1063.xml"/><Relationship Id="rId7" Type="http://schemas.openxmlformats.org/officeDocument/2006/relationships/tags" Target="../tags/tag1064.xml"/><Relationship Id="rId8" Type="http://schemas.openxmlformats.org/officeDocument/2006/relationships/tags" Target="../tags/tag1065.xml"/><Relationship Id="rId9" Type="http://schemas.openxmlformats.org/officeDocument/2006/relationships/tags" Target="../tags/tag1066.xml"/><Relationship Id="rId10" Type="http://schemas.openxmlformats.org/officeDocument/2006/relationships/tags" Target="../tags/tag1067.xml"/><Relationship Id="rId11" Type="http://schemas.openxmlformats.org/officeDocument/2006/relationships/tags" Target="../tags/tag1068.xml"/><Relationship Id="rId12" Type="http://schemas.openxmlformats.org/officeDocument/2006/relationships/tags" Target="../tags/tag1069.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70.xml"/><Relationship Id="rId2" Type="http://schemas.openxmlformats.org/officeDocument/2006/relationships/tags" Target="../tags/tag1071.xml"/><Relationship Id="rId3" Type="http://schemas.openxmlformats.org/officeDocument/2006/relationships/tags" Target="../tags/tag107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2024建筑与房地产行业工作总结与展望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政策环境</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技术创新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行业概述</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建筑与房地产行业概述</a:t>
            </a:r>
            <a:endParaRPr altLang="en-US" lang="zh-CN"/>
          </a:p>
        </p:txBody>
      </p:sp>
      <p:sp>
        <p:nvSpPr>
          <p:cNvPr id="10517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行业定义、分类和特点</a:t>
            </a:r>
            <a:endParaRPr altLang="en-US" dirty="0" sz="1200" lang="zh-CN" spc="150">
              <a:solidFill>
                <a:schemeClr val="tx1">
                  <a:lumMod val="65000"/>
                  <a:lumOff val="35000"/>
                </a:schemeClr>
              </a:solidFill>
              <a:latin typeface="+mn-ea"/>
              <a:sym typeface="+mn-ea"/>
            </a:endParaRPr>
          </a:p>
        </p:txBody>
      </p:sp>
      <p:sp>
        <p:nvSpPr>
          <p:cNvPr id="10517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行业历史和发展历程</a:t>
            </a:r>
            <a:endParaRPr altLang="en-US" dirty="0" sz="1200" lang="zh-CN" spc="150">
              <a:solidFill>
                <a:schemeClr val="tx1">
                  <a:lumMod val="65000"/>
                  <a:lumOff val="35000"/>
                </a:schemeClr>
              </a:solidFill>
              <a:latin typeface="+mn-ea"/>
              <a:sym typeface="+mn-ea"/>
            </a:endParaRPr>
          </a:p>
        </p:txBody>
      </p:sp>
      <p:sp>
        <p:nvSpPr>
          <p:cNvPr id="10517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行业现状和市场规模</a:t>
            </a:r>
            <a:endParaRPr altLang="en-US" dirty="0" sz="1200" lang="zh-CN" spc="150">
              <a:solidFill>
                <a:schemeClr val="tx1">
                  <a:lumMod val="65000"/>
                  <a:lumOff val="35000"/>
                </a:schemeClr>
              </a:solidFill>
              <a:latin typeface="+mn-ea"/>
              <a:sym typeface="+mn-ea"/>
            </a:endParaRPr>
          </a:p>
        </p:txBody>
      </p:sp>
      <p:sp>
        <p:nvSpPr>
          <p:cNvPr id="10517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行业发展趋势和未来展望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44" name="标题 2"/>
          <p:cNvSpPr>
            <a:spLocks noGrp="1"/>
          </p:cNvSpPr>
          <p:nvPr>
            <p:ph type="title" idx="44"/>
          </p:nvPr>
        </p:nvSpPr>
        <p:spPr/>
        <p:txBody>
          <a:bodyPr/>
          <a:p>
            <a:r>
              <a:rPr altLang="en-US" lang="zh-CN"/>
              <a:t>行业发展趋势</a:t>
            </a:r>
            <a:endParaRPr altLang="en-US" lang="zh-CN"/>
          </a:p>
        </p:txBody>
      </p:sp>
      <p:sp>
        <p:nvSpPr>
          <p:cNvPr id="10520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0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绿色建筑和可持续发展成为主流</a:t>
            </a:r>
            <a:endParaRPr altLang="en-US" sz="1400" lang="zh-CN" spc="150">
              <a:solidFill>
                <a:schemeClr val="tx1"/>
              </a:solidFill>
              <a:effectLst/>
              <a:latin typeface="+mn-ea"/>
              <a:sym typeface="+mn-ea"/>
            </a:endParaRPr>
          </a:p>
        </p:txBody>
      </p:sp>
      <p:sp>
        <p:nvSpPr>
          <p:cNvPr id="10520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城市化进程加速</a:t>
            </a:r>
            <a:endParaRPr altLang="en-US" dirty="0" sz="1400" lang="zh-CN" spc="150">
              <a:solidFill>
                <a:schemeClr val="tx1"/>
              </a:solidFill>
              <a:effectLst/>
              <a:latin typeface="+mn-ea"/>
              <a:sym typeface="+mn-ea"/>
            </a:endParaRPr>
          </a:p>
        </p:txBody>
      </p:sp>
      <p:sp>
        <p:nvSpPr>
          <p:cNvPr id="10520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数字化和智能化技术的应用不断推广</a:t>
            </a:r>
            <a:endParaRPr altLang="en-US" sz="1400" lang="zh-CN" spc="150">
              <a:solidFill>
                <a:schemeClr val="tx1"/>
              </a:solidFill>
              <a:effectLst/>
              <a:latin typeface="+mn-ea"/>
              <a:sym typeface="+mn-ea"/>
            </a:endParaRPr>
          </a:p>
        </p:txBody>
      </p:sp>
      <p:sp>
        <p:nvSpPr>
          <p:cNvPr id="10520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行业整合和集中度提高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46" name="标题 2"/>
          <p:cNvSpPr>
            <a:spLocks noGrp="1"/>
          </p:cNvSpPr>
          <p:nvPr>
            <p:ph type="title" idx="44"/>
          </p:nvPr>
        </p:nvSpPr>
        <p:spPr/>
        <p:txBody>
          <a:bodyPr/>
          <a:p>
            <a:r>
              <a:rPr altLang="en-US" lang="zh-CN"/>
              <a:t>行业主要问题</a:t>
            </a:r>
            <a:endParaRPr altLang="en-US" lang="zh-CN"/>
          </a:p>
        </p:txBody>
      </p:sp>
      <p:sp>
        <p:nvSpPr>
          <p:cNvPr id="105234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5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5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5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5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5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6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6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6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6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6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37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7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7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37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37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38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38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38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房地产市场供求失衡：供大于求，导致库存积压和价格下跌</a:t>
            </a:r>
            <a:endParaRPr altLang="en-US" dirty="0" sz="1200" lang="zh-CN" spc="150">
              <a:solidFill>
                <a:schemeClr val="tx1">
                  <a:lumMod val="65000"/>
                  <a:lumOff val="35000"/>
                </a:schemeClr>
              </a:solidFill>
              <a:latin typeface="+mn-ea"/>
              <a:sym typeface="+mn-ea"/>
            </a:endParaRPr>
          </a:p>
        </p:txBody>
      </p:sp>
      <p:sp>
        <p:nvSpPr>
          <p:cNvPr id="105238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融资难、融资贵：房地产企业融资难度增加，成本上升</a:t>
            </a:r>
            <a:endParaRPr altLang="en-US" dirty="0" sz="1200" lang="zh-CN" spc="150">
              <a:solidFill>
                <a:schemeClr val="tx1">
                  <a:lumMod val="65000"/>
                  <a:lumOff val="35000"/>
                </a:schemeClr>
              </a:solidFill>
              <a:latin typeface="+mn-ea"/>
              <a:sym typeface="+mn-ea"/>
            </a:endParaRPr>
          </a:p>
        </p:txBody>
      </p:sp>
      <p:sp>
        <p:nvSpPr>
          <p:cNvPr id="105238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行业集中度提高：大型房地产企业逐渐占据市场份额，小型企业生存困难</a:t>
            </a:r>
            <a:endParaRPr altLang="en-US" dirty="0" sz="1200" lang="zh-CN" spc="150">
              <a:solidFill>
                <a:schemeClr val="tx1">
                  <a:lumMod val="65000"/>
                  <a:lumOff val="35000"/>
                </a:schemeClr>
              </a:solidFill>
              <a:latin typeface="+mn-ea"/>
              <a:sym typeface="+mn-ea"/>
            </a:endParaRPr>
          </a:p>
        </p:txBody>
      </p:sp>
      <p:sp>
        <p:nvSpPr>
          <p:cNvPr id="105239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政策调控影响：政府对房地产市场的调控政策对行业产生重大影响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76" name="标题 1"/>
          <p:cNvSpPr>
            <a:spLocks noGrp="1"/>
          </p:cNvSpPr>
          <p:nvPr>
            <p:ph type="title" idx="2"/>
            <p:custDataLst>
              <p:tags r:id="rId1"/>
            </p:custDataLst>
          </p:nvPr>
        </p:nvSpPr>
        <p:spPr/>
        <p:txBody>
          <a:bodyPr/>
          <a:p>
            <a:r>
              <a:rPr altLang="en-US" lang="zh-CN"/>
              <a:t>工作总结</a:t>
            </a:r>
            <a:endParaRPr altLang="en-US" lang="zh-CN"/>
          </a:p>
        </p:txBody>
      </p:sp>
      <p:sp>
        <p:nvSpPr>
          <p:cNvPr id="105267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16" name="标题 2"/>
          <p:cNvSpPr>
            <a:spLocks noGrp="1"/>
          </p:cNvSpPr>
          <p:nvPr>
            <p:ph type="title" idx="44"/>
          </p:nvPr>
        </p:nvSpPr>
        <p:spPr/>
        <p:txBody>
          <a:bodyPr/>
          <a:p>
            <a:r>
              <a:rPr altLang="en-US" lang="zh-CN"/>
              <a:t>2024年工作重点</a:t>
            </a:r>
            <a:endParaRPr altLang="en-US" lang="zh-CN"/>
          </a:p>
        </p:txBody>
      </p:sp>
      <p:sp>
        <p:nvSpPr>
          <p:cNvPr id="105341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完成重点项目的建设与交付</a:t>
            </a:r>
            <a:endParaRPr altLang="en-US" dirty="0" sz="2000" lang="zh-CN" spc="150">
              <a:solidFill>
                <a:schemeClr val="tx1">
                  <a:lumMod val="85000"/>
                  <a:lumOff val="15000"/>
                </a:schemeClr>
              </a:solidFill>
              <a:latin typeface="+mn-ea"/>
              <a:sym typeface="+mn-ea"/>
            </a:endParaRPr>
          </a:p>
        </p:txBody>
      </p:sp>
      <p:sp>
        <p:nvSpPr>
          <p:cNvPr id="105342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2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加强与政府部门的沟通与合作</a:t>
            </a:r>
            <a:endParaRPr altLang="en-US" dirty="0" sz="2000" lang="zh-CN" spc="150">
              <a:solidFill>
                <a:schemeClr val="tx1">
                  <a:lumMod val="85000"/>
                  <a:lumOff val="15000"/>
                </a:schemeClr>
              </a:solidFill>
              <a:latin typeface="+mn-ea"/>
              <a:sym typeface="+mn-ea"/>
            </a:endParaRPr>
          </a:p>
        </p:txBody>
      </p:sp>
      <p:sp>
        <p:nvSpPr>
          <p:cNvPr id="105343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3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3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提升企业品牌形象和市场竞争力</a:t>
            </a:r>
            <a:endParaRPr altLang="en-US" dirty="0" sz="2000" lang="zh-CN" spc="150">
              <a:solidFill>
                <a:schemeClr val="tx1">
                  <a:lumMod val="85000"/>
                  <a:lumOff val="15000"/>
                </a:schemeClr>
              </a:solidFill>
              <a:latin typeface="+mn-ea"/>
              <a:sym typeface="+mn-ea"/>
            </a:endParaRPr>
          </a:p>
        </p:txBody>
      </p:sp>
      <p:sp>
        <p:nvSpPr>
          <p:cNvPr id="105343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3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44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推动数字化转型和智能化升级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26" name="标题 2"/>
          <p:cNvSpPr>
            <a:spLocks noGrp="1"/>
          </p:cNvSpPr>
          <p:nvPr>
            <p:ph type="title" idx="44"/>
          </p:nvPr>
        </p:nvSpPr>
        <p:spPr/>
        <p:txBody>
          <a:bodyPr/>
          <a:p>
            <a:r>
              <a:rPr altLang="en-US" lang="zh-CN"/>
              <a:t>工作成果与亮点</a:t>
            </a:r>
            <a:endParaRPr altLang="en-US" lang="zh-CN"/>
          </a:p>
        </p:txBody>
      </p:sp>
      <p:sp>
        <p:nvSpPr>
          <p:cNvPr id="105372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3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3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3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3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3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4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4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4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4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4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75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5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5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75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5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6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6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76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完成项目数量与质量：详细列举已完成的项目，并评估其质量与成果</a:t>
            </a:r>
            <a:endParaRPr altLang="en-US" dirty="0" sz="1200" lang="zh-CN" spc="150">
              <a:solidFill>
                <a:schemeClr val="tx1">
                  <a:lumMod val="65000"/>
                  <a:lumOff val="35000"/>
                </a:schemeClr>
              </a:solidFill>
              <a:latin typeface="+mn-ea"/>
              <a:sym typeface="+mn-ea"/>
            </a:endParaRPr>
          </a:p>
        </p:txBody>
      </p:sp>
      <p:sp>
        <p:nvSpPr>
          <p:cNvPr id="105376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客户满意度：介绍客户对工作的满意度，以及与客户的关系维护情况</a:t>
            </a:r>
            <a:endParaRPr altLang="en-US" dirty="0" sz="1200" lang="zh-CN" spc="150">
              <a:solidFill>
                <a:schemeClr val="tx1">
                  <a:lumMod val="65000"/>
                  <a:lumOff val="35000"/>
                </a:schemeClr>
              </a:solidFill>
              <a:latin typeface="+mn-ea"/>
              <a:sym typeface="+mn-ea"/>
            </a:endParaRPr>
          </a:p>
        </p:txBody>
      </p:sp>
      <p:sp>
        <p:nvSpPr>
          <p:cNvPr id="105376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团队协作与沟通：强调团队成员之间的协作和沟通，以及它们对项目成功的影响</a:t>
            </a:r>
            <a:endParaRPr altLang="en-US" dirty="0" sz="1200" lang="zh-CN" spc="150">
              <a:solidFill>
                <a:schemeClr val="tx1">
                  <a:lumMod val="65000"/>
                  <a:lumOff val="35000"/>
                </a:schemeClr>
              </a:solidFill>
              <a:latin typeface="+mn-ea"/>
              <a:sym typeface="+mn-ea"/>
            </a:endParaRPr>
          </a:p>
        </p:txBody>
      </p:sp>
      <p:sp>
        <p:nvSpPr>
          <p:cNvPr id="105377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创新与突破：介绍在工作中所做的创新和突破，以及它们对行业的影响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56" name="标题 2"/>
          <p:cNvSpPr>
            <a:spLocks noGrp="1"/>
          </p:cNvSpPr>
          <p:nvPr>
            <p:ph type="title" idx="44"/>
          </p:nvPr>
        </p:nvSpPr>
        <p:spPr/>
        <p:txBody>
          <a:bodyPr/>
          <a:p>
            <a:r>
              <a:rPr altLang="en-US" lang="zh-CN"/>
              <a:t>工作不足与问题</a:t>
            </a:r>
            <a:endParaRPr altLang="en-US" lang="zh-CN"/>
          </a:p>
        </p:txBody>
      </p:sp>
      <p:sp>
        <p:nvSpPr>
          <p:cNvPr id="10540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缺乏市场调研与数据分析：在项目前期，缺乏市场调研与数据分析，导致项目方向不够明确</a:t>
            </a:r>
            <a:endParaRPr altLang="zh-CN" dirty="0" lang="en-US">
              <a:solidFill>
                <a:schemeClr val="dk1">
                  <a:lumMod val="80000"/>
                  <a:lumOff val="20000"/>
                </a:schemeClr>
              </a:solidFill>
              <a:latin typeface="+mn-ea"/>
              <a:sym typeface="+mn-ea"/>
            </a:endParaRPr>
          </a:p>
        </p:txBody>
      </p:sp>
      <p:sp>
        <p:nvSpPr>
          <p:cNvPr id="10540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缺乏有效的沟通与协作：团队成员之间缺乏有效的沟通与协作，导致项目进度缓慢</a:t>
            </a:r>
            <a:endParaRPr altLang="en-US" dirty="0" lang="zh-CN">
              <a:solidFill>
                <a:schemeClr val="dk1">
                  <a:lumMod val="80000"/>
                  <a:lumOff val="20000"/>
                </a:schemeClr>
              </a:solidFill>
              <a:latin typeface="+mn-ea"/>
              <a:sym typeface="+mn-ea"/>
            </a:endParaRPr>
          </a:p>
        </p:txBody>
      </p:sp>
      <p:sp>
        <p:nvSpPr>
          <p:cNvPr id="10540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缺乏创新与突破：在项目实施过程中，缺乏创新与突破，导致项目成果不够突出</a:t>
            </a:r>
            <a:endParaRPr altLang="en-US" dirty="0" sz="1600" lang="zh-CN">
              <a:solidFill>
                <a:schemeClr val="dk1">
                  <a:lumMod val="80000"/>
                  <a:lumOff val="20000"/>
                </a:schemeClr>
              </a:solidFill>
              <a:latin typeface="+mn-ea"/>
              <a:sym typeface="+mn-ea"/>
            </a:endParaRPr>
          </a:p>
        </p:txBody>
      </p:sp>
      <p:sp>
        <p:nvSpPr>
          <p:cNvPr id="10540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0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缺乏成本控制与预算规划：在项目实施过程中，缺乏成本控制与预算规划，导致项目成本过高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74" name="标题 1"/>
          <p:cNvSpPr>
            <a:spLocks noGrp="1"/>
          </p:cNvSpPr>
          <p:nvPr>
            <p:ph type="title" idx="2"/>
            <p:custDataLst>
              <p:tags r:id="rId1"/>
            </p:custDataLst>
          </p:nvPr>
        </p:nvSpPr>
        <p:spPr/>
        <p:txBody>
          <a:bodyPr/>
          <a:p>
            <a:r>
              <a:rPr altLang="en-US" lang="zh-CN"/>
              <a:t>市场分析</a:t>
            </a:r>
            <a:endParaRPr altLang="en-US" lang="zh-CN"/>
          </a:p>
        </p:txBody>
      </p:sp>
      <p:sp>
        <p:nvSpPr>
          <p:cNvPr id="105437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14" name="标题 2"/>
          <p:cNvSpPr>
            <a:spLocks noGrp="1"/>
          </p:cNvSpPr>
          <p:nvPr>
            <p:ph type="title" idx="44"/>
          </p:nvPr>
        </p:nvSpPr>
        <p:spPr/>
        <p:txBody>
          <a:bodyPr/>
          <a:p>
            <a:r>
              <a:rPr altLang="en-US" lang="zh-CN"/>
              <a:t>市场需求分析</a:t>
            </a:r>
            <a:endParaRPr altLang="en-US" lang="zh-CN"/>
          </a:p>
        </p:txBody>
      </p:sp>
      <p:sp>
        <p:nvSpPr>
          <p:cNvPr id="10551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1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1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1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1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政策调控对市场需求的影响</a:t>
            </a:r>
            <a:endParaRPr altLang="en-US" dirty="0" sz="2400" lang="zh-CN">
              <a:latin typeface="+mn-ea"/>
              <a:ea typeface="+mn-ea"/>
            </a:endParaRPr>
          </a:p>
        </p:txBody>
      </p:sp>
      <p:sp>
        <p:nvSpPr>
          <p:cNvPr id="10551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消费者购房偏好及需求变化</a:t>
            </a:r>
            <a:endParaRPr altLang="en-US" dirty="0" sz="2400" lang="zh-CN">
              <a:latin typeface="+mn-ea"/>
              <a:ea typeface="+mn-ea"/>
            </a:endParaRPr>
          </a:p>
        </p:txBody>
      </p:sp>
      <p:sp>
        <p:nvSpPr>
          <p:cNvPr id="10551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人口增长带来的住房需求</a:t>
            </a:r>
            <a:endParaRPr altLang="en-US" dirty="0" sz="2400" lang="zh-CN">
              <a:latin typeface="+mn-ea"/>
              <a:ea typeface="+mn-ea"/>
            </a:endParaRPr>
          </a:p>
        </p:txBody>
      </p:sp>
      <p:sp>
        <p:nvSpPr>
          <p:cNvPr id="10551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城市化进程推动房地产市场发展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24" name="标题 2"/>
          <p:cNvSpPr>
            <a:spLocks noGrp="1"/>
          </p:cNvSpPr>
          <p:nvPr>
            <p:ph type="title" idx="44"/>
          </p:nvPr>
        </p:nvSpPr>
        <p:spPr/>
        <p:txBody>
          <a:bodyPr/>
          <a:p>
            <a:r>
              <a:rPr altLang="en-US" lang="zh-CN"/>
              <a:t>市场竞争格局</a:t>
            </a:r>
            <a:endParaRPr altLang="en-US" lang="zh-CN"/>
          </a:p>
        </p:txBody>
      </p:sp>
      <p:sp>
        <p:nvSpPr>
          <p:cNvPr id="10554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建筑与房地产行业市场规模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市场竞争格局特点</a:t>
            </a:r>
            <a:endParaRPr dirty="0" sz="2000" err="1">
              <a:solidFill>
                <a:schemeClr val="tx1">
                  <a:lumMod val="75000"/>
                  <a:lumOff val="25000"/>
                </a:schemeClr>
              </a:solidFill>
              <a:latin typeface="+mn-ea"/>
              <a:ea typeface="+mn-ea"/>
              <a:cs typeface="+mn-ea"/>
              <a:sym typeface="+mn-lt"/>
            </a:endParaRPr>
          </a:p>
        </p:txBody>
      </p:sp>
      <p:sp>
        <p:nvSpPr>
          <p:cNvPr id="10554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4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市场竞争趋势预测</a:t>
            </a:r>
            <a:endParaRPr dirty="0" sz="2000" err="1">
              <a:solidFill>
                <a:schemeClr val="tx1">
                  <a:lumMod val="75000"/>
                  <a:lumOff val="25000"/>
                </a:schemeClr>
              </a:solidFill>
              <a:latin typeface="+mn-ea"/>
              <a:ea typeface="+mn-ea"/>
              <a:cs typeface="+mn-ea"/>
              <a:sym typeface="+mn-lt"/>
            </a:endParaRPr>
          </a:p>
        </p:txBody>
      </p:sp>
      <p:sp>
        <p:nvSpPr>
          <p:cNvPr id="1055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市场竞争主体分析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50" name="标题 2"/>
          <p:cNvSpPr>
            <a:spLocks noGrp="1"/>
          </p:cNvSpPr>
          <p:nvPr>
            <p:ph type="title" idx="44"/>
          </p:nvPr>
        </p:nvSpPr>
        <p:spPr/>
        <p:txBody>
          <a:bodyPr/>
          <a:p>
            <a:r>
              <a:rPr altLang="en-US" lang="zh-CN"/>
              <a:t>市场发展趋势</a:t>
            </a:r>
            <a:endParaRPr altLang="en-US" lang="zh-CN"/>
          </a:p>
        </p:txBody>
      </p:sp>
      <p:sp>
        <p:nvSpPr>
          <p:cNvPr id="10557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5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城市化进程加速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6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房地产市场分化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6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政策调控力度加大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7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绿色建筑和可持续发展成为行业趋势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60" name="标题 1"/>
          <p:cNvSpPr>
            <a:spLocks noGrp="1"/>
          </p:cNvSpPr>
          <p:nvPr>
            <p:ph type="title" idx="2"/>
            <p:custDataLst>
              <p:tags r:id="rId1"/>
            </p:custDataLst>
          </p:nvPr>
        </p:nvSpPr>
        <p:spPr/>
        <p:txBody>
          <a:bodyPr/>
          <a:p>
            <a:r>
              <a:rPr altLang="en-US" lang="zh-CN"/>
              <a:t>政策环境</a:t>
            </a:r>
            <a:endParaRPr altLang="en-US" lang="zh-CN"/>
          </a:p>
        </p:txBody>
      </p:sp>
      <p:sp>
        <p:nvSpPr>
          <p:cNvPr id="105606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00" name="标题 2"/>
          <p:cNvSpPr>
            <a:spLocks noGrp="1"/>
          </p:cNvSpPr>
          <p:nvPr>
            <p:ph type="title" idx="44"/>
          </p:nvPr>
        </p:nvSpPr>
        <p:spPr/>
        <p:txBody>
          <a:bodyPr/>
          <a:p>
            <a:r>
              <a:rPr altLang="en-US" lang="zh-CN"/>
              <a:t>政策环境对行业的影响</a:t>
            </a:r>
            <a:endParaRPr altLang="en-US" lang="zh-CN"/>
          </a:p>
        </p:txBody>
      </p:sp>
      <p:sp>
        <p:nvSpPr>
          <p:cNvPr id="105680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80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80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政策调控：政府对房地产市场的调控政策对行业产生直接影响，如限购、限贷等措施限制了市场需求，对房价和销售产生影响。</a:t>
            </a:r>
            <a:endParaRPr altLang="en-US" dirty="0" sz="2000" lang="zh-CN" spc="200">
              <a:solidFill>
                <a:schemeClr val="tx1">
                  <a:lumMod val="85000"/>
                  <a:lumOff val="15000"/>
                </a:schemeClr>
              </a:solidFill>
              <a:latin typeface="+mn-ea"/>
              <a:sym typeface="+mn-ea"/>
            </a:endParaRPr>
          </a:p>
        </p:txBody>
      </p:sp>
      <p:sp>
        <p:nvSpPr>
          <p:cNvPr id="105680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81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81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土地供应：政府对土地供应的规划和政策对房地产开发商获取土地的成本和难度产生影响，进而影响整个行业的投资和发展。</a:t>
            </a:r>
            <a:endParaRPr altLang="en-US" dirty="0" sz="2000" lang="zh-CN" spc="200">
              <a:solidFill>
                <a:schemeClr val="tx1">
                  <a:lumMod val="85000"/>
                  <a:lumOff val="15000"/>
                </a:schemeClr>
              </a:solidFill>
              <a:latin typeface="+mn-ea"/>
              <a:sym typeface="+mn-ea"/>
            </a:endParaRPr>
          </a:p>
        </p:txBody>
      </p:sp>
      <p:sp>
        <p:nvSpPr>
          <p:cNvPr id="105681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81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81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税收政策：政府对房地产行业的税收政策调整会影响开发商的成本和购房者的购买力，从而影响行业的市场需求和供应。</a:t>
            </a:r>
            <a:endParaRPr altLang="en-US" dirty="0" sz="2000" lang="zh-CN" spc="200">
              <a:solidFill>
                <a:schemeClr val="tx1">
                  <a:lumMod val="85000"/>
                  <a:lumOff val="15000"/>
                </a:schemeClr>
              </a:solidFill>
              <a:latin typeface="+mn-ea"/>
              <a:sym typeface="+mn-ea"/>
            </a:endParaRPr>
          </a:p>
        </p:txBody>
      </p:sp>
      <p:sp>
        <p:nvSpPr>
          <p:cNvPr id="105682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82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82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金融政策：政府对金融市场的调控政策如利率、贷款政策等会影响房地产开发商和购房者的融资成本，进而影响整个行业的发展。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10" name="标题 2"/>
          <p:cNvSpPr>
            <a:spLocks noGrp="1"/>
          </p:cNvSpPr>
          <p:nvPr>
            <p:ph type="title" idx="44"/>
          </p:nvPr>
        </p:nvSpPr>
        <p:spPr/>
        <p:txBody>
          <a:bodyPr/>
          <a:p>
            <a:r>
              <a:rPr altLang="en-US" lang="zh-CN"/>
              <a:t>政策变化及影响</a:t>
            </a:r>
            <a:endParaRPr altLang="en-US" lang="zh-CN"/>
          </a:p>
        </p:txBody>
      </p:sp>
      <p:sp>
        <p:nvSpPr>
          <p:cNvPr id="10571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1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1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1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1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影响：政策变化对房地产市场供求关系、房价走势等方面产生影响</a:t>
            </a:r>
            <a:endParaRPr altLang="en-US" sz="1400" lang="zh-CN" spc="150">
              <a:solidFill>
                <a:schemeClr val="tx1"/>
              </a:solidFill>
              <a:effectLst/>
              <a:latin typeface="+mn-ea"/>
              <a:sym typeface="+mn-ea"/>
            </a:endParaRPr>
          </a:p>
        </p:txBody>
      </p:sp>
      <p:sp>
        <p:nvSpPr>
          <p:cNvPr id="10571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政策变化：政府对房地产行业的调控政策不断调整，如限购、限贷等</a:t>
            </a:r>
            <a:endParaRPr altLang="en-US" dirty="0" sz="1400" lang="zh-CN" spc="150">
              <a:solidFill>
                <a:schemeClr val="tx1"/>
              </a:solidFill>
              <a:effectLst/>
              <a:latin typeface="+mn-ea"/>
              <a:sym typeface="+mn-ea"/>
            </a:endParaRPr>
          </a:p>
        </p:txBody>
      </p:sp>
      <p:sp>
        <p:nvSpPr>
          <p:cNvPr id="10571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政策对开发商的影响：政策变化对开发商的融资、销售等方面产生影响</a:t>
            </a:r>
            <a:endParaRPr altLang="en-US" sz="1400" lang="zh-CN" spc="150">
              <a:solidFill>
                <a:schemeClr val="tx1"/>
              </a:solidFill>
              <a:effectLst/>
              <a:latin typeface="+mn-ea"/>
              <a:sym typeface="+mn-ea"/>
            </a:endParaRPr>
          </a:p>
        </p:txBody>
      </p:sp>
      <p:sp>
        <p:nvSpPr>
          <p:cNvPr id="10571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政策对购房者的影响：政策变化对购房者的购房需求、购房能力等方面产生影响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12" name="标题 2"/>
          <p:cNvSpPr>
            <a:spLocks noGrp="1"/>
          </p:cNvSpPr>
          <p:nvPr>
            <p:ph type="title" idx="44"/>
          </p:nvPr>
        </p:nvSpPr>
        <p:spPr/>
        <p:txBody>
          <a:bodyPr/>
          <a:p>
            <a:r>
              <a:rPr altLang="en-US" lang="zh-CN"/>
              <a:t>政策建议与展望</a:t>
            </a:r>
            <a:endParaRPr altLang="en-US" lang="zh-CN"/>
          </a:p>
        </p:txBody>
      </p:sp>
      <p:sp>
        <p:nvSpPr>
          <p:cNvPr id="105741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1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2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政策建议：加强监管，规范市场秩序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4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政策影响：促进建筑行业转型升级</a:t>
            </a:r>
            <a:endParaRPr dirty="0" sz="2000" err="1">
              <a:solidFill>
                <a:schemeClr val="tx1">
                  <a:lumMod val="75000"/>
                  <a:lumOff val="25000"/>
                </a:schemeClr>
              </a:solidFill>
              <a:latin typeface="+mn-ea"/>
              <a:ea typeface="+mn-ea"/>
              <a:cs typeface="+mn-ea"/>
              <a:sym typeface="+mn-lt"/>
            </a:endParaRPr>
          </a:p>
        </p:txBody>
      </p:sp>
      <p:sp>
        <p:nvSpPr>
          <p:cNvPr id="105743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3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3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44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4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4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4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4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政策落地：加强政策宣传和执行力度</a:t>
            </a:r>
            <a:endParaRPr dirty="0" sz="2000" err="1">
              <a:solidFill>
                <a:schemeClr val="tx1">
                  <a:lumMod val="75000"/>
                  <a:lumOff val="25000"/>
                </a:schemeClr>
              </a:solidFill>
              <a:latin typeface="+mn-ea"/>
              <a:ea typeface="+mn-ea"/>
              <a:cs typeface="+mn-ea"/>
              <a:sym typeface="+mn-lt"/>
            </a:endParaRPr>
          </a:p>
        </p:txBody>
      </p:sp>
      <p:sp>
        <p:nvSpPr>
          <p:cNvPr id="1057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政策展望：推动房地产行业高质量发展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38" name="标题 1"/>
          <p:cNvSpPr>
            <a:spLocks noGrp="1"/>
          </p:cNvSpPr>
          <p:nvPr>
            <p:ph type="title" idx="2"/>
            <p:custDataLst>
              <p:tags r:id="rId1"/>
            </p:custDataLst>
          </p:nvPr>
        </p:nvSpPr>
        <p:spPr/>
        <p:txBody>
          <a:bodyPr/>
          <a:p>
            <a:r>
              <a:rPr altLang="en-US" lang="zh-CN"/>
              <a:t>技术创新</a:t>
            </a:r>
            <a:endParaRPr altLang="en-US" lang="zh-CN"/>
          </a:p>
        </p:txBody>
      </p:sp>
      <p:sp>
        <p:nvSpPr>
          <p:cNvPr id="105774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78" name="标题 2"/>
          <p:cNvSpPr>
            <a:spLocks noGrp="1"/>
          </p:cNvSpPr>
          <p:nvPr>
            <p:ph type="title" idx="44"/>
          </p:nvPr>
        </p:nvSpPr>
        <p:spPr/>
        <p:txBody>
          <a:bodyPr/>
          <a:p>
            <a:r>
              <a:rPr altLang="en-US" lang="zh-CN"/>
              <a:t>技术创新在行业中的应用</a:t>
            </a:r>
            <a:endParaRPr altLang="en-US" lang="zh-CN"/>
          </a:p>
        </p:txBody>
      </p:sp>
      <p:sp>
        <p:nvSpPr>
          <p:cNvPr id="105848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8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48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建筑行业：BIM技术、3D打印等在建筑设计、施工和运维中的应用，提高效率和质量。</a:t>
            </a:r>
            <a:endParaRPr altLang="en-US" dirty="0" sz="2000" lang="zh-CN" spc="150">
              <a:solidFill>
                <a:schemeClr val="tx1">
                  <a:lumMod val="85000"/>
                  <a:lumOff val="15000"/>
                </a:schemeClr>
              </a:solidFill>
              <a:latin typeface="+mn-ea"/>
              <a:sym typeface="+mn-ea"/>
            </a:endParaRPr>
          </a:p>
        </p:txBody>
      </p:sp>
      <p:sp>
        <p:nvSpPr>
          <p:cNvPr id="105848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8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9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房地产行业：智能化、绿色化技术应用于物业管理、智能家居等领域，提升居住体验和环保意识。</a:t>
            </a:r>
            <a:endParaRPr altLang="en-US" dirty="0" sz="2000" lang="zh-CN" spc="150">
              <a:solidFill>
                <a:schemeClr val="tx1">
                  <a:lumMod val="85000"/>
                  <a:lumOff val="15000"/>
                </a:schemeClr>
              </a:solidFill>
              <a:latin typeface="+mn-ea"/>
              <a:sym typeface="+mn-ea"/>
            </a:endParaRPr>
          </a:p>
        </p:txBody>
      </p:sp>
      <p:sp>
        <p:nvSpPr>
          <p:cNvPr id="105849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9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49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行业融合：互联网+、物联网等技术在建筑和房地产行业的融合，实现信息化、数字化和智能化的发展。</a:t>
            </a:r>
            <a:endParaRPr altLang="en-US" dirty="0" sz="2000" lang="zh-CN" spc="150">
              <a:solidFill>
                <a:schemeClr val="tx1">
                  <a:lumMod val="85000"/>
                  <a:lumOff val="15000"/>
                </a:schemeClr>
              </a:solidFill>
              <a:latin typeface="+mn-ea"/>
              <a:sym typeface="+mn-ea"/>
            </a:endParaRPr>
          </a:p>
        </p:txBody>
      </p:sp>
      <p:sp>
        <p:nvSpPr>
          <p:cNvPr id="105849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50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50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创新驱动：技术创新推动建筑和房地产行业向高质量、高效率、可持续方向发展，提升行业整体竞争力。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88" name="标题 2"/>
          <p:cNvSpPr>
            <a:spLocks noGrp="1"/>
          </p:cNvSpPr>
          <p:nvPr>
            <p:ph type="title" idx="44"/>
          </p:nvPr>
        </p:nvSpPr>
        <p:spPr/>
        <p:txBody>
          <a:bodyPr/>
          <a:p>
            <a:r>
              <a:rPr altLang="en-US" lang="zh-CN"/>
              <a:t>技术创新对行业的影响</a:t>
            </a:r>
            <a:endParaRPr altLang="en-US" lang="zh-CN"/>
          </a:p>
        </p:txBody>
      </p:sp>
      <p:sp>
        <p:nvSpPr>
          <p:cNvPr id="105879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79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79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79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79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未来技术创新的方向与趋势</a:t>
            </a:r>
            <a:endParaRPr altLang="en-US" dirty="0" sz="1200" lang="zh-CN" spc="150">
              <a:solidFill>
                <a:srgbClr val="FFFFFF"/>
              </a:solidFill>
              <a:latin typeface="+mn-ea"/>
              <a:sym typeface="+mn-ea"/>
            </a:endParaRPr>
          </a:p>
        </p:txBody>
      </p:sp>
      <p:sp>
        <p:nvSpPr>
          <p:cNvPr id="105880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0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0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技术创新带来的机遇与挑战</a:t>
            </a:r>
            <a:endParaRPr altLang="en-US" dirty="0" sz="1200" lang="zh-CN" spc="150">
              <a:solidFill>
                <a:schemeClr val="tx1">
                  <a:lumMod val="65000"/>
                  <a:lumOff val="35000"/>
                </a:schemeClr>
              </a:solidFill>
              <a:latin typeface="+mn-ea"/>
              <a:sym typeface="+mn-ea"/>
            </a:endParaRPr>
          </a:p>
        </p:txBody>
      </p:sp>
      <p:sp>
        <p:nvSpPr>
          <p:cNvPr id="105880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0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1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技术创新对行业的影响</a:t>
            </a:r>
            <a:endParaRPr altLang="en-US" dirty="0" sz="1200" lang="zh-CN" spc="150">
              <a:solidFill>
                <a:srgbClr val="FFFFFF"/>
              </a:solidFill>
              <a:latin typeface="+mn-ea"/>
              <a:sym typeface="+mn-ea"/>
            </a:endParaRPr>
          </a:p>
        </p:txBody>
      </p:sp>
      <p:sp>
        <p:nvSpPr>
          <p:cNvPr id="105881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1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81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建筑与房地产行业的技术创新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02" name="标题 2"/>
          <p:cNvSpPr>
            <a:spLocks noGrp="1"/>
          </p:cNvSpPr>
          <p:nvPr>
            <p:ph type="title" idx="44"/>
          </p:nvPr>
        </p:nvSpPr>
        <p:spPr/>
        <p:txBody>
          <a:bodyPr/>
          <a:p>
            <a:r>
              <a:rPr altLang="en-US" lang="zh-CN"/>
              <a:t>技术创新趋势与展望</a:t>
            </a:r>
            <a:endParaRPr altLang="en-US" lang="zh-CN"/>
          </a:p>
        </p:txBody>
      </p:sp>
      <p:sp>
        <p:nvSpPr>
          <p:cNvPr id="105910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0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0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1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1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1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1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1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2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2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2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2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2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3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3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3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3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3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4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建筑与房地产行业技术创新现状</a:t>
            </a:r>
            <a:endParaRPr altLang="en-US" dirty="0" sz="1200" lang="zh-CN" spc="150">
              <a:solidFill>
                <a:schemeClr val="tx1">
                  <a:lumMod val="65000"/>
                  <a:lumOff val="35000"/>
                </a:schemeClr>
              </a:solidFill>
              <a:latin typeface="+mn-ea"/>
              <a:sym typeface="+mn-ea"/>
            </a:endParaRPr>
          </a:p>
        </p:txBody>
      </p:sp>
      <p:sp>
        <p:nvSpPr>
          <p:cNvPr id="105914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展望未来，技术创新将为行业带来更多机遇与挑战</a:t>
            </a:r>
            <a:endParaRPr altLang="en-US" dirty="0" sz="1200" lang="zh-CN" spc="150">
              <a:solidFill>
                <a:schemeClr val="tx1">
                  <a:lumMod val="65000"/>
                  <a:lumOff val="35000"/>
                </a:schemeClr>
              </a:solidFill>
              <a:latin typeface="+mn-ea"/>
              <a:sym typeface="+mn-ea"/>
            </a:endParaRPr>
          </a:p>
        </p:txBody>
      </p:sp>
      <p:sp>
        <p:nvSpPr>
          <p:cNvPr id="105914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技术创新对行业发展的影响</a:t>
            </a:r>
            <a:endParaRPr altLang="en-US" dirty="0" sz="1200" lang="zh-CN" spc="150">
              <a:solidFill>
                <a:schemeClr val="tx1">
                  <a:lumMod val="65000"/>
                  <a:lumOff val="35000"/>
                </a:schemeClr>
              </a:solidFill>
              <a:latin typeface="+mn-ea"/>
              <a:sym typeface="+mn-ea"/>
            </a:endParaRPr>
          </a:p>
        </p:txBody>
      </p:sp>
      <p:sp>
        <p:nvSpPr>
          <p:cNvPr id="105914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未来技术创新趋势分析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32" name="标题 1"/>
          <p:cNvSpPr>
            <a:spLocks noGrp="1"/>
          </p:cNvSpPr>
          <p:nvPr>
            <p:ph type="title" idx="2"/>
            <p:custDataLst>
              <p:tags r:id="rId1"/>
            </p:custDataLst>
          </p:nvPr>
        </p:nvSpPr>
        <p:spPr/>
        <p:txBody>
          <a:bodyPr/>
          <a:p>
            <a:r>
              <a:rPr altLang="en-US" lang="zh-CN"/>
              <a:t>人才培养与团队建设</a:t>
            </a:r>
            <a:endParaRPr altLang="en-US" lang="zh-CN"/>
          </a:p>
        </p:txBody>
      </p:sp>
      <p:sp>
        <p:nvSpPr>
          <p:cNvPr id="1059434"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172" name="标题 2"/>
          <p:cNvSpPr>
            <a:spLocks noGrp="1"/>
          </p:cNvSpPr>
          <p:nvPr>
            <p:ph type="title" idx="44"/>
          </p:nvPr>
        </p:nvSpPr>
        <p:spPr/>
        <p:txBody>
          <a:bodyPr/>
          <a:p>
            <a:r>
              <a:rPr altLang="en-US" lang="zh-CN"/>
              <a:t>人才培养策略与实施</a:t>
            </a:r>
            <a:endParaRPr altLang="en-US" lang="zh-CN"/>
          </a:p>
        </p:txBody>
      </p:sp>
      <p:sp>
        <p:nvSpPr>
          <p:cNvPr id="1060174" name="任意多边形: 形状 2"/>
          <p:cNvSpPr/>
          <p:nvPr>
            <p:custDataLst>
              <p:tags r:id="rId1"/>
            </p:custDataLst>
          </p:nvPr>
        </p:nvSpPr>
        <p:spPr>
          <a:xfrm rot="10800000">
            <a:off x="2552807" y="4005893"/>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176" name="矩形 4"/>
          <p:cNvSpPr/>
          <p:nvPr>
            <p:custDataLst>
              <p:tags r:id="rId2"/>
            </p:custDataLst>
          </p:nvPr>
        </p:nvSpPr>
        <p:spPr>
          <a:xfrm>
            <a:off x="2463271" y="4365944"/>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178" name="文本框 5"/>
          <p:cNvSpPr txBox="1"/>
          <p:nvPr>
            <p:custDataLst>
              <p:tags r:id="rId3"/>
            </p:custDataLst>
          </p:nvPr>
        </p:nvSpPr>
        <p:spPr>
          <a:xfrm>
            <a:off x="2761726" y="4322129"/>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tx1">
                    <a:lumMod val="75000"/>
                    <a:lumOff val="25000"/>
                  </a:schemeClr>
                </a:solidFill>
                <a:latin typeface="Arial" panose="02080604020202020204" pitchFamily="34" charset="0"/>
                <a:ea typeface="微软雅黑" panose="020B0503020204020204" pitchFamily="34" charset="-122"/>
                <a:sym typeface="+mn-ea"/>
              </a:rPr>
              <a:t>建立激励机制：通过建立激励机制，激发员工的工作积极性和创造力，提高员工的工作满意度和忠诚度。</a:t>
            </a:r>
            <a:endParaRPr altLang="en-US" dirty="0" sz="11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0180" name="任意多边形: 形状 56"/>
          <p:cNvSpPr/>
          <p:nvPr>
            <p:custDataLst>
              <p:tags r:id="rId4"/>
            </p:custDataLst>
          </p:nvPr>
        </p:nvSpPr>
        <p:spPr>
          <a:xfrm rot="10800000">
            <a:off x="6263818" y="4005893"/>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182" name="矩形 57"/>
          <p:cNvSpPr/>
          <p:nvPr>
            <p:custDataLst>
              <p:tags r:id="rId5"/>
            </p:custDataLst>
          </p:nvPr>
        </p:nvSpPr>
        <p:spPr>
          <a:xfrm>
            <a:off x="6174282" y="4365944"/>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184" name="文本框 58"/>
          <p:cNvSpPr txBox="1"/>
          <p:nvPr>
            <p:custDataLst>
              <p:tags r:id="rId6"/>
            </p:custDataLst>
          </p:nvPr>
        </p:nvSpPr>
        <p:spPr>
          <a:xfrm>
            <a:off x="6472737" y="4322129"/>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rPr>
              <a:t>加强企业文化建设：通过加强企业文化建设，提高员工对企业文化的认同感和归属感，增强企业的凝聚力和竞争力。</a:t>
            </a:r>
            <a:endPar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186" name="任意多边形: 形状 64"/>
          <p:cNvSpPr/>
          <p:nvPr>
            <p:custDataLst>
              <p:tags r:id="rId7"/>
            </p:custDataLst>
          </p:nvPr>
        </p:nvSpPr>
        <p:spPr>
          <a:xfrm rot="10800000">
            <a:off x="697302"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188" name="矩形 65"/>
          <p:cNvSpPr/>
          <p:nvPr>
            <p:custDataLst>
              <p:tags r:id="rId8"/>
            </p:custDataLst>
          </p:nvPr>
        </p:nvSpPr>
        <p:spPr>
          <a:xfrm>
            <a:off x="608400" y="1862091"/>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190" name="文本框 66"/>
          <p:cNvSpPr txBox="1"/>
          <p:nvPr>
            <p:custDataLst>
              <p:tags r:id="rId9"/>
            </p:custDataLst>
          </p:nvPr>
        </p:nvSpPr>
        <p:spPr>
          <a:xfrm>
            <a:off x="906856" y="1818276"/>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rPr>
              <a:t>明确人才培养目标：根据行业需求和公司战略，制定具体的人才培养目标，包括培养高素质、专业化、创新型人才等。</a:t>
            </a:r>
            <a:endPar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192" name="任意多边形: 形状 68"/>
          <p:cNvSpPr/>
          <p:nvPr>
            <p:custDataLst>
              <p:tags r:id="rId10"/>
            </p:custDataLst>
          </p:nvPr>
        </p:nvSpPr>
        <p:spPr>
          <a:xfrm rot="10800000">
            <a:off x="4408313"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194" name="矩形 69"/>
          <p:cNvSpPr/>
          <p:nvPr>
            <p:custDataLst>
              <p:tags r:id="rId11"/>
            </p:custDataLst>
          </p:nvPr>
        </p:nvSpPr>
        <p:spPr>
          <a:xfrm>
            <a:off x="4318776" y="1862091"/>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196" name="文本框 70"/>
          <p:cNvSpPr txBox="1"/>
          <p:nvPr>
            <p:custDataLst>
              <p:tags r:id="rId12"/>
            </p:custDataLst>
          </p:nvPr>
        </p:nvSpPr>
        <p:spPr>
          <a:xfrm>
            <a:off x="4617232" y="1818276"/>
            <a:ext cx="3040142" cy="1262015"/>
          </a:xfrm>
          <a:prstGeom prst="rect"/>
          <a:noFill/>
        </p:spPr>
        <p:txBody>
          <a:bodyPr anchor="t" anchorCtr="0" bIns="46800" lIns="90000" rIns="90000" rtlCol="0" tIns="46800" vert="horz" wrap="square">
            <a:normAutofit fontScale="65556"/>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制定人才培养计划：根据人才培养目标，制定具体的人才培养计划，包括培训课程、实践项目、导师制度等，确保人才培养的针对性和实效性。</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0198" name="任意多边形: 形状 72"/>
          <p:cNvSpPr/>
          <p:nvPr>
            <p:custDataLst>
              <p:tags r:id="rId13"/>
            </p:custDataLst>
          </p:nvPr>
        </p:nvSpPr>
        <p:spPr>
          <a:xfrm rot="10800000">
            <a:off x="8119324"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200" name="文本框 74"/>
          <p:cNvSpPr txBox="1"/>
          <p:nvPr>
            <p:custDataLst>
              <p:tags r:id="rId14"/>
            </p:custDataLst>
          </p:nvPr>
        </p:nvSpPr>
        <p:spPr>
          <a:xfrm>
            <a:off x="8328243" y="1818276"/>
            <a:ext cx="3040142" cy="1262015"/>
          </a:xfrm>
          <a:prstGeom prst="rect"/>
          <a:noFill/>
        </p:spPr>
        <p:txBody>
          <a:bodyPr anchor="t" anchorCtr="0" bIns="46800" lIns="90000" rIns="90000" rtlCol="0" tIns="46800" vert="horz" wrap="square">
            <a:normAutofit/>
          </a:bodyPr>
          <a:p>
            <a:pPr>
              <a:lnSpc>
                <a:spcPct val="140000"/>
              </a:lnSpc>
            </a:pPr>
            <a:r>
              <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rPr>
              <a:t>加强团队建设：通过团队建设活动，提高员工的团队协作能力和凝聚力，营造良好的工作氛围。</a:t>
            </a:r>
            <a:endParaRPr altLang="en-US" dirty="0" sz="11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202" name="矩形 73"/>
          <p:cNvSpPr/>
          <p:nvPr>
            <p:custDataLst>
              <p:tags r:id="rId15"/>
            </p:custDataLst>
          </p:nvPr>
        </p:nvSpPr>
        <p:spPr>
          <a:xfrm>
            <a:off x="8029787" y="1862091"/>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488" name="标题 2"/>
          <p:cNvSpPr>
            <a:spLocks noGrp="1"/>
          </p:cNvSpPr>
          <p:nvPr>
            <p:ph type="title" idx="44"/>
          </p:nvPr>
        </p:nvSpPr>
        <p:spPr/>
        <p:txBody>
          <a:bodyPr/>
          <a:p>
            <a:r>
              <a:rPr altLang="en-US" lang="zh-CN"/>
              <a:t>团队建设与管理经验</a:t>
            </a:r>
            <a:endParaRPr altLang="en-US" lang="zh-CN"/>
          </a:p>
        </p:txBody>
      </p:sp>
      <p:sp>
        <p:nvSpPr>
          <p:cNvPr id="1060490" name="任意多边形: 形状 2"/>
          <p:cNvSpPr/>
          <p:nvPr>
            <p:custDataLst>
              <p:tags r:id="rId1"/>
            </p:custDataLst>
          </p:nvPr>
        </p:nvSpPr>
        <p:spPr>
          <a:xfrm rot="10800000">
            <a:off x="711775"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492" name="矩形 4"/>
          <p:cNvSpPr/>
          <p:nvPr>
            <p:custDataLst>
              <p:tags r:id="rId2"/>
            </p:custDataLst>
          </p:nvPr>
        </p:nvSpPr>
        <p:spPr>
          <a:xfrm>
            <a:off x="622352"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494" name="文本框 5"/>
          <p:cNvSpPr txBox="1"/>
          <p:nvPr>
            <p:custDataLst>
              <p:tags r:id="rId3"/>
            </p:custDataLst>
          </p:nvPr>
        </p:nvSpPr>
        <p:spPr>
          <a:xfrm>
            <a:off x="920429"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激励机制：建立有效的激励机制，激发团队成员的积极性和创造力</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0496" name="任意多边形: 形状 56"/>
          <p:cNvSpPr/>
          <p:nvPr>
            <p:custDataLst>
              <p:tags r:id="rId4"/>
            </p:custDataLst>
          </p:nvPr>
        </p:nvSpPr>
        <p:spPr>
          <a:xfrm rot="10800000">
            <a:off x="4418066"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498" name="矩形 57"/>
          <p:cNvSpPr/>
          <p:nvPr>
            <p:custDataLst>
              <p:tags r:id="rId5"/>
            </p:custDataLst>
          </p:nvPr>
        </p:nvSpPr>
        <p:spPr>
          <a:xfrm>
            <a:off x="4328643" y="4365314"/>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500" name="文本框 58"/>
          <p:cNvSpPr txBox="1"/>
          <p:nvPr>
            <p:custDataLst>
              <p:tags r:id="rId6"/>
            </p:custDataLst>
          </p:nvPr>
        </p:nvSpPr>
        <p:spPr>
          <a:xfrm>
            <a:off x="4626719"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培训发展：定期组织培训和发展活动，提升团队成员的专业素养和综合能力</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502" name="任意多边形: 形状 60"/>
          <p:cNvSpPr/>
          <p:nvPr>
            <p:custDataLst>
              <p:tags r:id="rId7"/>
            </p:custDataLst>
          </p:nvPr>
        </p:nvSpPr>
        <p:spPr>
          <a:xfrm rot="10800000">
            <a:off x="8123723"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504" name="矩形 61"/>
          <p:cNvSpPr/>
          <p:nvPr>
            <p:custDataLst>
              <p:tags r:id="rId8"/>
            </p:custDataLst>
          </p:nvPr>
        </p:nvSpPr>
        <p:spPr>
          <a:xfrm>
            <a:off x="8034934"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506" name="文本框 62"/>
          <p:cNvSpPr txBox="1"/>
          <p:nvPr>
            <p:custDataLst>
              <p:tags r:id="rId9"/>
            </p:custDataLst>
          </p:nvPr>
        </p:nvSpPr>
        <p:spPr>
          <a:xfrm>
            <a:off x="8333010"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团队文化：营造积极向上的团队文化，增强团队凝聚力和向心力</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0508" name="任意多边形: 形状 64"/>
          <p:cNvSpPr/>
          <p:nvPr>
            <p:custDataLst>
              <p:tags r:id="rId10"/>
            </p:custDataLst>
          </p:nvPr>
        </p:nvSpPr>
        <p:spPr>
          <a:xfrm rot="10800000">
            <a:off x="69718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510" name="矩形 65"/>
          <p:cNvSpPr/>
          <p:nvPr>
            <p:custDataLst>
              <p:tags r:id="rId11"/>
            </p:custDataLst>
          </p:nvPr>
        </p:nvSpPr>
        <p:spPr>
          <a:xfrm>
            <a:off x="608400"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512" name="文本框 66"/>
          <p:cNvSpPr txBox="1"/>
          <p:nvPr>
            <p:custDataLst>
              <p:tags r:id="rId12"/>
            </p:custDataLst>
          </p:nvPr>
        </p:nvSpPr>
        <p:spPr>
          <a:xfrm>
            <a:off x="906476"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团队组建：选拔优秀人才，组建高效团队</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0514" name="任意多边形: 形状 68"/>
          <p:cNvSpPr/>
          <p:nvPr>
            <p:custDataLst>
              <p:tags r:id="rId13"/>
            </p:custDataLst>
          </p:nvPr>
        </p:nvSpPr>
        <p:spPr>
          <a:xfrm rot="10800000">
            <a:off x="440347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0516" name="矩形 69"/>
          <p:cNvSpPr/>
          <p:nvPr>
            <p:custDataLst>
              <p:tags r:id="rId14"/>
            </p:custDataLst>
          </p:nvPr>
        </p:nvSpPr>
        <p:spPr>
          <a:xfrm>
            <a:off x="4314057" y="1864645"/>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518" name="文本框 70"/>
          <p:cNvSpPr txBox="1"/>
          <p:nvPr>
            <p:custDataLst>
              <p:tags r:id="rId15"/>
            </p:custDataLst>
          </p:nvPr>
        </p:nvSpPr>
        <p:spPr>
          <a:xfrm>
            <a:off x="4612133"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明确职责：明确团队成员职责，确保工作顺利进行</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0520" name="任意多边形: 形状 72"/>
          <p:cNvSpPr/>
          <p:nvPr>
            <p:custDataLst>
              <p:tags r:id="rId16"/>
            </p:custDataLst>
          </p:nvPr>
        </p:nvSpPr>
        <p:spPr>
          <a:xfrm rot="10800000">
            <a:off x="8109770"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0522" name="矩形 73"/>
          <p:cNvSpPr/>
          <p:nvPr>
            <p:custDataLst>
              <p:tags r:id="rId17"/>
            </p:custDataLst>
          </p:nvPr>
        </p:nvSpPr>
        <p:spPr>
          <a:xfrm>
            <a:off x="8020347"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524" name="文本框 74"/>
          <p:cNvSpPr txBox="1"/>
          <p:nvPr>
            <p:custDataLst>
              <p:tags r:id="rId18"/>
            </p:custDataLst>
          </p:nvPr>
        </p:nvSpPr>
        <p:spPr>
          <a:xfrm>
            <a:off x="8318424" y="1820885"/>
            <a:ext cx="3036275" cy="1260410"/>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沟通协作：加强团队成员之间的沟通与协作，提高工作效率</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810" name="标题 2"/>
          <p:cNvSpPr>
            <a:spLocks noGrp="1"/>
          </p:cNvSpPr>
          <p:nvPr>
            <p:ph type="title" idx="44"/>
          </p:nvPr>
        </p:nvSpPr>
        <p:spPr/>
        <p:txBody>
          <a:bodyPr/>
          <a:p>
            <a:r>
              <a:rPr altLang="en-US" lang="zh-CN"/>
              <a:t>人才流失与保留策略</a:t>
            </a:r>
            <a:endParaRPr altLang="en-US" lang="zh-CN"/>
          </a:p>
        </p:txBody>
      </p:sp>
      <p:sp>
        <p:nvSpPr>
          <p:cNvPr id="10608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8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人才流失原因分析：包括薪酬待遇、职业发展、工作环境等方面的原因</a:t>
            </a:r>
            <a:endParaRPr altLang="en-US" dirty="0" sz="2000" lang="zh-CN" spc="150">
              <a:solidFill>
                <a:schemeClr val="tx1">
                  <a:lumMod val="85000"/>
                  <a:lumOff val="15000"/>
                </a:schemeClr>
              </a:solidFill>
              <a:latin typeface="+mn-ea"/>
              <a:sym typeface="+mn-ea"/>
            </a:endParaRPr>
          </a:p>
        </p:txBody>
      </p:sp>
      <p:sp>
        <p:nvSpPr>
          <p:cNvPr id="10608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人才保留策略：包括提高薪酬待遇、提供职业发展机会、改善工作环境等措施</a:t>
            </a:r>
            <a:endParaRPr altLang="en-US" dirty="0" sz="2000" lang="zh-CN" spc="150">
              <a:solidFill>
                <a:schemeClr val="tx1">
                  <a:lumMod val="85000"/>
                  <a:lumOff val="15000"/>
                </a:schemeClr>
              </a:solidFill>
              <a:latin typeface="+mn-ea"/>
              <a:sym typeface="+mn-ea"/>
            </a:endParaRPr>
          </a:p>
        </p:txBody>
      </p:sp>
      <p:sp>
        <p:nvSpPr>
          <p:cNvPr id="10608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人才培养与团队建设：通过培训、激励、团队建设等方式提高员工素质和团队凝聚力</a:t>
            </a:r>
            <a:endParaRPr altLang="en-US" dirty="0" sz="2000" lang="zh-CN" spc="150">
              <a:solidFill>
                <a:schemeClr val="tx1">
                  <a:lumMod val="85000"/>
                  <a:lumOff val="15000"/>
                </a:schemeClr>
              </a:solidFill>
              <a:latin typeface="+mn-ea"/>
              <a:sym typeface="+mn-ea"/>
            </a:endParaRPr>
          </a:p>
        </p:txBody>
      </p:sp>
      <p:sp>
        <p:nvSpPr>
          <p:cNvPr id="10608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08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人才流失与保留的长期规划：制定长期的人才流失与保留策略，确保公司人才的稳定和发展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1120" name="标题 1"/>
          <p:cNvSpPr>
            <a:spLocks noGrp="1"/>
          </p:cNvSpPr>
          <p:nvPr>
            <p:ph type="title" idx="2"/>
            <p:custDataLst>
              <p:tags r:id="rId1"/>
            </p:custDataLst>
          </p:nvPr>
        </p:nvSpPr>
        <p:spPr/>
        <p:txBody>
          <a:bodyPr/>
          <a:p>
            <a:r>
              <a:rPr altLang="en-US" lang="zh-CN"/>
              <a:t>未来展望与规划</a:t>
            </a:r>
            <a:endParaRPr altLang="en-US" lang="zh-CN"/>
          </a:p>
        </p:txBody>
      </p:sp>
      <p:sp>
        <p:nvSpPr>
          <p:cNvPr id="1061122" name="文本占位符 2"/>
          <p:cNvSpPr>
            <a:spLocks noGrp="1"/>
          </p:cNvSpPr>
          <p:nvPr>
            <p:ph type="body" idx="1"/>
            <p:custDataLst>
              <p:tags r:id="rId2"/>
            </p:custDataLst>
          </p:nvPr>
        </p:nvSpPr>
        <p:spPr/>
        <p:txBody>
          <a:bodyPr/>
          <a:p>
            <a:r>
              <a:rPr altLang="en-US" lang="zh-CN"/>
              <a:t>Part Eight</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61860" name="标题 2"/>
          <p:cNvSpPr>
            <a:spLocks noGrp="1"/>
          </p:cNvSpPr>
          <p:nvPr>
            <p:ph type="title" idx="44"/>
          </p:nvPr>
        </p:nvSpPr>
        <p:spPr/>
        <p:txBody>
          <a:bodyPr/>
          <a:p>
            <a:r>
              <a:rPr altLang="en-US" lang="zh-CN"/>
              <a:t>行业未来发展趋势预测</a:t>
            </a:r>
            <a:endParaRPr altLang="en-US" lang="zh-CN"/>
          </a:p>
        </p:txBody>
      </p:sp>
      <p:sp>
        <p:nvSpPr>
          <p:cNvPr id="10618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18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绿色建筑与可持续发展</a:t>
            </a:r>
            <a:endParaRPr altLang="en-US" dirty="0" sz="2000" lang="zh-CN" spc="150">
              <a:solidFill>
                <a:schemeClr val="tx1">
                  <a:lumMod val="85000"/>
                  <a:lumOff val="15000"/>
                </a:schemeClr>
              </a:solidFill>
              <a:latin typeface="+mn-ea"/>
              <a:sym typeface="+mn-ea"/>
            </a:endParaRPr>
          </a:p>
        </p:txBody>
      </p:sp>
      <p:sp>
        <p:nvSpPr>
          <p:cNvPr id="10618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智能化与数字化转型</a:t>
            </a:r>
            <a:endParaRPr altLang="en-US" dirty="0" sz="2000" lang="zh-CN" spc="150">
              <a:solidFill>
                <a:schemeClr val="tx1">
                  <a:lumMod val="85000"/>
                  <a:lumOff val="15000"/>
                </a:schemeClr>
              </a:solidFill>
              <a:latin typeface="+mn-ea"/>
              <a:sym typeface="+mn-ea"/>
            </a:endParaRPr>
          </a:p>
        </p:txBody>
      </p:sp>
      <p:sp>
        <p:nvSpPr>
          <p:cNvPr id="10618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多元化与跨界合作</a:t>
            </a:r>
            <a:endParaRPr altLang="en-US" dirty="0" sz="2000" lang="zh-CN" spc="150">
              <a:solidFill>
                <a:schemeClr val="tx1">
                  <a:lumMod val="85000"/>
                  <a:lumOff val="15000"/>
                </a:schemeClr>
              </a:solidFill>
              <a:latin typeface="+mn-ea"/>
              <a:sym typeface="+mn-ea"/>
            </a:endParaRPr>
          </a:p>
        </p:txBody>
      </p:sp>
      <p:sp>
        <p:nvSpPr>
          <p:cNvPr id="10618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18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创新驱动与人才培养</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62170" name="标题 2"/>
          <p:cNvSpPr>
            <a:spLocks noGrp="1"/>
          </p:cNvSpPr>
          <p:nvPr>
            <p:ph type="title" idx="44"/>
          </p:nvPr>
        </p:nvSpPr>
        <p:spPr/>
        <p:txBody>
          <a:bodyPr/>
          <a:p>
            <a:r>
              <a:rPr altLang="en-US" lang="zh-CN"/>
              <a:t>公司未来发展规划与目标</a:t>
            </a:r>
            <a:endParaRPr altLang="en-US" lang="zh-CN"/>
          </a:p>
        </p:txBody>
      </p:sp>
      <p:sp>
        <p:nvSpPr>
          <p:cNvPr id="10621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21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1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明确公司未来三到五年的发展战略规划</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21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21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1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制定具体的业务拓展计划和目标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621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621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确定公司未来的人才发展计划和目标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621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1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621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1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制定公司未来的财务预算和计划</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62480" name="标题 2"/>
          <p:cNvSpPr>
            <a:spLocks noGrp="1"/>
          </p:cNvSpPr>
          <p:nvPr>
            <p:ph type="title" idx="44"/>
          </p:nvPr>
        </p:nvSpPr>
        <p:spPr/>
        <p:txBody>
          <a:bodyPr/>
          <a:p>
            <a:r>
              <a:rPr altLang="en-US" lang="zh-CN"/>
              <a:t>未来挑战与机遇并存</a:t>
            </a:r>
            <a:endParaRPr altLang="en-US" lang="zh-CN"/>
          </a:p>
        </p:txBody>
      </p:sp>
      <p:sp>
        <p:nvSpPr>
          <p:cNvPr id="10624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4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24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挑战：政策调控、市场竞争、客户需求多样化</a:t>
            </a:r>
            <a:endParaRPr altLang="en-US" dirty="0" sz="2000" lang="zh-CN" spc="150">
              <a:solidFill>
                <a:schemeClr val="tx1">
                  <a:lumMod val="85000"/>
                  <a:lumOff val="15000"/>
                </a:schemeClr>
              </a:solidFill>
              <a:latin typeface="+mn-ea"/>
              <a:sym typeface="+mn-ea"/>
            </a:endParaRPr>
          </a:p>
        </p:txBody>
      </p:sp>
      <p:sp>
        <p:nvSpPr>
          <p:cNvPr id="10624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4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4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机遇：技术创新、绿色建筑、可持续发展</a:t>
            </a:r>
            <a:endParaRPr altLang="en-US" dirty="0" sz="2000" lang="zh-CN" spc="150">
              <a:solidFill>
                <a:schemeClr val="tx1">
                  <a:lumMod val="85000"/>
                  <a:lumOff val="15000"/>
                </a:schemeClr>
              </a:solidFill>
              <a:latin typeface="+mn-ea"/>
              <a:sym typeface="+mn-ea"/>
            </a:endParaRPr>
          </a:p>
        </p:txBody>
      </p:sp>
      <p:sp>
        <p:nvSpPr>
          <p:cNvPr id="10624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4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4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应对策略：加强政策研究、提升核心竞争力、拓展市场份额</a:t>
            </a:r>
            <a:endParaRPr altLang="en-US" dirty="0" sz="2000" lang="zh-CN" spc="150">
              <a:solidFill>
                <a:schemeClr val="tx1">
                  <a:lumMod val="85000"/>
                  <a:lumOff val="15000"/>
                </a:schemeClr>
              </a:solidFill>
              <a:latin typeface="+mn-ea"/>
              <a:sym typeface="+mn-ea"/>
            </a:endParaRPr>
          </a:p>
        </p:txBody>
      </p:sp>
      <p:sp>
        <p:nvSpPr>
          <p:cNvPr id="10625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5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625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展望：行业转型升级、高质量发展、实现可持续发展目标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6279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2792"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3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8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2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2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8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8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10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Eight"/>
</p:tagLst>
</file>

<file path=ppt/tags/tag10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10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7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72.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2023-12-17T14:06:41Z</dcterms:created>
  <dcterms:modified xsi:type="dcterms:W3CDTF">2023-12-17T14:06:41Z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cc3f5fa0ba8140a6b30b47cf37a8c45c_21</vt:lpwstr>
  </property>
</Properties>
</file>