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</p:sldIdLst>
  <p:sldSz cx="12192000" cy="6858000"/>
  <p:notesSz cx="6858000" cy="9144000"/>
  <p:custDataLst>
    <p:tags r:id="rId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howGuides="1">
      <p:cViewPr>
        <p:scale>
          <a:sx n="69" d="100"/>
          <a:sy n="69" d="100"/>
        </p:scale>
        <p:origin x="1314" y="9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74CD66-75F7-4BB8-9466-2896879EFEE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782284-B227-4D66-8783-6239908CA77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6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8"/>
            <p:cNvGrpSpPr/>
            <p:nvPr userDrawn="1"/>
          </p:nvGrpSpPr>
          <p:grpSpPr>
            <a:xfrm>
              <a:off x="0" y="0"/>
              <a:ext cx="12192001" cy="6608801"/>
              <a:chExt cx="12192001" cy="660880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Relationship Id="rId4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A0EAD5-F479-4F85-B69D-037541D3C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236" y="1760889"/>
            <a:ext cx="9581529" cy="333622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70A571F-A205-4D43-AD39-3A373E849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465655"/>
            <a:ext cx="10076033" cy="39266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7EF46DE-89B5-45FD-9B6E-F67BB2512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364" y="2948947"/>
            <a:ext cx="672075" cy="58516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49970CE-6581-F899-B056-D49E29365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490" y="2787014"/>
            <a:ext cx="6882067" cy="238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37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A89685-287D-427C-BE3A-7FECBBD847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377" y="630069"/>
            <a:ext cx="10865246" cy="55978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F8D446F-258C-4CD5-AB76-969F392A1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342" y="5349214"/>
            <a:ext cx="672075" cy="58516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55A6E5D-1139-4214-9B1D-230E30899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48" y="5349214"/>
            <a:ext cx="672075" cy="5851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6F9CF7F-65B7-E448-A176-757A0DF30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84" y="1761861"/>
            <a:ext cx="10076033" cy="33342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A6AB9E-DA33-49A7-A214-76D61ABD23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823313"/>
            <a:ext cx="11083636" cy="52113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8BF649F-55D9-406A-ACE4-1FFCB7AA80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7615"/>
          <a:stretch>
            <a:fillRect/>
          </a:stretch>
        </p:blipFill>
        <p:spPr>
          <a:xfrm>
            <a:off x="1057984" y="1037588"/>
            <a:ext cx="10076033" cy="346205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B67BAF-40E5-4F91-BB25-789B5C482A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485"/>
          <a:stretch>
            <a:fillRect/>
          </a:stretch>
        </p:blipFill>
        <p:spPr>
          <a:xfrm>
            <a:off x="1057984" y="1090357"/>
            <a:ext cx="10076033" cy="339173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6606358-8AD1-6110-CC3C-1872A4E05F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5520" y="4454761"/>
            <a:ext cx="8327300" cy="142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742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主题1</Template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主题1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幻灯片 1</dc:title>
  <cp:lastModifiedBy>天天向上</cp:lastModifiedBy>
  <cp:revision>27</cp:revision>
  <dcterms:created xsi:type="dcterms:W3CDTF">2005-09-18T11:32:04Z</dcterms:created>
  <dcterms:modified xsi:type="dcterms:W3CDTF">2023-07-23T07:20:53Z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E32F04BEADF8497D9EAA01DC8BA170F2</vt:lpwstr>
  </property>
  <property fmtid="{D5CDD505-2E9C-101B-9397-08002B2CF9AE}" pid="3" name="KSOProductBuildVer">
    <vt:lpwstr>2052-11.1.0.11365</vt:lpwstr>
  </property>
</Properties>
</file>