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46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028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46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76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397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00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53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28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57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52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70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CA512-64A4-4745-9F58-EE09724B8817}" type="datetimeFigureOut">
              <a:rPr lang="zh-CN" altLang="en-US" smtClean="0"/>
              <a:t>2018/8/5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49BA3-3F84-4E2D-8B1D-05E8F71E8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693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D2B4A9-D92F-4329-B166-9108792611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/>
              <a:t>Dr.Seuss's</a:t>
            </a:r>
            <a:r>
              <a:rPr lang="en-US" altLang="zh-CN" dirty="0"/>
              <a:t> A B C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EF3FB93-DC6D-438A-8986-E26096A37B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由 行者无疆 创建</a:t>
            </a:r>
          </a:p>
        </p:txBody>
      </p:sp>
    </p:spTree>
    <p:extLst>
      <p:ext uri="{BB962C8B-B14F-4D97-AF65-F5344CB8AC3E}">
        <p14:creationId xmlns:p14="http://schemas.microsoft.com/office/powerpoint/2010/main" val="4040525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67">
            <a:extLst>
              <a:ext uri="{FF2B5EF4-FFF2-40B4-BE49-F238E27FC236}">
                <a16:creationId xmlns:a16="http://schemas.microsoft.com/office/drawing/2014/main" id="{E8726ABB-C9A6-44E2-BD59-EE6754E16C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60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68">
            <a:extLst>
              <a:ext uri="{FF2B5EF4-FFF2-40B4-BE49-F238E27FC236}">
                <a16:creationId xmlns:a16="http://schemas.microsoft.com/office/drawing/2014/main" id="{544FBE9B-8678-4377-9F8B-59444A30C8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53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69">
            <a:extLst>
              <a:ext uri="{FF2B5EF4-FFF2-40B4-BE49-F238E27FC236}">
                <a16:creationId xmlns:a16="http://schemas.microsoft.com/office/drawing/2014/main" id="{58BA7F4F-19D2-43A9-B92D-C71BA51609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8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0">
            <a:extLst>
              <a:ext uri="{FF2B5EF4-FFF2-40B4-BE49-F238E27FC236}">
                <a16:creationId xmlns:a16="http://schemas.microsoft.com/office/drawing/2014/main" id="{B94393FB-A4B5-4A4B-B599-A5441074CB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08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1">
            <a:extLst>
              <a:ext uri="{FF2B5EF4-FFF2-40B4-BE49-F238E27FC236}">
                <a16:creationId xmlns:a16="http://schemas.microsoft.com/office/drawing/2014/main" id="{DF6D61A8-97CA-479F-A5AB-4254768947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94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2">
            <a:extLst>
              <a:ext uri="{FF2B5EF4-FFF2-40B4-BE49-F238E27FC236}">
                <a16:creationId xmlns:a16="http://schemas.microsoft.com/office/drawing/2014/main" id="{CEC40B38-B197-492B-9E15-ABBCAD0DBC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16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3">
            <a:extLst>
              <a:ext uri="{FF2B5EF4-FFF2-40B4-BE49-F238E27FC236}">
                <a16:creationId xmlns:a16="http://schemas.microsoft.com/office/drawing/2014/main" id="{E64B4138-B89C-4FFC-993E-F3D51B450B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3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4">
            <a:extLst>
              <a:ext uri="{FF2B5EF4-FFF2-40B4-BE49-F238E27FC236}">
                <a16:creationId xmlns:a16="http://schemas.microsoft.com/office/drawing/2014/main" id="{6D282D5E-9019-4895-925B-85213A82C6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59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5">
            <a:extLst>
              <a:ext uri="{FF2B5EF4-FFF2-40B4-BE49-F238E27FC236}">
                <a16:creationId xmlns:a16="http://schemas.microsoft.com/office/drawing/2014/main" id="{D7D7E7DA-A1F8-4417-9519-9D2F5383C8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45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6">
            <a:extLst>
              <a:ext uri="{FF2B5EF4-FFF2-40B4-BE49-F238E27FC236}">
                <a16:creationId xmlns:a16="http://schemas.microsoft.com/office/drawing/2014/main" id="{6B425D68-6605-43FF-8407-CD482777AD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39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7">
            <a:extLst>
              <a:ext uri="{FF2B5EF4-FFF2-40B4-BE49-F238E27FC236}">
                <a16:creationId xmlns:a16="http://schemas.microsoft.com/office/drawing/2014/main" id="{A6114792-1FA5-4555-A192-FB9A77B3C5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63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8">
            <a:extLst>
              <a:ext uri="{FF2B5EF4-FFF2-40B4-BE49-F238E27FC236}">
                <a16:creationId xmlns:a16="http://schemas.microsoft.com/office/drawing/2014/main" id="{6FE78EFE-E94C-4BA8-A901-F0A77B97D5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86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79">
            <a:extLst>
              <a:ext uri="{FF2B5EF4-FFF2-40B4-BE49-F238E27FC236}">
                <a16:creationId xmlns:a16="http://schemas.microsoft.com/office/drawing/2014/main" id="{B60488A7-3716-4307-975D-41BDEA4853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89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0">
            <a:extLst>
              <a:ext uri="{FF2B5EF4-FFF2-40B4-BE49-F238E27FC236}">
                <a16:creationId xmlns:a16="http://schemas.microsoft.com/office/drawing/2014/main" id="{9C4BB8D9-4493-4EFE-B1B3-8A455BC32D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13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1">
            <a:extLst>
              <a:ext uri="{FF2B5EF4-FFF2-40B4-BE49-F238E27FC236}">
                <a16:creationId xmlns:a16="http://schemas.microsoft.com/office/drawing/2014/main" id="{6C13500A-4450-4180-88A7-E5F43A5FF9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88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2">
            <a:extLst>
              <a:ext uri="{FF2B5EF4-FFF2-40B4-BE49-F238E27FC236}">
                <a16:creationId xmlns:a16="http://schemas.microsoft.com/office/drawing/2014/main" id="{B284F435-D1DE-43E8-8E1B-3F356C630B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92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3">
            <a:extLst>
              <a:ext uri="{FF2B5EF4-FFF2-40B4-BE49-F238E27FC236}">
                <a16:creationId xmlns:a16="http://schemas.microsoft.com/office/drawing/2014/main" id="{F5E0D5FC-80AF-4835-96D1-0C932D74DD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11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4">
            <a:extLst>
              <a:ext uri="{FF2B5EF4-FFF2-40B4-BE49-F238E27FC236}">
                <a16:creationId xmlns:a16="http://schemas.microsoft.com/office/drawing/2014/main" id="{2A71EF32-3176-4333-9C9E-BC6DD13BAA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41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5">
            <a:extLst>
              <a:ext uri="{FF2B5EF4-FFF2-40B4-BE49-F238E27FC236}">
                <a16:creationId xmlns:a16="http://schemas.microsoft.com/office/drawing/2014/main" id="{601910C7-3AB6-45F0-8A88-C79E3BD244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2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6">
            <a:extLst>
              <a:ext uri="{FF2B5EF4-FFF2-40B4-BE49-F238E27FC236}">
                <a16:creationId xmlns:a16="http://schemas.microsoft.com/office/drawing/2014/main" id="{463B8588-DA3D-4361-BDAD-DF5A53919F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46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7">
            <a:extLst>
              <a:ext uri="{FF2B5EF4-FFF2-40B4-BE49-F238E27FC236}">
                <a16:creationId xmlns:a16="http://schemas.microsoft.com/office/drawing/2014/main" id="{DC1F3775-5990-4165-A327-6CE46C099C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73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8">
            <a:extLst>
              <a:ext uri="{FF2B5EF4-FFF2-40B4-BE49-F238E27FC236}">
                <a16:creationId xmlns:a16="http://schemas.microsoft.com/office/drawing/2014/main" id="{F753393D-25E6-4AD5-943F-C827401571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43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89">
            <a:extLst>
              <a:ext uri="{FF2B5EF4-FFF2-40B4-BE49-F238E27FC236}">
                <a16:creationId xmlns:a16="http://schemas.microsoft.com/office/drawing/2014/main" id="{8E6E65EF-8D72-4145-B148-82874C5FE3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00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0">
            <a:extLst>
              <a:ext uri="{FF2B5EF4-FFF2-40B4-BE49-F238E27FC236}">
                <a16:creationId xmlns:a16="http://schemas.microsoft.com/office/drawing/2014/main" id="{D8ACE729-8E9C-47C2-AB67-A9B68290AD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74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1">
            <a:extLst>
              <a:ext uri="{FF2B5EF4-FFF2-40B4-BE49-F238E27FC236}">
                <a16:creationId xmlns:a16="http://schemas.microsoft.com/office/drawing/2014/main" id="{B97A717D-F0CA-4D12-AA6A-B8AF274AD3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21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2">
            <a:extLst>
              <a:ext uri="{FF2B5EF4-FFF2-40B4-BE49-F238E27FC236}">
                <a16:creationId xmlns:a16="http://schemas.microsoft.com/office/drawing/2014/main" id="{C99B4192-8F7B-40D3-A7B1-9F82721554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5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3">
            <a:extLst>
              <a:ext uri="{FF2B5EF4-FFF2-40B4-BE49-F238E27FC236}">
                <a16:creationId xmlns:a16="http://schemas.microsoft.com/office/drawing/2014/main" id="{73637486-68BF-49D2-9FE7-1349D260D4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43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4">
            <a:extLst>
              <a:ext uri="{FF2B5EF4-FFF2-40B4-BE49-F238E27FC236}">
                <a16:creationId xmlns:a16="http://schemas.microsoft.com/office/drawing/2014/main" id="{34739F91-F955-4B92-9A44-6966F0AF05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98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5">
            <a:extLst>
              <a:ext uri="{FF2B5EF4-FFF2-40B4-BE49-F238E27FC236}">
                <a16:creationId xmlns:a16="http://schemas.microsoft.com/office/drawing/2014/main" id="{DF7E160C-A88F-4172-9E0D-C6737BAC3A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71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6">
            <a:extLst>
              <a:ext uri="{FF2B5EF4-FFF2-40B4-BE49-F238E27FC236}">
                <a16:creationId xmlns:a16="http://schemas.microsoft.com/office/drawing/2014/main" id="{2B299B65-F349-4F56-BE1A-34AF0E51DB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278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7">
            <a:extLst>
              <a:ext uri="{FF2B5EF4-FFF2-40B4-BE49-F238E27FC236}">
                <a16:creationId xmlns:a16="http://schemas.microsoft.com/office/drawing/2014/main" id="{B25FBC37-D241-4E15-BF66-416B89E4FE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744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8">
            <a:extLst>
              <a:ext uri="{FF2B5EF4-FFF2-40B4-BE49-F238E27FC236}">
                <a16:creationId xmlns:a16="http://schemas.microsoft.com/office/drawing/2014/main" id="{36C00CD9-0655-4F06-94B7-39900B9932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028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2999">
            <a:extLst>
              <a:ext uri="{FF2B5EF4-FFF2-40B4-BE49-F238E27FC236}">
                <a16:creationId xmlns:a16="http://schemas.microsoft.com/office/drawing/2014/main" id="{CAFC6217-BFAD-407F-899F-BAFA128BB7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65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3000">
            <a:extLst>
              <a:ext uri="{FF2B5EF4-FFF2-40B4-BE49-F238E27FC236}">
                <a16:creationId xmlns:a16="http://schemas.microsoft.com/office/drawing/2014/main" id="{22130CDE-3C09-4269-ACF1-7EABE6C089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65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清彩绘英文原版绘本-100_3001">
            <a:extLst>
              <a:ext uri="{FF2B5EF4-FFF2-40B4-BE49-F238E27FC236}">
                <a16:creationId xmlns:a16="http://schemas.microsoft.com/office/drawing/2014/main" id="{09C21704-FC93-4EBC-839D-1F152A0ACB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20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10</Words>
  <Application>Microsoft Office PowerPoint</Application>
  <PresentationFormat>宽屏</PresentationFormat>
  <Paragraphs>2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2" baseType="lpstr">
      <vt:lpstr>等线</vt:lpstr>
      <vt:lpstr>等线 Light</vt:lpstr>
      <vt:lpstr>Arial</vt:lpstr>
      <vt:lpstr>Calibri</vt:lpstr>
      <vt:lpstr>Calibri Light</vt:lpstr>
      <vt:lpstr>Office Theme</vt:lpstr>
      <vt:lpstr>Dr.Seuss's A B C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Dr.Seuss's A B C</dc:title>
  <dc:creator>柳 彦辉</dc:creator>
  <cp:lastModifiedBy>柳 彦辉</cp:lastModifiedBy>
  <cp:revision>1</cp:revision>
  <dcterms:created xsi:type="dcterms:W3CDTF">2018-08-05T06:53:58Z</dcterms:created>
  <dcterms:modified xsi:type="dcterms:W3CDTF">2018-08-05T06:55:50Z</dcterms:modified>
</cp:coreProperties>
</file>