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sldIdLst>
    <p:sldId id="409" r:id="rId2"/>
    <p:sldId id="414" r:id="rId3"/>
    <p:sldId id="415" r:id="rId4"/>
    <p:sldId id="428" r:id="rId5"/>
    <p:sldId id="416" r:id="rId6"/>
    <p:sldId id="417" r:id="rId7"/>
    <p:sldId id="418" r:id="rId8"/>
    <p:sldId id="410" r:id="rId9"/>
    <p:sldId id="419" r:id="rId10"/>
    <p:sldId id="424" r:id="rId11"/>
    <p:sldId id="411" r:id="rId12"/>
    <p:sldId id="420" r:id="rId13"/>
    <p:sldId id="421" r:id="rId14"/>
    <p:sldId id="425" r:id="rId15"/>
    <p:sldId id="412" r:id="rId16"/>
    <p:sldId id="422" r:id="rId17"/>
    <p:sldId id="423" r:id="rId18"/>
    <p:sldId id="426" r:id="rId19"/>
    <p:sldId id="427" r:id="rId20"/>
  </p:sldIdLst>
  <p:sldSz cx="12192000" cy="6858000"/>
  <p:notesSz cx="6858000" cy="9144000"/>
  <p:custDataLst>
    <p:tags r:id="rId21"/>
  </p:custDataLst>
  <p:defaultTextStyle>
    <a:defPPr>
      <a:defRPr lang="zh-CN"/>
    </a:defPPr>
    <a:lvl1pPr marL="0" indent="0" algn="l" defTabSz="914400" rtl="0" eaLnBrk="0" fontAlgn="base" hangingPunct="0">
      <a:lnSpc>
        <a:spcPct val="100000"/>
      </a:lnSpc>
      <a:spcBef>
        <a:spcPct val="0"/>
      </a:spcBef>
      <a:spcAft>
        <a:spcPct val="0"/>
      </a:spcAft>
      <a:buClrTx/>
      <a:buSzTx/>
      <a:buFontTx/>
      <a:buNone/>
      <a:defRPr kumimoji="0" sz="1800" b="0" i="0" u="none" baseline="0">
        <a:solidFill>
          <a:schemeClr val="tx1"/>
        </a:solidFill>
        <a:effectLst/>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sz="1800" b="0" i="0" u="none" baseline="0">
        <a:solidFill>
          <a:schemeClr val="tx1"/>
        </a:solidFill>
        <a:effectLst/>
        <a:latin typeface="Arial" panose="020B0604020202020204" pitchFamily="34" charset="0"/>
        <a:ea typeface="微软雅黑" panose="020B0503020204020204" pitchFamily="34" charset="-122"/>
      </a:defRPr>
    </a:lvl5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p:cViewPr varScale="1">
        <p:scale>
          <a:sx n="70" d="100"/>
          <a:sy n="70" d="100"/>
        </p:scale>
        <p:origin x="90" y="108"/>
      </p:cViewPr>
      <p:guideLst/>
    </p:cSldViewPr>
  </p:slideViewPr>
  <p:notesTextViewPr>
    <p:cViewPr>
      <p:scale>
        <a:sx n="1" d="1"/>
        <a:sy n="1" d="1"/>
      </p:scale>
      <p:origin x="0" y="0"/>
    </p:cViewPr>
  </p:notesTextViewPr>
  <p:notesViewPr>
    <p:cSldViewPr>
      <p:cViewPr varScale="1">
        <p:scale>
          <a:sx n="92" d="100"/>
          <a:sy n="92"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tags" Target="../tags/tag5.xml"/><Relationship Id="rId2" Type="http://schemas.openxmlformats.org/officeDocument/2006/relationships/tags" Target="../tags/tag4.xml"/><Relationship Id="rId1" Type="http://schemas.openxmlformats.org/officeDocument/2006/relationships/tags" Target="../tags/tag3.xml"/><Relationship Id="rId4"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tags" Target="../tags/tag8.xml"/><Relationship Id="rId2" Type="http://schemas.openxmlformats.org/officeDocument/2006/relationships/tags" Target="../tags/tag7.xml"/><Relationship Id="rId1" Type="http://schemas.openxmlformats.org/officeDocument/2006/relationships/tags" Target="../tags/tag6.xml"/><Relationship Id="rId4"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tags" Target="../tags/tag11.xml"/><Relationship Id="rId2" Type="http://schemas.openxmlformats.org/officeDocument/2006/relationships/tags" Target="../tags/tag10.xml"/><Relationship Id="rId1" Type="http://schemas.openxmlformats.org/officeDocument/2006/relationships/tags" Target="../tags/tag9.xml"/><Relationship Id="rId4"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tags" Target="../tags/tag12.xml"/><Relationship Id="rId4"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tags" Target="../tags/tag15.xml"/><Relationship Id="rId4"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tags" Target="../tags/tag20.xml"/><Relationship Id="rId2" Type="http://schemas.openxmlformats.org/officeDocument/2006/relationships/tags" Target="../tags/tag19.xml"/><Relationship Id="rId1" Type="http://schemas.openxmlformats.org/officeDocument/2006/relationships/tags" Target="../tags/tag18.xml"/><Relationship Id="rId4"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tags" Target="../tags/tag21.xml"/><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 Id="rId4"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tags" Target="../tags/tag29.xml"/><Relationship Id="rId2" Type="http://schemas.openxmlformats.org/officeDocument/2006/relationships/tags" Target="../tags/tag28.xml"/><Relationship Id="rId1" Type="http://schemas.openxmlformats.org/officeDocument/2006/relationships/tags" Target="../tags/tag27.xml"/><Relationship Id="rId4"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tags" Target="../tags/tag32.xml"/><Relationship Id="rId2" Type="http://schemas.openxmlformats.org/officeDocument/2006/relationships/tags" Target="../tags/tag31.xml"/><Relationship Id="rId1" Type="http://schemas.openxmlformats.org/officeDocument/2006/relationships/tags" Target="../tags/tag30.xml"/><Relationship Id="rId4"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tags" Target="../tags/tag33.xml"/><Relationship Id="rId4"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98800" y="914400"/>
            <a:ext cx="9799200" cy="2570400"/>
          </a:xfrm>
        </p:spPr>
        <p:txBody>
          <a:bodyPr lIns="90000" tIns="46800" rIns="90000" bIns="46800" anchor="b"/>
          <a:lstStyle>
            <a:lvl1pPr algn="ctr">
              <a:defRPr sz="6000" b="1" i="0" spc="300" baseline="0">
                <a:solidFill>
                  <a:schemeClr val="tx1">
                    <a:lumMod val="85000"/>
                    <a:lumOff val="15000"/>
                  </a:schemeClr>
                </a:solidFill>
                <a:effectLst/>
              </a:defRPr>
            </a:lvl1pPr>
          </a:lstStyle>
          <a:p>
            <a:r>
              <a:rPr lang="zh-CN" altLang="en-US"/>
              <a:t>单击此处编辑母版标题样式</a:t>
            </a:r>
          </a:p>
        </p:txBody>
      </p:sp>
      <p:sp>
        <p:nvSpPr>
          <p:cNvPr id="3" name="副标题 2"/>
          <p:cNvSpPr>
            <a:spLocks noGrp="1"/>
          </p:cNvSpPr>
          <p:nvPr>
            <p:ph type="subTitle" idx="1"/>
          </p:nvPr>
        </p:nvSpPr>
        <p:spPr>
          <a:xfrm>
            <a:off x="1198800" y="3560400"/>
            <a:ext cx="9799200" cy="1472400"/>
          </a:xfrm>
        </p:spPr>
        <p:txBody>
          <a:bodyPr/>
          <a:lstStyle>
            <a:lvl1pPr marL="0" indent="0" algn="ctr" eaLnBrk="1" fontAlgn="auto" latinLnBrk="0" hangingPunct="1">
              <a:lnSpc>
                <a:spcPct val="110000"/>
              </a:lnSpc>
              <a:buNone/>
              <a:defRPr sz="2400" u="none" strike="noStrike" kern="1200" cap="none" spc="200" normalizeH="0" baseline="0">
                <a:solidFill>
                  <a:schemeClr val="tx1">
                    <a:lumMod val="65000"/>
                    <a:lumOff val="35000"/>
                  </a:schemeClr>
                </a:solidFill>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custDataLst>
              <p:tags r:id="rId1"/>
            </p:custDataLst>
          </p:nvPr>
        </p:nvSpPr>
        <p:spPr>
          <a:xfrm>
            <a:off x="612775" y="6315075"/>
            <a:ext cx="2698750" cy="315913"/>
          </a:xfrm>
          <a:prstGeom prst="rect">
            <a:avLst/>
          </a:prstGeom>
        </p:spPr>
        <p:txBody>
          <a:bodyPr rtlCol="0" anchor="ctr" anchorCtr="0">
            <a:noAutofit/>
          </a:bodyPr>
          <a:lstStyle>
            <a:defPPr>
              <a:defRPr lang="zh-CN"/>
            </a:defPPr>
            <a:lvl1pPr marL="0" indent="0" algn="l" defTabSz="914400" rtl="0" eaLnBrk="1" fontAlgn="auto" hangingPunct="1">
              <a:lnSpc>
                <a:spcPct val="100000"/>
              </a:lnSpc>
              <a:spcBef>
                <a:spcPct val="0"/>
              </a:spcBef>
              <a:spcAft>
                <a:spcPct val="0"/>
              </a:spcAft>
              <a:buClrTx/>
              <a:buSzTx/>
              <a:buFontTx/>
              <a:buNone/>
              <a:defRPr kumimoji="0" lang="zh-CN" altLang="en-US" sz="1000" b="0" i="0" u="none" baseline="0">
                <a:solidFill>
                  <a:schemeClr val="tx1">
                    <a:tint val="75000"/>
                  </a:schemeClr>
                </a:solidFill>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eaLnBrk="1" hangingPunct="1"/>
            <a:fld id="{C158A5E2-CB70-423F-9AAB-A43B8D719B5D}" type="datetime1">
              <a:rPr lang="zh-CN" altLang="en-US" sz="1000">
                <a:solidFill>
                  <a:srgbClr val="898989"/>
                </a:solidFill>
              </a:rPr>
              <a:t>2023-03-01</a:t>
            </a:fld>
            <a:endParaRPr lang="zh-CN" altLang="en-US" sz="1000">
              <a:solidFill>
                <a:srgbClr val="898989"/>
              </a:solidFill>
            </a:endParaRPr>
          </a:p>
        </p:txBody>
      </p:sp>
      <p:sp>
        <p:nvSpPr>
          <p:cNvPr id="5" name="页脚占位符 4"/>
          <p:cNvSpPr>
            <a:spLocks noGrp="1"/>
          </p:cNvSpPr>
          <p:nvPr>
            <p:ph type="ftr" sz="quarter" idx="11"/>
            <p:custDataLst>
              <p:tags r:id="rId2"/>
            </p:custDataLst>
          </p:nvPr>
        </p:nvSpPr>
        <p:spPr>
          <a:xfrm>
            <a:off x="4116388" y="6315075"/>
            <a:ext cx="3959225" cy="315913"/>
          </a:xfrm>
          <a:prstGeom prst="rect">
            <a:avLst/>
          </a:prstGeom>
        </p:spPr>
        <p:txBody>
          <a:bodyPr rtlCol="0" anchor="ctr" anchorCtr="0">
            <a:noAutofit/>
          </a:bodyPr>
          <a:lstStyle>
            <a:defPPr>
              <a:defRPr lang="zh-CN"/>
            </a:defPPr>
            <a:lvl1pPr marL="0" indent="0" algn="ctr" defTabSz="914400" rtl="0" eaLnBrk="1" fontAlgn="auto" hangingPunct="1">
              <a:lnSpc>
                <a:spcPct val="100000"/>
              </a:lnSpc>
              <a:spcBef>
                <a:spcPct val="0"/>
              </a:spcBef>
              <a:spcAft>
                <a:spcPct val="0"/>
              </a:spcAft>
              <a:buClrTx/>
              <a:buSzTx/>
              <a:buFontTx/>
              <a:buNone/>
              <a:defRPr kumimoji="0" lang="zh-CN" altLang="en-US" sz="1000" b="0" i="0" u="none" baseline="0">
                <a:solidFill>
                  <a:schemeClr val="tx1">
                    <a:tint val="75000"/>
                  </a:schemeClr>
                </a:solidFill>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algn="ctr" eaLnBrk="1" hangingPunct="1"/>
            <a:endParaRPr lang="zh-CN" altLang="en-US" sz="1000">
              <a:solidFill>
                <a:srgbClr val="898989"/>
              </a:solidFill>
            </a:endParaRPr>
          </a:p>
        </p:txBody>
      </p:sp>
      <p:sp>
        <p:nvSpPr>
          <p:cNvPr id="6" name="灯片编号占位符 5"/>
          <p:cNvSpPr>
            <a:spLocks noGrp="1"/>
          </p:cNvSpPr>
          <p:nvPr>
            <p:ph type="sldNum" sz="quarter" idx="12"/>
            <p:custDataLst>
              <p:tags r:id="rId3"/>
            </p:custDataLst>
          </p:nvPr>
        </p:nvSpPr>
        <p:spPr>
          <a:xfrm>
            <a:off x="8877300" y="6315075"/>
            <a:ext cx="2700338" cy="315913"/>
          </a:xfrm>
          <a:prstGeom prst="rect">
            <a:avLst/>
          </a:prstGeom>
        </p:spPr>
        <p:txBody>
          <a:bodyPr numCol="1" anchor="ctr" anchorCtr="0" compatLnSpc="1">
            <a:noAutofit/>
          </a:bodyPr>
          <a:lstStyle>
            <a:defPPr>
              <a:defRPr lang="zh-CN"/>
            </a:defPPr>
            <a:lvl1pPr marL="0" indent="0" algn="r" defTabSz="914400" rtl="0" eaLnBrk="1" fontAlgn="base" hangingPunct="1">
              <a:lnSpc>
                <a:spcPct val="100000"/>
              </a:lnSpc>
              <a:spcBef>
                <a:spcPct val="0"/>
              </a:spcBef>
              <a:spcAft>
                <a:spcPct val="0"/>
              </a:spcAft>
              <a:buClrTx/>
              <a:buSzTx/>
              <a:buFontTx/>
              <a:buNone/>
              <a:defRPr kumimoji="0" lang="zh-CN" altLang="en-US" sz="1000" b="0" i="0" u="none" baseline="0">
                <a:solidFill>
                  <a:srgbClr val="898989"/>
                </a:solidFill>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algn="r" eaLnBrk="1" hangingPunct="1"/>
            <a:fld id="{5B86851D-E7B2-40B5-9151-BA16ECB5462D}" type="slidenum">
              <a:rPr lang="zh-CN" altLang="en-US" sz="1000">
                <a:solidFill>
                  <a:srgbClr val="898989"/>
                </a:solidFill>
              </a:rPr>
              <a:t>‹#›</a:t>
            </a:fld>
            <a:endParaRPr lang="zh-CN" altLang="en-US" sz="1000">
              <a:solidFill>
                <a:srgbClr val="898989"/>
              </a:solidFill>
            </a:endParaRPr>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08400" y="608400"/>
            <a:ext cx="10969200" cy="705600"/>
          </a:xfrm>
        </p:spPr>
        <p:txBody>
          <a:bodyPr lIns="90000" tIns="46800" rIns="90000" bIns="46800"/>
          <a:lstStyle>
            <a:lvl1pPr marL="0" marR="0" algn="l" defTabSz="914400" rtl="0" eaLnBrk="1" fontAlgn="auto" latinLnBrk="0" hangingPunct="1">
              <a:lnSpc>
                <a:spcPct val="100000"/>
              </a:lnSpc>
              <a:buNone/>
              <a:defRPr kumimoji="0" lang="zh-CN" altLang="en-US" sz="3600" b="1" i="0" u="none" strike="noStrike" kern="1200" cap="none" spc="300" normalizeH="0" baseline="0" noProof="1">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p>
        </p:txBody>
      </p:sp>
      <p:sp>
        <p:nvSpPr>
          <p:cNvPr id="3" name="内容占位符 2"/>
          <p:cNvSpPr>
            <a:spLocks noGrp="1"/>
          </p:cNvSpPr>
          <p:nvPr>
            <p:ph idx="1"/>
          </p:nvPr>
        </p:nvSpPr>
        <p:spPr>
          <a:xfrm>
            <a:off x="608400" y="1490400"/>
            <a:ext cx="10969200" cy="4759200"/>
          </a:xfrm>
        </p:spPr>
        <p:txBody>
          <a:bodyPr/>
          <a:lstStyle>
            <a:lvl1pPr marL="228600" marR="0" lvl="0"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800" b="0" i="0" u="none" strike="noStrike" kern="1200" cap="none" spc="150" normalizeH="0" baseline="0" noProof="1">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20000"/>
              </a:lnSpc>
              <a:spcBef>
                <a:spcPct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20000"/>
              </a:lnSpc>
              <a:spcBef>
                <a:spcPct val="0"/>
              </a:spcBef>
              <a:spcAft>
                <a:spcPts val="600"/>
              </a:spcAft>
              <a:buFont typeface="Arial" panose="020B0604020202020204" pitchFamily="34" charset="0"/>
              <a:buChar char="●"/>
              <a:defRPr kumimoji="0" lang="zh-CN" altLang="en-US" sz="1600" b="0" i="0" u="none" strike="noStrike" kern="1200" cap="none" spc="150" normalizeH="0" baseline="0" noProof="1">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20000"/>
              </a:lnSpc>
              <a:spcBef>
                <a:spcPct val="0"/>
              </a:spcBef>
              <a:spcAft>
                <a:spcPts val="300"/>
              </a:spcAft>
              <a:buFont typeface="Wingdings" panose="05000000000000000000" charset="0"/>
              <a:buChar char=""/>
              <a:defRPr kumimoji="0" lang="zh-CN" altLang="en-US" sz="1400" b="0" i="0" u="none" strike="noStrike" kern="1200" cap="none" spc="150" normalizeH="0" baseline="0" noProof="1">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20000"/>
              </a:lnSpc>
              <a:spcBef>
                <a:spcPct val="0"/>
              </a:spcBef>
              <a:spcAft>
                <a:spcPts val="300"/>
              </a:spcAft>
              <a:buFont typeface="Arial" panose="020B0604020202020204" pitchFamily="34" charset="0"/>
              <a:buChar char="•"/>
              <a:defRPr kumimoji="0" lang="zh-CN" altLang="en-US" sz="1400" b="0" i="0" u="none" strike="noStrike" kern="1200" cap="none" spc="150" normalizeH="0" baseline="0" noProof="1">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a:sym typeface="+mn-ea"/>
              </a:rPr>
              <a:t>单击此处编辑母版文本样式</a:t>
            </a:r>
          </a:p>
          <a:p>
            <a:pPr lvl="1"/>
            <a:r>
              <a:rPr>
                <a:sym typeface="+mn-ea"/>
              </a:rPr>
              <a:t>第二级</a:t>
            </a:r>
          </a:p>
          <a:p>
            <a:pPr lvl="2"/>
            <a:r>
              <a:rPr>
                <a:sym typeface="+mn-ea"/>
              </a:rPr>
              <a:t>第三级</a:t>
            </a:r>
          </a:p>
          <a:p>
            <a:pPr lvl="3"/>
            <a:r>
              <a:rPr>
                <a:sym typeface="+mn-ea"/>
              </a:rPr>
              <a:t>第四级</a:t>
            </a:r>
          </a:p>
          <a:p>
            <a:pPr lvl="4"/>
            <a:r>
              <a:rPr>
                <a:sym typeface="+mn-ea"/>
              </a:rPr>
              <a:t>第五级</a:t>
            </a:r>
          </a:p>
        </p:txBody>
      </p:sp>
      <p:sp>
        <p:nvSpPr>
          <p:cNvPr id="4" name="日期占位符 3"/>
          <p:cNvSpPr>
            <a:spLocks noGrp="1"/>
          </p:cNvSpPr>
          <p:nvPr>
            <p:ph type="dt" sz="half" idx="10"/>
            <p:custDataLst>
              <p:tags r:id="rId1"/>
            </p:custDataLst>
          </p:nvPr>
        </p:nvSpPr>
        <p:spPr>
          <a:xfrm>
            <a:off x="612775" y="6315075"/>
            <a:ext cx="2698750" cy="315913"/>
          </a:xfrm>
          <a:prstGeom prst="rect">
            <a:avLst/>
          </a:prstGeom>
        </p:spPr>
        <p:txBody>
          <a:bodyPr rtlCol="0" anchor="ctr" anchorCtr="0">
            <a:noAutofit/>
          </a:bodyPr>
          <a:lstStyle>
            <a:defPPr>
              <a:defRPr lang="zh-CN"/>
            </a:defPPr>
            <a:lvl1pPr marL="0" indent="0" algn="l" defTabSz="914400" rtl="0" eaLnBrk="1" fontAlgn="auto" hangingPunct="1">
              <a:lnSpc>
                <a:spcPct val="100000"/>
              </a:lnSpc>
              <a:spcBef>
                <a:spcPct val="0"/>
              </a:spcBef>
              <a:spcAft>
                <a:spcPct val="0"/>
              </a:spcAft>
              <a:buClrTx/>
              <a:buSzTx/>
              <a:buFontTx/>
              <a:buNone/>
              <a:defRPr kumimoji="0" lang="zh-CN" altLang="en-US" sz="1000" b="0" i="0" u="none" baseline="0">
                <a:solidFill>
                  <a:schemeClr val="tx1">
                    <a:tint val="75000"/>
                  </a:schemeClr>
                </a:solidFill>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eaLnBrk="1" hangingPunct="1"/>
            <a:fld id="{C158A5E2-CB70-423F-9AAB-A43B8D719B5D}" type="datetime1">
              <a:rPr lang="zh-CN" altLang="en-US" sz="1000">
                <a:solidFill>
                  <a:srgbClr val="898989"/>
                </a:solidFill>
              </a:rPr>
              <a:t>2023-03-01</a:t>
            </a:fld>
            <a:endParaRPr lang="zh-CN" altLang="en-US" sz="1000">
              <a:solidFill>
                <a:srgbClr val="898989"/>
              </a:solidFill>
            </a:endParaRPr>
          </a:p>
        </p:txBody>
      </p:sp>
      <p:sp>
        <p:nvSpPr>
          <p:cNvPr id="5" name="页脚占位符 4"/>
          <p:cNvSpPr>
            <a:spLocks noGrp="1"/>
          </p:cNvSpPr>
          <p:nvPr>
            <p:ph type="ftr" sz="quarter" idx="11"/>
            <p:custDataLst>
              <p:tags r:id="rId2"/>
            </p:custDataLst>
          </p:nvPr>
        </p:nvSpPr>
        <p:spPr>
          <a:xfrm>
            <a:off x="4116388" y="6315075"/>
            <a:ext cx="3959225" cy="315913"/>
          </a:xfrm>
          <a:prstGeom prst="rect">
            <a:avLst/>
          </a:prstGeom>
        </p:spPr>
        <p:txBody>
          <a:bodyPr rtlCol="0" anchor="ctr" anchorCtr="0">
            <a:noAutofit/>
          </a:bodyPr>
          <a:lstStyle>
            <a:defPPr>
              <a:defRPr lang="zh-CN"/>
            </a:defPPr>
            <a:lvl1pPr marL="0" indent="0" algn="ctr" defTabSz="914400" rtl="0" eaLnBrk="1" fontAlgn="auto" hangingPunct="1">
              <a:lnSpc>
                <a:spcPct val="100000"/>
              </a:lnSpc>
              <a:spcBef>
                <a:spcPct val="0"/>
              </a:spcBef>
              <a:spcAft>
                <a:spcPct val="0"/>
              </a:spcAft>
              <a:buClrTx/>
              <a:buSzTx/>
              <a:buFontTx/>
              <a:buNone/>
              <a:defRPr kumimoji="0" lang="zh-CN" altLang="en-US" sz="1000" b="0" i="0" u="none" baseline="0">
                <a:solidFill>
                  <a:schemeClr val="tx1">
                    <a:tint val="75000"/>
                  </a:schemeClr>
                </a:solidFill>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algn="ctr" eaLnBrk="1" hangingPunct="1"/>
            <a:endParaRPr lang="zh-CN" altLang="en-US" sz="1000">
              <a:solidFill>
                <a:srgbClr val="898989"/>
              </a:solidFill>
            </a:endParaRPr>
          </a:p>
        </p:txBody>
      </p:sp>
      <p:sp>
        <p:nvSpPr>
          <p:cNvPr id="6" name="灯片编号占位符 5"/>
          <p:cNvSpPr>
            <a:spLocks noGrp="1"/>
          </p:cNvSpPr>
          <p:nvPr>
            <p:ph type="sldNum" sz="quarter" idx="12"/>
            <p:custDataLst>
              <p:tags r:id="rId3"/>
            </p:custDataLst>
          </p:nvPr>
        </p:nvSpPr>
        <p:spPr>
          <a:xfrm>
            <a:off x="8877300" y="6315075"/>
            <a:ext cx="2700338" cy="315913"/>
          </a:xfrm>
          <a:prstGeom prst="rect">
            <a:avLst/>
          </a:prstGeom>
        </p:spPr>
        <p:txBody>
          <a:bodyPr numCol="1" anchor="ctr" anchorCtr="0" compatLnSpc="1">
            <a:noAutofit/>
          </a:bodyPr>
          <a:lstStyle>
            <a:defPPr>
              <a:defRPr lang="zh-CN"/>
            </a:defPPr>
            <a:lvl1pPr marL="0" indent="0" algn="r" defTabSz="914400" rtl="0" eaLnBrk="1" fontAlgn="base" hangingPunct="1">
              <a:lnSpc>
                <a:spcPct val="100000"/>
              </a:lnSpc>
              <a:spcBef>
                <a:spcPct val="0"/>
              </a:spcBef>
              <a:spcAft>
                <a:spcPct val="0"/>
              </a:spcAft>
              <a:buClrTx/>
              <a:buSzTx/>
              <a:buFontTx/>
              <a:buNone/>
              <a:defRPr kumimoji="0" lang="zh-CN" altLang="en-US" sz="1000" b="0" i="0" u="none" baseline="0">
                <a:solidFill>
                  <a:srgbClr val="898989"/>
                </a:solidFill>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algn="r" eaLnBrk="1" hangingPunct="1"/>
            <a:fld id="{5B86851D-E7B2-40B5-9151-BA16ECB5462D}" type="slidenum">
              <a:rPr lang="zh-CN" altLang="en-US" sz="1000">
                <a:solidFill>
                  <a:srgbClr val="898989"/>
                </a:solidFill>
              </a:rPr>
              <a:t>‹#›</a:t>
            </a:fld>
            <a:endParaRPr lang="zh-CN" altLang="en-US" sz="1000">
              <a:solidFill>
                <a:srgbClr val="898989"/>
              </a:solidFill>
            </a:endParaRPr>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1990800" y="3848400"/>
            <a:ext cx="7768800" cy="766800"/>
          </a:xfrm>
        </p:spPr>
        <p:txBody>
          <a:bodyPr lIns="90000" tIns="46800" rIns="90000" bIns="46800" anchor="b"/>
          <a:lstStyle>
            <a:lvl1pPr>
              <a:defRPr sz="4400" b="1" i="0" u="none" strike="noStrike" kern="1200" cap="none" spc="300" normalizeH="0" baseline="0">
                <a:solidFill>
                  <a:schemeClr val="tx1">
                    <a:lumMod val="85000"/>
                    <a:lumOff val="15000"/>
                  </a:schemeClr>
                </a:solidFill>
                <a:effectLst/>
                <a:uFillTx/>
              </a:defRPr>
            </a:lvl1pPr>
          </a:lstStyle>
          <a:p>
            <a:r>
              <a:rPr lang="zh-CN" altLang="en-US"/>
              <a:t>单击此处编辑母版标题样式</a:t>
            </a:r>
          </a:p>
        </p:txBody>
      </p:sp>
      <p:sp>
        <p:nvSpPr>
          <p:cNvPr id="3" name="文本占位符 2"/>
          <p:cNvSpPr>
            <a:spLocks noGrp="1"/>
          </p:cNvSpPr>
          <p:nvPr>
            <p:ph type="body" idx="1"/>
          </p:nvPr>
        </p:nvSpPr>
        <p:spPr>
          <a:xfrm>
            <a:off x="1990800" y="4615200"/>
            <a:ext cx="7768800" cy="867600"/>
          </a:xfrm>
        </p:spPr>
        <p:txBody>
          <a:bodyPr/>
          <a:lstStyle>
            <a:lvl1pPr marL="0" indent="0" eaLnBrk="1" fontAlgn="auto" latinLnBrk="0" hangingPunct="1">
              <a:lnSpc>
                <a:spcPct val="130000"/>
              </a:lnSpc>
              <a:buNone/>
              <a:defRPr kumimoji="0" lang="zh-CN" altLang="en-US" sz="1800" b="0" i="0" u="none" strike="noStrike" kern="1200" cap="none" spc="150" normalizeH="0" baseline="0" noProof="1">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custDataLst>
              <p:tags r:id="rId1"/>
            </p:custDataLst>
          </p:nvPr>
        </p:nvSpPr>
        <p:spPr>
          <a:xfrm>
            <a:off x="612775" y="6315075"/>
            <a:ext cx="2698750" cy="315913"/>
          </a:xfrm>
          <a:prstGeom prst="rect">
            <a:avLst/>
          </a:prstGeom>
        </p:spPr>
        <p:txBody>
          <a:bodyPr rtlCol="0" anchor="ctr" anchorCtr="0">
            <a:noAutofit/>
          </a:bodyPr>
          <a:lstStyle>
            <a:defPPr>
              <a:defRPr lang="zh-CN"/>
            </a:defPPr>
            <a:lvl1pPr marL="0" indent="0" algn="l" defTabSz="914400" rtl="0" eaLnBrk="1" fontAlgn="auto" hangingPunct="1">
              <a:lnSpc>
                <a:spcPct val="100000"/>
              </a:lnSpc>
              <a:spcBef>
                <a:spcPct val="0"/>
              </a:spcBef>
              <a:spcAft>
                <a:spcPct val="0"/>
              </a:spcAft>
              <a:buClrTx/>
              <a:buSzTx/>
              <a:buFontTx/>
              <a:buNone/>
              <a:defRPr kumimoji="0" lang="zh-CN" altLang="en-US" sz="1000" b="0" i="0" u="none" baseline="0">
                <a:solidFill>
                  <a:schemeClr val="tx1">
                    <a:tint val="75000"/>
                  </a:schemeClr>
                </a:solidFill>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eaLnBrk="1" hangingPunct="1"/>
            <a:fld id="{C158A5E2-CB70-423F-9AAB-A43B8D719B5D}" type="datetime1">
              <a:rPr lang="zh-CN" altLang="en-US" sz="1000">
                <a:solidFill>
                  <a:srgbClr val="898989"/>
                </a:solidFill>
              </a:rPr>
              <a:t>2023-03-01</a:t>
            </a:fld>
            <a:endParaRPr lang="zh-CN" altLang="en-US" sz="1000">
              <a:solidFill>
                <a:srgbClr val="898989"/>
              </a:solidFill>
            </a:endParaRPr>
          </a:p>
        </p:txBody>
      </p:sp>
      <p:sp>
        <p:nvSpPr>
          <p:cNvPr id="5" name="页脚占位符 4"/>
          <p:cNvSpPr>
            <a:spLocks noGrp="1"/>
          </p:cNvSpPr>
          <p:nvPr>
            <p:ph type="ftr" sz="quarter" idx="11"/>
            <p:custDataLst>
              <p:tags r:id="rId2"/>
            </p:custDataLst>
          </p:nvPr>
        </p:nvSpPr>
        <p:spPr>
          <a:xfrm>
            <a:off x="4116388" y="6315075"/>
            <a:ext cx="3959225" cy="315913"/>
          </a:xfrm>
          <a:prstGeom prst="rect">
            <a:avLst/>
          </a:prstGeom>
        </p:spPr>
        <p:txBody>
          <a:bodyPr rtlCol="0" anchor="ctr" anchorCtr="0">
            <a:noAutofit/>
          </a:bodyPr>
          <a:lstStyle>
            <a:defPPr>
              <a:defRPr lang="zh-CN"/>
            </a:defPPr>
            <a:lvl1pPr marL="0" indent="0" algn="ctr" defTabSz="914400" rtl="0" eaLnBrk="1" fontAlgn="auto" hangingPunct="1">
              <a:lnSpc>
                <a:spcPct val="100000"/>
              </a:lnSpc>
              <a:spcBef>
                <a:spcPct val="0"/>
              </a:spcBef>
              <a:spcAft>
                <a:spcPct val="0"/>
              </a:spcAft>
              <a:buClrTx/>
              <a:buSzTx/>
              <a:buFontTx/>
              <a:buNone/>
              <a:defRPr kumimoji="0" lang="zh-CN" altLang="en-US" sz="1000" b="0" i="0" u="none" baseline="0">
                <a:solidFill>
                  <a:schemeClr val="tx1">
                    <a:tint val="75000"/>
                  </a:schemeClr>
                </a:solidFill>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algn="ctr" eaLnBrk="1" hangingPunct="1"/>
            <a:endParaRPr lang="zh-CN" altLang="en-US" sz="1000">
              <a:solidFill>
                <a:srgbClr val="898989"/>
              </a:solidFill>
            </a:endParaRPr>
          </a:p>
        </p:txBody>
      </p:sp>
      <p:sp>
        <p:nvSpPr>
          <p:cNvPr id="6" name="灯片编号占位符 5"/>
          <p:cNvSpPr>
            <a:spLocks noGrp="1"/>
          </p:cNvSpPr>
          <p:nvPr>
            <p:ph type="sldNum" sz="quarter" idx="12"/>
            <p:custDataLst>
              <p:tags r:id="rId3"/>
            </p:custDataLst>
          </p:nvPr>
        </p:nvSpPr>
        <p:spPr>
          <a:xfrm>
            <a:off x="8877300" y="6315075"/>
            <a:ext cx="2700338" cy="315913"/>
          </a:xfrm>
          <a:prstGeom prst="rect">
            <a:avLst/>
          </a:prstGeom>
        </p:spPr>
        <p:txBody>
          <a:bodyPr numCol="1" anchor="ctr" anchorCtr="0" compatLnSpc="1">
            <a:noAutofit/>
          </a:bodyPr>
          <a:lstStyle>
            <a:defPPr>
              <a:defRPr lang="zh-CN"/>
            </a:defPPr>
            <a:lvl1pPr marL="0" indent="0" algn="r" defTabSz="914400" rtl="0" eaLnBrk="1" fontAlgn="base" hangingPunct="1">
              <a:lnSpc>
                <a:spcPct val="100000"/>
              </a:lnSpc>
              <a:spcBef>
                <a:spcPct val="0"/>
              </a:spcBef>
              <a:spcAft>
                <a:spcPct val="0"/>
              </a:spcAft>
              <a:buClrTx/>
              <a:buSzTx/>
              <a:buFontTx/>
              <a:buNone/>
              <a:defRPr kumimoji="0" lang="zh-CN" altLang="en-US" sz="1000" b="0" i="0" u="none" baseline="0">
                <a:solidFill>
                  <a:srgbClr val="898989"/>
                </a:solidFill>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algn="r" eaLnBrk="1" hangingPunct="1"/>
            <a:fld id="{5B86851D-E7B2-40B5-9151-BA16ECB5462D}" type="slidenum">
              <a:rPr lang="zh-CN" altLang="en-US" sz="1000">
                <a:solidFill>
                  <a:srgbClr val="898989"/>
                </a:solidFill>
              </a:rPr>
              <a:t>‹#›</a:t>
            </a:fld>
            <a:endParaRPr lang="zh-CN" altLang="en-US" sz="1000">
              <a:solidFill>
                <a:srgbClr val="898989"/>
              </a:solidFill>
            </a:endParaRP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08400" y="608400"/>
            <a:ext cx="10969200" cy="705600"/>
          </a:xfrm>
        </p:spPr>
        <p:txBody>
          <a:bodyPr lIns="90000" tIns="46800" rIns="90000" bIns="46800"/>
          <a:lstStyle>
            <a:lvl1pPr marL="0" marR="0" lvl="0" algn="l" defTabSz="914400" rtl="0" eaLnBrk="1" fontAlgn="auto" latinLnBrk="0" hangingPunct="1">
              <a:lnSpc>
                <a:spcPct val="100000"/>
              </a:lnSpc>
              <a:buNone/>
              <a:defRPr kumimoji="0" lang="zh-CN" altLang="en-US" sz="3600" b="1" i="0" u="none" strike="noStrike" kern="1200" cap="none" spc="300" normalizeH="0" baseline="0" noProof="1">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p>
        </p:txBody>
      </p:sp>
      <p:sp>
        <p:nvSpPr>
          <p:cNvPr id="3" name="内容占位符 2"/>
          <p:cNvSpPr>
            <a:spLocks noGrp="1"/>
          </p:cNvSpPr>
          <p:nvPr>
            <p:ph sz="half" idx="1"/>
          </p:nvPr>
        </p:nvSpPr>
        <p:spPr>
          <a:xfrm>
            <a:off x="608400" y="1501200"/>
            <a:ext cx="5176800" cy="4748400"/>
          </a:xfrm>
        </p:spPr>
        <p:txBody>
          <a:bodyPr/>
          <a:lstStyle>
            <a:lvl1pPr marL="228600" marR="0" lvl="0" indent="-228600" algn="l" defTabSz="914400" rtl="0" eaLnBrk="1" fontAlgn="auto" latinLnBrk="0" hangingPunct="1">
              <a:lnSpc>
                <a:spcPct val="130000"/>
              </a:lnSpc>
              <a:spcBef>
                <a:spcPct val="0"/>
              </a:spcBef>
              <a:spcAft>
                <a:spcPts val="600"/>
              </a:spcAft>
              <a:buFont typeface="Arial" panose="020B0604020202020204" pitchFamily="34" charset="0"/>
              <a:buChar char="●"/>
              <a:defRPr kumimoji="0" lang="zh-CN" altLang="en-US" sz="1600" b="0" i="0" u="none" strike="noStrike" kern="1200" cap="none" spc="150" normalizeH="0" baseline="0" noProof="1">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20000"/>
              </a:lnSpc>
              <a:spcBef>
                <a:spcPct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20000"/>
              </a:lnSpc>
              <a:spcBef>
                <a:spcPct val="0"/>
              </a:spcBef>
              <a:spcAft>
                <a:spcPts val="600"/>
              </a:spcAft>
              <a:buFont typeface="Arial" panose="020B0604020202020204" pitchFamily="34" charset="0"/>
              <a:buChar char="●"/>
              <a:defRPr kumimoji="0" lang="zh-CN" altLang="en-US" sz="1600" b="0" i="0" u="none" strike="noStrike" kern="1200" cap="none" spc="150" normalizeH="0" baseline="0" noProof="1">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20000"/>
              </a:lnSpc>
              <a:spcBef>
                <a:spcPct val="0"/>
              </a:spcBef>
              <a:spcAft>
                <a:spcPts val="300"/>
              </a:spcAft>
              <a:buFont typeface="Wingdings" panose="05000000000000000000" charset="0"/>
              <a:buChar char=""/>
              <a:defRPr kumimoji="0" lang="zh-CN" altLang="en-US" sz="1400" b="0" i="0" u="none" strike="noStrike" kern="1200" cap="none" spc="150" normalizeH="0" baseline="0" noProof="1">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20000"/>
              </a:lnSpc>
              <a:spcBef>
                <a:spcPct val="0"/>
              </a:spcBef>
              <a:spcAft>
                <a:spcPts val="300"/>
              </a:spcAft>
              <a:buFont typeface="Arial" panose="020B0604020202020204" pitchFamily="34" charset="0"/>
              <a:buChar char="•"/>
              <a:defRPr kumimoji="0" lang="zh-CN" altLang="en-US" sz="1400" b="0" i="0" u="none" strike="noStrike" kern="1200" cap="none" spc="150" normalizeH="0" baseline="0" noProof="1">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a:sym typeface="+mn-ea"/>
              </a:rPr>
              <a:t>单击此处编辑母版文本样式</a:t>
            </a:r>
          </a:p>
          <a:p>
            <a:pPr lvl="1"/>
            <a:r>
              <a:rPr>
                <a:sym typeface="+mn-ea"/>
              </a:rPr>
              <a:t>第二级</a:t>
            </a:r>
          </a:p>
          <a:p>
            <a:pPr lvl="2"/>
            <a:r>
              <a:rPr>
                <a:sym typeface="+mn-ea"/>
              </a:rPr>
              <a:t>第三级</a:t>
            </a:r>
          </a:p>
          <a:p>
            <a:pPr lvl="3"/>
            <a:r>
              <a:rPr>
                <a:sym typeface="+mn-ea"/>
              </a:rPr>
              <a:t>第四级</a:t>
            </a:r>
          </a:p>
          <a:p>
            <a:pPr lvl="4"/>
            <a:r>
              <a:rPr>
                <a:sym typeface="+mn-ea"/>
              </a:rPr>
              <a:t>第五级</a:t>
            </a:r>
          </a:p>
        </p:txBody>
      </p:sp>
      <p:sp>
        <p:nvSpPr>
          <p:cNvPr id="4" name="内容占位符 3"/>
          <p:cNvSpPr>
            <a:spLocks noGrp="1"/>
          </p:cNvSpPr>
          <p:nvPr>
            <p:ph sz="half" idx="2"/>
          </p:nvPr>
        </p:nvSpPr>
        <p:spPr>
          <a:xfrm>
            <a:off x="6411600" y="1501200"/>
            <a:ext cx="5176800" cy="4748400"/>
          </a:xfrm>
        </p:spPr>
        <p:txBody>
          <a:bodyPr/>
          <a:lstStyle>
            <a:lvl1pPr marL="228600" indent="-228600" eaLnBrk="1" fontAlgn="auto" latinLnBrk="0" hangingPunct="1">
              <a:lnSpc>
                <a:spcPct val="130000"/>
              </a:lnSpc>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1pPr>
            <a:lvl2pPr marL="685800" indent="-228600" defTabSz="914400" eaLnBrk="1" fontAlgn="auto" latinLnBrk="0" hangingPunct="1">
              <a:lnSpc>
                <a:spcPct val="120000"/>
              </a:lnSpc>
              <a:buFont typeface="Arial" panose="020B0604020202020204" pitchFamily="34" charset="0"/>
              <a:buChar char="●"/>
              <a:tabLst>
                <a:tab pos="1609725" algn="l"/>
              </a:tabLst>
              <a:defRPr sz="16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2pPr>
            <a:lvl3pPr marL="1143000" indent="-228600" eaLnBrk="1" fontAlgn="auto" latinLnBrk="0" hangingPunct="1">
              <a:lnSpc>
                <a:spcPct val="120000"/>
              </a:lnSpc>
              <a:buFont typeface="Arial" panose="020B0604020202020204" pitchFamily="34" charset="0"/>
              <a:buChar char="●"/>
              <a:defRPr sz="16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3pPr>
            <a:lvl4pPr marL="1600200" indent="-228600" eaLnBrk="1" fontAlgn="auto" latinLnBrk="0" hangingPunct="1">
              <a:lnSpc>
                <a:spcPct val="120000"/>
              </a:lnSpc>
              <a:buFont typeface="Wingdings" panose="05000000000000000000" charset="0"/>
              <a:buChar char=""/>
              <a:defRPr sz="14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4pPr>
            <a:lvl5pPr eaLnBrk="1" fontAlgn="auto" latinLnBrk="0" hangingPunct="1">
              <a:lnSpc>
                <a:spcPct val="120000"/>
              </a:lnSpc>
              <a:defRPr sz="1400" u="none" strike="noStrike" kern="1200" cap="none" spc="150" normalizeH="0">
                <a:solidFill>
                  <a:schemeClr val="tx1">
                    <a:lumMod val="65000"/>
                    <a:lumOff val="35000"/>
                  </a:schemeClr>
                </a:solidFill>
                <a:latin typeface="Arial" panose="020B0604020202020204" pitchFamily="34" charset="0"/>
                <a:ea typeface="微软雅黑" panose="020B0503020204020204" pitchFamily="34" charset="-122"/>
              </a:defRPr>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3"/>
          <p:cNvSpPr>
            <a:spLocks noGrp="1"/>
          </p:cNvSpPr>
          <p:nvPr>
            <p:ph type="dt" sz="half" idx="10"/>
            <p:custDataLst>
              <p:tags r:id="rId1"/>
            </p:custDataLst>
          </p:nvPr>
        </p:nvSpPr>
        <p:spPr>
          <a:xfrm>
            <a:off x="612775" y="6315075"/>
            <a:ext cx="2698750" cy="315913"/>
          </a:xfrm>
          <a:prstGeom prst="rect">
            <a:avLst/>
          </a:prstGeom>
        </p:spPr>
        <p:txBody>
          <a:bodyPr rtlCol="0" anchor="ctr" anchorCtr="0">
            <a:noAutofit/>
          </a:bodyPr>
          <a:lstStyle>
            <a:defPPr>
              <a:defRPr lang="zh-CN"/>
            </a:defPPr>
            <a:lvl1pPr marL="0" indent="0" algn="l" defTabSz="914400" rtl="0" eaLnBrk="1" fontAlgn="auto" hangingPunct="1">
              <a:lnSpc>
                <a:spcPct val="100000"/>
              </a:lnSpc>
              <a:spcBef>
                <a:spcPct val="0"/>
              </a:spcBef>
              <a:spcAft>
                <a:spcPct val="0"/>
              </a:spcAft>
              <a:buClrTx/>
              <a:buSzTx/>
              <a:buFontTx/>
              <a:buNone/>
              <a:defRPr kumimoji="0" lang="zh-CN" altLang="en-US" sz="1000" b="0" i="0" u="none" baseline="0">
                <a:solidFill>
                  <a:schemeClr val="tx1">
                    <a:tint val="75000"/>
                  </a:schemeClr>
                </a:solidFill>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eaLnBrk="1" hangingPunct="1"/>
            <a:fld id="{C158A5E2-CB70-423F-9AAB-A43B8D719B5D}" type="datetime1">
              <a:rPr lang="zh-CN" altLang="en-US" sz="1000">
                <a:solidFill>
                  <a:srgbClr val="898989"/>
                </a:solidFill>
              </a:rPr>
              <a:t>2023-03-01</a:t>
            </a:fld>
            <a:endParaRPr lang="zh-CN" altLang="en-US" sz="1000">
              <a:solidFill>
                <a:srgbClr val="898989"/>
              </a:solidFill>
            </a:endParaRPr>
          </a:p>
        </p:txBody>
      </p:sp>
      <p:sp>
        <p:nvSpPr>
          <p:cNvPr id="6" name="页脚占位符 4"/>
          <p:cNvSpPr>
            <a:spLocks noGrp="1"/>
          </p:cNvSpPr>
          <p:nvPr>
            <p:ph type="ftr" sz="quarter" idx="11"/>
            <p:custDataLst>
              <p:tags r:id="rId2"/>
            </p:custDataLst>
          </p:nvPr>
        </p:nvSpPr>
        <p:spPr>
          <a:xfrm>
            <a:off x="4116388" y="6315075"/>
            <a:ext cx="3959225" cy="315913"/>
          </a:xfrm>
          <a:prstGeom prst="rect">
            <a:avLst/>
          </a:prstGeom>
        </p:spPr>
        <p:txBody>
          <a:bodyPr rtlCol="0" anchor="ctr" anchorCtr="0">
            <a:noAutofit/>
          </a:bodyPr>
          <a:lstStyle>
            <a:defPPr>
              <a:defRPr lang="zh-CN"/>
            </a:defPPr>
            <a:lvl1pPr marL="0" indent="0" algn="ctr" defTabSz="914400" rtl="0" eaLnBrk="1" fontAlgn="auto" hangingPunct="1">
              <a:lnSpc>
                <a:spcPct val="100000"/>
              </a:lnSpc>
              <a:spcBef>
                <a:spcPct val="0"/>
              </a:spcBef>
              <a:spcAft>
                <a:spcPct val="0"/>
              </a:spcAft>
              <a:buClrTx/>
              <a:buSzTx/>
              <a:buFontTx/>
              <a:buNone/>
              <a:defRPr kumimoji="0" lang="zh-CN" altLang="en-US" sz="1000" b="0" i="0" u="none" baseline="0">
                <a:solidFill>
                  <a:schemeClr val="tx1">
                    <a:tint val="75000"/>
                  </a:schemeClr>
                </a:solidFill>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algn="ctr" eaLnBrk="1" hangingPunct="1"/>
            <a:endParaRPr lang="zh-CN" altLang="en-US" sz="1000">
              <a:solidFill>
                <a:srgbClr val="898989"/>
              </a:solidFill>
            </a:endParaRPr>
          </a:p>
        </p:txBody>
      </p:sp>
      <p:sp>
        <p:nvSpPr>
          <p:cNvPr id="7" name="灯片编号占位符 5"/>
          <p:cNvSpPr>
            <a:spLocks noGrp="1"/>
          </p:cNvSpPr>
          <p:nvPr>
            <p:ph type="sldNum" sz="quarter" idx="12"/>
            <p:custDataLst>
              <p:tags r:id="rId3"/>
            </p:custDataLst>
          </p:nvPr>
        </p:nvSpPr>
        <p:spPr>
          <a:xfrm>
            <a:off x="8877300" y="6315075"/>
            <a:ext cx="2700338" cy="315913"/>
          </a:xfrm>
          <a:prstGeom prst="rect">
            <a:avLst/>
          </a:prstGeom>
        </p:spPr>
        <p:txBody>
          <a:bodyPr numCol="1" anchor="ctr" anchorCtr="0" compatLnSpc="1">
            <a:noAutofit/>
          </a:bodyPr>
          <a:lstStyle>
            <a:defPPr>
              <a:defRPr lang="zh-CN"/>
            </a:defPPr>
            <a:lvl1pPr marL="0" indent="0" algn="r" defTabSz="914400" rtl="0" eaLnBrk="1" fontAlgn="base" hangingPunct="1">
              <a:lnSpc>
                <a:spcPct val="100000"/>
              </a:lnSpc>
              <a:spcBef>
                <a:spcPct val="0"/>
              </a:spcBef>
              <a:spcAft>
                <a:spcPct val="0"/>
              </a:spcAft>
              <a:buClrTx/>
              <a:buSzTx/>
              <a:buFontTx/>
              <a:buNone/>
              <a:defRPr kumimoji="0" lang="zh-CN" altLang="en-US" sz="1000" b="0" i="0" u="none" baseline="0">
                <a:solidFill>
                  <a:srgbClr val="898989"/>
                </a:solidFill>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algn="r" eaLnBrk="1" hangingPunct="1"/>
            <a:fld id="{5B86851D-E7B2-40B5-9151-BA16ECB5462D}" type="slidenum">
              <a:rPr lang="zh-CN" altLang="en-US" sz="1000">
                <a:solidFill>
                  <a:srgbClr val="898989"/>
                </a:solidFill>
              </a:rPr>
              <a:t>‹#›</a:t>
            </a:fld>
            <a:endParaRPr lang="zh-CN" altLang="en-US" sz="1000">
              <a:solidFill>
                <a:srgbClr val="898989"/>
              </a:solidFill>
            </a:endParaRPr>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8400" y="608400"/>
            <a:ext cx="10969200" cy="705600"/>
          </a:xfrm>
        </p:spPr>
        <p:txBody>
          <a:bodyPr lIns="90000" tIns="46800" rIns="90000" bIns="46800"/>
          <a:lstStyle>
            <a:lvl1pPr marL="0" marR="0" lvl="0" algn="l" defTabSz="914400" rtl="0" eaLnBrk="1" fontAlgn="auto" latinLnBrk="0" hangingPunct="1">
              <a:lnSpc>
                <a:spcPct val="100000"/>
              </a:lnSpc>
              <a:buNone/>
              <a:defRPr kumimoji="0" lang="zh-CN" altLang="en-US" sz="3600" b="1" i="0" u="none" strike="noStrike" kern="1200" cap="none" spc="300" normalizeH="0" baseline="0" noProof="1">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p>
        </p:txBody>
      </p:sp>
      <p:sp>
        <p:nvSpPr>
          <p:cNvPr id="3" name="文本占位符 2"/>
          <p:cNvSpPr>
            <a:spLocks noGrp="1"/>
          </p:cNvSpPr>
          <p:nvPr>
            <p:ph type="body" idx="1"/>
          </p:nvPr>
        </p:nvSpPr>
        <p:spPr>
          <a:xfrm>
            <a:off x="608400" y="1429200"/>
            <a:ext cx="5342400" cy="381600"/>
          </a:xfrm>
        </p:spPr>
        <p:txBody>
          <a:bodyPr lIns="101600" tIns="38100" rIns="76200" bIns="38100" anchor="t" anchorCtr="0"/>
          <a:lstStyle>
            <a:lvl1pPr marL="0" indent="0" eaLnBrk="1" fontAlgn="auto" latinLnBrk="0" hangingPunct="1">
              <a:lnSpc>
                <a:spcPct val="100000"/>
              </a:lnSpc>
              <a:spcAft>
                <a:spcPct val="0"/>
              </a:spcAft>
              <a:buNone/>
              <a:defRPr sz="2000" b="1" u="none" strike="noStrike" kern="1200" cap="none" spc="200" normalizeH="0" baseline="0">
                <a:solidFill>
                  <a:schemeClr val="tx1">
                    <a:lumMod val="75000"/>
                    <a:lumOff val="25000"/>
                  </a:schemeClr>
                </a:solidFill>
                <a:uFillTx/>
                <a:latin typeface="Arial" panose="020B0604020202020204" pitchFamily="34" charset="0"/>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8400" y="1854000"/>
            <a:ext cx="5342400" cy="4395600"/>
          </a:xfrm>
        </p:spPr>
        <p:txBody>
          <a:bodyPr lIns="101600" tIns="0" rIns="82550" bIns="0"/>
          <a:lstStyle>
            <a:lvl1pPr marL="228600" marR="0" lvl="0" indent="-228600" algn="l" defTabSz="914400" rtl="0" eaLnBrk="1" fontAlgn="auto" latinLnBrk="0" hangingPunct="1">
              <a:lnSpc>
                <a:spcPct val="130000"/>
              </a:lnSpc>
              <a:spcBef>
                <a:spcPct val="0"/>
              </a:spcBef>
              <a:spcAft>
                <a:spcPts val="600"/>
              </a:spcAft>
              <a:buFont typeface="Arial" panose="020B0604020202020204" pitchFamily="34" charset="0"/>
              <a:buChar char="●"/>
              <a:defRPr kumimoji="0" lang="zh-CN" altLang="en-US" sz="1600" b="0" i="0" u="none" strike="noStrike" kern="1200" cap="none" spc="150" normalizeH="0" baseline="0" noProof="1">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20000"/>
              </a:lnSpc>
              <a:spcBef>
                <a:spcPct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20000"/>
              </a:lnSpc>
              <a:spcBef>
                <a:spcPct val="0"/>
              </a:spcBef>
              <a:spcAft>
                <a:spcPts val="600"/>
              </a:spcAft>
              <a:buFont typeface="Arial" panose="020B0604020202020204" pitchFamily="34" charset="0"/>
              <a:buChar char="●"/>
              <a:defRPr kumimoji="0" lang="zh-CN" altLang="en-US" sz="1600" b="0" i="0" u="none" strike="noStrike" kern="1200" cap="none" spc="150" normalizeH="0" baseline="0" noProof="1">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20000"/>
              </a:lnSpc>
              <a:spcBef>
                <a:spcPct val="0"/>
              </a:spcBef>
              <a:spcAft>
                <a:spcPts val="300"/>
              </a:spcAft>
              <a:buFont typeface="Wingdings" panose="05000000000000000000" charset="0"/>
              <a:buChar char=""/>
              <a:defRPr kumimoji="0" lang="zh-CN" altLang="en-US" sz="1400" b="0" i="0" u="none" strike="noStrike" kern="1200" cap="none" spc="150" normalizeH="0" baseline="0" noProof="1">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20000"/>
              </a:lnSpc>
              <a:spcBef>
                <a:spcPct val="0"/>
              </a:spcBef>
              <a:spcAft>
                <a:spcPts val="300"/>
              </a:spcAft>
              <a:buFont typeface="Arial" panose="020B0604020202020204" pitchFamily="34" charset="0"/>
              <a:buChar char="•"/>
              <a:defRPr kumimoji="0" lang="zh-CN" altLang="en-US" sz="1400" b="0" i="0" u="none" strike="noStrike" kern="1200" cap="none" spc="150" normalizeH="0" baseline="0" noProof="1">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a:sym typeface="+mn-ea"/>
              </a:rPr>
              <a:t>单击此处编辑母版文本样式</a:t>
            </a:r>
          </a:p>
          <a:p>
            <a:pPr lvl="1"/>
            <a:r>
              <a:rPr>
                <a:sym typeface="+mn-ea"/>
              </a:rPr>
              <a:t>第二级</a:t>
            </a:r>
          </a:p>
          <a:p>
            <a:pPr lvl="2"/>
            <a:r>
              <a:rPr>
                <a:sym typeface="+mn-ea"/>
              </a:rPr>
              <a:t>第三级</a:t>
            </a:r>
          </a:p>
          <a:p>
            <a:pPr lvl="3"/>
            <a:r>
              <a:rPr>
                <a:sym typeface="+mn-ea"/>
              </a:rPr>
              <a:t>第四级</a:t>
            </a:r>
          </a:p>
          <a:p>
            <a:pPr lvl="4"/>
            <a:r>
              <a:rPr>
                <a:sym typeface="+mn-ea"/>
              </a:rPr>
              <a:t>第五级</a:t>
            </a:r>
          </a:p>
        </p:txBody>
      </p:sp>
      <p:sp>
        <p:nvSpPr>
          <p:cNvPr id="5" name="文本占位符 4"/>
          <p:cNvSpPr>
            <a:spLocks noGrp="1"/>
          </p:cNvSpPr>
          <p:nvPr>
            <p:ph type="body" sz="quarter" idx="3"/>
          </p:nvPr>
        </p:nvSpPr>
        <p:spPr>
          <a:xfrm>
            <a:off x="6235750" y="1421729"/>
            <a:ext cx="5342400" cy="381600"/>
          </a:xfrm>
        </p:spPr>
        <p:txBody>
          <a:bodyPr lIns="101600" tIns="38100" rIns="76200" bIns="38100" anchor="t" anchorCtr="0"/>
          <a:lstStyle>
            <a:lvl1pPr marL="0" marR="0" lvl="0" indent="0" algn="l" defTabSz="914400" rtl="0" eaLnBrk="1" fontAlgn="auto" latinLnBrk="0" hangingPunct="1">
              <a:lnSpc>
                <a:spcPct val="100000"/>
              </a:lnSpc>
              <a:spcBef>
                <a:spcPct val="0"/>
              </a:spcBef>
              <a:spcAft>
                <a:spcPct val="0"/>
              </a:spcAft>
              <a:buFont typeface="Arial" panose="020B0604020202020204" pitchFamily="34" charset="0"/>
              <a:buNone/>
              <a:defRPr kumimoji="0" lang="zh-CN" altLang="en-US" sz="2000" b="1" i="0" u="none" strike="noStrike" kern="1200" cap="none" spc="200" normalizeH="0" baseline="0" noProof="1">
                <a:solidFill>
                  <a:schemeClr val="tx1">
                    <a:lumMod val="75000"/>
                    <a:lumOff val="25000"/>
                  </a:schemeClr>
                </a:solidFill>
                <a:uFillTx/>
                <a:latin typeface="Arial" panose="020B0604020202020204" pitchFamily="34" charset="0"/>
                <a:ea typeface="微软雅黑" panose="020B0503020204020204" pitchFamily="34"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sym typeface="+mn-ea"/>
              </a:rPr>
              <a:t>单击此处编辑母版文本样式</a:t>
            </a:r>
          </a:p>
        </p:txBody>
      </p:sp>
      <p:sp>
        <p:nvSpPr>
          <p:cNvPr id="6" name="内容占位符 5"/>
          <p:cNvSpPr>
            <a:spLocks noGrp="1"/>
          </p:cNvSpPr>
          <p:nvPr>
            <p:ph sz="quarter" idx="4"/>
          </p:nvPr>
        </p:nvSpPr>
        <p:spPr>
          <a:xfrm>
            <a:off x="6235750" y="1854000"/>
            <a:ext cx="5342400" cy="4395600"/>
          </a:xfrm>
        </p:spPr>
        <p:txBody>
          <a:bodyPr lIns="101600" tIns="0" rIns="82550" bIns="0"/>
          <a:lstStyle>
            <a:lvl1pPr marL="228600" marR="0" lvl="0" indent="-228600" algn="l" defTabSz="914400" rtl="0" eaLnBrk="1" fontAlgn="auto" latinLnBrk="0" hangingPunct="1">
              <a:lnSpc>
                <a:spcPct val="130000"/>
              </a:lnSpc>
              <a:spcBef>
                <a:spcPct val="0"/>
              </a:spcBef>
              <a:spcAft>
                <a:spcPts val="600"/>
              </a:spcAft>
              <a:buFont typeface="Arial" panose="020B0604020202020204" pitchFamily="34" charset="0"/>
              <a:buChar char="●"/>
              <a:defRPr kumimoji="0" lang="zh-CN" altLang="en-US" sz="1600" b="0" i="0" u="none" strike="noStrike" kern="1200" cap="none" spc="150" normalizeH="0" baseline="0" noProof="1">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20000"/>
              </a:lnSpc>
              <a:spcBef>
                <a:spcPct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20000"/>
              </a:lnSpc>
              <a:spcBef>
                <a:spcPct val="0"/>
              </a:spcBef>
              <a:spcAft>
                <a:spcPts val="600"/>
              </a:spcAft>
              <a:buFont typeface="Arial" panose="020B0604020202020204" pitchFamily="34" charset="0"/>
              <a:buChar char="●"/>
              <a:defRPr kumimoji="0" lang="zh-CN" altLang="en-US" sz="1600" b="0" i="0" u="none" strike="noStrike" kern="1200" cap="none" spc="150" normalizeH="0" baseline="0" noProof="1">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20000"/>
              </a:lnSpc>
              <a:spcBef>
                <a:spcPct val="0"/>
              </a:spcBef>
              <a:spcAft>
                <a:spcPts val="300"/>
              </a:spcAft>
              <a:buFont typeface="Wingdings" panose="05000000000000000000" charset="0"/>
              <a:buChar char=""/>
              <a:defRPr kumimoji="0" lang="zh-CN" altLang="en-US" sz="1400" b="0" i="0" u="none" strike="noStrike" kern="1200" cap="none" spc="150" normalizeH="0" baseline="0" noProof="1">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20000"/>
              </a:lnSpc>
              <a:spcBef>
                <a:spcPct val="0"/>
              </a:spcBef>
              <a:spcAft>
                <a:spcPts val="300"/>
              </a:spcAft>
              <a:buFont typeface="Arial" panose="020B0604020202020204" pitchFamily="34" charset="0"/>
              <a:buChar char="•"/>
              <a:defRPr kumimoji="0" lang="zh-CN" altLang="en-US" sz="1400" b="0" i="0" u="none" strike="noStrike" kern="1200" cap="none" spc="150" normalizeH="0" baseline="0" noProof="1">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a:sym typeface="+mn-ea"/>
              </a:rPr>
              <a:t>单击此处编辑母版文本样式</a:t>
            </a:r>
          </a:p>
          <a:p>
            <a:pPr lvl="1"/>
            <a:r>
              <a:rPr>
                <a:sym typeface="+mn-ea"/>
              </a:rPr>
              <a:t>第二级</a:t>
            </a:r>
          </a:p>
          <a:p>
            <a:pPr lvl="2"/>
            <a:r>
              <a:rPr>
                <a:sym typeface="+mn-ea"/>
              </a:rPr>
              <a:t>第三级</a:t>
            </a:r>
          </a:p>
          <a:p>
            <a:pPr lvl="3"/>
            <a:r>
              <a:rPr>
                <a:sym typeface="+mn-ea"/>
              </a:rPr>
              <a:t>第四级</a:t>
            </a:r>
          </a:p>
          <a:p>
            <a:pPr lvl="4"/>
            <a:r>
              <a:rPr>
                <a:sym typeface="+mn-ea"/>
              </a:rPr>
              <a:t>第五级</a:t>
            </a:r>
          </a:p>
        </p:txBody>
      </p:sp>
      <p:sp>
        <p:nvSpPr>
          <p:cNvPr id="7" name="日期占位符 3"/>
          <p:cNvSpPr>
            <a:spLocks noGrp="1"/>
          </p:cNvSpPr>
          <p:nvPr>
            <p:ph type="dt" sz="half" idx="10"/>
            <p:custDataLst>
              <p:tags r:id="rId1"/>
            </p:custDataLst>
          </p:nvPr>
        </p:nvSpPr>
        <p:spPr>
          <a:xfrm>
            <a:off x="612775" y="6315075"/>
            <a:ext cx="2698750" cy="315913"/>
          </a:xfrm>
          <a:prstGeom prst="rect">
            <a:avLst/>
          </a:prstGeom>
        </p:spPr>
        <p:txBody>
          <a:bodyPr rtlCol="0" anchor="ctr" anchorCtr="0">
            <a:noAutofit/>
          </a:bodyPr>
          <a:lstStyle>
            <a:defPPr>
              <a:defRPr lang="zh-CN"/>
            </a:defPPr>
            <a:lvl1pPr marL="0" indent="0" algn="l" defTabSz="914400" rtl="0" eaLnBrk="1" fontAlgn="auto" hangingPunct="1">
              <a:lnSpc>
                <a:spcPct val="100000"/>
              </a:lnSpc>
              <a:spcBef>
                <a:spcPct val="0"/>
              </a:spcBef>
              <a:spcAft>
                <a:spcPct val="0"/>
              </a:spcAft>
              <a:buClrTx/>
              <a:buSzTx/>
              <a:buFontTx/>
              <a:buNone/>
              <a:defRPr kumimoji="0" lang="zh-CN" altLang="en-US" sz="1000" b="0" i="0" u="none" baseline="0">
                <a:solidFill>
                  <a:schemeClr val="tx1">
                    <a:tint val="75000"/>
                  </a:schemeClr>
                </a:solidFill>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eaLnBrk="1" hangingPunct="1"/>
            <a:fld id="{C158A5E2-CB70-423F-9AAB-A43B8D719B5D}" type="datetime1">
              <a:rPr lang="zh-CN" altLang="en-US" sz="1000">
                <a:solidFill>
                  <a:srgbClr val="898989"/>
                </a:solidFill>
              </a:rPr>
              <a:t>2023-03-01</a:t>
            </a:fld>
            <a:endParaRPr lang="zh-CN" altLang="en-US" sz="1000">
              <a:solidFill>
                <a:srgbClr val="898989"/>
              </a:solidFill>
            </a:endParaRPr>
          </a:p>
        </p:txBody>
      </p:sp>
      <p:sp>
        <p:nvSpPr>
          <p:cNvPr id="8" name="页脚占位符 4"/>
          <p:cNvSpPr>
            <a:spLocks noGrp="1"/>
          </p:cNvSpPr>
          <p:nvPr>
            <p:ph type="ftr" sz="quarter" idx="11"/>
            <p:custDataLst>
              <p:tags r:id="rId2"/>
            </p:custDataLst>
          </p:nvPr>
        </p:nvSpPr>
        <p:spPr>
          <a:xfrm>
            <a:off x="4116388" y="6315075"/>
            <a:ext cx="3959225" cy="315913"/>
          </a:xfrm>
          <a:prstGeom prst="rect">
            <a:avLst/>
          </a:prstGeom>
        </p:spPr>
        <p:txBody>
          <a:bodyPr rtlCol="0" anchor="ctr" anchorCtr="0">
            <a:noAutofit/>
          </a:bodyPr>
          <a:lstStyle>
            <a:defPPr>
              <a:defRPr lang="zh-CN"/>
            </a:defPPr>
            <a:lvl1pPr marL="0" indent="0" algn="ctr" defTabSz="914400" rtl="0" eaLnBrk="1" fontAlgn="auto" hangingPunct="1">
              <a:lnSpc>
                <a:spcPct val="100000"/>
              </a:lnSpc>
              <a:spcBef>
                <a:spcPct val="0"/>
              </a:spcBef>
              <a:spcAft>
                <a:spcPct val="0"/>
              </a:spcAft>
              <a:buClrTx/>
              <a:buSzTx/>
              <a:buFontTx/>
              <a:buNone/>
              <a:defRPr kumimoji="0" lang="zh-CN" altLang="en-US" sz="1000" b="0" i="0" u="none" baseline="0">
                <a:solidFill>
                  <a:schemeClr val="tx1">
                    <a:tint val="75000"/>
                  </a:schemeClr>
                </a:solidFill>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algn="ctr" eaLnBrk="1" hangingPunct="1"/>
            <a:endParaRPr lang="zh-CN" altLang="en-US" sz="1000">
              <a:solidFill>
                <a:srgbClr val="898989"/>
              </a:solidFill>
            </a:endParaRPr>
          </a:p>
        </p:txBody>
      </p:sp>
      <p:sp>
        <p:nvSpPr>
          <p:cNvPr id="9" name="灯片编号占位符 5"/>
          <p:cNvSpPr>
            <a:spLocks noGrp="1"/>
          </p:cNvSpPr>
          <p:nvPr>
            <p:ph type="sldNum" sz="quarter" idx="12"/>
            <p:custDataLst>
              <p:tags r:id="rId3"/>
            </p:custDataLst>
          </p:nvPr>
        </p:nvSpPr>
        <p:spPr>
          <a:xfrm>
            <a:off x="8877300" y="6315075"/>
            <a:ext cx="2700338" cy="315913"/>
          </a:xfrm>
          <a:prstGeom prst="rect">
            <a:avLst/>
          </a:prstGeom>
        </p:spPr>
        <p:txBody>
          <a:bodyPr numCol="1" anchor="ctr" anchorCtr="0" compatLnSpc="1">
            <a:noAutofit/>
          </a:bodyPr>
          <a:lstStyle>
            <a:defPPr>
              <a:defRPr lang="zh-CN"/>
            </a:defPPr>
            <a:lvl1pPr marL="0" indent="0" algn="r" defTabSz="914400" rtl="0" eaLnBrk="1" fontAlgn="base" hangingPunct="1">
              <a:lnSpc>
                <a:spcPct val="100000"/>
              </a:lnSpc>
              <a:spcBef>
                <a:spcPct val="0"/>
              </a:spcBef>
              <a:spcAft>
                <a:spcPct val="0"/>
              </a:spcAft>
              <a:buClrTx/>
              <a:buSzTx/>
              <a:buFontTx/>
              <a:buNone/>
              <a:defRPr kumimoji="0" lang="zh-CN" altLang="en-US" sz="1000" b="0" i="0" u="none" baseline="0">
                <a:solidFill>
                  <a:srgbClr val="898989"/>
                </a:solidFill>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algn="r" eaLnBrk="1" hangingPunct="1"/>
            <a:fld id="{5B86851D-E7B2-40B5-9151-BA16ECB5462D}" type="slidenum">
              <a:rPr lang="zh-CN" altLang="en-US" sz="1000">
                <a:solidFill>
                  <a:srgbClr val="898989"/>
                </a:solidFill>
              </a:rPr>
              <a:t>‹#›</a:t>
            </a:fld>
            <a:endParaRPr lang="zh-CN" altLang="en-US" sz="1000">
              <a:solidFill>
                <a:srgbClr val="898989"/>
              </a:solidFill>
            </a:endParaRP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8400" y="608400"/>
            <a:ext cx="10969200" cy="705600"/>
          </a:xfrm>
        </p:spPr>
        <p:txBody>
          <a:bodyPr lIns="90000" tIns="46800" rIns="90000" bIns="46800"/>
          <a:lstStyle>
            <a:lvl1pPr marL="0" marR="0" lvl="0" algn="l" defTabSz="914400" rtl="0" eaLnBrk="1" fontAlgn="auto" latinLnBrk="0" hangingPunct="1">
              <a:lnSpc>
                <a:spcPct val="100000"/>
              </a:lnSpc>
              <a:buNone/>
              <a:defRPr kumimoji="0" lang="zh-CN" altLang="en-US" sz="3600" b="1" i="0" u="none" strike="noStrike" kern="1200" cap="none" spc="300" normalizeH="0" baseline="0" noProof="1">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p>
        </p:txBody>
      </p:sp>
      <p:sp>
        <p:nvSpPr>
          <p:cNvPr id="3" name="日期占位符 3"/>
          <p:cNvSpPr>
            <a:spLocks noGrp="1"/>
          </p:cNvSpPr>
          <p:nvPr>
            <p:ph type="dt" sz="half" idx="10"/>
            <p:custDataLst>
              <p:tags r:id="rId1"/>
            </p:custDataLst>
          </p:nvPr>
        </p:nvSpPr>
        <p:spPr>
          <a:xfrm>
            <a:off x="612775" y="6315075"/>
            <a:ext cx="2698750" cy="315913"/>
          </a:xfrm>
          <a:prstGeom prst="rect">
            <a:avLst/>
          </a:prstGeom>
        </p:spPr>
        <p:txBody>
          <a:bodyPr rtlCol="0" anchor="ctr" anchorCtr="0">
            <a:noAutofit/>
          </a:bodyPr>
          <a:lstStyle>
            <a:defPPr>
              <a:defRPr lang="zh-CN"/>
            </a:defPPr>
            <a:lvl1pPr marL="0" indent="0" algn="l" defTabSz="914400" rtl="0" eaLnBrk="1" fontAlgn="auto" hangingPunct="1">
              <a:lnSpc>
                <a:spcPct val="100000"/>
              </a:lnSpc>
              <a:spcBef>
                <a:spcPct val="0"/>
              </a:spcBef>
              <a:spcAft>
                <a:spcPct val="0"/>
              </a:spcAft>
              <a:buClrTx/>
              <a:buSzTx/>
              <a:buFontTx/>
              <a:buNone/>
              <a:defRPr kumimoji="0" lang="zh-CN" altLang="en-US" sz="1000" b="0" i="0" u="none" baseline="0">
                <a:solidFill>
                  <a:schemeClr val="tx1">
                    <a:tint val="75000"/>
                  </a:schemeClr>
                </a:solidFill>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eaLnBrk="1" hangingPunct="1"/>
            <a:fld id="{C158A5E2-CB70-423F-9AAB-A43B8D719B5D}" type="datetime1">
              <a:rPr lang="zh-CN" altLang="en-US" sz="1000">
                <a:solidFill>
                  <a:srgbClr val="898989"/>
                </a:solidFill>
              </a:rPr>
              <a:t>2023-03-01</a:t>
            </a:fld>
            <a:endParaRPr lang="zh-CN" altLang="en-US" sz="1000">
              <a:solidFill>
                <a:srgbClr val="898989"/>
              </a:solidFill>
            </a:endParaRPr>
          </a:p>
        </p:txBody>
      </p:sp>
      <p:sp>
        <p:nvSpPr>
          <p:cNvPr id="4" name="页脚占位符 4"/>
          <p:cNvSpPr>
            <a:spLocks noGrp="1"/>
          </p:cNvSpPr>
          <p:nvPr>
            <p:ph type="ftr" sz="quarter" idx="11"/>
            <p:custDataLst>
              <p:tags r:id="rId2"/>
            </p:custDataLst>
          </p:nvPr>
        </p:nvSpPr>
        <p:spPr>
          <a:xfrm>
            <a:off x="4116388" y="6315075"/>
            <a:ext cx="3959225" cy="315913"/>
          </a:xfrm>
          <a:prstGeom prst="rect">
            <a:avLst/>
          </a:prstGeom>
        </p:spPr>
        <p:txBody>
          <a:bodyPr rtlCol="0" anchor="ctr" anchorCtr="0">
            <a:noAutofit/>
          </a:bodyPr>
          <a:lstStyle>
            <a:defPPr>
              <a:defRPr lang="zh-CN"/>
            </a:defPPr>
            <a:lvl1pPr marL="0" indent="0" algn="ctr" defTabSz="914400" rtl="0" eaLnBrk="1" fontAlgn="auto" hangingPunct="1">
              <a:lnSpc>
                <a:spcPct val="100000"/>
              </a:lnSpc>
              <a:spcBef>
                <a:spcPct val="0"/>
              </a:spcBef>
              <a:spcAft>
                <a:spcPct val="0"/>
              </a:spcAft>
              <a:buClrTx/>
              <a:buSzTx/>
              <a:buFontTx/>
              <a:buNone/>
              <a:defRPr kumimoji="0" lang="zh-CN" altLang="en-US" sz="1000" b="0" i="0" u="none" baseline="0">
                <a:solidFill>
                  <a:schemeClr val="tx1">
                    <a:tint val="75000"/>
                  </a:schemeClr>
                </a:solidFill>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algn="ctr" eaLnBrk="1" hangingPunct="1"/>
            <a:endParaRPr lang="zh-CN" altLang="en-US" sz="1000">
              <a:solidFill>
                <a:srgbClr val="898989"/>
              </a:solidFill>
            </a:endParaRPr>
          </a:p>
        </p:txBody>
      </p:sp>
      <p:sp>
        <p:nvSpPr>
          <p:cNvPr id="5" name="灯片编号占位符 5"/>
          <p:cNvSpPr>
            <a:spLocks noGrp="1"/>
          </p:cNvSpPr>
          <p:nvPr>
            <p:ph type="sldNum" sz="quarter" idx="12"/>
            <p:custDataLst>
              <p:tags r:id="rId3"/>
            </p:custDataLst>
          </p:nvPr>
        </p:nvSpPr>
        <p:spPr>
          <a:xfrm>
            <a:off x="8877300" y="6315075"/>
            <a:ext cx="2700338" cy="315913"/>
          </a:xfrm>
          <a:prstGeom prst="rect">
            <a:avLst/>
          </a:prstGeom>
        </p:spPr>
        <p:txBody>
          <a:bodyPr numCol="1" anchor="ctr" anchorCtr="0" compatLnSpc="1">
            <a:noAutofit/>
          </a:bodyPr>
          <a:lstStyle>
            <a:defPPr>
              <a:defRPr lang="zh-CN"/>
            </a:defPPr>
            <a:lvl1pPr marL="0" indent="0" algn="r" defTabSz="914400" rtl="0" eaLnBrk="1" fontAlgn="base" hangingPunct="1">
              <a:lnSpc>
                <a:spcPct val="100000"/>
              </a:lnSpc>
              <a:spcBef>
                <a:spcPct val="0"/>
              </a:spcBef>
              <a:spcAft>
                <a:spcPct val="0"/>
              </a:spcAft>
              <a:buClrTx/>
              <a:buSzTx/>
              <a:buFontTx/>
              <a:buNone/>
              <a:defRPr kumimoji="0" lang="zh-CN" altLang="en-US" sz="1000" b="0" i="0" u="none" baseline="0">
                <a:solidFill>
                  <a:srgbClr val="898989"/>
                </a:solidFill>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algn="r" eaLnBrk="1" hangingPunct="1"/>
            <a:fld id="{5B86851D-E7B2-40B5-9151-BA16ECB5462D}" type="slidenum">
              <a:rPr lang="zh-CN" altLang="en-US" sz="1000">
                <a:solidFill>
                  <a:srgbClr val="898989"/>
                </a:solidFill>
              </a:rPr>
              <a:t>‹#›</a:t>
            </a:fld>
            <a:endParaRPr lang="zh-CN" altLang="en-US" sz="1000">
              <a:solidFill>
                <a:srgbClr val="898989"/>
              </a:solidFill>
            </a:endParaRPr>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custDataLst>
              <p:tags r:id="rId1"/>
            </p:custDataLst>
          </p:nvPr>
        </p:nvSpPr>
        <p:spPr>
          <a:xfrm>
            <a:off x="612775" y="6315075"/>
            <a:ext cx="2698750" cy="315913"/>
          </a:xfrm>
          <a:prstGeom prst="rect">
            <a:avLst/>
          </a:prstGeom>
        </p:spPr>
        <p:txBody>
          <a:bodyPr rtlCol="0" anchor="ctr" anchorCtr="0">
            <a:noAutofit/>
          </a:bodyPr>
          <a:lstStyle>
            <a:defPPr>
              <a:defRPr lang="zh-CN"/>
            </a:defPPr>
            <a:lvl1pPr marL="0" indent="0" algn="l" defTabSz="914400" rtl="0" eaLnBrk="1" fontAlgn="auto" hangingPunct="1">
              <a:lnSpc>
                <a:spcPct val="100000"/>
              </a:lnSpc>
              <a:spcBef>
                <a:spcPct val="0"/>
              </a:spcBef>
              <a:spcAft>
                <a:spcPct val="0"/>
              </a:spcAft>
              <a:buClrTx/>
              <a:buSzTx/>
              <a:buFontTx/>
              <a:buNone/>
              <a:defRPr kumimoji="0" lang="zh-CN" altLang="en-US" sz="1000" b="0" i="0" u="none" baseline="0">
                <a:solidFill>
                  <a:schemeClr val="tx1">
                    <a:tint val="75000"/>
                  </a:schemeClr>
                </a:solidFill>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eaLnBrk="1" hangingPunct="1"/>
            <a:fld id="{C158A5E2-CB70-423F-9AAB-A43B8D719B5D}" type="datetime1">
              <a:rPr lang="zh-CN" altLang="en-US" sz="1000">
                <a:solidFill>
                  <a:srgbClr val="898989"/>
                </a:solidFill>
              </a:rPr>
              <a:t>2023-03-01</a:t>
            </a:fld>
            <a:endParaRPr lang="zh-CN" altLang="en-US" sz="1000">
              <a:solidFill>
                <a:srgbClr val="898989"/>
              </a:solidFill>
            </a:endParaRPr>
          </a:p>
        </p:txBody>
      </p:sp>
      <p:sp>
        <p:nvSpPr>
          <p:cNvPr id="3" name="页脚占位符 4"/>
          <p:cNvSpPr>
            <a:spLocks noGrp="1"/>
          </p:cNvSpPr>
          <p:nvPr>
            <p:ph type="ftr" sz="quarter" idx="11"/>
            <p:custDataLst>
              <p:tags r:id="rId2"/>
            </p:custDataLst>
          </p:nvPr>
        </p:nvSpPr>
        <p:spPr>
          <a:xfrm>
            <a:off x="4116388" y="6315075"/>
            <a:ext cx="3959225" cy="315913"/>
          </a:xfrm>
          <a:prstGeom prst="rect">
            <a:avLst/>
          </a:prstGeom>
        </p:spPr>
        <p:txBody>
          <a:bodyPr rtlCol="0" anchor="ctr" anchorCtr="0">
            <a:noAutofit/>
          </a:bodyPr>
          <a:lstStyle>
            <a:defPPr>
              <a:defRPr lang="zh-CN"/>
            </a:defPPr>
            <a:lvl1pPr marL="0" indent="0" algn="ctr" defTabSz="914400" rtl="0" eaLnBrk="1" fontAlgn="auto" hangingPunct="1">
              <a:lnSpc>
                <a:spcPct val="100000"/>
              </a:lnSpc>
              <a:spcBef>
                <a:spcPct val="0"/>
              </a:spcBef>
              <a:spcAft>
                <a:spcPct val="0"/>
              </a:spcAft>
              <a:buClrTx/>
              <a:buSzTx/>
              <a:buFontTx/>
              <a:buNone/>
              <a:defRPr kumimoji="0" lang="zh-CN" altLang="en-US" sz="1000" b="0" i="0" u="none" baseline="0">
                <a:solidFill>
                  <a:schemeClr val="tx1">
                    <a:tint val="75000"/>
                  </a:schemeClr>
                </a:solidFill>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algn="ctr" eaLnBrk="1" hangingPunct="1"/>
            <a:endParaRPr lang="zh-CN" altLang="en-US" sz="1000">
              <a:solidFill>
                <a:srgbClr val="898989"/>
              </a:solidFill>
            </a:endParaRPr>
          </a:p>
        </p:txBody>
      </p:sp>
      <p:sp>
        <p:nvSpPr>
          <p:cNvPr id="4" name="灯片编号占位符 5"/>
          <p:cNvSpPr>
            <a:spLocks noGrp="1"/>
          </p:cNvSpPr>
          <p:nvPr>
            <p:ph type="sldNum" sz="quarter" idx="12"/>
            <p:custDataLst>
              <p:tags r:id="rId3"/>
            </p:custDataLst>
          </p:nvPr>
        </p:nvSpPr>
        <p:spPr>
          <a:xfrm>
            <a:off x="8877300" y="6315075"/>
            <a:ext cx="2700338" cy="315913"/>
          </a:xfrm>
          <a:prstGeom prst="rect">
            <a:avLst/>
          </a:prstGeom>
        </p:spPr>
        <p:txBody>
          <a:bodyPr numCol="1" anchor="ctr" anchorCtr="0" compatLnSpc="1">
            <a:noAutofit/>
          </a:bodyPr>
          <a:lstStyle>
            <a:defPPr>
              <a:defRPr lang="zh-CN"/>
            </a:defPPr>
            <a:lvl1pPr marL="0" indent="0" algn="r" defTabSz="914400" rtl="0" eaLnBrk="1" fontAlgn="base" hangingPunct="1">
              <a:lnSpc>
                <a:spcPct val="100000"/>
              </a:lnSpc>
              <a:spcBef>
                <a:spcPct val="0"/>
              </a:spcBef>
              <a:spcAft>
                <a:spcPct val="0"/>
              </a:spcAft>
              <a:buClrTx/>
              <a:buSzTx/>
              <a:buFontTx/>
              <a:buNone/>
              <a:defRPr kumimoji="0" lang="zh-CN" altLang="en-US" sz="1000" b="0" i="0" u="none" baseline="0">
                <a:solidFill>
                  <a:srgbClr val="898989"/>
                </a:solidFill>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algn="r" eaLnBrk="1" hangingPunct="1"/>
            <a:fld id="{5B86851D-E7B2-40B5-9151-BA16ECB5462D}" type="slidenum">
              <a:rPr lang="zh-CN" altLang="en-US" sz="1000">
                <a:solidFill>
                  <a:srgbClr val="898989"/>
                </a:solidFill>
              </a:rPr>
              <a:t>‹#›</a:t>
            </a:fld>
            <a:endParaRPr lang="zh-CN" altLang="en-US" sz="1000">
              <a:solidFill>
                <a:srgbClr val="898989"/>
              </a:solidFill>
            </a:endParaRPr>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nvPr>
        </p:nvSpPr>
        <p:spPr>
          <a:xfrm>
            <a:off x="608330" y="1555115"/>
            <a:ext cx="5233035" cy="4608195"/>
          </a:xfrm>
        </p:spPr>
        <p:txBody>
          <a:bodyPr vert="horz" lIns="90000" tIns="46800" rIns="90000" bIns="46800" rtlCol="0">
            <a:normAutofit/>
          </a:bodyPr>
          <a:lstStyle>
            <a:lvl1pPr marL="0" marR="0" lvl="0" indent="0" algn="l" defTabSz="914400" rtl="0" eaLnBrk="1" fontAlgn="auto" latinLnBrk="0" hangingPunct="1">
              <a:lnSpc>
                <a:spcPct val="130000"/>
              </a:lnSpc>
              <a:spcBef>
                <a:spcPct val="0"/>
              </a:spcBef>
              <a:spcAft>
                <a:spcPts val="1000"/>
              </a:spcAft>
              <a:buFont typeface="Arial" panose="020B0604020202020204" pitchFamily="34" charset="0"/>
              <a:buNone/>
              <a:defRPr kumimoji="0" lang="zh-CN" altLang="en-US" sz="1600" b="0" i="0" u="none" strike="noStrike" kern="1200" cap="none" spc="0" normalizeH="0" baseline="0" noProof="1">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mn-lt"/>
                <a:ea typeface="+mn-ea"/>
                <a:cs typeface="+mn-cs"/>
                <a:sym typeface="+mn-ea"/>
              </a:defRPr>
            </a:lvl5pPr>
          </a:lstStyle>
          <a:p>
            <a:pPr marL="0" marR="0" lvl="0" indent="0" algn="l" defTabSz="914400" rtl="0" eaLnBrk="1" fontAlgn="auto" latinLnBrk="0" hangingPunct="1">
              <a:lnSpc>
                <a:spcPct val="130000"/>
              </a:lnSpc>
              <a:spcBef>
                <a:spcPct val="0"/>
              </a:spcBef>
              <a:spcAft>
                <a:spcPts val="1000"/>
              </a:spcAft>
              <a:buClrTx/>
              <a:buSzTx/>
              <a:buFont typeface="Arial" panose="020B0604020202020204" pitchFamily="34" charset="0"/>
              <a:buNone/>
              <a:defRPr/>
            </a:pPr>
            <a:endParaRPr kumimoji="0" lang="zh-CN" altLang="en-US" sz="1600" b="0" i="0" u="none" strike="noStrike" kern="1200" cap="none" spc="0" normalizeH="0" baseline="0" noProof="1">
              <a:ln>
                <a:noFill/>
              </a:ln>
              <a:solidFill>
                <a:schemeClr val="tx1">
                  <a:lumMod val="65000"/>
                  <a:lumOff val="35000"/>
                </a:schemeClr>
              </a:solidFill>
              <a:effectLst/>
              <a:uLnTx/>
              <a:uFillTx/>
              <a:latin typeface="Arial" panose="020B0604020202020204" pitchFamily="34" charset="0"/>
              <a:ea typeface="微软雅黑" panose="020B0503020204020204" pitchFamily="34" charset="-122"/>
              <a:cs typeface="+mn-cs"/>
              <a:sym typeface="+mn-ea"/>
            </a:endParaRPr>
          </a:p>
        </p:txBody>
      </p:sp>
      <p:sp>
        <p:nvSpPr>
          <p:cNvPr id="4" name="文本占位符 3"/>
          <p:cNvSpPr>
            <a:spLocks noGrp="1"/>
          </p:cNvSpPr>
          <p:nvPr>
            <p:ph type="body" sz="half" idx="2"/>
          </p:nvPr>
        </p:nvSpPr>
        <p:spPr>
          <a:xfrm>
            <a:off x="6350400" y="1555200"/>
            <a:ext cx="5227200" cy="4608000"/>
          </a:xfrm>
        </p:spPr>
        <p:txBody>
          <a:bodyPr/>
          <a:lstStyle>
            <a:lvl1pPr marL="0" marR="0" lvl="0" indent="0" algn="l" defTabSz="914400" rtl="0" eaLnBrk="1" fontAlgn="auto" latinLnBrk="0" hangingPunct="1">
              <a:lnSpc>
                <a:spcPct val="130000"/>
              </a:lnSpc>
              <a:spcBef>
                <a:spcPct val="0"/>
              </a:spcBef>
              <a:spcAft>
                <a:spcPts val="600"/>
              </a:spcAft>
              <a:buFont typeface="Arial" panose="020B0604020202020204" pitchFamily="34" charset="0"/>
              <a:buNone/>
              <a:defRPr kumimoji="0" lang="zh-CN" altLang="en-US" sz="1600" b="0" i="0" u="none" strike="noStrike" kern="1200" cap="none" spc="150" normalizeH="0" baseline="0" noProof="1">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457200" indent="0" defTabSz="914400" eaLnBrk="1" fontAlgn="auto" latinLnBrk="0" hangingPunct="1">
              <a:buNone/>
              <a:tabLst>
                <a:tab pos="1609725" algn="l"/>
              </a:tabLst>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2pPr>
            <a:lvl3pPr eaLnBrk="1" fontAlgn="auto" latinLnBrk="0" hangingPunct="1">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3pPr>
            <a:lvl4pPr eaLnBrk="1" fontAlgn="auto" latinLnBrk="0" hangingPunct="1">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4pPr>
            <a:lvl5pPr eaLnBrk="1" fontAlgn="auto" latinLnBrk="0" hangingPunct="1">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5pPr>
          </a:lstStyle>
          <a:p>
            <a:pPr lvl="0"/>
            <a:r>
              <a:rPr>
                <a:sym typeface="+mn-ea"/>
              </a:rPr>
              <a:t>单击此处编辑母版文本样式</a:t>
            </a:r>
          </a:p>
        </p:txBody>
      </p:sp>
      <p:sp>
        <p:nvSpPr>
          <p:cNvPr id="9" name="标题 8"/>
          <p:cNvSpPr>
            <a:spLocks noGrp="1"/>
          </p:cNvSpPr>
          <p:nvPr>
            <p:ph type="title"/>
          </p:nvPr>
        </p:nvSpPr>
        <p:spPr>
          <a:xfrm>
            <a:off x="608013" y="608013"/>
            <a:ext cx="10969625" cy="706437"/>
          </a:xfrm>
        </p:spPr>
        <p:txBody>
          <a:bodyPr/>
          <a:lstStyle>
            <a:lvl1pPr>
              <a:defRPr baseline="0"/>
            </a:lvl1pPr>
          </a:lstStyle>
          <a:p>
            <a:r>
              <a:rPr lang="zh-CN" altLang="en-US"/>
              <a:t>单击此处编辑母版标题样式</a:t>
            </a:r>
          </a:p>
        </p:txBody>
      </p:sp>
      <p:sp>
        <p:nvSpPr>
          <p:cNvPr id="10" name="日期占位符 3"/>
          <p:cNvSpPr>
            <a:spLocks noGrp="1"/>
          </p:cNvSpPr>
          <p:nvPr>
            <p:ph type="dt" sz="half" idx="10"/>
            <p:custDataLst>
              <p:tags r:id="rId1"/>
            </p:custDataLst>
          </p:nvPr>
        </p:nvSpPr>
        <p:spPr>
          <a:xfrm>
            <a:off x="612775" y="6315075"/>
            <a:ext cx="2698750" cy="315913"/>
          </a:xfrm>
          <a:prstGeom prst="rect">
            <a:avLst/>
          </a:prstGeom>
        </p:spPr>
        <p:txBody>
          <a:bodyPr rtlCol="0" anchor="ctr" anchorCtr="0">
            <a:noAutofit/>
          </a:bodyPr>
          <a:lstStyle>
            <a:defPPr>
              <a:defRPr lang="zh-CN"/>
            </a:defPPr>
            <a:lvl1pPr marL="0" indent="0" algn="l" defTabSz="914400" rtl="0" eaLnBrk="1" fontAlgn="auto" hangingPunct="1">
              <a:lnSpc>
                <a:spcPct val="100000"/>
              </a:lnSpc>
              <a:spcBef>
                <a:spcPct val="0"/>
              </a:spcBef>
              <a:spcAft>
                <a:spcPct val="0"/>
              </a:spcAft>
              <a:buClrTx/>
              <a:buSzTx/>
              <a:buFontTx/>
              <a:buNone/>
              <a:defRPr kumimoji="0" lang="zh-CN" altLang="en-US" sz="1000" b="0" i="0" u="none" baseline="0">
                <a:solidFill>
                  <a:schemeClr val="tx1">
                    <a:tint val="75000"/>
                  </a:schemeClr>
                </a:solidFill>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eaLnBrk="1" hangingPunct="1"/>
            <a:fld id="{C158A5E2-CB70-423F-9AAB-A43B8D719B5D}" type="datetime1">
              <a:rPr lang="zh-CN" altLang="en-US" sz="1000">
                <a:solidFill>
                  <a:srgbClr val="898989"/>
                </a:solidFill>
              </a:rPr>
              <a:t>2023-03-01</a:t>
            </a:fld>
            <a:endParaRPr lang="zh-CN" altLang="en-US" sz="1000">
              <a:solidFill>
                <a:srgbClr val="898989"/>
              </a:solidFill>
            </a:endParaRPr>
          </a:p>
        </p:txBody>
      </p:sp>
      <p:sp>
        <p:nvSpPr>
          <p:cNvPr id="11" name="页脚占位符 4"/>
          <p:cNvSpPr>
            <a:spLocks noGrp="1"/>
          </p:cNvSpPr>
          <p:nvPr>
            <p:ph type="ftr" sz="quarter" idx="11"/>
            <p:custDataLst>
              <p:tags r:id="rId2"/>
            </p:custDataLst>
          </p:nvPr>
        </p:nvSpPr>
        <p:spPr>
          <a:xfrm>
            <a:off x="4116388" y="6315075"/>
            <a:ext cx="3959225" cy="315913"/>
          </a:xfrm>
          <a:prstGeom prst="rect">
            <a:avLst/>
          </a:prstGeom>
        </p:spPr>
        <p:txBody>
          <a:bodyPr rtlCol="0" anchor="ctr" anchorCtr="0">
            <a:noAutofit/>
          </a:bodyPr>
          <a:lstStyle>
            <a:defPPr>
              <a:defRPr lang="zh-CN"/>
            </a:defPPr>
            <a:lvl1pPr marL="0" indent="0" algn="ctr" defTabSz="914400" rtl="0" eaLnBrk="1" fontAlgn="auto" hangingPunct="1">
              <a:lnSpc>
                <a:spcPct val="100000"/>
              </a:lnSpc>
              <a:spcBef>
                <a:spcPct val="0"/>
              </a:spcBef>
              <a:spcAft>
                <a:spcPct val="0"/>
              </a:spcAft>
              <a:buClrTx/>
              <a:buSzTx/>
              <a:buFontTx/>
              <a:buNone/>
              <a:defRPr kumimoji="0" lang="zh-CN" altLang="en-US" sz="1000" b="0" i="0" u="none" baseline="0">
                <a:solidFill>
                  <a:schemeClr val="tx1">
                    <a:tint val="75000"/>
                  </a:schemeClr>
                </a:solidFill>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algn="ctr" eaLnBrk="1" hangingPunct="1"/>
            <a:endParaRPr lang="zh-CN" altLang="en-US" sz="1000">
              <a:solidFill>
                <a:srgbClr val="898989"/>
              </a:solidFill>
            </a:endParaRPr>
          </a:p>
        </p:txBody>
      </p:sp>
      <p:sp>
        <p:nvSpPr>
          <p:cNvPr id="12" name="灯片编号占位符 5"/>
          <p:cNvSpPr>
            <a:spLocks noGrp="1"/>
          </p:cNvSpPr>
          <p:nvPr>
            <p:ph type="sldNum" sz="quarter" idx="12"/>
            <p:custDataLst>
              <p:tags r:id="rId3"/>
            </p:custDataLst>
          </p:nvPr>
        </p:nvSpPr>
        <p:spPr>
          <a:xfrm>
            <a:off x="8877300" y="6315075"/>
            <a:ext cx="2700338" cy="315913"/>
          </a:xfrm>
          <a:prstGeom prst="rect">
            <a:avLst/>
          </a:prstGeom>
        </p:spPr>
        <p:txBody>
          <a:bodyPr numCol="1" anchor="ctr" anchorCtr="0" compatLnSpc="1">
            <a:noAutofit/>
          </a:bodyPr>
          <a:lstStyle>
            <a:defPPr>
              <a:defRPr lang="zh-CN"/>
            </a:defPPr>
            <a:lvl1pPr marL="0" indent="0" algn="r" defTabSz="914400" rtl="0" eaLnBrk="1" fontAlgn="base" hangingPunct="1">
              <a:lnSpc>
                <a:spcPct val="100000"/>
              </a:lnSpc>
              <a:spcBef>
                <a:spcPct val="0"/>
              </a:spcBef>
              <a:spcAft>
                <a:spcPct val="0"/>
              </a:spcAft>
              <a:buClrTx/>
              <a:buSzTx/>
              <a:buFontTx/>
              <a:buNone/>
              <a:defRPr kumimoji="0" lang="zh-CN" altLang="en-US" sz="1000" b="0" i="0" u="none" baseline="0">
                <a:solidFill>
                  <a:srgbClr val="898989"/>
                </a:solidFill>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algn="r" eaLnBrk="1" hangingPunct="1"/>
            <a:fld id="{5B86851D-E7B2-40B5-9151-BA16ECB5462D}" type="slidenum">
              <a:rPr lang="zh-CN" altLang="en-US" sz="1000">
                <a:solidFill>
                  <a:srgbClr val="898989"/>
                </a:solidFill>
              </a:rPr>
              <a:t>‹#›</a:t>
            </a:fld>
            <a:endParaRPr lang="zh-CN" altLang="en-US" sz="1000">
              <a:solidFill>
                <a:srgbClr val="898989"/>
              </a:solidFill>
            </a:endParaRP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0234800" y="914400"/>
            <a:ext cx="1044000" cy="5029200"/>
          </a:xfrm>
        </p:spPr>
        <p:txBody>
          <a:bodyPr vert="eaVert" lIns="90000" tIns="46800" rIns="90000" bIns="46800"/>
          <a:lstStyle>
            <a:lvl1pPr marL="0" marR="0" lvl="0" algn="l" defTabSz="914400" rtl="0" eaLnBrk="1" fontAlgn="auto" latinLnBrk="0" hangingPunct="1">
              <a:lnSpc>
                <a:spcPct val="100000"/>
              </a:lnSpc>
              <a:spcAft>
                <a:spcPct val="0"/>
              </a:spcAft>
              <a:buNone/>
              <a:defRPr kumimoji="0" lang="zh-CN" altLang="en-US" sz="2800" b="1" i="0" u="none" strike="noStrike" kern="1200" cap="none" spc="300" normalizeH="0" baseline="0" noProof="1">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lang="zh-CN" altLang="en-US">
                <a:sym typeface="+mn-ea"/>
              </a:rPr>
              <a:t>单击此处编辑母版标题样式</a:t>
            </a:r>
            <a:endParaRPr>
              <a:sym typeface="+mn-ea"/>
            </a:endParaRPr>
          </a:p>
        </p:txBody>
      </p:sp>
      <p:sp>
        <p:nvSpPr>
          <p:cNvPr id="3" name="竖排文字占位符 2"/>
          <p:cNvSpPr>
            <a:spLocks noGrp="1"/>
          </p:cNvSpPr>
          <p:nvPr>
            <p:ph type="body" orient="vert" idx="1"/>
          </p:nvPr>
        </p:nvSpPr>
        <p:spPr>
          <a:xfrm>
            <a:off x="914400" y="914400"/>
            <a:ext cx="9169200" cy="5029200"/>
          </a:xfrm>
        </p:spPr>
        <p:txBody>
          <a:bodyPr vert="eaVert" lIns="46800" rIns="46800"/>
          <a:lstStyle>
            <a:lvl1pPr marL="228600" indent="-228600" eaLnBrk="1" fontAlgn="auto" latinLnBrk="0" hangingPunct="1">
              <a:lnSpc>
                <a:spcPct val="130000"/>
              </a:lnSpc>
              <a:spcAft>
                <a:spcPts val="1000"/>
              </a:spcAft>
              <a:buFont typeface="Arial" panose="020B0604020202020204" pitchFamily="34" charset="0"/>
              <a:buChar char="●"/>
              <a:defRPr u="none" strike="noStrike" kern="1200" cap="none" spc="150" normalizeH="0" baseline="0">
                <a:solidFill>
                  <a:schemeClr val="tx1">
                    <a:lumMod val="65000"/>
                    <a:lumOff val="35000"/>
                  </a:schemeClr>
                </a:solidFill>
                <a:uFillTx/>
              </a:defRPr>
            </a:lvl1pPr>
            <a:lvl2pPr marL="685800" indent="-228600" defTabSz="914400" eaLnBrk="1" fontAlgn="auto" latinLnBrk="0" hangingPunct="1">
              <a:lnSpc>
                <a:spcPct val="120000"/>
              </a:lnSpc>
              <a:spcAft>
                <a:spcPts val="600"/>
              </a:spcAft>
              <a:buFont typeface="Arial" panose="020B0604020202020204" pitchFamily="34" charset="0"/>
              <a:buChar char="●"/>
              <a:tabLst>
                <a:tab pos="1609725" algn="l"/>
              </a:tabLst>
              <a:defRPr u="none" strike="noStrike" kern="1200" cap="none" spc="150" normalizeH="0" baseline="0">
                <a:solidFill>
                  <a:schemeClr val="tx1">
                    <a:lumMod val="65000"/>
                    <a:lumOff val="35000"/>
                  </a:schemeClr>
                </a:solidFill>
                <a:uFillTx/>
              </a:defRPr>
            </a:lvl2pPr>
            <a:lvl3pPr marL="1143000" indent="-228600" eaLnBrk="1" fontAlgn="auto" latinLnBrk="0" hangingPunct="1">
              <a:lnSpc>
                <a:spcPct val="120000"/>
              </a:lnSpc>
              <a:spcAft>
                <a:spcPts val="600"/>
              </a:spcAft>
              <a:buFont typeface="Arial" panose="020B0604020202020204" pitchFamily="34" charset="0"/>
              <a:buChar char="●"/>
              <a:defRPr u="none" strike="noStrike" kern="1200" cap="none" spc="150" normalizeH="0" baseline="0">
                <a:solidFill>
                  <a:schemeClr val="tx1">
                    <a:lumMod val="65000"/>
                    <a:lumOff val="35000"/>
                  </a:schemeClr>
                </a:solidFill>
                <a:uFillTx/>
              </a:defRPr>
            </a:lvl3pPr>
            <a:lvl4pPr marL="1600200" indent="-228600" eaLnBrk="1" fontAlgn="auto" latinLnBrk="0" hangingPunct="1">
              <a:lnSpc>
                <a:spcPct val="120000"/>
              </a:lnSpc>
              <a:spcAft>
                <a:spcPts val="300"/>
              </a:spcAft>
              <a:buFont typeface="Wingdings" panose="05000000000000000000" charset="0"/>
              <a:buChar char=""/>
              <a:defRPr u="none" strike="noStrike" kern="1200" cap="none" spc="150" normalizeH="0" baseline="0">
                <a:solidFill>
                  <a:schemeClr val="tx1">
                    <a:lumMod val="65000"/>
                    <a:lumOff val="35000"/>
                  </a:schemeClr>
                </a:solidFill>
                <a:uFillTx/>
              </a:defRPr>
            </a:lvl4pPr>
            <a:lvl5pPr marL="2057400" indent="-228600" eaLnBrk="1" fontAlgn="auto" latinLnBrk="0" hangingPunct="1">
              <a:lnSpc>
                <a:spcPct val="120000"/>
              </a:lnSpc>
              <a:spcAft>
                <a:spcPts val="300"/>
              </a:spcAft>
              <a:buFont typeface="Arial" panose="020B0604020202020204" pitchFamily="34" charset="0"/>
              <a:buChar char="•"/>
              <a:defRPr u="none" strike="noStrike" kern="1200" cap="none" spc="150" normalizeH="0" baseline="0">
                <a:solidFill>
                  <a:schemeClr val="tx1">
                    <a:lumMod val="65000"/>
                    <a:lumOff val="35000"/>
                  </a:schemeClr>
                </a:solidFill>
                <a:uFillTx/>
              </a:defRPr>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custDataLst>
              <p:tags r:id="rId1"/>
            </p:custDataLst>
          </p:nvPr>
        </p:nvSpPr>
        <p:spPr>
          <a:xfrm>
            <a:off x="612775" y="6315075"/>
            <a:ext cx="2698750" cy="315913"/>
          </a:xfrm>
          <a:prstGeom prst="rect">
            <a:avLst/>
          </a:prstGeom>
        </p:spPr>
        <p:txBody>
          <a:bodyPr rtlCol="0" anchor="ctr" anchorCtr="0">
            <a:noAutofit/>
          </a:bodyPr>
          <a:lstStyle>
            <a:defPPr>
              <a:defRPr lang="zh-CN"/>
            </a:defPPr>
            <a:lvl1pPr marL="0" indent="0" algn="l" defTabSz="914400" rtl="0" eaLnBrk="1" fontAlgn="auto" hangingPunct="1">
              <a:lnSpc>
                <a:spcPct val="100000"/>
              </a:lnSpc>
              <a:spcBef>
                <a:spcPct val="0"/>
              </a:spcBef>
              <a:spcAft>
                <a:spcPct val="0"/>
              </a:spcAft>
              <a:buClrTx/>
              <a:buSzTx/>
              <a:buFontTx/>
              <a:buNone/>
              <a:defRPr kumimoji="0" lang="zh-CN" altLang="en-US" sz="1000" b="0" i="0" u="none" baseline="0">
                <a:solidFill>
                  <a:schemeClr val="tx1">
                    <a:tint val="75000"/>
                  </a:schemeClr>
                </a:solidFill>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eaLnBrk="1" hangingPunct="1"/>
            <a:fld id="{C158A5E2-CB70-423F-9AAB-A43B8D719B5D}" type="datetime1">
              <a:rPr lang="zh-CN" altLang="en-US" sz="1000">
                <a:solidFill>
                  <a:srgbClr val="898989"/>
                </a:solidFill>
              </a:rPr>
              <a:t>2023-03-01</a:t>
            </a:fld>
            <a:endParaRPr lang="zh-CN" altLang="en-US" sz="1000">
              <a:solidFill>
                <a:srgbClr val="898989"/>
              </a:solidFill>
            </a:endParaRPr>
          </a:p>
        </p:txBody>
      </p:sp>
      <p:sp>
        <p:nvSpPr>
          <p:cNvPr id="5" name="页脚占位符 4"/>
          <p:cNvSpPr>
            <a:spLocks noGrp="1"/>
          </p:cNvSpPr>
          <p:nvPr>
            <p:ph type="ftr" sz="quarter" idx="11"/>
            <p:custDataLst>
              <p:tags r:id="rId2"/>
            </p:custDataLst>
          </p:nvPr>
        </p:nvSpPr>
        <p:spPr>
          <a:xfrm>
            <a:off x="4116388" y="6315075"/>
            <a:ext cx="3959225" cy="315913"/>
          </a:xfrm>
          <a:prstGeom prst="rect">
            <a:avLst/>
          </a:prstGeom>
        </p:spPr>
        <p:txBody>
          <a:bodyPr rtlCol="0" anchor="ctr" anchorCtr="0">
            <a:noAutofit/>
          </a:bodyPr>
          <a:lstStyle>
            <a:defPPr>
              <a:defRPr lang="zh-CN"/>
            </a:defPPr>
            <a:lvl1pPr marL="0" indent="0" algn="ctr" defTabSz="914400" rtl="0" eaLnBrk="1" fontAlgn="auto" hangingPunct="1">
              <a:lnSpc>
                <a:spcPct val="100000"/>
              </a:lnSpc>
              <a:spcBef>
                <a:spcPct val="0"/>
              </a:spcBef>
              <a:spcAft>
                <a:spcPct val="0"/>
              </a:spcAft>
              <a:buClrTx/>
              <a:buSzTx/>
              <a:buFontTx/>
              <a:buNone/>
              <a:defRPr kumimoji="0" lang="zh-CN" altLang="en-US" sz="1000" b="0" i="0" u="none" baseline="0">
                <a:solidFill>
                  <a:schemeClr val="tx1">
                    <a:tint val="75000"/>
                  </a:schemeClr>
                </a:solidFill>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algn="ctr" eaLnBrk="1" hangingPunct="1"/>
            <a:endParaRPr lang="zh-CN" altLang="en-US" sz="1000">
              <a:solidFill>
                <a:srgbClr val="898989"/>
              </a:solidFill>
            </a:endParaRPr>
          </a:p>
        </p:txBody>
      </p:sp>
      <p:sp>
        <p:nvSpPr>
          <p:cNvPr id="6" name="灯片编号占位符 5"/>
          <p:cNvSpPr>
            <a:spLocks noGrp="1"/>
          </p:cNvSpPr>
          <p:nvPr>
            <p:ph type="sldNum" sz="quarter" idx="12"/>
            <p:custDataLst>
              <p:tags r:id="rId3"/>
            </p:custDataLst>
          </p:nvPr>
        </p:nvSpPr>
        <p:spPr>
          <a:xfrm>
            <a:off x="8877300" y="6315075"/>
            <a:ext cx="2700338" cy="315913"/>
          </a:xfrm>
          <a:prstGeom prst="rect">
            <a:avLst/>
          </a:prstGeom>
        </p:spPr>
        <p:txBody>
          <a:bodyPr numCol="1" anchor="ctr" anchorCtr="0" compatLnSpc="1">
            <a:noAutofit/>
          </a:bodyPr>
          <a:lstStyle>
            <a:defPPr>
              <a:defRPr lang="zh-CN"/>
            </a:defPPr>
            <a:lvl1pPr marL="0" indent="0" algn="r" defTabSz="914400" rtl="0" eaLnBrk="1" fontAlgn="base" hangingPunct="1">
              <a:lnSpc>
                <a:spcPct val="100000"/>
              </a:lnSpc>
              <a:spcBef>
                <a:spcPct val="0"/>
              </a:spcBef>
              <a:spcAft>
                <a:spcPct val="0"/>
              </a:spcAft>
              <a:buClrTx/>
              <a:buSzTx/>
              <a:buFontTx/>
              <a:buNone/>
              <a:defRPr kumimoji="0" lang="zh-CN" altLang="en-US" sz="1000" b="0" i="0" u="none" baseline="0">
                <a:solidFill>
                  <a:srgbClr val="898989"/>
                </a:solidFill>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algn="r" eaLnBrk="1" hangingPunct="1"/>
            <a:fld id="{5B86851D-E7B2-40B5-9151-BA16ECB5462D}" type="slidenum">
              <a:rPr lang="zh-CN" altLang="en-US" sz="1000">
                <a:solidFill>
                  <a:srgbClr val="898989"/>
                </a:solidFill>
              </a:rPr>
              <a:t>‹#›</a:t>
            </a:fld>
            <a:endParaRPr lang="zh-CN" altLang="en-US" sz="1000">
              <a:solidFill>
                <a:srgbClr val="898989"/>
              </a:solidFill>
            </a:endParaRP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7" name="内容占位符 6"/>
          <p:cNvSpPr>
            <a:spLocks noGrp="1"/>
          </p:cNvSpPr>
          <p:nvPr>
            <p:ph sz="quarter" idx="13"/>
          </p:nvPr>
        </p:nvSpPr>
        <p:spPr>
          <a:xfrm>
            <a:off x="608400" y="774000"/>
            <a:ext cx="10972800" cy="5482800"/>
          </a:xfrm>
        </p:spPr>
        <p:txBody>
          <a:bodyPr/>
          <a:lstStyle>
            <a:lvl1pPr marL="228600" indent="-228600" eaLnBrk="1" fontAlgn="auto" latinLnBrk="0" hangingPunct="1">
              <a:lnSpc>
                <a:spcPct val="130000"/>
              </a:lnSpc>
              <a:buFont typeface="Arial" panose="020B0604020202020204" pitchFamily="34" charset="0"/>
              <a:buChar char="●"/>
              <a:defRPr u="none" strike="noStrike" kern="1200" cap="none" spc="150" normalizeH="0" baseline="0">
                <a:solidFill>
                  <a:schemeClr val="tx1">
                    <a:lumMod val="65000"/>
                    <a:lumOff val="35000"/>
                  </a:schemeClr>
                </a:solidFill>
                <a:uFillTx/>
              </a:defRPr>
            </a:lvl1pPr>
            <a:lvl2pPr marL="685800" indent="-228600" defTabSz="914400" eaLnBrk="1" fontAlgn="auto" latinLnBrk="0" hangingPunct="1">
              <a:lnSpc>
                <a:spcPct val="120000"/>
              </a:lnSpc>
              <a:buFont typeface="Arial" panose="020B0604020202020204" pitchFamily="34" charset="0"/>
              <a:buChar char="●"/>
              <a:tabLst>
                <a:tab pos="1609725" algn="l"/>
              </a:tabLst>
              <a:defRPr u="none" strike="noStrike" kern="1200" cap="none" spc="150" normalizeH="0" baseline="0">
                <a:solidFill>
                  <a:schemeClr val="tx1">
                    <a:lumMod val="65000"/>
                    <a:lumOff val="35000"/>
                  </a:schemeClr>
                </a:solidFill>
                <a:uFillTx/>
              </a:defRPr>
            </a:lvl2pPr>
            <a:lvl3pPr marL="1143000" indent="-228600" eaLnBrk="1" fontAlgn="auto" latinLnBrk="0" hangingPunct="1">
              <a:lnSpc>
                <a:spcPct val="120000"/>
              </a:lnSpc>
              <a:buFont typeface="Arial" panose="020B0604020202020204" pitchFamily="34" charset="0"/>
              <a:buChar char="●"/>
              <a:defRPr u="none" strike="noStrike" kern="1200" cap="none" spc="150" normalizeH="0" baseline="0">
                <a:solidFill>
                  <a:schemeClr val="tx1">
                    <a:lumMod val="65000"/>
                    <a:lumOff val="35000"/>
                  </a:schemeClr>
                </a:solidFill>
                <a:uFillTx/>
              </a:defRPr>
            </a:lvl3pPr>
            <a:lvl4pPr marL="1600200" indent="-228600" eaLnBrk="1" fontAlgn="auto" latinLnBrk="0" hangingPunct="1">
              <a:lnSpc>
                <a:spcPct val="120000"/>
              </a:lnSpc>
              <a:buFont typeface="Wingdings" panose="05000000000000000000" charset="0"/>
              <a:buChar char=""/>
              <a:defRPr u="none" strike="noStrike" kern="1200" cap="none" spc="150" normalizeH="0" baseline="0">
                <a:solidFill>
                  <a:schemeClr val="tx1">
                    <a:lumMod val="65000"/>
                    <a:lumOff val="35000"/>
                  </a:schemeClr>
                </a:solidFill>
                <a:uFillTx/>
              </a:defRPr>
            </a:lvl4pPr>
            <a:lvl5pPr marL="2057400" indent="-228600" eaLnBrk="1" fontAlgn="auto" latinLnBrk="0" hangingPunct="1">
              <a:lnSpc>
                <a:spcPct val="120000"/>
              </a:lnSpc>
              <a:buFont typeface="Arial" panose="020B0604020202020204" pitchFamily="34" charset="0"/>
              <a:buChar char="•"/>
              <a:defRPr u="none" strike="noStrike" kern="1200" cap="none" spc="150" normalizeH="0" baseline="0">
                <a:solidFill>
                  <a:schemeClr val="tx1">
                    <a:lumMod val="65000"/>
                    <a:lumOff val="35000"/>
                  </a:schemeClr>
                </a:solidFill>
                <a:uFillTx/>
              </a:defRPr>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8" name="日期占位符 3"/>
          <p:cNvSpPr>
            <a:spLocks noGrp="1"/>
          </p:cNvSpPr>
          <p:nvPr>
            <p:ph type="dt" sz="half" idx="14"/>
            <p:custDataLst>
              <p:tags r:id="rId1"/>
            </p:custDataLst>
          </p:nvPr>
        </p:nvSpPr>
        <p:spPr>
          <a:xfrm>
            <a:off x="612775" y="6315075"/>
            <a:ext cx="2698750" cy="315913"/>
          </a:xfrm>
          <a:prstGeom prst="rect">
            <a:avLst/>
          </a:prstGeom>
        </p:spPr>
        <p:txBody>
          <a:bodyPr rtlCol="0" anchor="ctr" anchorCtr="0">
            <a:noAutofit/>
          </a:bodyPr>
          <a:lstStyle>
            <a:defPPr>
              <a:defRPr lang="zh-CN"/>
            </a:defPPr>
            <a:lvl1pPr marL="0" indent="0" algn="l" defTabSz="914400" rtl="0" eaLnBrk="1" fontAlgn="auto" hangingPunct="1">
              <a:lnSpc>
                <a:spcPct val="100000"/>
              </a:lnSpc>
              <a:spcBef>
                <a:spcPct val="0"/>
              </a:spcBef>
              <a:spcAft>
                <a:spcPct val="0"/>
              </a:spcAft>
              <a:buClrTx/>
              <a:buSzTx/>
              <a:buFontTx/>
              <a:buNone/>
              <a:defRPr kumimoji="0" lang="zh-CN" altLang="en-US" sz="1000" b="0" i="0" u="none" baseline="0">
                <a:solidFill>
                  <a:schemeClr val="tx1">
                    <a:tint val="75000"/>
                  </a:schemeClr>
                </a:solidFill>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eaLnBrk="1" hangingPunct="1"/>
            <a:fld id="{C158A5E2-CB70-423F-9AAB-A43B8D719B5D}" type="datetime1">
              <a:rPr lang="zh-CN" altLang="en-US" sz="1000">
                <a:solidFill>
                  <a:srgbClr val="898989"/>
                </a:solidFill>
              </a:rPr>
              <a:t>2023-03-01</a:t>
            </a:fld>
            <a:endParaRPr lang="zh-CN" altLang="en-US" sz="1000">
              <a:solidFill>
                <a:srgbClr val="898989"/>
              </a:solidFill>
            </a:endParaRPr>
          </a:p>
        </p:txBody>
      </p:sp>
      <p:sp>
        <p:nvSpPr>
          <p:cNvPr id="9" name="页脚占位符 4"/>
          <p:cNvSpPr>
            <a:spLocks noGrp="1"/>
          </p:cNvSpPr>
          <p:nvPr>
            <p:ph type="ftr" sz="quarter" idx="15"/>
            <p:custDataLst>
              <p:tags r:id="rId2"/>
            </p:custDataLst>
          </p:nvPr>
        </p:nvSpPr>
        <p:spPr>
          <a:xfrm>
            <a:off x="4116388" y="6315075"/>
            <a:ext cx="3959225" cy="315913"/>
          </a:xfrm>
          <a:prstGeom prst="rect">
            <a:avLst/>
          </a:prstGeom>
        </p:spPr>
        <p:txBody>
          <a:bodyPr rtlCol="0" anchor="ctr" anchorCtr="0">
            <a:noAutofit/>
          </a:bodyPr>
          <a:lstStyle>
            <a:defPPr>
              <a:defRPr lang="zh-CN"/>
            </a:defPPr>
            <a:lvl1pPr marL="0" indent="0" algn="ctr" defTabSz="914400" rtl="0" eaLnBrk="1" fontAlgn="auto" hangingPunct="1">
              <a:lnSpc>
                <a:spcPct val="100000"/>
              </a:lnSpc>
              <a:spcBef>
                <a:spcPct val="0"/>
              </a:spcBef>
              <a:spcAft>
                <a:spcPct val="0"/>
              </a:spcAft>
              <a:buClrTx/>
              <a:buSzTx/>
              <a:buFontTx/>
              <a:buNone/>
              <a:defRPr kumimoji="0" lang="zh-CN" altLang="en-US" sz="1000" b="0" i="0" u="none" baseline="0">
                <a:solidFill>
                  <a:schemeClr val="tx1">
                    <a:tint val="75000"/>
                  </a:schemeClr>
                </a:solidFill>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algn="ctr" eaLnBrk="1" hangingPunct="1"/>
            <a:endParaRPr lang="zh-CN" altLang="en-US" sz="1000">
              <a:solidFill>
                <a:srgbClr val="898989"/>
              </a:solidFill>
            </a:endParaRPr>
          </a:p>
        </p:txBody>
      </p:sp>
      <p:sp>
        <p:nvSpPr>
          <p:cNvPr id="10" name="灯片编号占位符 5"/>
          <p:cNvSpPr>
            <a:spLocks noGrp="1"/>
          </p:cNvSpPr>
          <p:nvPr>
            <p:ph type="sldNum" sz="quarter" idx="16"/>
            <p:custDataLst>
              <p:tags r:id="rId3"/>
            </p:custDataLst>
          </p:nvPr>
        </p:nvSpPr>
        <p:spPr>
          <a:xfrm>
            <a:off x="8877300" y="6315075"/>
            <a:ext cx="2700338" cy="315913"/>
          </a:xfrm>
          <a:prstGeom prst="rect">
            <a:avLst/>
          </a:prstGeom>
        </p:spPr>
        <p:txBody>
          <a:bodyPr numCol="1" anchor="ctr" anchorCtr="0" compatLnSpc="1">
            <a:noAutofit/>
          </a:bodyPr>
          <a:lstStyle>
            <a:defPPr>
              <a:defRPr lang="zh-CN"/>
            </a:defPPr>
            <a:lvl1pPr marL="0" indent="0" algn="r" defTabSz="914400" rtl="0" eaLnBrk="1" fontAlgn="base" hangingPunct="1">
              <a:lnSpc>
                <a:spcPct val="100000"/>
              </a:lnSpc>
              <a:spcBef>
                <a:spcPct val="0"/>
              </a:spcBef>
              <a:spcAft>
                <a:spcPct val="0"/>
              </a:spcAft>
              <a:buClrTx/>
              <a:buSzTx/>
              <a:buFontTx/>
              <a:buNone/>
              <a:defRPr kumimoji="0" lang="zh-CN" altLang="en-US" sz="1000" b="0" i="0" u="none" baseline="0">
                <a:solidFill>
                  <a:srgbClr val="898989"/>
                </a:solidFill>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algn="r" eaLnBrk="1" hangingPunct="1"/>
            <a:fld id="{5B86851D-E7B2-40B5-9151-BA16ECB5462D}" type="slidenum">
              <a:rPr lang="zh-CN" altLang="en-US" sz="1000">
                <a:solidFill>
                  <a:srgbClr val="898989"/>
                </a:solidFill>
              </a:rPr>
              <a:t>‹#›</a:t>
            </a:fld>
            <a:endParaRPr lang="zh-CN" altLang="en-US" sz="1000">
              <a:solidFill>
                <a:srgbClr val="898989"/>
              </a:solidFill>
            </a:endParaRPr>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2" name="标题 1"/>
          <p:cNvSpPr>
            <a:spLocks noGrp="1"/>
          </p:cNvSpPr>
          <p:nvPr>
            <p:ph type="title"/>
          </p:nvPr>
        </p:nvSpPr>
        <p:spPr>
          <a:xfrm>
            <a:off x="1198800" y="2484000"/>
            <a:ext cx="9799200" cy="1018800"/>
          </a:xfrm>
        </p:spPr>
        <p:txBody>
          <a:bodyPr lIns="90000" tIns="46800" rIns="90000" bIns="46800" anchor="t"/>
          <a:lstStyle>
            <a:lvl1pPr marL="0" marR="0" algn="ctr" defTabSz="914400" rtl="0" eaLnBrk="1" fontAlgn="auto" latinLnBrk="0" hangingPunct="1">
              <a:lnSpc>
                <a:spcPct val="100000"/>
              </a:lnSpc>
              <a:buNone/>
              <a:defRPr kumimoji="0" lang="zh-CN" altLang="en-US" sz="6000" b="1" i="0" u="none" strike="noStrike" kern="1200" cap="none" spc="300" normalizeH="0" baseline="0" noProof="1">
                <a:solidFill>
                  <a:schemeClr val="tx1">
                    <a:lumMod val="85000"/>
                    <a:lumOff val="15000"/>
                  </a:schemeClr>
                </a:solidFill>
                <a:effectLst/>
                <a:uFillTx/>
                <a:latin typeface="Arial" panose="020B0604020202020204" pitchFamily="34" charset="0"/>
                <a:ea typeface="微软雅黑" panose="020B0503020204020204" pitchFamily="34" charset="-122"/>
                <a:cs typeface="+mj-cs"/>
                <a:sym typeface="+mn-ea"/>
              </a:defRPr>
            </a:lvl1pPr>
          </a:lstStyle>
          <a:p>
            <a:pPr lvl="0"/>
            <a:r>
              <a:rPr lang="zh-CN" altLang="en-US">
                <a:sym typeface="+mn-ea"/>
              </a:rPr>
              <a:t>单击此处编辑母版标题样式</a:t>
            </a:r>
            <a:endParaRPr>
              <a:sym typeface="+mn-ea"/>
            </a:endParaRPr>
          </a:p>
        </p:txBody>
      </p:sp>
      <p:sp>
        <p:nvSpPr>
          <p:cNvPr id="7" name="文本占位符 6"/>
          <p:cNvSpPr>
            <a:spLocks noGrp="1"/>
          </p:cNvSpPr>
          <p:nvPr>
            <p:ph type="body" sz="quarter" idx="13"/>
          </p:nvPr>
        </p:nvSpPr>
        <p:spPr>
          <a:xfrm>
            <a:off x="1198800" y="3560400"/>
            <a:ext cx="9799200" cy="471600"/>
          </a:xfrm>
        </p:spPr>
        <p:txBody>
          <a:bodyPr/>
          <a:lstStyle>
            <a:lvl1pPr marL="0" indent="0" algn="ctr">
              <a:lnSpc>
                <a:spcPct val="110000"/>
              </a:lnSpc>
              <a:buNone/>
              <a:defRPr sz="2400" spc="200" baseline="0">
                <a:solidFill>
                  <a:schemeClr val="tx1">
                    <a:lumMod val="65000"/>
                    <a:lumOff val="35000"/>
                  </a:schemeClr>
                </a:solidFill>
              </a:defRPr>
            </a:lvl1pPr>
          </a:lstStyle>
          <a:p>
            <a:pPr lvl="0"/>
            <a:r>
              <a:rPr lang="zh-CN" altLang="en-US"/>
              <a:t>单击此处编辑母版文本样式</a:t>
            </a:r>
          </a:p>
        </p:txBody>
      </p:sp>
      <p:sp>
        <p:nvSpPr>
          <p:cNvPr id="8" name="日期占位符 3"/>
          <p:cNvSpPr>
            <a:spLocks noGrp="1"/>
          </p:cNvSpPr>
          <p:nvPr>
            <p:ph type="dt" sz="half" idx="14"/>
            <p:custDataLst>
              <p:tags r:id="rId1"/>
            </p:custDataLst>
          </p:nvPr>
        </p:nvSpPr>
        <p:spPr>
          <a:xfrm>
            <a:off x="612775" y="6315075"/>
            <a:ext cx="2698750" cy="315913"/>
          </a:xfrm>
          <a:prstGeom prst="rect">
            <a:avLst/>
          </a:prstGeom>
        </p:spPr>
        <p:txBody>
          <a:bodyPr rtlCol="0" anchor="ctr" anchorCtr="0">
            <a:noAutofit/>
          </a:bodyPr>
          <a:lstStyle>
            <a:defPPr>
              <a:defRPr lang="zh-CN"/>
            </a:defPPr>
            <a:lvl1pPr marL="0" indent="0" algn="l" defTabSz="914400" rtl="0" eaLnBrk="1" fontAlgn="auto" hangingPunct="1">
              <a:lnSpc>
                <a:spcPct val="100000"/>
              </a:lnSpc>
              <a:spcBef>
                <a:spcPct val="0"/>
              </a:spcBef>
              <a:spcAft>
                <a:spcPct val="0"/>
              </a:spcAft>
              <a:buClrTx/>
              <a:buSzTx/>
              <a:buFontTx/>
              <a:buNone/>
              <a:defRPr kumimoji="0" lang="zh-CN" altLang="en-US" sz="1000" b="0" i="0" u="none" baseline="0">
                <a:solidFill>
                  <a:schemeClr val="tx1">
                    <a:tint val="75000"/>
                  </a:schemeClr>
                </a:solidFill>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eaLnBrk="1" hangingPunct="1"/>
            <a:fld id="{C158A5E2-CB70-423F-9AAB-A43B8D719B5D}" type="datetime1">
              <a:rPr lang="zh-CN" altLang="en-US" sz="1000">
                <a:solidFill>
                  <a:srgbClr val="898989"/>
                </a:solidFill>
              </a:rPr>
              <a:t>2023-03-01</a:t>
            </a:fld>
            <a:endParaRPr lang="zh-CN" altLang="en-US" sz="1000">
              <a:solidFill>
                <a:srgbClr val="898989"/>
              </a:solidFill>
            </a:endParaRPr>
          </a:p>
        </p:txBody>
      </p:sp>
      <p:sp>
        <p:nvSpPr>
          <p:cNvPr id="9" name="页脚占位符 4"/>
          <p:cNvSpPr>
            <a:spLocks noGrp="1"/>
          </p:cNvSpPr>
          <p:nvPr>
            <p:ph type="ftr" sz="quarter" idx="15"/>
            <p:custDataLst>
              <p:tags r:id="rId2"/>
            </p:custDataLst>
          </p:nvPr>
        </p:nvSpPr>
        <p:spPr>
          <a:xfrm>
            <a:off x="4116388" y="6315075"/>
            <a:ext cx="3959225" cy="315913"/>
          </a:xfrm>
          <a:prstGeom prst="rect">
            <a:avLst/>
          </a:prstGeom>
        </p:spPr>
        <p:txBody>
          <a:bodyPr rtlCol="0" anchor="ctr" anchorCtr="0">
            <a:noAutofit/>
          </a:bodyPr>
          <a:lstStyle>
            <a:defPPr>
              <a:defRPr lang="zh-CN"/>
            </a:defPPr>
            <a:lvl1pPr marL="0" indent="0" algn="ctr" defTabSz="914400" rtl="0" eaLnBrk="1" fontAlgn="auto" hangingPunct="1">
              <a:lnSpc>
                <a:spcPct val="100000"/>
              </a:lnSpc>
              <a:spcBef>
                <a:spcPct val="0"/>
              </a:spcBef>
              <a:spcAft>
                <a:spcPct val="0"/>
              </a:spcAft>
              <a:buClrTx/>
              <a:buSzTx/>
              <a:buFontTx/>
              <a:buNone/>
              <a:defRPr kumimoji="0" lang="zh-CN" altLang="en-US" sz="1000" b="0" i="0" u="none" baseline="0">
                <a:solidFill>
                  <a:schemeClr val="tx1">
                    <a:tint val="75000"/>
                  </a:schemeClr>
                </a:solidFill>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algn="ctr" eaLnBrk="1" hangingPunct="1"/>
            <a:endParaRPr lang="zh-CN" altLang="en-US" sz="1000">
              <a:solidFill>
                <a:srgbClr val="898989"/>
              </a:solidFill>
            </a:endParaRPr>
          </a:p>
        </p:txBody>
      </p:sp>
      <p:sp>
        <p:nvSpPr>
          <p:cNvPr id="10" name="灯片编号占位符 5"/>
          <p:cNvSpPr>
            <a:spLocks noGrp="1"/>
          </p:cNvSpPr>
          <p:nvPr>
            <p:ph type="sldNum" sz="quarter" idx="16"/>
            <p:custDataLst>
              <p:tags r:id="rId3"/>
            </p:custDataLst>
          </p:nvPr>
        </p:nvSpPr>
        <p:spPr>
          <a:xfrm>
            <a:off x="8877300" y="6315075"/>
            <a:ext cx="2700338" cy="315913"/>
          </a:xfrm>
          <a:prstGeom prst="rect">
            <a:avLst/>
          </a:prstGeom>
        </p:spPr>
        <p:txBody>
          <a:bodyPr numCol="1" anchor="ctr" anchorCtr="0" compatLnSpc="1">
            <a:noAutofit/>
          </a:bodyPr>
          <a:lstStyle>
            <a:defPPr>
              <a:defRPr lang="zh-CN"/>
            </a:defPPr>
            <a:lvl1pPr marL="0" indent="0" algn="r" defTabSz="914400" rtl="0" eaLnBrk="1" fontAlgn="base" hangingPunct="1">
              <a:lnSpc>
                <a:spcPct val="100000"/>
              </a:lnSpc>
              <a:spcBef>
                <a:spcPct val="0"/>
              </a:spcBef>
              <a:spcAft>
                <a:spcPct val="0"/>
              </a:spcAft>
              <a:buClrTx/>
              <a:buSzTx/>
              <a:buFontTx/>
              <a:buNone/>
              <a:defRPr kumimoji="0" lang="zh-CN" altLang="en-US" sz="1000" b="0" i="0" u="none" baseline="0">
                <a:solidFill>
                  <a:srgbClr val="898989"/>
                </a:solidFill>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algn="r" eaLnBrk="1" hangingPunct="1"/>
            <a:fld id="{5B86851D-E7B2-40B5-9151-BA16ECB5462D}" type="slidenum">
              <a:rPr lang="zh-CN" altLang="en-US" sz="1000">
                <a:solidFill>
                  <a:srgbClr val="898989"/>
                </a:solidFill>
              </a:rPr>
              <a:t>‹#›</a:t>
            </a:fld>
            <a:endParaRPr lang="zh-CN" altLang="en-US" sz="1000">
              <a:solidFill>
                <a:srgbClr val="898989"/>
              </a:solidFill>
            </a:endParaRPr>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4"/>
          <a:stretch>
            <a:fillRect/>
          </a:stretch>
        </a:blipFill>
        <a:effectLst/>
      </p:bgPr>
    </p:bg>
    <p:spTree>
      <p:nvGrpSpPr>
        <p:cNvPr id="1" name=""/>
        <p:cNvGrpSpPr/>
        <p:nvPr/>
      </p:nvGrpSpPr>
      <p:grpSpPr>
        <a:xfrm>
          <a:off x="0" y="0"/>
          <a:ext cx="0" cy="0"/>
          <a:chOff x="0" y="0"/>
          <a:chExt cx="0" cy="0"/>
        </a:xfrm>
      </p:grpSpPr>
    </p:spTree>
    <p:custDataLst>
      <p:tags r:id="rId13"/>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marL="0" indent="0" algn="l" defTabSz="914400" rtl="0" eaLnBrk="0" fontAlgn="base" hangingPunct="0">
        <a:lnSpc>
          <a:spcPct val="100000"/>
        </a:lnSpc>
        <a:spcBef>
          <a:spcPct val="0"/>
        </a:spcBef>
        <a:spcAft>
          <a:spcPct val="0"/>
        </a:spcAft>
        <a:buClrTx/>
        <a:buSzTx/>
        <a:buFontTx/>
        <a:buNone/>
        <a:defRPr kumimoji="0" sz="3600" b="1" i="0" u="none" kern="1200" spc="300" baseline="0">
          <a:solidFill>
            <a:srgbClr val="262626"/>
          </a:solidFill>
          <a:effectLst/>
          <a:latin typeface="Arial" panose="020B0604020202020204" pitchFamily="34" charset="0"/>
          <a:ea typeface="微软雅黑" panose="020B0503020204020204" pitchFamily="34" charset="-122"/>
          <a:cs typeface="+mj-cs"/>
        </a:defRPr>
      </a:lvl1pPr>
    </p:titleStyle>
    <p:body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sz="1800" b="0" i="0" u="none" kern="1200" spc="150" baseline="0">
          <a:solidFill>
            <a:srgbClr val="595959"/>
          </a:solidFill>
          <a:effectLst/>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sz="1600" b="0" i="0" u="none" kern="1200" spc="150" baseline="0">
          <a:solidFill>
            <a:srgbClr val="595959"/>
          </a:solidFill>
          <a:effectLst/>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sz="1600" b="0" i="0" u="none" kern="1200" spc="150" baseline="0">
          <a:solidFill>
            <a:srgbClr val="595959"/>
          </a:solidFill>
          <a:effectLst/>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sz="1400" b="0" i="0" u="none" kern="1200" spc="150" baseline="0">
          <a:solidFill>
            <a:srgbClr val="595959"/>
          </a:solidFill>
          <a:effectLst/>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sz="1400" b="0" i="0" u="none" kern="1200" spc="150" baseline="0">
          <a:solidFill>
            <a:srgbClr val="595959"/>
          </a:solidFill>
          <a:effectLst/>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effectLst/>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effectLst/>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effectLst/>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effectLst/>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effectLst/>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7.xml"/><Relationship Id="rId1" Type="http://schemas.openxmlformats.org/officeDocument/2006/relationships/tags" Target="../tags/tag3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oleObject" Target="../embeddings/oleObject1.bin"/></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9.xml"/><Relationship Id="rId1" Type="http://schemas.openxmlformats.org/officeDocument/2006/relationships/tags" Target="../tags/tag3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Layout" Target="../slideLayouts/slideLayout2.xml"/><Relationship Id="rId1" Type="http://schemas.openxmlformats.org/officeDocument/2006/relationships/tags" Target="../tags/tag40.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2.xml"/><Relationship Id="rId1" Type="http://schemas.openxmlformats.org/officeDocument/2006/relationships/tags" Target="../tags/tag41.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4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副标题 2"/>
          <p:cNvSpPr>
            <a:spLocks noGrp="1"/>
          </p:cNvSpPr>
          <p:nvPr>
            <p:ph type="subTitle" idx="1"/>
            <p:custDataLst>
              <p:tags r:id="rId2"/>
            </p:custDataLst>
          </p:nvPr>
        </p:nvSpPr>
        <p:spPr>
          <a:xfrm>
            <a:off x="5680075" y="4022725"/>
            <a:ext cx="5280025" cy="1155700"/>
          </a:xfrm>
          <a:prstGeom prst="rect">
            <a:avLst/>
          </a:prstGeom>
        </p:spPr>
        <p:txBody>
          <a:bodyPr vert="horz" wrap="square" lIns="90000" tIns="46800" rIns="90000" bIns="46800" rtlCol="0" anchor="t" anchorCtr="0">
            <a:normAutofit/>
          </a:bodyPr>
          <a:lstStyle>
            <a:lvl1pPr marL="0" indent="0" algn="ctr" defTabSz="914400" rtl="0" eaLnBrk="0" fontAlgn="base" hangingPunct="0">
              <a:lnSpc>
                <a:spcPct val="130000"/>
              </a:lnSpc>
              <a:spcBef>
                <a:spcPct val="0"/>
              </a:spcBef>
              <a:spcAft>
                <a:spcPts val="1000"/>
              </a:spcAft>
              <a:buClrTx/>
              <a:buSzTx/>
              <a:buFont typeface="Arial" panose="020B0604020202020204" pitchFamily="34" charset="0"/>
              <a:buNone/>
              <a:defRPr kumimoji="0" lang="zh-CN" altLang="en-US" sz="1800" b="0" i="0" u="none" baseline="0">
                <a:solidFill>
                  <a:srgbClr val="595959"/>
                </a:solidFill>
                <a:effectLst/>
                <a:latin typeface="Arial" panose="020B0604020202020204" pitchFamily="34" charset="0"/>
                <a:ea typeface="微软雅黑" panose="020B0503020204020204" pitchFamily="34" charset="-122"/>
              </a:defRPr>
            </a:lvl1pPr>
            <a:lvl2pPr marL="457200" indent="0" algn="ctr" defTabSz="914400" rtl="0" eaLnBrk="0" fontAlgn="base" hangingPunct="0">
              <a:lnSpc>
                <a:spcPct val="120000"/>
              </a:lnSpc>
              <a:spcBef>
                <a:spcPct val="0"/>
              </a:spcBef>
              <a:spcAft>
                <a:spcPts val="600"/>
              </a:spcAft>
              <a:buClrTx/>
              <a:buSzTx/>
              <a:buFont typeface="Arial" panose="020B0604020202020204" pitchFamily="34" charset="0"/>
              <a:buNone/>
              <a:tabLst>
                <a:tab pos="1609725" algn="l"/>
              </a:tabLst>
              <a:defRPr kumimoji="0" lang="zh-CN" altLang="en-US" sz="1600" b="0" i="0" u="none" baseline="0">
                <a:solidFill>
                  <a:srgbClr val="595959"/>
                </a:solidFill>
                <a:effectLst/>
                <a:latin typeface="Arial" panose="020B0604020202020204" pitchFamily="34" charset="0"/>
                <a:ea typeface="微软雅黑" panose="020B0503020204020204" pitchFamily="34" charset="-122"/>
              </a:defRPr>
            </a:lvl2pPr>
            <a:lvl3pPr marL="914400" indent="0" algn="ctr" defTabSz="914400" rtl="0" eaLnBrk="0" fontAlgn="base" hangingPunct="0">
              <a:lnSpc>
                <a:spcPct val="120000"/>
              </a:lnSpc>
              <a:spcBef>
                <a:spcPct val="0"/>
              </a:spcBef>
              <a:spcAft>
                <a:spcPts val="600"/>
              </a:spcAft>
              <a:buClrTx/>
              <a:buSzTx/>
              <a:buFont typeface="Arial" panose="020B0604020202020204" pitchFamily="34" charset="0"/>
              <a:buNone/>
              <a:defRPr kumimoji="0" lang="zh-CN" altLang="en-US" sz="1600" b="0" i="0" u="none" baseline="0">
                <a:solidFill>
                  <a:srgbClr val="595959"/>
                </a:solidFill>
                <a:effectLst/>
                <a:latin typeface="Arial" panose="020B0604020202020204" pitchFamily="34" charset="0"/>
                <a:ea typeface="微软雅黑" panose="020B0503020204020204" pitchFamily="34" charset="-122"/>
              </a:defRPr>
            </a:lvl3pPr>
            <a:lvl4pPr marL="1371600" indent="0" algn="ctr" defTabSz="914400" rtl="0" eaLnBrk="0" fontAlgn="base" hangingPunct="0">
              <a:lnSpc>
                <a:spcPct val="120000"/>
              </a:lnSpc>
              <a:spcBef>
                <a:spcPct val="0"/>
              </a:spcBef>
              <a:spcAft>
                <a:spcPts val="300"/>
              </a:spcAft>
              <a:buClrTx/>
              <a:buSzTx/>
              <a:buFont typeface="Wingdings" panose="05000000000000000000" pitchFamily="2" charset="2"/>
              <a:buNone/>
              <a:defRPr kumimoji="0" lang="zh-CN" altLang="en-US" sz="1400" b="0" i="0" u="none" baseline="0">
                <a:solidFill>
                  <a:srgbClr val="595959"/>
                </a:solidFill>
                <a:effectLst/>
                <a:latin typeface="Arial" panose="020B0604020202020204" pitchFamily="34" charset="0"/>
                <a:ea typeface="微软雅黑" panose="020B0503020204020204" pitchFamily="34" charset="-122"/>
              </a:defRPr>
            </a:lvl4pPr>
            <a:lvl5pPr marL="1828800" indent="0" algn="ctr" defTabSz="914400" rtl="0" eaLnBrk="0" fontAlgn="base" hangingPunct="0">
              <a:lnSpc>
                <a:spcPct val="120000"/>
              </a:lnSpc>
              <a:spcBef>
                <a:spcPct val="0"/>
              </a:spcBef>
              <a:spcAft>
                <a:spcPts val="300"/>
              </a:spcAft>
              <a:buClrTx/>
              <a:buSzTx/>
              <a:buFont typeface="Arial" panose="020B0604020202020204" pitchFamily="34" charset="0"/>
              <a:buNone/>
              <a:defRPr kumimoji="0" lang="zh-CN" altLang="en-US" sz="1400" b="0" i="0" u="none" baseline="0">
                <a:solidFill>
                  <a:srgbClr val="595959"/>
                </a:solidFill>
                <a:effectLst/>
                <a:latin typeface="Arial" panose="020B0604020202020204" pitchFamily="34" charset="0"/>
                <a:ea typeface="微软雅黑" panose="020B0503020204020204" pitchFamily="34" charset="-122"/>
              </a:defRPr>
            </a:lvl5pPr>
          </a:lstStyle>
          <a:p>
            <a:pPr marL="0" marR="0" lvl="0" indent="0" eaLnBrk="1" hangingPunct="1">
              <a:lnSpc>
                <a:spcPct val="110000"/>
              </a:lnSpc>
            </a:pPr>
            <a:endParaRPr lang="zh-CN" altLang="en-US" sz="2400" b="1">
              <a:latin typeface="宋体" panose="02010600030101010101" pitchFamily="2" charset="-122"/>
              <a:ea typeface="宋体" panose="02010600030101010101" pitchFamily="2" charset="-122"/>
            </a:endParaRPr>
          </a:p>
        </p:txBody>
      </p:sp>
      <p:sp>
        <p:nvSpPr>
          <p:cNvPr id="2051" name="标题 3"/>
          <p:cNvSpPr>
            <a:spLocks noGrp="1"/>
          </p:cNvSpPr>
          <p:nvPr>
            <p:ph type="ctrTitle"/>
          </p:nvPr>
        </p:nvSpPr>
        <p:spPr>
          <a:xfrm>
            <a:off x="514270" y="1389380"/>
            <a:ext cx="9799200" cy="2570400"/>
          </a:xfrm>
          <a:prstGeom prst="rect">
            <a:avLst/>
          </a:prstGeom>
          <a:noFill/>
          <a:ln w="9525" cmpd="sng">
            <a:noFill/>
            <a:prstDash val="solid"/>
          </a:ln>
          <a:effectLst/>
          <a:scene3d>
            <a:camera prst="orthographicFront"/>
            <a:lightRig rig="balanced" dir="t"/>
          </a:scene3d>
          <a:sp3d prstMaterial="plastic"/>
        </p:spPr>
        <p:txBody>
          <a:bodyPr vert="horz" lIns="90000" tIns="46800" rIns="90000" bIns="46800" rtlCol="0" anchor="ctr" anchorCtr="0">
            <a:noAutofit/>
          </a:bodyPr>
          <a:lstStyle>
            <a:lvl1pPr marL="0" marR="0" algn="l" defTabSz="914400" rtl="0" eaLnBrk="1" fontAlgn="auto" latinLnBrk="0" hangingPunct="1">
              <a:lnSpc>
                <a:spcPct val="100000"/>
              </a:lnSpc>
              <a:spcBef>
                <a:spcPct val="0"/>
              </a:spcBef>
              <a:buNone/>
              <a:defRPr kumimoji="0" lang="zh-CN" altLang="en-US" sz="3600" b="1" i="0" u="none" strike="noStrike" kern="1200" cap="none" spc="300" normalizeH="0" baseline="0" noProof="1">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6600" b="1" i="0" u="none" strike="noStrike" kern="1200" cap="none" spc="0" normalizeH="0" baseline="0" noProof="1">
                <a:ln>
                  <a:noFill/>
                </a:ln>
                <a:gradFill>
                  <a:gsLst>
                    <a:gs pos="0">
                      <a:srgbClr val="007BD3"/>
                    </a:gs>
                    <a:gs pos="100000">
                      <a:srgbClr val="034373"/>
                    </a:gs>
                  </a:gsLst>
                  <a:lin scaled="0"/>
                </a:gradFill>
                <a:effectLst/>
                <a:uLnTx/>
                <a:uFillTx/>
                <a:latin typeface="楷体_GB2312" pitchFamily="49" charset="-122"/>
                <a:ea typeface="楷体_GB2312" pitchFamily="49" charset="-122"/>
                <a:cs typeface="+mn-cs"/>
                <a:sym typeface="+mn-ea"/>
              </a:rPr>
              <a:t>课题</a:t>
            </a:r>
            <a:r>
              <a:rPr kumimoji="0" lang="en-US" altLang="zh-CN" sz="6600" b="1" i="0" u="none" strike="noStrike" kern="1200" cap="none" spc="0" normalizeH="0" baseline="0" noProof="1">
                <a:ln>
                  <a:noFill/>
                </a:ln>
                <a:gradFill>
                  <a:gsLst>
                    <a:gs pos="0">
                      <a:srgbClr val="007BD3"/>
                    </a:gs>
                    <a:gs pos="100000">
                      <a:srgbClr val="034373"/>
                    </a:gs>
                  </a:gsLst>
                  <a:lin scaled="0"/>
                </a:gradFill>
                <a:effectLst/>
                <a:uLnTx/>
                <a:uFillTx/>
                <a:latin typeface="楷体_GB2312" pitchFamily="49" charset="-122"/>
                <a:ea typeface="楷体_GB2312" pitchFamily="49" charset="-122"/>
                <a:cs typeface="+mn-cs"/>
                <a:sym typeface="+mn-ea"/>
              </a:rPr>
              <a:t>2 </a:t>
            </a:r>
            <a:r>
              <a:rPr kumimoji="0" lang="zh-CN" altLang="en-US" sz="6600" b="1" i="0" u="none" strike="noStrike" kern="1200" cap="none" spc="0" normalizeH="0" baseline="0" noProof="1">
                <a:ln>
                  <a:noFill/>
                </a:ln>
                <a:gradFill>
                  <a:gsLst>
                    <a:gs pos="0">
                      <a:srgbClr val="007BD3"/>
                    </a:gs>
                    <a:gs pos="100000">
                      <a:srgbClr val="034373"/>
                    </a:gs>
                  </a:gsLst>
                  <a:lin scaled="0"/>
                </a:gradFill>
                <a:effectLst/>
                <a:uLnTx/>
                <a:uFillTx/>
                <a:latin typeface="楷体_GB2312" pitchFamily="49" charset="-122"/>
                <a:ea typeface="楷体_GB2312" pitchFamily="49" charset="-122"/>
                <a:cs typeface="+mn-cs"/>
                <a:sym typeface="+mn-ea"/>
              </a:rPr>
              <a:t>化学肥料</a:t>
            </a:r>
          </a:p>
        </p:txBody>
      </p:sp>
      <p:sp>
        <p:nvSpPr>
          <p:cNvPr id="2052" name="文本框 4"/>
          <p:cNvSpPr/>
          <p:nvPr/>
        </p:nvSpPr>
        <p:spPr>
          <a:xfrm>
            <a:off x="630238" y="5921375"/>
            <a:ext cx="4356100" cy="368300"/>
          </a:xfrm>
          <a:prstGeom prst="rect">
            <a:avLst/>
          </a:prstGeom>
          <a:noFill/>
          <a:ln>
            <a:noFill/>
            <a:miter lim="800000"/>
          </a:ln>
        </p:spPr>
        <p:txBody>
          <a:bodyPr>
            <a:sp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eaLnBrk="1" hangingPunct="1">
              <a:lnSpc>
                <a:spcPct val="100000"/>
              </a:lnSpc>
              <a:spcAft>
                <a:spcPct val="0"/>
              </a:spcAft>
              <a:buFontTx/>
              <a:buNone/>
            </a:pPr>
            <a:r>
              <a:rPr lang="zh-CN" altLang="en-US">
                <a:solidFill>
                  <a:schemeClr val="tx1"/>
                </a:solidFill>
              </a:rPr>
              <a:t>九年级化学下</a:t>
            </a:r>
          </a:p>
        </p:txBody>
      </p:sp>
      <p:sp>
        <p:nvSpPr>
          <p:cNvPr id="2053" name="矩形 13314"/>
          <p:cNvSpPr/>
          <p:nvPr/>
        </p:nvSpPr>
        <p:spPr>
          <a:xfrm>
            <a:off x="451485" y="377825"/>
            <a:ext cx="9961245" cy="1077595"/>
          </a:xfrm>
          <a:prstGeom prst="rect">
            <a:avLst/>
          </a:prstGeom>
        </p:spPr>
        <p:txBody>
          <a:bodyPr lIns="90000" tIns="46800" rIns="90000" bIns="46800" anchor="ctr">
            <a:normAutofit/>
          </a:bodyPr>
          <a:lstStyle/>
          <a:p>
            <a:pPr marL="0" marR="0" lvl="0" indent="0" algn="l" defTabSz="914400" rtl="0" eaLnBrk="1" fontAlgn="auto" latinLnBrk="0" hangingPunct="1">
              <a:lnSpc>
                <a:spcPct val="100000"/>
              </a:lnSpc>
              <a:spcBef>
                <a:spcPct val="0"/>
              </a:spcBef>
              <a:spcAft>
                <a:spcPct val="0"/>
              </a:spcAft>
              <a:buClrTx/>
              <a:buSzTx/>
              <a:buFontTx/>
              <a:buNone/>
              <a:defRPr/>
            </a:pPr>
            <a:r>
              <a:rPr kumimoji="0" sz="4400" b="0" i="0" u="none" strike="noStrike" kern="1200" cap="none" spc="0" normalizeH="0" baseline="0" noProof="0">
                <a:ln>
                  <a:noFill/>
                </a:ln>
                <a:gradFill>
                  <a:gsLst>
                    <a:gs pos="0">
                      <a:srgbClr val="007BD3"/>
                    </a:gs>
                    <a:gs pos="100000">
                      <a:srgbClr val="034373"/>
                    </a:gs>
                  </a:gsLst>
                  <a:lin scaled="0"/>
                </a:gradFill>
                <a:effectLst/>
                <a:uLnTx/>
                <a:uFillTx/>
                <a:latin typeface="楷体_GB2312" pitchFamily="49" charset="-122"/>
                <a:ea typeface="楷体_GB2312" pitchFamily="49" charset="-122"/>
                <a:cs typeface="+mn-cs"/>
                <a:sym typeface="+mn-ea"/>
              </a:rPr>
              <a:t>第11单元 盐 化肥</a:t>
            </a:r>
          </a:p>
        </p:txBody>
      </p:sp>
    </p:spTree>
    <p:custDataLst>
      <p:tags r:id="rId1"/>
    </p:custData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灯片编号占位符 1"/>
          <p:cNvSpPr>
            <a:spLocks noGrp="1"/>
          </p:cNvSpPr>
          <p:nvPr>
            <p:ph type="sldNum" idx="12"/>
          </p:nvPr>
        </p:nvSpPr>
        <p:spPr>
          <a:xfrm>
            <a:off x="8877300" y="6315075"/>
            <a:ext cx="2700338" cy="315913"/>
          </a:xfrm>
          <a:prstGeom prst="rect">
            <a:avLst/>
          </a:prstGeom>
          <a:noFill/>
          <a:ln>
            <a:noFill/>
            <a:miter lim="800000"/>
          </a:ln>
        </p:spPr>
        <p:txBody>
          <a:bodyPr anchor="ctr" anchorCtr="0">
            <a:no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r" eaLnBrk="1" hangingPunct="1">
              <a:lnSpc>
                <a:spcPct val="100000"/>
              </a:lnSpc>
              <a:spcAft>
                <a:spcPct val="0"/>
              </a:spcAft>
              <a:buFontTx/>
              <a:buNone/>
            </a:pPr>
            <a:fld id="{517B365F-25E0-4689-90A6-0C4FC62A0026}" type="slidenum">
              <a:rPr lang="zh-CN" altLang="en-US" sz="1000">
                <a:solidFill>
                  <a:srgbClr val="898989"/>
                </a:solidFill>
              </a:rPr>
              <a:t>2</a:t>
            </a:fld>
            <a:endParaRPr lang="zh-CN" altLang="en-US" sz="1000">
              <a:solidFill>
                <a:srgbClr val="898989"/>
              </a:solidFill>
            </a:endParaRPr>
          </a:p>
        </p:txBody>
      </p:sp>
      <p:sp>
        <p:nvSpPr>
          <p:cNvPr id="3075" name="文本框 5121"/>
          <p:cNvSpPr/>
          <p:nvPr/>
        </p:nvSpPr>
        <p:spPr>
          <a:xfrm>
            <a:off x="1865313" y="2379663"/>
            <a:ext cx="7626350" cy="1722437"/>
          </a:xfrm>
          <a:prstGeom prst="rect">
            <a:avLst/>
          </a:prstGeom>
          <a:noFill/>
          <a:ln>
            <a:noFill/>
            <a:miter lim="800000"/>
          </a:ln>
        </p:spPr>
        <p:txBody>
          <a:bodyPr lIns="36000" tIns="25200" rIns="36000" bIns="36000" anchor="ctr" anchorCtr="0">
            <a:sp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nSpc>
                <a:spcPct val="150000"/>
              </a:lnSpc>
              <a:spcAft>
                <a:spcPct val="0"/>
              </a:spcAft>
              <a:buFontTx/>
              <a:buNone/>
            </a:pPr>
            <a:r>
              <a:rPr lang="en-US" altLang="zh-CN" sz="2400" b="1">
                <a:solidFill>
                  <a:schemeClr val="tx1"/>
                </a:solidFill>
                <a:latin typeface="宋体" panose="02010600030101010101" pitchFamily="2" charset="-122"/>
                <a:ea typeface="宋体" panose="02010600030101010101" pitchFamily="2" charset="-122"/>
              </a:rPr>
              <a:t>1.</a:t>
            </a:r>
            <a:r>
              <a:rPr lang="zh-CN" altLang="en-US" sz="2400" b="1">
                <a:solidFill>
                  <a:schemeClr val="tx1"/>
                </a:solidFill>
                <a:latin typeface="宋体" panose="02010600030101010101" pitchFamily="2" charset="-122"/>
                <a:ea typeface="宋体" panose="02010600030101010101" pitchFamily="2" charset="-122"/>
              </a:rPr>
              <a:t>知道常用化肥的种类、作用、保存及施用时注意事项</a:t>
            </a:r>
          </a:p>
          <a:p>
            <a:pPr marL="0" lvl="0" indent="0">
              <a:lnSpc>
                <a:spcPct val="150000"/>
              </a:lnSpc>
              <a:spcAft>
                <a:spcPct val="0"/>
              </a:spcAft>
              <a:buFontTx/>
              <a:buNone/>
            </a:pPr>
            <a:r>
              <a:rPr lang="en-US" altLang="zh-CN" sz="2400" b="1">
                <a:solidFill>
                  <a:schemeClr val="tx1"/>
                </a:solidFill>
                <a:latin typeface="宋体" panose="02010600030101010101" pitchFamily="2" charset="-122"/>
                <a:ea typeface="宋体" panose="02010600030101010101" pitchFamily="2" charset="-122"/>
                <a:sym typeface="+mn-ea"/>
              </a:rPr>
              <a:t>2.</a:t>
            </a:r>
            <a:r>
              <a:rPr lang="zh-CN" altLang="en-US" sz="2400" b="1">
                <a:solidFill>
                  <a:schemeClr val="tx1"/>
                </a:solidFill>
                <a:latin typeface="宋体" panose="02010600030101010101" pitchFamily="2" charset="-122"/>
                <a:ea typeface="宋体" panose="02010600030101010101" pitchFamily="2" charset="-122"/>
                <a:sym typeface="+mn-ea"/>
              </a:rPr>
              <a:t>辩证的认识化肥及农药对环境的影响，提高环保意识</a:t>
            </a:r>
            <a:endParaRPr lang="zh-CN" altLang="en-US" sz="2400" b="1">
              <a:solidFill>
                <a:schemeClr val="tx1"/>
              </a:solidFill>
              <a:latin typeface="宋体" panose="02010600030101010101" pitchFamily="2" charset="-122"/>
              <a:ea typeface="宋体" panose="02010600030101010101" pitchFamily="2" charset="-122"/>
            </a:endParaRPr>
          </a:p>
          <a:p>
            <a:pPr marL="0" lvl="0" indent="0">
              <a:lnSpc>
                <a:spcPct val="150000"/>
              </a:lnSpc>
              <a:spcAft>
                <a:spcPct val="0"/>
              </a:spcAft>
              <a:buFontTx/>
              <a:buNone/>
            </a:pPr>
            <a:r>
              <a:rPr lang="en-US" altLang="zh-CN" sz="2400" b="1">
                <a:solidFill>
                  <a:schemeClr val="tx1"/>
                </a:solidFill>
                <a:latin typeface="宋体" panose="02010600030101010101" pitchFamily="2" charset="-122"/>
                <a:ea typeface="宋体" panose="02010600030101010101" pitchFamily="2" charset="-122"/>
                <a:sym typeface="+mn-ea"/>
              </a:rPr>
              <a:t>3.</a:t>
            </a:r>
            <a:r>
              <a:rPr lang="zh-CN" altLang="en-US" sz="2400" b="1">
                <a:solidFill>
                  <a:schemeClr val="tx1"/>
                </a:solidFill>
                <a:latin typeface="宋体" panose="02010600030101010101" pitchFamily="2" charset="-122"/>
                <a:ea typeface="宋体" panose="02010600030101010101" pitchFamily="2" charset="-122"/>
              </a:rPr>
              <a:t>通过实验探究，初步学会区分氮、磷、钾肥的方法。</a:t>
            </a:r>
          </a:p>
        </p:txBody>
      </p:sp>
      <p:sp>
        <p:nvSpPr>
          <p:cNvPr id="3076" name="矩形 5124"/>
          <p:cNvSpPr/>
          <p:nvPr/>
        </p:nvSpPr>
        <p:spPr>
          <a:xfrm>
            <a:off x="5729288" y="357188"/>
            <a:ext cx="412750" cy="922337"/>
          </a:xfrm>
          <a:prstGeom prst="rect">
            <a:avLst/>
          </a:prstGeom>
          <a:noFill/>
          <a:ln>
            <a:noFill/>
            <a:miter lim="800000"/>
          </a:ln>
        </p:spPr>
        <p:txBody>
          <a:bodyPr wrap="none" anchor="ctr" anchorCtr="0">
            <a:sp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Aft>
                <a:spcPct val="0"/>
              </a:spcAft>
              <a:buFontTx/>
              <a:buNone/>
            </a:pPr>
            <a:r>
              <a:rPr lang="zh-CN" altLang="en-US">
                <a:solidFill>
                  <a:schemeClr val="tx1"/>
                </a:solidFill>
              </a:rPr>
              <a:t>，</a:t>
            </a:r>
          </a:p>
          <a:p>
            <a:pPr marL="0" lvl="0" indent="0" algn="ctr" eaLnBrk="1" hangingPunct="1">
              <a:lnSpc>
                <a:spcPct val="100000"/>
              </a:lnSpc>
              <a:spcAft>
                <a:spcPct val="0"/>
              </a:spcAft>
              <a:buFontTx/>
              <a:buNone/>
            </a:pPr>
            <a:endParaRPr lang="zh-CN" altLang="en-US">
              <a:solidFill>
                <a:schemeClr val="tx1"/>
              </a:solidFill>
            </a:endParaRPr>
          </a:p>
          <a:p>
            <a:pPr marL="0" lvl="0" indent="0" algn="ctr" eaLnBrk="1" hangingPunct="1">
              <a:lnSpc>
                <a:spcPct val="100000"/>
              </a:lnSpc>
              <a:spcAft>
                <a:spcPct val="0"/>
              </a:spcAft>
              <a:buFontTx/>
              <a:buNone/>
            </a:pPr>
            <a:endParaRPr lang="zh-CN" altLang="en-US">
              <a:solidFill>
                <a:schemeClr val="tx1"/>
              </a:solidFill>
            </a:endParaRPr>
          </a:p>
        </p:txBody>
      </p:sp>
      <p:sp>
        <p:nvSpPr>
          <p:cNvPr id="3077" name="标题 1"/>
          <p:cNvSpPr>
            <a:spLocks noGrp="1"/>
          </p:cNvSpPr>
          <p:nvPr/>
        </p:nvSpPr>
        <p:spPr>
          <a:xfrm>
            <a:off x="4054475" y="1411605"/>
            <a:ext cx="3763010" cy="705485"/>
          </a:xfrm>
          <a:prstGeom prst="rect">
            <a:avLst/>
          </a:prstGeom>
        </p:spPr>
        <p:txBody>
          <a:bodyPr lIns="90000" tIns="46800" rIns="90000" bIns="46800" anchor="ctr"/>
          <a:lstStyle>
            <a:lvl1pPr marL="0" marR="0" algn="l" defTabSz="914400" rtl="0" eaLnBrk="1" fontAlgn="auto" latinLnBrk="0" hangingPunct="1">
              <a:lnSpc>
                <a:spcPct val="100000"/>
              </a:lnSpc>
              <a:spcBef>
                <a:spcPct val="0"/>
              </a:spcBef>
              <a:buNone/>
              <a:defRPr kumimoji="0" lang="zh-CN" altLang="en-US" sz="3600" b="1" i="0" u="none" strike="noStrike" kern="1200" cap="none" spc="300" normalizeH="0" baseline="0" noProof="1">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zh-CN" altLang="en-US" sz="4400" b="1" i="0" u="none" strike="noStrike" kern="1200" cap="none" spc="0" normalizeH="0" baseline="0" noProof="1">
                <a:ln>
                  <a:noFill/>
                </a:ln>
                <a:gradFill>
                  <a:gsLst>
                    <a:gs pos="0">
                      <a:srgbClr val="007BD3"/>
                    </a:gs>
                    <a:gs pos="100000">
                      <a:srgbClr val="034373"/>
                    </a:gs>
                  </a:gsLst>
                  <a:lin scaled="0"/>
                </a:gradFill>
                <a:effectLst/>
                <a:uLnTx/>
                <a:uFillTx/>
                <a:latin typeface="楷体_GB2312" pitchFamily="49" charset="-122"/>
                <a:ea typeface="楷体_GB2312" pitchFamily="49" charset="-122"/>
                <a:cs typeface="+mn-cs"/>
                <a:sym typeface="+mn-ea"/>
              </a:rPr>
              <a:t>学习目标</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075"/>
                                        </p:tgtEl>
                                        <p:attrNameLst>
                                          <p:attrName>style.visibility</p:attrName>
                                        </p:attrNameLst>
                                      </p:cBhvr>
                                      <p:to>
                                        <p:strVal val="visible"/>
                                      </p:to>
                                    </p:set>
                                    <p:anim calcmode="lin" valueType="num">
                                      <p:cBhvr additive="base">
                                        <p:cTn id="7" dur="500" fill="hold"/>
                                        <p:tgtEl>
                                          <p:spTgt spid="3075"/>
                                        </p:tgtEl>
                                        <p:attrNameLst>
                                          <p:attrName>ppt_x</p:attrName>
                                        </p:attrNameLst>
                                      </p:cBhvr>
                                      <p:tavLst>
                                        <p:tav tm="0">
                                          <p:val>
                                            <p:strVal val="#ppt_x"/>
                                          </p:val>
                                        </p:tav>
                                        <p:tav tm="100000">
                                          <p:val>
                                            <p:strVal val="#ppt_x"/>
                                          </p:val>
                                        </p:tav>
                                      </p:tavLst>
                                    </p:anim>
                                    <p:anim calcmode="lin" valueType="num">
                                      <p:cBhvr additive="base">
                                        <p:cTn id="8" dur="500" fill="hold"/>
                                        <p:tgtEl>
                                          <p:spTgt spid="307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灯片编号占位符 1"/>
          <p:cNvSpPr>
            <a:spLocks noGrp="1"/>
          </p:cNvSpPr>
          <p:nvPr>
            <p:ph type="sldNum" idx="12"/>
          </p:nvPr>
        </p:nvSpPr>
        <p:spPr>
          <a:xfrm>
            <a:off x="8877300" y="6315075"/>
            <a:ext cx="2700338" cy="315913"/>
          </a:xfrm>
          <a:prstGeom prst="rect">
            <a:avLst/>
          </a:prstGeom>
          <a:noFill/>
          <a:ln>
            <a:noFill/>
            <a:miter lim="800000"/>
          </a:ln>
        </p:spPr>
        <p:txBody>
          <a:bodyPr anchor="ctr" anchorCtr="0">
            <a:no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r" eaLnBrk="1" hangingPunct="1">
              <a:lnSpc>
                <a:spcPct val="100000"/>
              </a:lnSpc>
              <a:spcAft>
                <a:spcPct val="0"/>
              </a:spcAft>
              <a:buFontTx/>
              <a:buNone/>
            </a:pPr>
            <a:fld id="{F2BF3BDB-19C2-43C8-BCAC-64645FC3D231}" type="slidenum">
              <a:rPr lang="zh-CN" altLang="en-US" sz="1000">
                <a:solidFill>
                  <a:srgbClr val="898989"/>
                </a:solidFill>
              </a:rPr>
              <a:t>3</a:t>
            </a:fld>
            <a:endParaRPr lang="zh-CN" altLang="en-US" sz="1000">
              <a:solidFill>
                <a:srgbClr val="898989"/>
              </a:solidFill>
            </a:endParaRPr>
          </a:p>
        </p:txBody>
      </p:sp>
      <p:sp>
        <p:nvSpPr>
          <p:cNvPr id="4099" name="文本框 6151"/>
          <p:cNvSpPr/>
          <p:nvPr/>
        </p:nvSpPr>
        <p:spPr>
          <a:xfrm>
            <a:off x="1677988" y="5949950"/>
            <a:ext cx="7535862" cy="598488"/>
          </a:xfrm>
          <a:prstGeom prst="rect">
            <a:avLst/>
          </a:prstGeom>
          <a:noFill/>
          <a:ln>
            <a:noFill/>
            <a:miter lim="800000"/>
          </a:ln>
        </p:spPr>
        <p:txBody>
          <a:bodyPr>
            <a:sp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eaLnBrk="1" hangingPunct="1">
              <a:lnSpc>
                <a:spcPct val="150000"/>
              </a:lnSpc>
              <a:spcAft>
                <a:spcPct val="0"/>
              </a:spcAft>
              <a:buFontTx/>
              <a:buNone/>
            </a:pPr>
            <a:r>
              <a:rPr lang="en-US" altLang="zh-CN" sz="2200">
                <a:solidFill>
                  <a:schemeClr val="tx1"/>
                </a:solidFill>
                <a:latin typeface="宋体" panose="02010600030101010101" pitchFamily="2" charset="-122"/>
              </a:rPr>
              <a:t> </a:t>
            </a:r>
            <a:r>
              <a:rPr lang="en-US" altLang="zh-CN" sz="2200" b="1">
                <a:solidFill>
                  <a:schemeClr val="tx1"/>
                </a:solidFill>
                <a:latin typeface="宋体" panose="02010600030101010101" pitchFamily="2" charset="-122"/>
              </a:rPr>
              <a:t>“</a:t>
            </a:r>
            <a:r>
              <a:rPr lang="zh-CN" altLang="en-US" sz="2200" b="1">
                <a:solidFill>
                  <a:schemeClr val="tx1"/>
                </a:solidFill>
                <a:latin typeface="宋体" panose="02010600030101010101" pitchFamily="2" charset="-122"/>
              </a:rPr>
              <a:t>庄稼一枝花，全靠肥当家”，你认识多少化学肥料</a:t>
            </a:r>
            <a:r>
              <a:rPr lang="en-US" altLang="zh-CN" sz="2200" b="1">
                <a:solidFill>
                  <a:schemeClr val="tx1"/>
                </a:solidFill>
                <a:latin typeface="宋体" panose="02010600030101010101" pitchFamily="2" charset="-122"/>
              </a:rPr>
              <a:t>?</a:t>
            </a:r>
          </a:p>
        </p:txBody>
      </p:sp>
      <p:pic>
        <p:nvPicPr>
          <p:cNvPr id="4100" name="图片 6152"/>
          <p:cNvPicPr>
            <a:picLocks noChangeAspect="1"/>
          </p:cNvPicPr>
          <p:nvPr/>
        </p:nvPicPr>
        <p:blipFill>
          <a:blip r:embed="rId2"/>
          <a:stretch>
            <a:fillRect/>
          </a:stretch>
        </p:blipFill>
        <p:spPr>
          <a:xfrm>
            <a:off x="331788" y="420688"/>
            <a:ext cx="3238500" cy="742950"/>
          </a:xfrm>
          <a:prstGeom prst="rect">
            <a:avLst/>
          </a:prstGeom>
          <a:noFill/>
          <a:ln>
            <a:noFill/>
            <a:miter lim="800000"/>
            <a:headEnd/>
            <a:tailEnd/>
          </a:ln>
        </p:spPr>
      </p:pic>
      <p:pic>
        <p:nvPicPr>
          <p:cNvPr id="4101" name="图片 5"/>
          <p:cNvPicPr>
            <a:picLocks noChangeAspect="1"/>
          </p:cNvPicPr>
          <p:nvPr/>
        </p:nvPicPr>
        <p:blipFill>
          <a:blip r:embed="rId3"/>
          <a:stretch>
            <a:fillRect/>
          </a:stretch>
        </p:blipFill>
        <p:spPr>
          <a:xfrm>
            <a:off x="4008438" y="1023938"/>
            <a:ext cx="7278687" cy="4845050"/>
          </a:xfrm>
          <a:prstGeom prst="rect">
            <a:avLst/>
          </a:prstGeom>
          <a:noFill/>
          <a:ln>
            <a:noFill/>
            <a:miter lim="800000"/>
            <a:headEnd/>
            <a:tailEnd/>
          </a:ln>
        </p:spPr>
      </p:pic>
      <p:pic>
        <p:nvPicPr>
          <p:cNvPr id="4102" name="图片 6"/>
          <p:cNvPicPr>
            <a:picLocks noChangeAspect="1"/>
          </p:cNvPicPr>
          <p:nvPr/>
        </p:nvPicPr>
        <p:blipFill>
          <a:blip r:embed="rId4"/>
          <a:srcRect b="5383"/>
          <a:stretch>
            <a:fillRect/>
          </a:stretch>
        </p:blipFill>
        <p:spPr>
          <a:xfrm>
            <a:off x="2459038" y="1100138"/>
            <a:ext cx="8118475" cy="5713412"/>
          </a:xfrm>
          <a:prstGeom prst="rect">
            <a:avLst/>
          </a:prstGeom>
          <a:noFill/>
          <a:ln>
            <a:noFill/>
            <a:miter lim="800000"/>
            <a:headEnd/>
            <a:tailEnd/>
          </a:ln>
        </p:spPr>
      </p:pic>
      <p:pic>
        <p:nvPicPr>
          <p:cNvPr id="4103" name="图片 7"/>
          <p:cNvPicPr>
            <a:picLocks noChangeAspect="1"/>
          </p:cNvPicPr>
          <p:nvPr/>
        </p:nvPicPr>
        <p:blipFill>
          <a:blip r:embed="rId5"/>
          <a:stretch>
            <a:fillRect/>
          </a:stretch>
        </p:blipFill>
        <p:spPr>
          <a:xfrm>
            <a:off x="908050" y="1130300"/>
            <a:ext cx="6962775" cy="4632325"/>
          </a:xfrm>
          <a:prstGeom prst="rect">
            <a:avLst/>
          </a:prstGeom>
          <a:noFill/>
          <a:ln>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101"/>
                                        </p:tgtEl>
                                        <p:attrNameLst>
                                          <p:attrName>style.visibility</p:attrName>
                                        </p:attrNameLst>
                                      </p:cBhvr>
                                      <p:to>
                                        <p:strVal val="visible"/>
                                      </p:to>
                                    </p:set>
                                    <p:anim calcmode="lin" valueType="num">
                                      <p:cBhvr additive="base">
                                        <p:cTn id="7" dur="500" fill="hold"/>
                                        <p:tgtEl>
                                          <p:spTgt spid="4101"/>
                                        </p:tgtEl>
                                        <p:attrNameLst>
                                          <p:attrName>ppt_x</p:attrName>
                                        </p:attrNameLst>
                                      </p:cBhvr>
                                      <p:tavLst>
                                        <p:tav tm="0">
                                          <p:val>
                                            <p:strVal val="#ppt_x"/>
                                          </p:val>
                                        </p:tav>
                                        <p:tav tm="100000">
                                          <p:val>
                                            <p:strVal val="#ppt_x"/>
                                          </p:val>
                                        </p:tav>
                                      </p:tavLst>
                                    </p:anim>
                                    <p:anim calcmode="lin" valueType="num">
                                      <p:cBhvr additive="base">
                                        <p:cTn id="8" dur="500" fill="hold"/>
                                        <p:tgtEl>
                                          <p:spTgt spid="410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xit" presetSubtype="4" fill="hold" nodeType="clickEffect">
                                  <p:stCondLst>
                                    <p:cond delay="0"/>
                                  </p:stCondLst>
                                  <p:childTnLst>
                                    <p:anim calcmode="lin" valueType="num">
                                      <p:cBhvr additive="base">
                                        <p:cTn id="12" dur="500"/>
                                        <p:tgtEl>
                                          <p:spTgt spid="4101"/>
                                        </p:tgtEl>
                                        <p:attrNameLst>
                                          <p:attrName>ppt_x</p:attrName>
                                        </p:attrNameLst>
                                      </p:cBhvr>
                                      <p:tavLst>
                                        <p:tav tm="0">
                                          <p:val>
                                            <p:strVal val="ppt_x"/>
                                          </p:val>
                                        </p:tav>
                                        <p:tav tm="100000">
                                          <p:val>
                                            <p:strVal val="ppt_x"/>
                                          </p:val>
                                        </p:tav>
                                      </p:tavLst>
                                    </p:anim>
                                    <p:anim calcmode="lin" valueType="num">
                                      <p:cBhvr additive="base">
                                        <p:cTn id="13" dur="500"/>
                                        <p:tgtEl>
                                          <p:spTgt spid="4101"/>
                                        </p:tgtEl>
                                        <p:attrNameLst>
                                          <p:attrName>ppt_y</p:attrName>
                                        </p:attrNameLst>
                                      </p:cBhvr>
                                      <p:tavLst>
                                        <p:tav tm="0">
                                          <p:val>
                                            <p:strVal val="ppt_y"/>
                                          </p:val>
                                        </p:tav>
                                        <p:tav tm="100000">
                                          <p:val>
                                            <p:strVal val="1+ppt_h/2"/>
                                          </p:val>
                                        </p:tav>
                                      </p:tavLst>
                                    </p:anim>
                                    <p:set>
                                      <p:cBhvr>
                                        <p:cTn id="14" dur="1" fill="hold">
                                          <p:stCondLst>
                                            <p:cond delay="499"/>
                                          </p:stCondLst>
                                        </p:cTn>
                                        <p:tgtEl>
                                          <p:spTgt spid="4101"/>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102"/>
                                        </p:tgtEl>
                                        <p:attrNameLst>
                                          <p:attrName>style.visibility</p:attrName>
                                        </p:attrNameLst>
                                      </p:cBhvr>
                                      <p:to>
                                        <p:strVal val="visible"/>
                                      </p:to>
                                    </p:set>
                                    <p:anim calcmode="lin" valueType="num">
                                      <p:cBhvr additive="base">
                                        <p:cTn id="19" dur="500" fill="hold"/>
                                        <p:tgtEl>
                                          <p:spTgt spid="4102"/>
                                        </p:tgtEl>
                                        <p:attrNameLst>
                                          <p:attrName>ppt_x</p:attrName>
                                        </p:attrNameLst>
                                      </p:cBhvr>
                                      <p:tavLst>
                                        <p:tav tm="0">
                                          <p:val>
                                            <p:strVal val="#ppt_x"/>
                                          </p:val>
                                        </p:tav>
                                        <p:tav tm="100000">
                                          <p:val>
                                            <p:strVal val="#ppt_x"/>
                                          </p:val>
                                        </p:tav>
                                      </p:tavLst>
                                    </p:anim>
                                    <p:anim calcmode="lin" valueType="num">
                                      <p:cBhvr additive="base">
                                        <p:cTn id="20" dur="500" fill="hold"/>
                                        <p:tgtEl>
                                          <p:spTgt spid="410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xit" presetSubtype="4" fill="hold" nodeType="clickEffect">
                                  <p:stCondLst>
                                    <p:cond delay="0"/>
                                  </p:stCondLst>
                                  <p:childTnLst>
                                    <p:anim calcmode="lin" valueType="num">
                                      <p:cBhvr additive="base">
                                        <p:cTn id="24" dur="500"/>
                                        <p:tgtEl>
                                          <p:spTgt spid="4102"/>
                                        </p:tgtEl>
                                        <p:attrNameLst>
                                          <p:attrName>ppt_x</p:attrName>
                                        </p:attrNameLst>
                                      </p:cBhvr>
                                      <p:tavLst>
                                        <p:tav tm="0">
                                          <p:val>
                                            <p:strVal val="ppt_x"/>
                                          </p:val>
                                        </p:tav>
                                        <p:tav tm="100000">
                                          <p:val>
                                            <p:strVal val="ppt_x"/>
                                          </p:val>
                                        </p:tav>
                                      </p:tavLst>
                                    </p:anim>
                                    <p:anim calcmode="lin" valueType="num">
                                      <p:cBhvr additive="base">
                                        <p:cTn id="25" dur="500"/>
                                        <p:tgtEl>
                                          <p:spTgt spid="4102"/>
                                        </p:tgtEl>
                                        <p:attrNameLst>
                                          <p:attrName>ppt_y</p:attrName>
                                        </p:attrNameLst>
                                      </p:cBhvr>
                                      <p:tavLst>
                                        <p:tav tm="0">
                                          <p:val>
                                            <p:strVal val="ppt_y"/>
                                          </p:val>
                                        </p:tav>
                                        <p:tav tm="100000">
                                          <p:val>
                                            <p:strVal val="1+ppt_h/2"/>
                                          </p:val>
                                        </p:tav>
                                      </p:tavLst>
                                    </p:anim>
                                    <p:set>
                                      <p:cBhvr>
                                        <p:cTn id="26" dur="1" fill="hold">
                                          <p:stCondLst>
                                            <p:cond delay="499"/>
                                          </p:stCondLst>
                                        </p:cTn>
                                        <p:tgtEl>
                                          <p:spTgt spid="4102"/>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103"/>
                                        </p:tgtEl>
                                        <p:attrNameLst>
                                          <p:attrName>style.visibility</p:attrName>
                                        </p:attrNameLst>
                                      </p:cBhvr>
                                      <p:to>
                                        <p:strVal val="visible"/>
                                      </p:to>
                                    </p:set>
                                    <p:anim calcmode="lin" valueType="num">
                                      <p:cBhvr additive="base">
                                        <p:cTn id="31" dur="500" fill="hold"/>
                                        <p:tgtEl>
                                          <p:spTgt spid="4103"/>
                                        </p:tgtEl>
                                        <p:attrNameLst>
                                          <p:attrName>ppt_x</p:attrName>
                                        </p:attrNameLst>
                                      </p:cBhvr>
                                      <p:tavLst>
                                        <p:tav tm="0">
                                          <p:val>
                                            <p:strVal val="#ppt_x"/>
                                          </p:val>
                                        </p:tav>
                                        <p:tav tm="100000">
                                          <p:val>
                                            <p:strVal val="#ppt_x"/>
                                          </p:val>
                                        </p:tav>
                                      </p:tavLst>
                                    </p:anim>
                                    <p:anim calcmode="lin" valueType="num">
                                      <p:cBhvr additive="base">
                                        <p:cTn id="32" dur="500" fill="hold"/>
                                        <p:tgtEl>
                                          <p:spTgt spid="4103"/>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40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灯片编号占位符 1"/>
          <p:cNvSpPr>
            <a:spLocks noGrp="1"/>
          </p:cNvSpPr>
          <p:nvPr>
            <p:ph type="sldNum" idx="12"/>
          </p:nvPr>
        </p:nvSpPr>
        <p:spPr>
          <a:xfrm>
            <a:off x="8877300" y="6315075"/>
            <a:ext cx="2700338" cy="315913"/>
          </a:xfrm>
          <a:prstGeom prst="rect">
            <a:avLst/>
          </a:prstGeom>
          <a:noFill/>
          <a:ln>
            <a:noFill/>
            <a:miter lim="800000"/>
          </a:ln>
        </p:spPr>
        <p:txBody>
          <a:bodyPr anchor="ctr" anchorCtr="0">
            <a:no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r" eaLnBrk="1" hangingPunct="1">
              <a:lnSpc>
                <a:spcPct val="100000"/>
              </a:lnSpc>
              <a:spcAft>
                <a:spcPct val="0"/>
              </a:spcAft>
              <a:buFontTx/>
              <a:buNone/>
            </a:pPr>
            <a:fld id="{CC5C3B48-6055-41C2-B372-F86221F15EDB}" type="slidenum">
              <a:rPr lang="zh-CN" altLang="en-US" sz="1000">
                <a:solidFill>
                  <a:srgbClr val="898989"/>
                </a:solidFill>
                <a:latin typeface="Times New Roman" panose="02020603050405020304" pitchFamily="18" charset="0"/>
                <a:ea typeface="宋体" panose="02010600030101010101" pitchFamily="2" charset="-122"/>
              </a:rPr>
              <a:t>4</a:t>
            </a:fld>
            <a:endParaRPr lang="zh-CN" altLang="en-US" sz="1000">
              <a:solidFill>
                <a:srgbClr val="898989"/>
              </a:solidFill>
              <a:latin typeface="Times New Roman" panose="02020603050405020304" pitchFamily="18" charset="0"/>
              <a:ea typeface="宋体" panose="02010600030101010101" pitchFamily="2" charset="-122"/>
            </a:endParaRPr>
          </a:p>
        </p:txBody>
      </p:sp>
      <p:sp>
        <p:nvSpPr>
          <p:cNvPr id="5123" name="文本框 8194"/>
          <p:cNvSpPr/>
          <p:nvPr/>
        </p:nvSpPr>
        <p:spPr>
          <a:xfrm>
            <a:off x="1422400" y="1314450"/>
            <a:ext cx="9345613" cy="4227513"/>
          </a:xfrm>
          <a:prstGeom prst="rect">
            <a:avLst/>
          </a:prstGeom>
          <a:noFill/>
          <a:ln>
            <a:noFill/>
            <a:miter lim="800000"/>
          </a:ln>
        </p:spPr>
        <p:txBody>
          <a:bodyPr>
            <a:sp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eaLnBrk="1" hangingPunct="1">
              <a:lnSpc>
                <a:spcPct val="140000"/>
              </a:lnSpc>
              <a:spcAft>
                <a:spcPct val="0"/>
              </a:spcAft>
              <a:buFontTx/>
              <a:buNone/>
            </a:pPr>
            <a:r>
              <a:rPr lang="zh-CN" altLang="en-US" sz="3200">
                <a:solidFill>
                  <a:schemeClr val="tx1"/>
                </a:solidFill>
                <a:latin typeface="楷体_GB2312"/>
                <a:ea typeface="楷体_GB2312"/>
              </a:rPr>
              <a:t>    农作物的生长需要较多的是碳、氢、</a:t>
            </a:r>
          </a:p>
          <a:p>
            <a:pPr marL="0" lvl="0" indent="0" eaLnBrk="1" hangingPunct="1">
              <a:lnSpc>
                <a:spcPct val="140000"/>
              </a:lnSpc>
              <a:spcAft>
                <a:spcPct val="0"/>
              </a:spcAft>
              <a:buFontTx/>
              <a:buNone/>
            </a:pPr>
            <a:r>
              <a:rPr lang="zh-CN" altLang="en-US" sz="3200">
                <a:solidFill>
                  <a:schemeClr val="tx1"/>
                </a:solidFill>
                <a:latin typeface="楷体_GB2312"/>
                <a:ea typeface="楷体_GB2312"/>
              </a:rPr>
              <a:t>氧、氮、磷、钾、钙、镁、硫、铁等元</a:t>
            </a:r>
          </a:p>
          <a:p>
            <a:pPr marL="0" lvl="0" indent="0" eaLnBrk="1" hangingPunct="1">
              <a:lnSpc>
                <a:spcPct val="140000"/>
              </a:lnSpc>
              <a:spcAft>
                <a:spcPct val="0"/>
              </a:spcAft>
              <a:buFontTx/>
              <a:buNone/>
            </a:pPr>
            <a:r>
              <a:rPr lang="zh-CN" altLang="en-US" sz="3200">
                <a:solidFill>
                  <a:schemeClr val="tx1"/>
                </a:solidFill>
                <a:latin typeface="楷体_GB2312"/>
                <a:ea typeface="楷体_GB2312"/>
              </a:rPr>
              <a:t>素，需要微量的是硼、锰、铜、锌、钼</a:t>
            </a:r>
          </a:p>
          <a:p>
            <a:pPr marL="0" lvl="0" indent="0" eaLnBrk="1" hangingPunct="1">
              <a:lnSpc>
                <a:spcPct val="140000"/>
              </a:lnSpc>
              <a:spcAft>
                <a:spcPct val="0"/>
              </a:spcAft>
              <a:buFontTx/>
              <a:buNone/>
            </a:pPr>
            <a:r>
              <a:rPr lang="zh-CN" altLang="en-US" sz="3200">
                <a:solidFill>
                  <a:schemeClr val="tx1"/>
                </a:solidFill>
                <a:latin typeface="楷体_GB2312"/>
                <a:ea typeface="楷体_GB2312"/>
              </a:rPr>
              <a:t>等。土壤里常缺乏的是氮、磷、钾三种</a:t>
            </a:r>
          </a:p>
          <a:p>
            <a:pPr marL="0" lvl="0" indent="0" eaLnBrk="1" hangingPunct="1">
              <a:lnSpc>
                <a:spcPct val="140000"/>
              </a:lnSpc>
              <a:spcAft>
                <a:spcPct val="0"/>
              </a:spcAft>
              <a:buFontTx/>
              <a:buNone/>
            </a:pPr>
            <a:r>
              <a:rPr lang="zh-CN" altLang="en-US" sz="3200">
                <a:solidFill>
                  <a:schemeClr val="tx1"/>
                </a:solidFill>
                <a:latin typeface="楷体_GB2312"/>
                <a:ea typeface="楷体_GB2312"/>
              </a:rPr>
              <a:t>元素，因此，农业上主要施用含</a:t>
            </a:r>
            <a:r>
              <a:rPr lang="zh-CN" altLang="en-US" sz="3200">
                <a:solidFill>
                  <a:srgbClr val="FF0000"/>
                </a:solidFill>
                <a:latin typeface="楷体_GB2312"/>
                <a:ea typeface="楷体_GB2312"/>
              </a:rPr>
              <a:t>氮、磷、</a:t>
            </a:r>
          </a:p>
          <a:p>
            <a:pPr marL="0" lvl="0" indent="0" eaLnBrk="1" hangingPunct="1">
              <a:lnSpc>
                <a:spcPct val="140000"/>
              </a:lnSpc>
              <a:spcAft>
                <a:spcPct val="0"/>
              </a:spcAft>
              <a:buFontTx/>
              <a:buNone/>
            </a:pPr>
            <a:r>
              <a:rPr lang="zh-CN" altLang="en-US" sz="3200">
                <a:solidFill>
                  <a:srgbClr val="FF0000"/>
                </a:solidFill>
                <a:latin typeface="楷体_GB2312"/>
                <a:ea typeface="楷体_GB2312"/>
              </a:rPr>
              <a:t>钾</a:t>
            </a:r>
            <a:r>
              <a:rPr lang="zh-CN" altLang="en-US" sz="3200">
                <a:solidFill>
                  <a:schemeClr val="tx1"/>
                </a:solidFill>
                <a:latin typeface="楷体_GB2312"/>
                <a:ea typeface="楷体_GB2312"/>
              </a:rPr>
              <a:t>元素的肥料。 </a:t>
            </a:r>
          </a:p>
        </p:txBody>
      </p:sp>
      <p:sp>
        <p:nvSpPr>
          <p:cNvPr id="5124" name="标题 1"/>
          <p:cNvSpPr>
            <a:spLocks noGrp="1"/>
          </p:cNvSpPr>
          <p:nvPr/>
        </p:nvSpPr>
        <p:spPr>
          <a:xfrm>
            <a:off x="282645" y="191205"/>
            <a:ext cx="10969200" cy="705600"/>
          </a:xfrm>
          <a:prstGeom prst="rect">
            <a:avLst/>
          </a:prstGeom>
        </p:spPr>
        <p:txBody>
          <a:bodyPr lIns="90000" tIns="46800" rIns="90000" bIns="46800" anchor="ctr">
            <a:normAutofit/>
          </a:bodyPr>
          <a:lstStyle>
            <a:lvl1pPr marL="0" marR="0" algn="l" defTabSz="914400" rtl="0" eaLnBrk="1" fontAlgn="auto" latinLnBrk="0" hangingPunct="1">
              <a:lnSpc>
                <a:spcPct val="100000"/>
              </a:lnSpc>
              <a:spcBef>
                <a:spcPct val="0"/>
              </a:spcBef>
              <a:buNone/>
              <a:defRPr kumimoji="0" lang="zh-CN" altLang="en-US" sz="3600" b="1" i="0" u="none" strike="noStrike" kern="1200" cap="none" spc="300" normalizeH="0" baseline="0" noProof="1">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1">
                <a:ln>
                  <a:noFill/>
                </a:ln>
                <a:gradFill>
                  <a:gsLst>
                    <a:gs pos="0">
                      <a:srgbClr val="007BD3"/>
                    </a:gs>
                    <a:gs pos="100000">
                      <a:srgbClr val="034373"/>
                    </a:gs>
                  </a:gsLst>
                  <a:lin scaled="0"/>
                </a:gradFill>
                <a:effectLst/>
                <a:uLnTx/>
                <a:uFillTx/>
                <a:latin typeface="楷体_GB2312" pitchFamily="49" charset="-122"/>
                <a:ea typeface="楷体_GB2312" pitchFamily="49" charset="-122"/>
                <a:cs typeface="+mn-cs"/>
                <a:sym typeface="+mn-ea"/>
              </a:rPr>
              <a:t>建构一：化肥简介</a:t>
            </a:r>
          </a:p>
        </p:txBody>
      </p:sp>
      <p:cxnSp>
        <p:nvCxnSpPr>
          <p:cNvPr id="5125" name="直接连接符 4"/>
          <p:cNvCxnSpPr/>
          <p:nvPr/>
        </p:nvCxnSpPr>
        <p:spPr>
          <a:xfrm flipV="1">
            <a:off x="7143750" y="4762500"/>
            <a:ext cx="1404938" cy="9525"/>
          </a:xfrm>
          <a:prstGeom prst="line">
            <a:avLst/>
          </a:prstGeom>
          <a:noFill/>
          <a:ln w="28575">
            <a:solidFill>
              <a:srgbClr val="F18870"/>
            </a:solidFill>
            <a:miter lim="800000"/>
          </a:ln>
        </p:spPr>
      </p:cxnSp>
      <p:cxnSp>
        <p:nvCxnSpPr>
          <p:cNvPr id="5126" name="直接连接符 5"/>
          <p:cNvCxnSpPr/>
          <p:nvPr/>
        </p:nvCxnSpPr>
        <p:spPr>
          <a:xfrm flipV="1">
            <a:off x="1347788" y="5464175"/>
            <a:ext cx="717550" cy="17463"/>
          </a:xfrm>
          <a:prstGeom prst="line">
            <a:avLst/>
          </a:prstGeom>
          <a:noFill/>
          <a:ln w="28575">
            <a:solidFill>
              <a:srgbClr val="F18870"/>
            </a:solidFill>
            <a:miter lim="800000"/>
          </a:ln>
        </p:spPr>
      </p:cxn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5123"/>
                                        </p:tgtEl>
                                        <p:attrNameLst>
                                          <p:attrName>style.visibility</p:attrName>
                                        </p:attrNameLst>
                                      </p:cBhvr>
                                      <p:to>
                                        <p:strVal val="visible"/>
                                      </p:to>
                                    </p:set>
                                    <p:animEffect transition="in" filter="wipe(up)">
                                      <p:cBhvr>
                                        <p:cTn id="7" dur="500"/>
                                        <p:tgtEl>
                                          <p:spTgt spid="5123"/>
                                        </p:tgtEl>
                                      </p:cBhvr>
                                    </p:animEffect>
                                  </p:childTnLst>
                                </p:cTn>
                              </p:par>
                            </p:childTnLst>
                          </p:cTn>
                        </p:par>
                      </p:childTnLst>
                    </p:cTn>
                  </p:par>
                  <p:par>
                    <p:cTn id="8" fill="hold">
                      <p:stCondLst>
                        <p:cond delay="indefinite"/>
                      </p:stCondLst>
                      <p:childTnLst>
                        <p:par>
                          <p:cTn id="9" fill="hold">
                            <p:stCondLst>
                              <p:cond delay="0"/>
                            </p:stCondLst>
                            <p:childTnLst>
                              <p:par>
                                <p:cTn id="10" presetID="7" presetClass="entr" presetSubtype="4" fill="hold" nodeType="clickEffect">
                                  <p:stCondLst>
                                    <p:cond delay="0"/>
                                  </p:stCondLst>
                                  <p:childTnLst>
                                    <p:set>
                                      <p:cBhvr>
                                        <p:cTn id="11" dur="500" fill="hold">
                                          <p:stCondLst>
                                            <p:cond delay="0"/>
                                          </p:stCondLst>
                                        </p:cTn>
                                        <p:tgtEl>
                                          <p:spTgt spid="5125"/>
                                        </p:tgtEl>
                                        <p:attrNameLst>
                                          <p:attrName>style.visibility</p:attrName>
                                        </p:attrNameLst>
                                      </p:cBhvr>
                                      <p:to>
                                        <p:strVal val="visible"/>
                                      </p:to>
                                    </p:set>
                                    <p:anim calcmode="lin" valueType="num">
                                      <p:cBhvr additive="base">
                                        <p:cTn id="12" dur="500" fill="hold"/>
                                        <p:tgtEl>
                                          <p:spTgt spid="5125"/>
                                        </p:tgtEl>
                                        <p:attrNameLst>
                                          <p:attrName>ppt_x</p:attrName>
                                        </p:attrNameLst>
                                      </p:cBhvr>
                                      <p:tavLst>
                                        <p:tav tm="0">
                                          <p:val>
                                            <p:strVal val="#ppt_x"/>
                                          </p:val>
                                        </p:tav>
                                        <p:tav tm="100000">
                                          <p:val>
                                            <p:strVal val="#ppt_x"/>
                                          </p:val>
                                        </p:tav>
                                      </p:tavLst>
                                    </p:anim>
                                    <p:anim calcmode="lin" valueType="num">
                                      <p:cBhvr additive="base">
                                        <p:cTn id="13" dur="500" fill="hold"/>
                                        <p:tgtEl>
                                          <p:spTgt spid="5125"/>
                                        </p:tgtEl>
                                        <p:attrNameLst>
                                          <p:attrName>ppt_y</p:attrName>
                                        </p:attrNameLst>
                                      </p:cBhvr>
                                      <p:tavLst>
                                        <p:tav tm="0">
                                          <p:val>
                                            <p:strVal val="1+#ppt_h/2"/>
                                          </p:val>
                                        </p:tav>
                                        <p:tav tm="100000">
                                          <p:val>
                                            <p:strVal val="#ppt_y"/>
                                          </p:val>
                                        </p:tav>
                                      </p:tavLst>
                                    </p:anim>
                                  </p:childTnLst>
                                </p:cTn>
                              </p:par>
                              <p:par>
                                <p:cTn id="14" presetID="7" presetClass="entr" presetSubtype="4" fill="hold" nodeType="withEffect">
                                  <p:stCondLst>
                                    <p:cond delay="0"/>
                                  </p:stCondLst>
                                  <p:childTnLst>
                                    <p:set>
                                      <p:cBhvr>
                                        <p:cTn id="15" dur="500" fill="hold">
                                          <p:stCondLst>
                                            <p:cond delay="0"/>
                                          </p:stCondLst>
                                        </p:cTn>
                                        <p:tgtEl>
                                          <p:spTgt spid="5126"/>
                                        </p:tgtEl>
                                        <p:attrNameLst>
                                          <p:attrName>style.visibility</p:attrName>
                                        </p:attrNameLst>
                                      </p:cBhvr>
                                      <p:to>
                                        <p:strVal val="visible"/>
                                      </p:to>
                                    </p:set>
                                    <p:anim calcmode="lin" valueType="num">
                                      <p:cBhvr additive="base">
                                        <p:cTn id="16" dur="500" fill="hold"/>
                                        <p:tgtEl>
                                          <p:spTgt spid="5126"/>
                                        </p:tgtEl>
                                        <p:attrNameLst>
                                          <p:attrName>ppt_x</p:attrName>
                                        </p:attrNameLst>
                                      </p:cBhvr>
                                      <p:tavLst>
                                        <p:tav tm="0">
                                          <p:val>
                                            <p:strVal val="#ppt_x"/>
                                          </p:val>
                                        </p:tav>
                                        <p:tav tm="100000">
                                          <p:val>
                                            <p:strVal val="#ppt_x"/>
                                          </p:val>
                                        </p:tav>
                                      </p:tavLst>
                                    </p:anim>
                                    <p:anim calcmode="lin" valueType="num">
                                      <p:cBhvr additive="base">
                                        <p:cTn id="17" dur="500" fill="hold"/>
                                        <p:tgtEl>
                                          <p:spTgt spid="51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灯片编号占位符 1"/>
          <p:cNvSpPr>
            <a:spLocks noGrp="1"/>
          </p:cNvSpPr>
          <p:nvPr>
            <p:ph type="sldNum" idx="12"/>
          </p:nvPr>
        </p:nvSpPr>
        <p:spPr>
          <a:xfrm>
            <a:off x="8877300" y="6315075"/>
            <a:ext cx="2700338" cy="315913"/>
          </a:xfrm>
          <a:prstGeom prst="rect">
            <a:avLst/>
          </a:prstGeom>
          <a:noFill/>
          <a:ln>
            <a:noFill/>
            <a:miter lim="800000"/>
          </a:ln>
        </p:spPr>
        <p:txBody>
          <a:bodyPr anchor="ctr" anchorCtr="0">
            <a:no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r" eaLnBrk="1" hangingPunct="1">
              <a:lnSpc>
                <a:spcPct val="100000"/>
              </a:lnSpc>
              <a:spcAft>
                <a:spcPct val="0"/>
              </a:spcAft>
              <a:buFontTx/>
              <a:buNone/>
            </a:pPr>
            <a:fld id="{9486130A-9ACC-47DC-BB77-A5FEA68A89FC}" type="slidenum">
              <a:rPr lang="zh-CN" altLang="en-US" sz="1000">
                <a:solidFill>
                  <a:srgbClr val="898989"/>
                </a:solidFill>
              </a:rPr>
              <a:t>5</a:t>
            </a:fld>
            <a:endParaRPr lang="zh-CN" altLang="en-US" sz="1000">
              <a:solidFill>
                <a:srgbClr val="898989"/>
              </a:solidFill>
            </a:endParaRPr>
          </a:p>
        </p:txBody>
      </p:sp>
      <p:sp>
        <p:nvSpPr>
          <p:cNvPr id="6147" name="文本框 9217"/>
          <p:cNvSpPr/>
          <p:nvPr/>
        </p:nvSpPr>
        <p:spPr>
          <a:xfrm>
            <a:off x="1041400" y="422275"/>
            <a:ext cx="9117013" cy="646113"/>
          </a:xfrm>
          <a:prstGeom prst="rect">
            <a:avLst/>
          </a:prstGeom>
          <a:noFill/>
          <a:ln w="76200">
            <a:noFill/>
            <a:miter lim="800000"/>
          </a:ln>
        </p:spPr>
        <p:txBody>
          <a:bodyPr>
            <a:sp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eaLnBrk="1" hangingPunct="1">
              <a:lnSpc>
                <a:spcPct val="100000"/>
              </a:lnSpc>
              <a:spcAft>
                <a:spcPct val="0"/>
              </a:spcAft>
              <a:buFontTx/>
              <a:buNone/>
            </a:pPr>
            <a:r>
              <a:rPr lang="zh-CN" altLang="en-US" sz="3600" b="1">
                <a:solidFill>
                  <a:srgbClr val="FF3300"/>
                </a:solidFill>
                <a:latin typeface="宋体" panose="02010600030101010101" pitchFamily="2" charset="-122"/>
                <a:ea typeface="宋体" panose="02010600030101010101" pitchFamily="2" charset="-122"/>
              </a:rPr>
              <a:t>氮</a:t>
            </a:r>
            <a:r>
              <a:rPr lang="zh-CN" altLang="en-US" sz="3600" b="1">
                <a:solidFill>
                  <a:schemeClr val="tx1"/>
                </a:solidFill>
                <a:latin typeface="宋体" panose="02010600030101010101" pitchFamily="2" charset="-122"/>
                <a:ea typeface="宋体" panose="02010600030101010101" pitchFamily="2" charset="-122"/>
              </a:rPr>
              <a:t>能促使植物的茎、叶生长茂盛，叶色浓绿。</a:t>
            </a:r>
          </a:p>
        </p:txBody>
      </p:sp>
      <p:grpSp>
        <p:nvGrpSpPr>
          <p:cNvPr id="6148" name="组合 9218"/>
          <p:cNvGrpSpPr/>
          <p:nvPr/>
        </p:nvGrpSpPr>
        <p:grpSpPr>
          <a:xfrm>
            <a:off x="1438275" y="1241425"/>
            <a:ext cx="8183563" cy="4230688"/>
            <a:chOff x="920" y="1121"/>
            <a:chExt cx="3796" cy="2208"/>
          </a:xfrm>
        </p:grpSpPr>
        <p:pic>
          <p:nvPicPr>
            <p:cNvPr id="6150" name="图片 9219" descr="pic_28624"/>
            <p:cNvPicPr>
              <a:picLocks noChangeAspect="1"/>
            </p:cNvPicPr>
            <p:nvPr/>
          </p:nvPicPr>
          <p:blipFill>
            <a:blip r:embed="rId2"/>
            <a:stretch>
              <a:fillRect/>
            </a:stretch>
          </p:blipFill>
          <p:spPr>
            <a:xfrm>
              <a:off x="920" y="1121"/>
              <a:ext cx="1634" cy="1011"/>
            </a:xfrm>
            <a:prstGeom prst="rect">
              <a:avLst/>
            </a:prstGeom>
            <a:noFill/>
            <a:ln>
              <a:noFill/>
              <a:miter lim="800000"/>
              <a:headEnd/>
              <a:tailEnd/>
            </a:ln>
            <a:effectLst>
              <a:outerShdw dist="35921" dir="2700000" algn="ctr">
                <a:srgbClr val="808080"/>
              </a:outerShdw>
            </a:effectLst>
          </p:spPr>
        </p:pic>
        <p:pic>
          <p:nvPicPr>
            <p:cNvPr id="6151" name="图片 9220" descr="d1"/>
            <p:cNvPicPr>
              <a:picLocks noChangeAspect="1"/>
            </p:cNvPicPr>
            <p:nvPr/>
          </p:nvPicPr>
          <p:blipFill>
            <a:blip r:embed="rId3"/>
            <a:stretch>
              <a:fillRect/>
            </a:stretch>
          </p:blipFill>
          <p:spPr>
            <a:xfrm>
              <a:off x="920" y="2164"/>
              <a:ext cx="1633" cy="1147"/>
            </a:xfrm>
            <a:prstGeom prst="rect">
              <a:avLst/>
            </a:prstGeom>
            <a:noFill/>
            <a:ln>
              <a:noFill/>
              <a:miter lim="800000"/>
              <a:headEnd/>
              <a:tailEnd/>
            </a:ln>
            <a:effectLst>
              <a:outerShdw dist="35921" dir="2700000" algn="ctr">
                <a:srgbClr val="808080"/>
              </a:outerShdw>
            </a:effectLst>
          </p:spPr>
        </p:pic>
        <p:pic>
          <p:nvPicPr>
            <p:cNvPr id="6152" name="图片 9221" descr="N-deficiency%20symptom"/>
            <p:cNvPicPr>
              <a:picLocks noChangeAspect="1"/>
            </p:cNvPicPr>
            <p:nvPr/>
          </p:nvPicPr>
          <p:blipFill>
            <a:blip r:embed="rId4"/>
            <a:stretch>
              <a:fillRect/>
            </a:stretch>
          </p:blipFill>
          <p:spPr>
            <a:xfrm>
              <a:off x="2573" y="1121"/>
              <a:ext cx="2143" cy="2208"/>
            </a:xfrm>
            <a:prstGeom prst="rect">
              <a:avLst/>
            </a:prstGeom>
            <a:noFill/>
            <a:ln>
              <a:noFill/>
              <a:miter lim="800000"/>
              <a:headEnd/>
              <a:tailEnd/>
            </a:ln>
            <a:effectLst>
              <a:outerShdw dist="71842" dir="2700000" algn="ctr">
                <a:srgbClr val="B2B2B2"/>
              </a:outerShdw>
            </a:effectLst>
          </p:spPr>
        </p:pic>
      </p:grpSp>
      <p:sp>
        <p:nvSpPr>
          <p:cNvPr id="6149" name="文本框 9222"/>
          <p:cNvSpPr/>
          <p:nvPr/>
        </p:nvSpPr>
        <p:spPr>
          <a:xfrm>
            <a:off x="490538" y="5862638"/>
            <a:ext cx="8626475" cy="584200"/>
          </a:xfrm>
          <a:prstGeom prst="rect">
            <a:avLst/>
          </a:prstGeom>
          <a:noFill/>
          <a:ln>
            <a:noFill/>
            <a:miter lim="800000"/>
          </a:ln>
        </p:spPr>
        <p:txBody>
          <a:bodyPr>
            <a:sp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Bef>
                <a:spcPct val="50000"/>
              </a:spcBef>
              <a:spcAft>
                <a:spcPct val="0"/>
              </a:spcAft>
              <a:buFontTx/>
              <a:buNone/>
            </a:pPr>
            <a:r>
              <a:rPr lang="zh-CN" altLang="en-US" sz="3200" b="1">
                <a:solidFill>
                  <a:schemeClr val="tx1"/>
                </a:solidFill>
                <a:latin typeface="宋体" panose="02010600030101010101" pitchFamily="2" charset="-122"/>
                <a:ea typeface="宋体" panose="02010600030101010101" pitchFamily="2" charset="-122"/>
              </a:rPr>
              <a:t>农作物缺氮的表现：</a:t>
            </a:r>
            <a:r>
              <a:rPr lang="zh-CN" altLang="en-US" sz="3200" b="1">
                <a:solidFill>
                  <a:srgbClr val="FF0000"/>
                </a:solidFill>
                <a:latin typeface="宋体" panose="02010600030101010101" pitchFamily="2" charset="-122"/>
                <a:ea typeface="宋体" panose="02010600030101010101" pitchFamily="2" charset="-122"/>
              </a:rPr>
              <a:t>植株矮小，叶片枯黄</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14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1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灯片编号占位符 1"/>
          <p:cNvSpPr>
            <a:spLocks noGrp="1"/>
          </p:cNvSpPr>
          <p:nvPr>
            <p:ph type="sldNum" idx="12"/>
          </p:nvPr>
        </p:nvSpPr>
        <p:spPr>
          <a:xfrm>
            <a:off x="8877300" y="6315075"/>
            <a:ext cx="2700338" cy="315913"/>
          </a:xfrm>
          <a:prstGeom prst="rect">
            <a:avLst/>
          </a:prstGeom>
          <a:noFill/>
          <a:ln>
            <a:noFill/>
            <a:miter lim="800000"/>
          </a:ln>
        </p:spPr>
        <p:txBody>
          <a:bodyPr anchor="ctr" anchorCtr="0">
            <a:no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r" eaLnBrk="1" hangingPunct="1">
              <a:lnSpc>
                <a:spcPct val="100000"/>
              </a:lnSpc>
              <a:spcAft>
                <a:spcPct val="0"/>
              </a:spcAft>
              <a:buFontTx/>
              <a:buNone/>
            </a:pPr>
            <a:fld id="{5A49E1C1-4CFA-4BC7-BCCF-DCE965ED1D15}" type="slidenum">
              <a:rPr lang="zh-CN" altLang="en-US" sz="1000">
                <a:solidFill>
                  <a:srgbClr val="898989"/>
                </a:solidFill>
              </a:rPr>
              <a:t>6</a:t>
            </a:fld>
            <a:endParaRPr lang="zh-CN" altLang="en-US" sz="1000">
              <a:solidFill>
                <a:srgbClr val="898989"/>
              </a:solidFill>
            </a:endParaRPr>
          </a:p>
        </p:txBody>
      </p:sp>
      <p:sp>
        <p:nvSpPr>
          <p:cNvPr id="7171" name="文本框 11267"/>
          <p:cNvSpPr/>
          <p:nvPr/>
        </p:nvSpPr>
        <p:spPr>
          <a:xfrm>
            <a:off x="1108075" y="5437188"/>
            <a:ext cx="7972425" cy="584200"/>
          </a:xfrm>
          <a:prstGeom prst="rect">
            <a:avLst/>
          </a:prstGeom>
          <a:noFill/>
          <a:ln>
            <a:noFill/>
            <a:miter lim="800000"/>
          </a:ln>
        </p:spPr>
        <p:txBody>
          <a:bodyPr>
            <a:sp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Bef>
                <a:spcPct val="50000"/>
              </a:spcBef>
              <a:spcAft>
                <a:spcPct val="0"/>
              </a:spcAft>
              <a:buFontTx/>
              <a:buNone/>
            </a:pPr>
            <a:r>
              <a:rPr lang="zh-CN" altLang="en-US" sz="3200" b="1">
                <a:solidFill>
                  <a:schemeClr val="tx1"/>
                </a:solidFill>
                <a:latin typeface="宋体" panose="02010600030101010101" pitchFamily="2" charset="-122"/>
                <a:ea typeface="宋体" panose="02010600030101010101" pitchFamily="2" charset="-122"/>
              </a:rPr>
              <a:t>作物缺磷表现：</a:t>
            </a:r>
            <a:r>
              <a:rPr lang="zh-CN" altLang="en-US" sz="3200" b="1">
                <a:solidFill>
                  <a:srgbClr val="FF0000"/>
                </a:solidFill>
                <a:latin typeface="宋体" panose="02010600030101010101" pitchFamily="2" charset="-122"/>
                <a:ea typeface="宋体" panose="02010600030101010101" pitchFamily="2" charset="-122"/>
              </a:rPr>
              <a:t>生长迟缓、穗粒少而不饱满</a:t>
            </a:r>
          </a:p>
        </p:txBody>
      </p:sp>
      <p:grpSp>
        <p:nvGrpSpPr>
          <p:cNvPr id="7172" name="组合 2"/>
          <p:cNvGrpSpPr/>
          <p:nvPr/>
        </p:nvGrpSpPr>
        <p:grpSpPr>
          <a:xfrm>
            <a:off x="1460500" y="1676400"/>
            <a:ext cx="7947025" cy="3386138"/>
            <a:chOff x="4463" y="3840"/>
            <a:chExt cx="10352" cy="4133"/>
          </a:xfrm>
        </p:grpSpPr>
        <p:pic>
          <p:nvPicPr>
            <p:cNvPr id="7174" name="图片 11265" descr="pic_28625"/>
            <p:cNvPicPr>
              <a:picLocks noChangeAspect="1"/>
            </p:cNvPicPr>
            <p:nvPr/>
          </p:nvPicPr>
          <p:blipFill>
            <a:blip r:embed="rId2"/>
            <a:stretch>
              <a:fillRect/>
            </a:stretch>
          </p:blipFill>
          <p:spPr>
            <a:xfrm>
              <a:off x="6680" y="3840"/>
              <a:ext cx="3743" cy="4083"/>
            </a:xfrm>
            <a:prstGeom prst="rect">
              <a:avLst/>
            </a:prstGeom>
            <a:noFill/>
            <a:ln>
              <a:noFill/>
              <a:miter lim="800000"/>
              <a:headEnd/>
              <a:tailEnd/>
            </a:ln>
            <a:effectLst>
              <a:outerShdw dist="35921" dir="2700000" algn="ctr">
                <a:srgbClr val="808080"/>
              </a:outerShdw>
            </a:effectLst>
          </p:spPr>
        </p:pic>
        <p:pic>
          <p:nvPicPr>
            <p:cNvPr id="7175" name="图片 11266" descr="p3"/>
            <p:cNvPicPr>
              <a:picLocks noChangeAspect="1"/>
            </p:cNvPicPr>
            <p:nvPr/>
          </p:nvPicPr>
          <p:blipFill>
            <a:blip r:embed="rId3">
              <a:clrChange>
                <a:clrFrom>
                  <a:srgbClr val="FFFFFF"/>
                </a:clrFrom>
                <a:clrTo>
                  <a:srgbClr val="FFFFFF">
                    <a:alpha val="0"/>
                  </a:srgbClr>
                </a:clrTo>
              </a:clrChange>
            </a:blip>
            <a:stretch>
              <a:fillRect/>
            </a:stretch>
          </p:blipFill>
          <p:spPr>
            <a:xfrm>
              <a:off x="4463" y="4005"/>
              <a:ext cx="1712" cy="3968"/>
            </a:xfrm>
            <a:prstGeom prst="rect">
              <a:avLst/>
            </a:prstGeom>
            <a:noFill/>
            <a:ln>
              <a:noFill/>
              <a:miter lim="800000"/>
              <a:headEnd/>
              <a:tailEnd/>
            </a:ln>
            <a:effectLst>
              <a:outerShdw dist="35921" dir="2700000" algn="ctr">
                <a:srgbClr val="808080"/>
              </a:outerShdw>
            </a:effectLst>
          </p:spPr>
        </p:pic>
        <p:pic>
          <p:nvPicPr>
            <p:cNvPr id="7176" name="图片 11268" descr="t6"/>
            <p:cNvPicPr>
              <a:picLocks noChangeAspect="1"/>
            </p:cNvPicPr>
            <p:nvPr/>
          </p:nvPicPr>
          <p:blipFill>
            <a:blip r:embed="rId4"/>
            <a:stretch>
              <a:fillRect/>
            </a:stretch>
          </p:blipFill>
          <p:spPr>
            <a:xfrm>
              <a:off x="10733" y="3923"/>
              <a:ext cx="4082" cy="3985"/>
            </a:xfrm>
            <a:prstGeom prst="rect">
              <a:avLst/>
            </a:prstGeom>
            <a:noFill/>
            <a:ln>
              <a:noFill/>
              <a:miter lim="800000"/>
              <a:headEnd/>
              <a:tailEnd/>
            </a:ln>
            <a:effectLst>
              <a:outerShdw dist="71842" dir="2700000" algn="ctr">
                <a:srgbClr val="B2B2B2"/>
              </a:outerShdw>
            </a:effectLst>
          </p:spPr>
        </p:pic>
      </p:grpSp>
      <p:sp>
        <p:nvSpPr>
          <p:cNvPr id="7173" name="文本框 11269"/>
          <p:cNvSpPr/>
          <p:nvPr/>
        </p:nvSpPr>
        <p:spPr>
          <a:xfrm>
            <a:off x="666750" y="457200"/>
            <a:ext cx="9885363" cy="1200150"/>
          </a:xfrm>
          <a:prstGeom prst="rect">
            <a:avLst/>
          </a:prstGeom>
          <a:noFill/>
          <a:ln w="76200">
            <a:noFill/>
            <a:miter lim="800000"/>
          </a:ln>
        </p:spPr>
        <p:txBody>
          <a:bodyPr>
            <a:sp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eaLnBrk="1" hangingPunct="1">
              <a:lnSpc>
                <a:spcPct val="100000"/>
              </a:lnSpc>
              <a:spcAft>
                <a:spcPct val="0"/>
              </a:spcAft>
              <a:buFontTx/>
              <a:buNone/>
            </a:pPr>
            <a:r>
              <a:rPr lang="zh-CN" altLang="en-US" sz="3600" b="1">
                <a:solidFill>
                  <a:srgbClr val="FF3300"/>
                </a:solidFill>
                <a:latin typeface="宋体" panose="02010600030101010101" pitchFamily="2" charset="-122"/>
                <a:ea typeface="宋体" panose="02010600030101010101" pitchFamily="2" charset="-122"/>
                <a:sym typeface="+mn-ea"/>
              </a:rPr>
              <a:t>磷</a:t>
            </a:r>
            <a:r>
              <a:rPr lang="zh-CN" altLang="en-US" sz="3600" b="1">
                <a:solidFill>
                  <a:schemeClr val="tx2"/>
                </a:solidFill>
                <a:latin typeface="宋体" panose="02010600030101010101" pitchFamily="2" charset="-122"/>
                <a:ea typeface="宋体" panose="02010600030101010101" pitchFamily="2" charset="-122"/>
                <a:sym typeface="+mn-ea"/>
              </a:rPr>
              <a:t>可以促进作物生长，使之穗粒饱满，还可增强抗寒、抗旱能力。</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7173"/>
                                        </p:tgtEl>
                                        <p:attrNameLst>
                                          <p:attrName>style.visibility</p:attrName>
                                        </p:attrNameLst>
                                      </p:cBhvr>
                                      <p:to>
                                        <p:strVal val="visible"/>
                                      </p:to>
                                    </p:set>
                                    <p:anim calcmode="lin" valueType="num">
                                      <p:cBhvr additive="base">
                                        <p:cTn id="7" dur="500" fill="hold"/>
                                        <p:tgtEl>
                                          <p:spTgt spid="7173"/>
                                        </p:tgtEl>
                                        <p:attrNameLst>
                                          <p:attrName>ppt_x</p:attrName>
                                        </p:attrNameLst>
                                      </p:cBhvr>
                                      <p:tavLst>
                                        <p:tav tm="0">
                                          <p:val>
                                            <p:strVal val="#ppt_x"/>
                                          </p:val>
                                        </p:tav>
                                        <p:tav tm="100000">
                                          <p:val>
                                            <p:strVal val="#ppt_x"/>
                                          </p:val>
                                        </p:tav>
                                      </p:tavLst>
                                    </p:anim>
                                    <p:anim calcmode="lin" valueType="num">
                                      <p:cBhvr additive="base">
                                        <p:cTn id="8" dur="500" fill="hold"/>
                                        <p:tgtEl>
                                          <p:spTgt spid="717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1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灯片编号占位符 1"/>
          <p:cNvSpPr>
            <a:spLocks noGrp="1"/>
          </p:cNvSpPr>
          <p:nvPr>
            <p:ph type="sldNum" idx="12"/>
          </p:nvPr>
        </p:nvSpPr>
        <p:spPr>
          <a:xfrm>
            <a:off x="8877300" y="6315075"/>
            <a:ext cx="2700338" cy="315913"/>
          </a:xfrm>
          <a:prstGeom prst="rect">
            <a:avLst/>
          </a:prstGeom>
          <a:noFill/>
          <a:ln>
            <a:noFill/>
            <a:miter lim="800000"/>
          </a:ln>
        </p:spPr>
        <p:txBody>
          <a:bodyPr anchor="ctr" anchorCtr="0">
            <a:no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r" eaLnBrk="1" hangingPunct="1">
              <a:lnSpc>
                <a:spcPct val="100000"/>
              </a:lnSpc>
              <a:spcAft>
                <a:spcPct val="0"/>
              </a:spcAft>
              <a:buFontTx/>
              <a:buNone/>
            </a:pPr>
            <a:fld id="{D76F58B3-2C03-4DF4-A0E8-4C210E2CB6A4}" type="slidenum">
              <a:rPr lang="zh-CN" altLang="en-US" sz="1000">
                <a:solidFill>
                  <a:srgbClr val="898989"/>
                </a:solidFill>
              </a:rPr>
              <a:t>7</a:t>
            </a:fld>
            <a:endParaRPr lang="zh-CN" altLang="en-US" sz="1000">
              <a:solidFill>
                <a:srgbClr val="898989"/>
              </a:solidFill>
            </a:endParaRPr>
          </a:p>
        </p:txBody>
      </p:sp>
      <p:sp>
        <p:nvSpPr>
          <p:cNvPr id="8195" name="文本框 13315"/>
          <p:cNvSpPr/>
          <p:nvPr/>
        </p:nvSpPr>
        <p:spPr>
          <a:xfrm>
            <a:off x="869950" y="5730875"/>
            <a:ext cx="9013825" cy="584200"/>
          </a:xfrm>
          <a:prstGeom prst="rect">
            <a:avLst/>
          </a:prstGeom>
          <a:noFill/>
          <a:ln>
            <a:noFill/>
            <a:miter lim="800000"/>
          </a:ln>
        </p:spPr>
        <p:txBody>
          <a:bodyPr>
            <a:sp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Bef>
                <a:spcPct val="50000"/>
              </a:spcBef>
              <a:spcAft>
                <a:spcPct val="0"/>
              </a:spcAft>
              <a:buFontTx/>
              <a:buNone/>
            </a:pPr>
            <a:r>
              <a:rPr lang="zh-CN" altLang="en-US" sz="3200" b="1">
                <a:solidFill>
                  <a:schemeClr val="tx1"/>
                </a:solidFill>
                <a:latin typeface="宋体" panose="02010600030101010101" pitchFamily="2" charset="-122"/>
                <a:ea typeface="宋体" panose="02010600030101010101" pitchFamily="2" charset="-122"/>
              </a:rPr>
              <a:t>作物缺钾表现：</a:t>
            </a:r>
            <a:r>
              <a:rPr lang="zh-CN" altLang="en-US" sz="3200" b="1">
                <a:solidFill>
                  <a:srgbClr val="FF0000"/>
                </a:solidFill>
                <a:latin typeface="宋体" panose="02010600030101010101" pitchFamily="2" charset="-122"/>
                <a:ea typeface="宋体" panose="02010600030101010101" pitchFamily="2" charset="-122"/>
              </a:rPr>
              <a:t>叶尖及叶缘发黄，甚至叶肉坏死。</a:t>
            </a:r>
          </a:p>
        </p:txBody>
      </p:sp>
      <p:grpSp>
        <p:nvGrpSpPr>
          <p:cNvPr id="8196" name="组合 2"/>
          <p:cNvGrpSpPr/>
          <p:nvPr/>
        </p:nvGrpSpPr>
        <p:grpSpPr>
          <a:xfrm>
            <a:off x="992188" y="1955800"/>
            <a:ext cx="9313862" cy="3559175"/>
            <a:chOff x="3694" y="3482"/>
            <a:chExt cx="11817" cy="4453"/>
          </a:xfrm>
        </p:grpSpPr>
        <p:pic>
          <p:nvPicPr>
            <p:cNvPr id="8198" name="图片 13313" descr="pic_28626"/>
            <p:cNvPicPr>
              <a:picLocks noChangeAspect="1"/>
            </p:cNvPicPr>
            <p:nvPr/>
          </p:nvPicPr>
          <p:blipFill>
            <a:blip r:embed="rId2">
              <a:clrChange>
                <a:clrFrom>
                  <a:srgbClr val="FDFDFD"/>
                </a:clrFrom>
                <a:clrTo>
                  <a:srgbClr val="FDFDFD">
                    <a:alpha val="0"/>
                  </a:srgbClr>
                </a:clrTo>
              </a:clrChange>
            </a:blip>
            <a:srcRect l="-3117" r="49689"/>
            <a:stretch>
              <a:fillRect/>
            </a:stretch>
          </p:blipFill>
          <p:spPr>
            <a:xfrm>
              <a:off x="7439" y="3482"/>
              <a:ext cx="4222" cy="4357"/>
            </a:xfrm>
            <a:prstGeom prst="rect">
              <a:avLst/>
            </a:prstGeom>
            <a:noFill/>
            <a:ln>
              <a:noFill/>
              <a:miter lim="800000"/>
              <a:headEnd/>
              <a:tailEnd/>
            </a:ln>
            <a:effectLst>
              <a:outerShdw dist="35921" dir="2700000" algn="ctr">
                <a:srgbClr val="808080"/>
              </a:outerShdw>
            </a:effectLst>
          </p:spPr>
        </p:pic>
        <p:pic>
          <p:nvPicPr>
            <p:cNvPr id="8199" name="图片 13314" descr="c1003"/>
            <p:cNvPicPr>
              <a:picLocks noChangeAspect="1"/>
            </p:cNvPicPr>
            <p:nvPr/>
          </p:nvPicPr>
          <p:blipFill>
            <a:blip r:embed="rId3"/>
            <a:stretch>
              <a:fillRect/>
            </a:stretch>
          </p:blipFill>
          <p:spPr>
            <a:xfrm>
              <a:off x="11449" y="3835"/>
              <a:ext cx="4062" cy="4100"/>
            </a:xfrm>
            <a:prstGeom prst="rect">
              <a:avLst/>
            </a:prstGeom>
            <a:noFill/>
            <a:ln>
              <a:noFill/>
              <a:miter lim="800000"/>
              <a:headEnd/>
              <a:tailEnd/>
            </a:ln>
            <a:effectLst>
              <a:outerShdw dist="35921" dir="2700000" algn="ctr">
                <a:srgbClr val="808080"/>
              </a:outerShdw>
            </a:effectLst>
          </p:spPr>
        </p:pic>
        <p:graphicFrame>
          <p:nvGraphicFramePr>
            <p:cNvPr id="8200" name="对象 13316"/>
            <p:cNvGraphicFramePr>
              <a:graphicFrameLocks noChangeAspect="1"/>
            </p:cNvGraphicFramePr>
            <p:nvPr/>
          </p:nvGraphicFramePr>
          <p:xfrm>
            <a:off x="3694" y="3709"/>
            <a:ext cx="3905" cy="4143"/>
          </p:xfrm>
          <a:graphic>
            <a:graphicData uri="http://schemas.openxmlformats.org/presentationml/2006/ole">
              <mc:AlternateContent xmlns:mc="http://schemas.openxmlformats.org/markup-compatibility/2006">
                <mc:Choice xmlns:v="urn:schemas-microsoft-com:vml" Requires="v">
                  <p:oleObj r:id="rId4" imgW="6105525" imgH="4514850" progId="Paint.Picture">
                    <p:embed/>
                  </p:oleObj>
                </mc:Choice>
                <mc:Fallback>
                  <p:oleObj r:id="rId4" imgW="6105525" imgH="4514850" progId="Paint.Picture">
                    <p:embed/>
                    <p:pic>
                      <p:nvPicPr>
                        <p:cNvPr id="0" name="OLE substitute image"/>
                        <p:cNvPicPr/>
                        <p:nvPr/>
                      </p:nvPicPr>
                      <p:blipFill>
                        <a:blip r:embed="rId5">
                          <a:lum bright="-18000" contrast="30000"/>
                        </a:blip>
                        <a:stretch>
                          <a:fillRect/>
                        </a:stretch>
                      </p:blipFill>
                      <p:spPr>
                        <a:xfrm>
                          <a:off x="3694" y="3709"/>
                          <a:ext cx="3905" cy="4143"/>
                        </a:xfrm>
                        <a:prstGeom prst="rect">
                          <a:avLst/>
                        </a:prstGeom>
                        <a:noFill/>
                        <a:ln w="38100">
                          <a:noFill/>
                          <a:miter lim="800000"/>
                          <a:headEnd/>
                          <a:tailEnd/>
                        </a:ln>
                        <a:effectLst>
                          <a:outerShdw dist="71842" dir="2700000" algn="ctr">
                            <a:srgbClr val="B2B2B2"/>
                          </a:outerShdw>
                        </a:effectLst>
                      </p:spPr>
                    </p:pic>
                  </p:oleObj>
                </mc:Fallback>
              </mc:AlternateContent>
            </a:graphicData>
          </a:graphic>
        </p:graphicFrame>
      </p:grpSp>
      <p:sp>
        <p:nvSpPr>
          <p:cNvPr id="8197" name="文本框 13317"/>
          <p:cNvSpPr/>
          <p:nvPr/>
        </p:nvSpPr>
        <p:spPr>
          <a:xfrm>
            <a:off x="692150" y="377825"/>
            <a:ext cx="10593388" cy="1641475"/>
          </a:xfrm>
          <a:prstGeom prst="rect">
            <a:avLst/>
          </a:prstGeom>
          <a:noFill/>
          <a:ln w="76200">
            <a:noFill/>
            <a:miter lim="800000"/>
          </a:ln>
        </p:spPr>
        <p:txBody>
          <a:bodyPr>
            <a:sp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eaLnBrk="1" hangingPunct="1">
              <a:lnSpc>
                <a:spcPct val="140000"/>
              </a:lnSpc>
              <a:spcAft>
                <a:spcPct val="0"/>
              </a:spcAft>
              <a:buFontTx/>
              <a:buNone/>
            </a:pPr>
            <a:r>
              <a:rPr lang="zh-CN" altLang="en-US" sz="3600" b="1">
                <a:solidFill>
                  <a:srgbClr val="FF3300"/>
                </a:solidFill>
                <a:latin typeface="宋体" panose="02010600030101010101" pitchFamily="2" charset="-122"/>
                <a:ea typeface="宋体" panose="02010600030101010101" pitchFamily="2" charset="-122"/>
              </a:rPr>
              <a:t>钾</a:t>
            </a:r>
            <a:r>
              <a:rPr lang="zh-CN" altLang="en-US" sz="3600" b="1">
                <a:solidFill>
                  <a:schemeClr val="tx1"/>
                </a:solidFill>
                <a:latin typeface="宋体" panose="02010600030101010101" pitchFamily="2" charset="-122"/>
                <a:ea typeface="宋体" panose="02010600030101010101" pitchFamily="2" charset="-122"/>
              </a:rPr>
              <a:t>具有保证各种代谢过程顺利进行、促进植物生长、增强抗病虫害和抗倒伏能力等功能。</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8197"/>
                                        </p:tgtEl>
                                        <p:attrNameLst>
                                          <p:attrName>style.visibility</p:attrName>
                                        </p:attrNameLst>
                                      </p:cBhvr>
                                      <p:to>
                                        <p:strVal val="visible"/>
                                      </p:to>
                                    </p:set>
                                    <p:anim calcmode="lin" valueType="num">
                                      <p:cBhvr additive="base">
                                        <p:cTn id="7" dur="500" fill="hold"/>
                                        <p:tgtEl>
                                          <p:spTgt spid="8197"/>
                                        </p:tgtEl>
                                        <p:attrNameLst>
                                          <p:attrName>ppt_x</p:attrName>
                                        </p:attrNameLst>
                                      </p:cBhvr>
                                      <p:tavLst>
                                        <p:tav tm="0">
                                          <p:val>
                                            <p:strVal val="#ppt_x"/>
                                          </p:val>
                                        </p:tav>
                                        <p:tav tm="100000">
                                          <p:val>
                                            <p:strVal val="#ppt_x"/>
                                          </p:val>
                                        </p:tav>
                                      </p:tavLst>
                                    </p:anim>
                                    <p:anim calcmode="lin" valueType="num">
                                      <p:cBhvr additive="base">
                                        <p:cTn id="8" dur="500" fill="hold"/>
                                        <p:tgtEl>
                                          <p:spTgt spid="819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19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218" name="内容占位符 4"/>
          <p:cNvGraphicFramePr>
            <a:graphicFrameLocks noGrp="1"/>
          </p:cNvGraphicFramePr>
          <p:nvPr>
            <p:ph idx="4294967295"/>
            <p:custDataLst>
              <p:tags r:id="rId2"/>
            </p:custDataLst>
          </p:nvPr>
        </p:nvGraphicFramePr>
        <p:xfrm>
          <a:off x="173038" y="906462"/>
          <a:ext cx="11949113" cy="5951538"/>
        </p:xfrm>
        <a:graphic>
          <a:graphicData uri="http://schemas.openxmlformats.org/drawingml/2006/table">
            <a:tbl>
              <a:tblPr/>
              <a:tblGrid>
                <a:gridCol w="1524000">
                  <a:extLst>
                    <a:ext uri="{9D8B030D-6E8A-4147-A177-3AD203B41FA5}">
                      <a16:colId xmlns:a16="http://schemas.microsoft.com/office/drawing/2014/main" val="20000"/>
                    </a:ext>
                  </a:extLst>
                </a:gridCol>
                <a:gridCol w="5380038">
                  <a:extLst>
                    <a:ext uri="{9D8B030D-6E8A-4147-A177-3AD203B41FA5}">
                      <a16:colId xmlns:a16="http://schemas.microsoft.com/office/drawing/2014/main" val="20001"/>
                    </a:ext>
                  </a:extLst>
                </a:gridCol>
                <a:gridCol w="5045075">
                  <a:extLst>
                    <a:ext uri="{9D8B030D-6E8A-4147-A177-3AD203B41FA5}">
                      <a16:colId xmlns:a16="http://schemas.microsoft.com/office/drawing/2014/main" val="20002"/>
                    </a:ext>
                  </a:extLst>
                </a:gridCol>
              </a:tblGrid>
              <a:tr h="731838">
                <a:tc>
                  <a: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algn="ctr" eaLnBrk="1" hangingPunct="1"/>
                      <a:r>
                        <a:rPr lang="zh-CN" altLang="en-US" sz="3200"/>
                        <a:t>分类</a:t>
                      </a:r>
                    </a:p>
                  </a:txBody>
                  <a:tcPr marL="91447" marR="91447" marT="45722" marB="45722" anchor="ctr">
                    <a:lnL w="12700">
                      <a:solidFill>
                        <a:schemeClr val="tx1"/>
                      </a:solidFill>
                      <a:miter lim="800000"/>
                    </a:lnL>
                    <a:lnR w="12700">
                      <a:solidFill>
                        <a:schemeClr val="tx1"/>
                      </a:solidFill>
                      <a:miter lim="800000"/>
                    </a:lnR>
                    <a:lnT w="12700">
                      <a:solidFill>
                        <a:schemeClr val="tx1"/>
                      </a:solidFill>
                      <a:miter lim="800000"/>
                    </a:lnT>
                    <a:lnB w="12700">
                      <a:solidFill>
                        <a:schemeClr val="tx1"/>
                      </a:solidFill>
                      <a:miter lim="800000"/>
                    </a:lnB>
                    <a:noFill/>
                  </a:tcPr>
                </a:tc>
                <a:tc>
                  <a: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algn="ctr" eaLnBrk="1" hangingPunct="1"/>
                      <a:r>
                        <a:rPr lang="zh-CN" altLang="en-US" sz="3200"/>
                        <a:t>化学成分</a:t>
                      </a:r>
                    </a:p>
                  </a:txBody>
                  <a:tcPr marL="91447" marR="91447" marT="45722" marB="45722" anchor="ctr">
                    <a:lnL w="12700">
                      <a:solidFill>
                        <a:schemeClr val="tx1"/>
                      </a:solidFill>
                      <a:miter lim="800000"/>
                    </a:lnL>
                    <a:lnR w="12700">
                      <a:solidFill>
                        <a:schemeClr val="tx1"/>
                      </a:solidFill>
                      <a:miter lim="800000"/>
                    </a:lnR>
                    <a:lnT w="12700">
                      <a:solidFill>
                        <a:schemeClr val="tx1"/>
                      </a:solidFill>
                      <a:miter lim="800000"/>
                    </a:lnT>
                    <a:lnB w="12700">
                      <a:solidFill>
                        <a:schemeClr val="tx1"/>
                      </a:solidFill>
                      <a:miter lim="800000"/>
                    </a:lnB>
                    <a:noFill/>
                  </a:tcPr>
                </a:tc>
                <a:tc>
                  <a: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algn="ctr" eaLnBrk="1" hangingPunct="1"/>
                      <a:r>
                        <a:rPr lang="zh-CN" altLang="en-US" sz="3200"/>
                        <a:t>主要作用</a:t>
                      </a:r>
                    </a:p>
                  </a:txBody>
                  <a:tcPr marL="91447" marR="91447" marT="45722" marB="45722" anchor="ctr">
                    <a:lnL w="12700">
                      <a:solidFill>
                        <a:schemeClr val="tx1"/>
                      </a:solidFill>
                      <a:miter lim="800000"/>
                    </a:lnL>
                    <a:lnR w="12700">
                      <a:solidFill>
                        <a:schemeClr val="tx1"/>
                      </a:solidFill>
                      <a:miter lim="800000"/>
                    </a:lnR>
                    <a:lnT w="12700">
                      <a:solidFill>
                        <a:schemeClr val="tx1"/>
                      </a:solidFill>
                      <a:miter lim="800000"/>
                    </a:lnT>
                    <a:lnB w="12700">
                      <a:solidFill>
                        <a:schemeClr val="tx1"/>
                      </a:solidFill>
                      <a:miter lim="800000"/>
                    </a:lnB>
                    <a:noFill/>
                  </a:tcPr>
                </a:tc>
                <a:extLst>
                  <a:ext uri="{0D108BD9-81ED-4DB2-BD59-A6C34878D82A}">
                    <a16:rowId xmlns:a16="http://schemas.microsoft.com/office/drawing/2014/main" val="10000"/>
                  </a:ext>
                </a:extLst>
              </a:tr>
              <a:tr h="1739900">
                <a:tc>
                  <a: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algn="ctr" eaLnBrk="1" hangingPunct="1"/>
                      <a:r>
                        <a:rPr lang="zh-CN" altLang="en-US" sz="3200"/>
                        <a:t>氮肥</a:t>
                      </a:r>
                    </a:p>
                  </a:txBody>
                  <a:tcPr marL="91447" marR="91447" marT="45722" marB="45722" anchor="ctr">
                    <a:lnL w="12700">
                      <a:solidFill>
                        <a:schemeClr val="tx1"/>
                      </a:solidFill>
                      <a:miter lim="800000"/>
                    </a:lnL>
                    <a:lnR w="12700">
                      <a:solidFill>
                        <a:schemeClr val="tx1"/>
                      </a:solidFill>
                      <a:miter lim="800000"/>
                    </a:lnR>
                    <a:lnT w="12700">
                      <a:solidFill>
                        <a:schemeClr val="tx1"/>
                      </a:solidFill>
                      <a:miter lim="800000"/>
                    </a:lnT>
                    <a:lnB w="12700">
                      <a:solidFill>
                        <a:schemeClr val="tx1"/>
                      </a:solidFill>
                      <a:miter lim="800000"/>
                    </a:lnB>
                    <a:noFill/>
                  </a:tcPr>
                </a:tc>
                <a:tc>
                  <a: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algn="ctr" eaLnBrk="1" hangingPunct="1"/>
                      <a:endParaRPr lang="zh-CN" altLang="en-US" sz="3200"/>
                    </a:p>
                  </a:txBody>
                  <a:tcPr marL="91447" marR="91447" marT="45722" marB="45722" anchor="ctr">
                    <a:lnL w="12700">
                      <a:solidFill>
                        <a:schemeClr val="tx1"/>
                      </a:solidFill>
                      <a:miter lim="800000"/>
                    </a:lnL>
                    <a:lnR w="12700">
                      <a:solidFill>
                        <a:schemeClr val="tx1"/>
                      </a:solidFill>
                      <a:miter lim="800000"/>
                    </a:lnR>
                    <a:lnT w="12700">
                      <a:solidFill>
                        <a:schemeClr val="tx1"/>
                      </a:solidFill>
                      <a:miter lim="800000"/>
                    </a:lnT>
                    <a:lnB w="12700">
                      <a:solidFill>
                        <a:schemeClr val="tx1"/>
                      </a:solidFill>
                      <a:miter lim="800000"/>
                    </a:lnB>
                    <a:noFill/>
                  </a:tcPr>
                </a:tc>
                <a:tc>
                  <a: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algn="ctr" eaLnBrk="1" hangingPunct="1"/>
                      <a:endParaRPr lang="zh-CN" altLang="en-US" sz="3200"/>
                    </a:p>
                  </a:txBody>
                  <a:tcPr marL="91447" marR="91447" marT="45722" marB="45722" anchor="ctr">
                    <a:lnL w="12700">
                      <a:solidFill>
                        <a:schemeClr val="tx1"/>
                      </a:solidFill>
                      <a:miter lim="800000"/>
                    </a:lnL>
                    <a:lnR w="12700">
                      <a:solidFill>
                        <a:schemeClr val="tx1"/>
                      </a:solidFill>
                      <a:miter lim="800000"/>
                    </a:lnR>
                    <a:lnT w="12700">
                      <a:solidFill>
                        <a:schemeClr val="tx1"/>
                      </a:solidFill>
                      <a:miter lim="800000"/>
                    </a:lnT>
                    <a:lnB w="12700">
                      <a:solidFill>
                        <a:schemeClr val="tx1"/>
                      </a:solidFill>
                      <a:miter lim="800000"/>
                    </a:lnB>
                    <a:noFill/>
                  </a:tcPr>
                </a:tc>
                <a:extLst>
                  <a:ext uri="{0D108BD9-81ED-4DB2-BD59-A6C34878D82A}">
                    <a16:rowId xmlns:a16="http://schemas.microsoft.com/office/drawing/2014/main" val="10001"/>
                  </a:ext>
                </a:extLst>
              </a:tr>
              <a:tr h="1739900">
                <a:tc>
                  <a: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algn="ctr" eaLnBrk="1" hangingPunct="1"/>
                      <a:r>
                        <a:rPr lang="zh-CN" altLang="en-US" sz="3200"/>
                        <a:t>磷肥</a:t>
                      </a:r>
                    </a:p>
                  </a:txBody>
                  <a:tcPr marL="91447" marR="91447" marT="45722" marB="45722" anchor="ctr">
                    <a:lnL w="12700">
                      <a:solidFill>
                        <a:schemeClr val="tx1"/>
                      </a:solidFill>
                      <a:miter lim="800000"/>
                    </a:lnL>
                    <a:lnR w="12700">
                      <a:solidFill>
                        <a:schemeClr val="tx1"/>
                      </a:solidFill>
                      <a:miter lim="800000"/>
                    </a:lnR>
                    <a:lnT w="12700">
                      <a:solidFill>
                        <a:schemeClr val="tx1"/>
                      </a:solidFill>
                      <a:miter lim="800000"/>
                    </a:lnT>
                    <a:lnB w="12700">
                      <a:solidFill>
                        <a:schemeClr val="tx1"/>
                      </a:solidFill>
                      <a:miter lim="800000"/>
                    </a:lnB>
                    <a:noFill/>
                  </a:tcPr>
                </a:tc>
                <a:tc>
                  <a: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algn="ctr" eaLnBrk="1" hangingPunct="1"/>
                      <a:endParaRPr lang="zh-CN" altLang="en-US" sz="3200"/>
                    </a:p>
                  </a:txBody>
                  <a:tcPr marL="91447" marR="91447" marT="45722" marB="45722" anchor="ctr">
                    <a:lnL w="12700">
                      <a:solidFill>
                        <a:schemeClr val="tx1"/>
                      </a:solidFill>
                      <a:miter lim="800000"/>
                    </a:lnL>
                    <a:lnR w="12700">
                      <a:solidFill>
                        <a:schemeClr val="tx1"/>
                      </a:solidFill>
                      <a:miter lim="800000"/>
                    </a:lnR>
                    <a:lnT w="12700">
                      <a:solidFill>
                        <a:schemeClr val="tx1"/>
                      </a:solidFill>
                      <a:miter lim="800000"/>
                    </a:lnT>
                    <a:lnB w="12700">
                      <a:solidFill>
                        <a:schemeClr val="tx1"/>
                      </a:solidFill>
                      <a:miter lim="800000"/>
                    </a:lnB>
                    <a:noFill/>
                  </a:tcPr>
                </a:tc>
                <a:tc>
                  <a: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algn="ctr" eaLnBrk="1" hangingPunct="1"/>
                      <a:endParaRPr lang="zh-CN" altLang="en-US" sz="3200"/>
                    </a:p>
                  </a:txBody>
                  <a:tcPr marL="91447" marR="91447" marT="45722" marB="45722" anchor="ctr">
                    <a:lnL w="12700">
                      <a:solidFill>
                        <a:schemeClr val="tx1"/>
                      </a:solidFill>
                      <a:miter lim="800000"/>
                    </a:lnL>
                    <a:lnR w="12700">
                      <a:solidFill>
                        <a:schemeClr val="tx1"/>
                      </a:solidFill>
                      <a:miter lim="800000"/>
                    </a:lnR>
                    <a:lnT w="12700">
                      <a:solidFill>
                        <a:schemeClr val="tx1"/>
                      </a:solidFill>
                      <a:miter lim="800000"/>
                    </a:lnT>
                    <a:lnB w="12700">
                      <a:solidFill>
                        <a:schemeClr val="tx1"/>
                      </a:solidFill>
                      <a:miter lim="800000"/>
                    </a:lnB>
                    <a:noFill/>
                  </a:tcPr>
                </a:tc>
                <a:extLst>
                  <a:ext uri="{0D108BD9-81ED-4DB2-BD59-A6C34878D82A}">
                    <a16:rowId xmlns:a16="http://schemas.microsoft.com/office/drawing/2014/main" val="10002"/>
                  </a:ext>
                </a:extLst>
              </a:tr>
              <a:tr h="1739900">
                <a:tc>
                  <a: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algn="ctr" eaLnBrk="1" hangingPunct="1"/>
                      <a:r>
                        <a:rPr lang="zh-CN" altLang="en-US" sz="3200"/>
                        <a:t>钾肥</a:t>
                      </a:r>
                    </a:p>
                  </a:txBody>
                  <a:tcPr marL="91447" marR="91447" marT="45722" marB="45722" anchor="ctr">
                    <a:lnL w="12700">
                      <a:solidFill>
                        <a:schemeClr val="tx1"/>
                      </a:solidFill>
                      <a:miter lim="800000"/>
                    </a:lnL>
                    <a:lnR w="12700">
                      <a:solidFill>
                        <a:schemeClr val="tx1"/>
                      </a:solidFill>
                      <a:miter lim="800000"/>
                    </a:lnR>
                    <a:lnT w="12700">
                      <a:solidFill>
                        <a:schemeClr val="tx1"/>
                      </a:solidFill>
                      <a:miter lim="800000"/>
                    </a:lnT>
                    <a:lnB w="12700">
                      <a:solidFill>
                        <a:schemeClr val="tx1"/>
                      </a:solidFill>
                      <a:miter lim="800000"/>
                    </a:lnB>
                    <a:noFill/>
                  </a:tcPr>
                </a:tc>
                <a:tc>
                  <a: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algn="ctr" eaLnBrk="1" hangingPunct="1"/>
                      <a:endParaRPr lang="zh-CN" altLang="en-US" sz="3200"/>
                    </a:p>
                  </a:txBody>
                  <a:tcPr marL="91447" marR="91447" marT="45722" marB="45722" anchor="ctr">
                    <a:lnL w="12700">
                      <a:solidFill>
                        <a:schemeClr val="tx1"/>
                      </a:solidFill>
                      <a:miter lim="800000"/>
                    </a:lnL>
                    <a:lnR w="12700">
                      <a:solidFill>
                        <a:schemeClr val="tx1"/>
                      </a:solidFill>
                      <a:miter lim="800000"/>
                    </a:lnR>
                    <a:lnT w="12700">
                      <a:solidFill>
                        <a:schemeClr val="tx1"/>
                      </a:solidFill>
                      <a:miter lim="800000"/>
                    </a:lnT>
                    <a:lnB w="12700">
                      <a:solidFill>
                        <a:schemeClr val="tx1"/>
                      </a:solidFill>
                      <a:miter lim="800000"/>
                    </a:lnB>
                    <a:noFill/>
                  </a:tcPr>
                </a:tc>
                <a:tc>
                  <a: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eaLnBrk="1" hangingPunct="1">
                        <a:lnSpc>
                          <a:spcPct val="150000"/>
                        </a:lnSpc>
                      </a:pPr>
                      <a:r>
                        <a:rPr lang="zh-CN" altLang="en-US" sz="3200" dirty="0"/>
                        <a:t> </a:t>
                      </a:r>
                    </a:p>
                    <a:p>
                      <a:pPr marL="0" lvl="0" indent="0" algn="ctr" eaLnBrk="1" hangingPunct="1"/>
                      <a:endParaRPr lang="zh-CN" altLang="en-US" sz="3200" dirty="0"/>
                    </a:p>
                  </a:txBody>
                  <a:tcPr marL="91447" marR="91447" marT="45722" marB="45722" anchor="ctr">
                    <a:lnL w="12700">
                      <a:solidFill>
                        <a:schemeClr val="tx1"/>
                      </a:solidFill>
                      <a:miter lim="800000"/>
                    </a:lnL>
                    <a:lnR w="12700">
                      <a:solidFill>
                        <a:schemeClr val="tx1"/>
                      </a:solidFill>
                      <a:miter lim="800000"/>
                    </a:lnR>
                    <a:lnT w="12700">
                      <a:solidFill>
                        <a:schemeClr val="tx1"/>
                      </a:solidFill>
                      <a:miter lim="800000"/>
                    </a:lnT>
                    <a:lnB w="12700">
                      <a:solidFill>
                        <a:schemeClr val="tx1"/>
                      </a:solidFill>
                      <a:miter lim="800000"/>
                    </a:lnB>
                    <a:noFill/>
                  </a:tcPr>
                </a:tc>
                <a:extLst>
                  <a:ext uri="{0D108BD9-81ED-4DB2-BD59-A6C34878D82A}">
                    <a16:rowId xmlns:a16="http://schemas.microsoft.com/office/drawing/2014/main" val="10003"/>
                  </a:ext>
                </a:extLst>
              </a:tr>
            </a:tbl>
          </a:graphicData>
        </a:graphic>
      </p:graphicFrame>
      <p:sp>
        <p:nvSpPr>
          <p:cNvPr id="9240" name="标题 3"/>
          <p:cNvSpPr>
            <a:spLocks noGrp="1"/>
          </p:cNvSpPr>
          <p:nvPr>
            <p:ph type="title"/>
          </p:nvPr>
        </p:nvSpPr>
        <p:spPr>
          <a:xfrm>
            <a:off x="173425" y="139770"/>
            <a:ext cx="10969200" cy="705600"/>
          </a:xfrm>
          <a:prstGeom prst="rect">
            <a:avLst/>
          </a:prstGeom>
          <a:noFill/>
          <a:ln w="9525" cmpd="sng">
            <a:noFill/>
            <a:prstDash val="solid"/>
          </a:ln>
          <a:effectLst/>
          <a:scene3d>
            <a:camera prst="orthographicFront"/>
            <a:lightRig rig="balanced" dir="t"/>
          </a:scene3d>
          <a:sp3d prstMaterial="plastic"/>
        </p:spPr>
        <p:txBody>
          <a:bodyPr vert="horz" lIns="90000" tIns="46800" rIns="90000" bIns="46800" rtlCol="0" anchor="ctr" anchorCtr="0">
            <a:normAutofit/>
          </a:body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1">
                <a:ln>
                  <a:noFill/>
                </a:ln>
                <a:gradFill>
                  <a:gsLst>
                    <a:gs pos="0">
                      <a:srgbClr val="007BD3"/>
                    </a:gs>
                    <a:gs pos="100000">
                      <a:srgbClr val="034373"/>
                    </a:gs>
                  </a:gsLst>
                  <a:lin scaled="0"/>
                </a:gradFill>
                <a:effectLst/>
                <a:uLnTx/>
                <a:uFillTx/>
                <a:latin typeface="楷体_GB2312" pitchFamily="49" charset="-122"/>
                <a:ea typeface="楷体_GB2312" pitchFamily="49" charset="-122"/>
                <a:cs typeface="+mn-cs"/>
                <a:sym typeface="+mn-ea"/>
              </a:rPr>
              <a:t>总结：常见化肥</a:t>
            </a:r>
          </a:p>
        </p:txBody>
      </p:sp>
      <p:sp>
        <p:nvSpPr>
          <p:cNvPr id="9241" name="文本框 5"/>
          <p:cNvSpPr/>
          <p:nvPr/>
        </p:nvSpPr>
        <p:spPr>
          <a:xfrm>
            <a:off x="1709738" y="1554163"/>
            <a:ext cx="5383212" cy="1863725"/>
          </a:xfrm>
          <a:prstGeom prst="rect">
            <a:avLst/>
          </a:prstGeom>
          <a:noFill/>
          <a:ln>
            <a:noFill/>
            <a:miter lim="800000"/>
          </a:ln>
        </p:spPr>
        <p:txBody>
          <a:bodyPr>
            <a:sp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eaLnBrk="1" hangingPunct="1">
              <a:lnSpc>
                <a:spcPct val="120000"/>
              </a:lnSpc>
              <a:spcAft>
                <a:spcPct val="0"/>
              </a:spcAft>
              <a:buFontTx/>
              <a:buNone/>
            </a:pPr>
            <a:r>
              <a:rPr lang="zh-CN" altLang="en-US" sz="2400" b="1">
                <a:solidFill>
                  <a:schemeClr val="tx1"/>
                </a:solidFill>
                <a:latin typeface="楷体_GB2312"/>
                <a:ea typeface="楷体_GB2312"/>
                <a:sym typeface="+mn-ea"/>
              </a:rPr>
              <a:t>硫酸铵</a:t>
            </a:r>
            <a:r>
              <a:rPr lang="en-US" altLang="zh-CN" sz="2400" b="1">
                <a:solidFill>
                  <a:schemeClr val="tx1"/>
                </a:solidFill>
                <a:latin typeface="楷体_GB2312"/>
                <a:ea typeface="楷体_GB2312"/>
                <a:sym typeface="+mn-ea"/>
              </a:rPr>
              <a:t>[(NH)</a:t>
            </a:r>
            <a:r>
              <a:rPr lang="en-US" altLang="zh-CN" sz="2400" b="1" baseline="-30000">
                <a:solidFill>
                  <a:schemeClr val="tx1"/>
                </a:solidFill>
                <a:latin typeface="楷体_GB2312"/>
                <a:ea typeface="楷体_GB2312"/>
                <a:sym typeface="+mn-ea"/>
              </a:rPr>
              <a:t>2</a:t>
            </a:r>
            <a:r>
              <a:rPr lang="en-US" altLang="zh-CN" sz="2400" b="1">
                <a:solidFill>
                  <a:schemeClr val="tx1"/>
                </a:solidFill>
                <a:latin typeface="楷体_GB2312"/>
                <a:ea typeface="楷体_GB2312"/>
                <a:sym typeface="+mn-ea"/>
              </a:rPr>
              <a:t>SO</a:t>
            </a:r>
            <a:r>
              <a:rPr lang="en-US" altLang="zh-CN" sz="2400" b="1" baseline="-30000">
                <a:solidFill>
                  <a:schemeClr val="tx1"/>
                </a:solidFill>
                <a:latin typeface="楷体_GB2312"/>
                <a:ea typeface="楷体_GB2312"/>
                <a:sym typeface="+mn-ea"/>
              </a:rPr>
              <a:t>4</a:t>
            </a:r>
            <a:r>
              <a:rPr lang="en-US" altLang="zh-CN" sz="2400" b="1">
                <a:solidFill>
                  <a:schemeClr val="tx1"/>
                </a:solidFill>
                <a:latin typeface="楷体_GB2312"/>
                <a:ea typeface="楷体_GB2312"/>
                <a:sym typeface="+mn-ea"/>
              </a:rPr>
              <a:t>]</a:t>
            </a:r>
            <a:r>
              <a:rPr lang="zh-CN" altLang="en-US" sz="2400" b="1">
                <a:solidFill>
                  <a:schemeClr val="tx1"/>
                </a:solidFill>
                <a:latin typeface="楷体_GB2312"/>
                <a:ea typeface="楷体_GB2312"/>
                <a:sym typeface="+mn-ea"/>
              </a:rPr>
              <a:t>、</a:t>
            </a:r>
            <a:endParaRPr lang="zh-CN" altLang="en-US" sz="2400" b="1">
              <a:solidFill>
                <a:schemeClr val="tx1"/>
              </a:solidFill>
              <a:latin typeface="楷体_GB2312"/>
              <a:ea typeface="楷体_GB2312"/>
            </a:endParaRPr>
          </a:p>
          <a:p>
            <a:pPr marL="0" lvl="0" indent="0" eaLnBrk="1" hangingPunct="1">
              <a:lnSpc>
                <a:spcPct val="120000"/>
              </a:lnSpc>
              <a:spcAft>
                <a:spcPct val="0"/>
              </a:spcAft>
              <a:buFontTx/>
              <a:buNone/>
            </a:pPr>
            <a:r>
              <a:rPr lang="zh-CN" altLang="en-US" sz="2400" b="1">
                <a:solidFill>
                  <a:schemeClr val="tx1"/>
                </a:solidFill>
                <a:latin typeface="楷体_GB2312"/>
                <a:ea typeface="楷体_GB2312"/>
                <a:sym typeface="+mn-ea"/>
              </a:rPr>
              <a:t>硝酸铵</a:t>
            </a:r>
            <a:r>
              <a:rPr lang="en-US" altLang="zh-CN" sz="2400" b="1">
                <a:solidFill>
                  <a:schemeClr val="tx1"/>
                </a:solidFill>
                <a:latin typeface="楷体_GB2312"/>
                <a:ea typeface="楷体_GB2312"/>
                <a:sym typeface="+mn-ea"/>
              </a:rPr>
              <a:t>(NH</a:t>
            </a:r>
            <a:r>
              <a:rPr lang="en-US" altLang="zh-CN" sz="2400" b="1" baseline="-30000">
                <a:solidFill>
                  <a:schemeClr val="tx1"/>
                </a:solidFill>
                <a:latin typeface="楷体_GB2312"/>
                <a:ea typeface="楷体_GB2312"/>
                <a:sym typeface="+mn-ea"/>
              </a:rPr>
              <a:t>4</a:t>
            </a:r>
            <a:r>
              <a:rPr lang="en-US" altLang="zh-CN" sz="2400" b="1">
                <a:solidFill>
                  <a:schemeClr val="tx1"/>
                </a:solidFill>
                <a:latin typeface="楷体_GB2312"/>
                <a:ea typeface="楷体_GB2312"/>
                <a:sym typeface="+mn-ea"/>
              </a:rPr>
              <a:t>NO</a:t>
            </a:r>
            <a:r>
              <a:rPr lang="en-US" altLang="zh-CN" sz="2400" b="1" baseline="-30000">
                <a:solidFill>
                  <a:schemeClr val="tx1"/>
                </a:solidFill>
                <a:latin typeface="楷体_GB2312"/>
                <a:ea typeface="楷体_GB2312"/>
                <a:sym typeface="+mn-ea"/>
              </a:rPr>
              <a:t>3</a:t>
            </a:r>
            <a:r>
              <a:rPr lang="en-US" altLang="zh-CN" sz="2400" b="1">
                <a:solidFill>
                  <a:schemeClr val="tx1"/>
                </a:solidFill>
                <a:latin typeface="楷体_GB2312"/>
                <a:ea typeface="楷体_GB2312"/>
                <a:sym typeface="+mn-ea"/>
              </a:rPr>
              <a:t>)</a:t>
            </a:r>
            <a:r>
              <a:rPr lang="zh-CN" altLang="en-US" sz="2400" b="1">
                <a:solidFill>
                  <a:schemeClr val="tx1"/>
                </a:solidFill>
                <a:latin typeface="楷体_GB2312"/>
                <a:ea typeface="楷体_GB2312"/>
                <a:sym typeface="+mn-ea"/>
              </a:rPr>
              <a:t>、碳酸氢铵</a:t>
            </a:r>
            <a:r>
              <a:rPr lang="en-US" altLang="zh-CN" sz="2400" b="1">
                <a:solidFill>
                  <a:schemeClr val="tx1"/>
                </a:solidFill>
                <a:latin typeface="楷体_GB2312"/>
                <a:ea typeface="楷体_GB2312"/>
                <a:sym typeface="+mn-ea"/>
              </a:rPr>
              <a:t>(NH</a:t>
            </a:r>
            <a:r>
              <a:rPr lang="en-US" altLang="zh-CN" sz="2400" b="1" baseline="-30000">
                <a:solidFill>
                  <a:schemeClr val="tx1"/>
                </a:solidFill>
                <a:latin typeface="楷体_GB2312"/>
                <a:ea typeface="楷体_GB2312"/>
                <a:sym typeface="+mn-ea"/>
              </a:rPr>
              <a:t>4</a:t>
            </a:r>
            <a:r>
              <a:rPr lang="en-US" altLang="zh-CN" sz="2400" b="1">
                <a:solidFill>
                  <a:schemeClr val="tx1"/>
                </a:solidFill>
                <a:latin typeface="楷体_GB2312"/>
                <a:ea typeface="楷体_GB2312"/>
                <a:sym typeface="+mn-ea"/>
              </a:rPr>
              <a:t>HCO</a:t>
            </a:r>
            <a:r>
              <a:rPr lang="en-US" altLang="zh-CN" sz="2400" b="1" baseline="-30000">
                <a:solidFill>
                  <a:schemeClr val="tx1"/>
                </a:solidFill>
                <a:latin typeface="楷体_GB2312"/>
                <a:ea typeface="楷体_GB2312"/>
                <a:sym typeface="+mn-ea"/>
              </a:rPr>
              <a:t>3</a:t>
            </a:r>
            <a:r>
              <a:rPr lang="en-US" altLang="zh-CN" sz="2400" b="1">
                <a:solidFill>
                  <a:schemeClr val="tx1"/>
                </a:solidFill>
                <a:latin typeface="楷体_GB2312"/>
                <a:ea typeface="楷体_GB2312"/>
                <a:sym typeface="+mn-ea"/>
              </a:rPr>
              <a:t>)</a:t>
            </a:r>
            <a:r>
              <a:rPr lang="zh-CN" altLang="en-US" sz="2400" b="1">
                <a:solidFill>
                  <a:schemeClr val="tx1"/>
                </a:solidFill>
                <a:latin typeface="楷体_GB2312"/>
                <a:ea typeface="楷体_GB2312"/>
                <a:sym typeface="+mn-ea"/>
              </a:rPr>
              <a:t>、</a:t>
            </a:r>
            <a:endParaRPr lang="zh-CN" altLang="en-US" sz="2400" b="1">
              <a:solidFill>
                <a:schemeClr val="tx1"/>
              </a:solidFill>
              <a:latin typeface="楷体_GB2312"/>
              <a:ea typeface="楷体_GB2312"/>
            </a:endParaRPr>
          </a:p>
          <a:p>
            <a:pPr marL="0" lvl="0" indent="0" eaLnBrk="1" hangingPunct="1">
              <a:lnSpc>
                <a:spcPct val="120000"/>
              </a:lnSpc>
              <a:spcAft>
                <a:spcPct val="0"/>
              </a:spcAft>
              <a:buFontTx/>
              <a:buNone/>
            </a:pPr>
            <a:r>
              <a:rPr lang="zh-CN" altLang="en-US" sz="2400" b="1">
                <a:solidFill>
                  <a:schemeClr val="tx1"/>
                </a:solidFill>
                <a:latin typeface="楷体_GB2312"/>
                <a:ea typeface="楷体_GB2312"/>
                <a:sym typeface="+mn-ea"/>
              </a:rPr>
              <a:t>氯化铵</a:t>
            </a:r>
            <a:r>
              <a:rPr lang="en-US" altLang="zh-CN" sz="2400" b="1">
                <a:solidFill>
                  <a:schemeClr val="tx1"/>
                </a:solidFill>
                <a:latin typeface="楷体_GB2312"/>
                <a:ea typeface="楷体_GB2312"/>
                <a:sym typeface="+mn-ea"/>
              </a:rPr>
              <a:t>(NH</a:t>
            </a:r>
            <a:r>
              <a:rPr lang="en-US" altLang="zh-CN" sz="2400" b="1" baseline="-30000">
                <a:solidFill>
                  <a:schemeClr val="tx1"/>
                </a:solidFill>
                <a:latin typeface="楷体_GB2312"/>
                <a:ea typeface="楷体_GB2312"/>
                <a:sym typeface="+mn-ea"/>
              </a:rPr>
              <a:t>4</a:t>
            </a:r>
            <a:r>
              <a:rPr lang="en-US" altLang="zh-CN" sz="2400" b="1">
                <a:solidFill>
                  <a:schemeClr val="tx1"/>
                </a:solidFill>
                <a:latin typeface="楷体_GB2312"/>
                <a:ea typeface="楷体_GB2312"/>
                <a:sym typeface="+mn-ea"/>
              </a:rPr>
              <a:t>Cl)</a:t>
            </a:r>
            <a:r>
              <a:rPr lang="zh-CN" altLang="en-US" sz="2400" b="1">
                <a:solidFill>
                  <a:schemeClr val="tx1"/>
                </a:solidFill>
                <a:latin typeface="楷体_GB2312"/>
                <a:ea typeface="楷体_GB2312"/>
                <a:sym typeface="+mn-ea"/>
              </a:rPr>
              <a:t>、氨水</a:t>
            </a:r>
            <a:r>
              <a:rPr lang="en-US" altLang="zh-CN" sz="2400" b="1">
                <a:solidFill>
                  <a:schemeClr val="tx1"/>
                </a:solidFill>
                <a:latin typeface="楷体_GB2312"/>
                <a:ea typeface="楷体_GB2312"/>
                <a:sym typeface="+mn-ea"/>
              </a:rPr>
              <a:t>(NH</a:t>
            </a:r>
            <a:r>
              <a:rPr lang="en-US" altLang="zh-CN" sz="2400" b="1" baseline="-30000">
                <a:solidFill>
                  <a:schemeClr val="tx1"/>
                </a:solidFill>
                <a:latin typeface="楷体_GB2312"/>
                <a:ea typeface="楷体_GB2312"/>
                <a:sym typeface="+mn-ea"/>
              </a:rPr>
              <a:t>3</a:t>
            </a:r>
            <a:r>
              <a:rPr lang="en-US" altLang="zh-CN" sz="2400" b="1">
                <a:solidFill>
                  <a:schemeClr val="tx1"/>
                </a:solidFill>
                <a:latin typeface="Times New Roman" panose="02020603050405020304" pitchFamily="18" charset="0"/>
                <a:ea typeface="楷体_GB2312"/>
                <a:sym typeface="+mn-ea"/>
              </a:rPr>
              <a:t>·</a:t>
            </a:r>
            <a:r>
              <a:rPr lang="en-US" altLang="zh-CN" sz="2400" b="1">
                <a:solidFill>
                  <a:schemeClr val="tx1"/>
                </a:solidFill>
                <a:latin typeface="楷体_GB2312"/>
                <a:ea typeface="楷体_GB2312"/>
                <a:sym typeface="+mn-ea"/>
              </a:rPr>
              <a:t>H</a:t>
            </a:r>
            <a:r>
              <a:rPr lang="en-US" altLang="zh-CN" sz="2400" b="1" baseline="-30000">
                <a:solidFill>
                  <a:schemeClr val="tx1"/>
                </a:solidFill>
                <a:latin typeface="楷体_GB2312"/>
                <a:ea typeface="楷体_GB2312"/>
                <a:sym typeface="+mn-ea"/>
              </a:rPr>
              <a:t>2</a:t>
            </a:r>
            <a:r>
              <a:rPr lang="en-US" altLang="zh-CN" sz="2400" b="1">
                <a:solidFill>
                  <a:schemeClr val="tx1"/>
                </a:solidFill>
                <a:latin typeface="楷体_GB2312"/>
                <a:ea typeface="楷体_GB2312"/>
                <a:sym typeface="+mn-ea"/>
              </a:rPr>
              <a:t>O)</a:t>
            </a:r>
            <a:r>
              <a:rPr lang="zh-CN" altLang="en-US" sz="2400" b="1">
                <a:solidFill>
                  <a:schemeClr val="tx1"/>
                </a:solidFill>
                <a:latin typeface="楷体_GB2312"/>
                <a:ea typeface="楷体_GB2312"/>
                <a:sym typeface="+mn-ea"/>
              </a:rPr>
              <a:t>、</a:t>
            </a:r>
            <a:endParaRPr lang="zh-CN" altLang="en-US" sz="2400" b="1">
              <a:solidFill>
                <a:schemeClr val="tx1"/>
              </a:solidFill>
              <a:latin typeface="楷体_GB2312"/>
              <a:ea typeface="楷体_GB2312"/>
            </a:endParaRPr>
          </a:p>
          <a:p>
            <a:pPr marL="0" lvl="0" indent="0" eaLnBrk="1" hangingPunct="1">
              <a:lnSpc>
                <a:spcPct val="120000"/>
              </a:lnSpc>
              <a:spcAft>
                <a:spcPct val="0"/>
              </a:spcAft>
              <a:buFontTx/>
              <a:buNone/>
            </a:pPr>
            <a:r>
              <a:rPr lang="zh-CN" altLang="en-US" sz="2400" b="1">
                <a:solidFill>
                  <a:schemeClr val="tx1"/>
                </a:solidFill>
                <a:latin typeface="楷体_GB2312"/>
                <a:ea typeface="楷体_GB2312"/>
                <a:sym typeface="+mn-ea"/>
              </a:rPr>
              <a:t>尿素</a:t>
            </a:r>
            <a:r>
              <a:rPr lang="en-US" altLang="zh-CN" sz="2400" b="1">
                <a:solidFill>
                  <a:schemeClr val="tx1"/>
                </a:solidFill>
                <a:latin typeface="楷体_GB2312"/>
                <a:ea typeface="楷体_GB2312"/>
                <a:sym typeface="+mn-ea"/>
              </a:rPr>
              <a:t>[CO(NH</a:t>
            </a:r>
            <a:r>
              <a:rPr lang="en-US" altLang="zh-CN" sz="2400" b="1" baseline="-25000">
                <a:solidFill>
                  <a:schemeClr val="tx1"/>
                </a:solidFill>
                <a:latin typeface="楷体_GB2312"/>
                <a:ea typeface="楷体_GB2312"/>
                <a:sym typeface="+mn-ea"/>
              </a:rPr>
              <a:t>2</a:t>
            </a:r>
            <a:r>
              <a:rPr lang="en-US" altLang="zh-CN" sz="2400" b="1">
                <a:solidFill>
                  <a:schemeClr val="tx1"/>
                </a:solidFill>
                <a:latin typeface="楷体_GB2312"/>
                <a:ea typeface="楷体_GB2312"/>
                <a:sym typeface="+mn-ea"/>
              </a:rPr>
              <a:t>)</a:t>
            </a:r>
            <a:r>
              <a:rPr lang="en-US" altLang="zh-CN" sz="2400" b="1" baseline="-25000">
                <a:solidFill>
                  <a:schemeClr val="tx1"/>
                </a:solidFill>
                <a:latin typeface="楷体_GB2312"/>
                <a:ea typeface="楷体_GB2312"/>
                <a:sym typeface="+mn-ea"/>
              </a:rPr>
              <a:t>2</a:t>
            </a:r>
            <a:r>
              <a:rPr lang="en-US" altLang="zh-CN" sz="2400" b="1">
                <a:solidFill>
                  <a:schemeClr val="tx1"/>
                </a:solidFill>
                <a:latin typeface="楷体_GB2312"/>
                <a:ea typeface="楷体_GB2312"/>
                <a:sym typeface="+mn-ea"/>
              </a:rPr>
              <a:t>]</a:t>
            </a:r>
            <a:r>
              <a:rPr lang="zh-CN" altLang="en-US" sz="2400" b="1">
                <a:solidFill>
                  <a:schemeClr val="tx1"/>
                </a:solidFill>
                <a:latin typeface="楷体_GB2312"/>
                <a:ea typeface="楷体_GB2312"/>
                <a:sym typeface="+mn-ea"/>
              </a:rPr>
              <a:t>等</a:t>
            </a:r>
            <a:endParaRPr lang="zh-CN" altLang="en-US" sz="2400" b="1">
              <a:solidFill>
                <a:schemeClr val="tx1"/>
              </a:solidFill>
            </a:endParaRPr>
          </a:p>
        </p:txBody>
      </p:sp>
      <p:sp>
        <p:nvSpPr>
          <p:cNvPr id="9242" name="文本框 6"/>
          <p:cNvSpPr/>
          <p:nvPr/>
        </p:nvSpPr>
        <p:spPr>
          <a:xfrm>
            <a:off x="1677988" y="3417888"/>
            <a:ext cx="5414962" cy="1714500"/>
          </a:xfrm>
          <a:prstGeom prst="rect">
            <a:avLst/>
          </a:prstGeom>
          <a:noFill/>
          <a:ln>
            <a:noFill/>
            <a:miter lim="800000"/>
          </a:ln>
        </p:spPr>
        <p:txBody>
          <a:bodyPr>
            <a:sp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eaLnBrk="1" hangingPunct="1">
              <a:lnSpc>
                <a:spcPct val="110000"/>
              </a:lnSpc>
              <a:spcAft>
                <a:spcPct val="0"/>
              </a:spcAft>
              <a:buFontTx/>
              <a:buNone/>
            </a:pPr>
            <a:r>
              <a:rPr lang="zh-CN" altLang="en-US" sz="2400" b="1">
                <a:solidFill>
                  <a:schemeClr val="tx1"/>
                </a:solidFill>
                <a:latin typeface="楷体_GB2312"/>
                <a:ea typeface="楷体_GB2312"/>
                <a:sym typeface="+mn-ea"/>
              </a:rPr>
              <a:t>磷酸盐，如磷矿粉</a:t>
            </a:r>
            <a:r>
              <a:rPr lang="en-US" altLang="zh-CN" sz="2400" b="1">
                <a:solidFill>
                  <a:schemeClr val="tx1"/>
                </a:solidFill>
                <a:latin typeface="楷体_GB2312"/>
                <a:ea typeface="楷体_GB2312"/>
                <a:sym typeface="+mn-ea"/>
              </a:rPr>
              <a:t>[Ca</a:t>
            </a:r>
            <a:r>
              <a:rPr lang="en-US" altLang="zh-CN" sz="2400" b="1" baseline="-30000">
                <a:solidFill>
                  <a:schemeClr val="tx1"/>
                </a:solidFill>
                <a:latin typeface="楷体_GB2312"/>
                <a:ea typeface="楷体_GB2312"/>
                <a:sym typeface="+mn-ea"/>
              </a:rPr>
              <a:t>3</a:t>
            </a:r>
            <a:r>
              <a:rPr lang="en-US" altLang="zh-CN" sz="2400" b="1">
                <a:solidFill>
                  <a:schemeClr val="tx1"/>
                </a:solidFill>
                <a:latin typeface="楷体_GB2312"/>
                <a:ea typeface="楷体_GB2312"/>
                <a:sym typeface="+mn-ea"/>
              </a:rPr>
              <a:t>(PO</a:t>
            </a:r>
            <a:r>
              <a:rPr lang="en-US" altLang="zh-CN" sz="2400" b="1" baseline="-30000">
                <a:solidFill>
                  <a:schemeClr val="tx1"/>
                </a:solidFill>
                <a:latin typeface="楷体_GB2312"/>
                <a:ea typeface="楷体_GB2312"/>
                <a:sym typeface="+mn-ea"/>
              </a:rPr>
              <a:t>4</a:t>
            </a:r>
            <a:r>
              <a:rPr lang="en-US" altLang="zh-CN" sz="2400" b="1">
                <a:solidFill>
                  <a:schemeClr val="tx1"/>
                </a:solidFill>
                <a:latin typeface="楷体_GB2312"/>
                <a:ea typeface="楷体_GB2312"/>
                <a:sym typeface="+mn-ea"/>
              </a:rPr>
              <a:t>)</a:t>
            </a:r>
            <a:r>
              <a:rPr lang="en-US" altLang="zh-CN" sz="2400" b="1" baseline="-30000">
                <a:solidFill>
                  <a:schemeClr val="tx1"/>
                </a:solidFill>
                <a:latin typeface="楷体_GB2312"/>
                <a:ea typeface="楷体_GB2312"/>
                <a:sym typeface="+mn-ea"/>
              </a:rPr>
              <a:t>2</a:t>
            </a:r>
            <a:r>
              <a:rPr lang="en-US" altLang="zh-CN" sz="2400" b="1">
                <a:solidFill>
                  <a:schemeClr val="tx1"/>
                </a:solidFill>
                <a:latin typeface="楷体_GB2312"/>
                <a:ea typeface="楷体_GB2312"/>
                <a:sym typeface="+mn-ea"/>
              </a:rPr>
              <a:t>]</a:t>
            </a:r>
            <a:r>
              <a:rPr lang="zh-CN" altLang="en-US" sz="2400" b="1">
                <a:solidFill>
                  <a:schemeClr val="tx1"/>
                </a:solidFill>
                <a:latin typeface="楷体_GB2312"/>
                <a:ea typeface="楷体_GB2312"/>
                <a:sym typeface="+mn-ea"/>
              </a:rPr>
              <a:t>、钙镁磷肥（主要成分磷酸钙和磷酸镁）、过磷酸钙</a:t>
            </a:r>
            <a:r>
              <a:rPr lang="en-US" altLang="zh-CN" sz="2400" b="1">
                <a:solidFill>
                  <a:schemeClr val="tx1"/>
                </a:solidFill>
                <a:latin typeface="楷体_GB2312"/>
                <a:ea typeface="楷体_GB2312"/>
                <a:sym typeface="+mn-ea"/>
              </a:rPr>
              <a:t>[</a:t>
            </a:r>
            <a:r>
              <a:rPr lang="zh-CN" altLang="en-US" sz="2400" b="1">
                <a:solidFill>
                  <a:schemeClr val="tx1"/>
                </a:solidFill>
                <a:latin typeface="楷体_GB2312"/>
                <a:ea typeface="楷体_GB2312"/>
                <a:sym typeface="+mn-ea"/>
              </a:rPr>
              <a:t>磷酸二氢钙</a:t>
            </a:r>
            <a:r>
              <a:rPr lang="en-US" altLang="zh-CN" sz="2400" b="1">
                <a:solidFill>
                  <a:schemeClr val="tx1"/>
                </a:solidFill>
                <a:latin typeface="楷体_GB2312"/>
                <a:ea typeface="楷体_GB2312"/>
                <a:sym typeface="+mn-ea"/>
              </a:rPr>
              <a:t>Ca(H</a:t>
            </a:r>
            <a:r>
              <a:rPr lang="en-US" altLang="zh-CN" sz="2400" b="1" baseline="-30000">
                <a:solidFill>
                  <a:schemeClr val="tx1"/>
                </a:solidFill>
                <a:latin typeface="楷体_GB2312"/>
                <a:ea typeface="楷体_GB2312"/>
                <a:sym typeface="+mn-ea"/>
              </a:rPr>
              <a:t>2</a:t>
            </a:r>
            <a:r>
              <a:rPr lang="en-US" altLang="zh-CN" sz="2400" b="1">
                <a:solidFill>
                  <a:schemeClr val="tx1"/>
                </a:solidFill>
                <a:latin typeface="楷体_GB2312"/>
                <a:ea typeface="楷体_GB2312"/>
                <a:sym typeface="+mn-ea"/>
              </a:rPr>
              <a:t>PO</a:t>
            </a:r>
            <a:r>
              <a:rPr lang="en-US" altLang="zh-CN" sz="2400" b="1" baseline="-30000">
                <a:solidFill>
                  <a:schemeClr val="tx1"/>
                </a:solidFill>
                <a:latin typeface="楷体_GB2312"/>
                <a:ea typeface="楷体_GB2312"/>
                <a:sym typeface="+mn-ea"/>
              </a:rPr>
              <a:t>4</a:t>
            </a:r>
            <a:r>
              <a:rPr lang="en-US" altLang="zh-CN" sz="2400" b="1">
                <a:solidFill>
                  <a:schemeClr val="tx1"/>
                </a:solidFill>
                <a:latin typeface="楷体_GB2312"/>
                <a:ea typeface="楷体_GB2312"/>
                <a:sym typeface="+mn-ea"/>
              </a:rPr>
              <a:t>)</a:t>
            </a:r>
            <a:r>
              <a:rPr lang="en-US" altLang="zh-CN" sz="2400" b="1" baseline="-30000">
                <a:solidFill>
                  <a:schemeClr val="tx1"/>
                </a:solidFill>
                <a:latin typeface="楷体_GB2312"/>
                <a:ea typeface="楷体_GB2312"/>
                <a:sym typeface="+mn-ea"/>
              </a:rPr>
              <a:t>2</a:t>
            </a:r>
            <a:r>
              <a:rPr lang="zh-CN" altLang="en-US" sz="2400" b="1">
                <a:solidFill>
                  <a:schemeClr val="tx1"/>
                </a:solidFill>
                <a:latin typeface="楷体_GB2312"/>
                <a:ea typeface="楷体_GB2312"/>
                <a:sym typeface="+mn-ea"/>
              </a:rPr>
              <a:t>和</a:t>
            </a:r>
            <a:r>
              <a:rPr lang="en-US" altLang="zh-CN" sz="2400" b="1">
                <a:solidFill>
                  <a:schemeClr val="tx1"/>
                </a:solidFill>
                <a:latin typeface="楷体_GB2312"/>
                <a:ea typeface="楷体_GB2312"/>
                <a:sym typeface="+mn-ea"/>
              </a:rPr>
              <a:t>CaSO</a:t>
            </a:r>
            <a:r>
              <a:rPr lang="en-US" altLang="zh-CN" sz="2400" b="1" baseline="-30000">
                <a:solidFill>
                  <a:schemeClr val="tx1"/>
                </a:solidFill>
                <a:latin typeface="楷体_GB2312"/>
                <a:ea typeface="楷体_GB2312"/>
                <a:sym typeface="+mn-ea"/>
              </a:rPr>
              <a:t>4</a:t>
            </a:r>
            <a:r>
              <a:rPr lang="zh-CN" altLang="en-US" sz="2400" b="1">
                <a:solidFill>
                  <a:schemeClr val="tx1"/>
                </a:solidFill>
                <a:latin typeface="楷体_GB2312"/>
                <a:ea typeface="楷体_GB2312"/>
                <a:sym typeface="+mn-ea"/>
              </a:rPr>
              <a:t>的混合物</a:t>
            </a:r>
            <a:r>
              <a:rPr lang="en-US" altLang="zh-CN" sz="2400" b="1">
                <a:solidFill>
                  <a:schemeClr val="tx1"/>
                </a:solidFill>
                <a:latin typeface="楷体_GB2312"/>
                <a:ea typeface="楷体_GB2312"/>
                <a:sym typeface="+mn-ea"/>
              </a:rPr>
              <a:t>]</a:t>
            </a:r>
            <a:r>
              <a:rPr lang="zh-CN" altLang="en-US" sz="2400" b="1">
                <a:solidFill>
                  <a:schemeClr val="tx1"/>
                </a:solidFill>
                <a:latin typeface="楷体_GB2312"/>
                <a:ea typeface="楷体_GB2312"/>
                <a:sym typeface="+mn-ea"/>
              </a:rPr>
              <a:t>、重过磷酸钙</a:t>
            </a:r>
            <a:r>
              <a:rPr lang="en-US" altLang="zh-CN" sz="2400" b="1">
                <a:solidFill>
                  <a:schemeClr val="tx1"/>
                </a:solidFill>
                <a:latin typeface="楷体_GB2312"/>
                <a:ea typeface="楷体_GB2312"/>
                <a:sym typeface="+mn-ea"/>
              </a:rPr>
              <a:t>[Ca(H</a:t>
            </a:r>
            <a:r>
              <a:rPr lang="en-US" altLang="zh-CN" sz="2400" b="1" baseline="-30000">
                <a:solidFill>
                  <a:schemeClr val="tx1"/>
                </a:solidFill>
                <a:latin typeface="楷体_GB2312"/>
                <a:ea typeface="楷体_GB2312"/>
                <a:sym typeface="+mn-ea"/>
              </a:rPr>
              <a:t>2</a:t>
            </a:r>
            <a:r>
              <a:rPr lang="en-US" altLang="zh-CN" sz="2400" b="1">
                <a:solidFill>
                  <a:schemeClr val="tx1"/>
                </a:solidFill>
                <a:latin typeface="楷体_GB2312"/>
                <a:ea typeface="楷体_GB2312"/>
                <a:sym typeface="+mn-ea"/>
              </a:rPr>
              <a:t>PO</a:t>
            </a:r>
            <a:r>
              <a:rPr lang="en-US" altLang="zh-CN" sz="2400" b="1" baseline="-30000">
                <a:solidFill>
                  <a:schemeClr val="tx1"/>
                </a:solidFill>
                <a:latin typeface="楷体_GB2312"/>
                <a:ea typeface="楷体_GB2312"/>
                <a:sym typeface="+mn-ea"/>
              </a:rPr>
              <a:t>4</a:t>
            </a:r>
            <a:r>
              <a:rPr lang="en-US" altLang="zh-CN" sz="2400" b="1">
                <a:solidFill>
                  <a:schemeClr val="tx1"/>
                </a:solidFill>
                <a:latin typeface="楷体_GB2312"/>
                <a:ea typeface="楷体_GB2312"/>
                <a:sym typeface="+mn-ea"/>
              </a:rPr>
              <a:t>)</a:t>
            </a:r>
            <a:r>
              <a:rPr lang="en-US" altLang="zh-CN" sz="2400" b="1" baseline="-30000">
                <a:solidFill>
                  <a:schemeClr val="tx1"/>
                </a:solidFill>
                <a:latin typeface="楷体_GB2312"/>
                <a:ea typeface="楷体_GB2312"/>
                <a:sym typeface="+mn-ea"/>
              </a:rPr>
              <a:t>2</a:t>
            </a:r>
            <a:r>
              <a:rPr lang="en-US" altLang="zh-CN" sz="2400" b="1">
                <a:solidFill>
                  <a:schemeClr val="tx1"/>
                </a:solidFill>
                <a:latin typeface="楷体_GB2312"/>
                <a:ea typeface="楷体_GB2312"/>
                <a:sym typeface="+mn-ea"/>
              </a:rPr>
              <a:t>]</a:t>
            </a:r>
            <a:r>
              <a:rPr lang="zh-CN" altLang="en-US" sz="2400" b="1">
                <a:solidFill>
                  <a:schemeClr val="tx1"/>
                </a:solidFill>
                <a:latin typeface="楷体_GB2312"/>
                <a:ea typeface="楷体_GB2312"/>
                <a:sym typeface="+mn-ea"/>
              </a:rPr>
              <a:t>等</a:t>
            </a:r>
            <a:endParaRPr lang="zh-CN" altLang="en-US" sz="2400" b="1">
              <a:solidFill>
                <a:schemeClr val="tx1"/>
              </a:solidFill>
            </a:endParaRPr>
          </a:p>
        </p:txBody>
      </p:sp>
      <p:sp>
        <p:nvSpPr>
          <p:cNvPr id="9243" name="文本框 7"/>
          <p:cNvSpPr/>
          <p:nvPr/>
        </p:nvSpPr>
        <p:spPr>
          <a:xfrm>
            <a:off x="1912938" y="5654675"/>
            <a:ext cx="5281612" cy="460375"/>
          </a:xfrm>
          <a:prstGeom prst="rect">
            <a:avLst/>
          </a:prstGeom>
          <a:noFill/>
          <a:ln>
            <a:noFill/>
            <a:miter lim="800000"/>
          </a:ln>
        </p:spPr>
        <p:txBody>
          <a:bodyPr>
            <a:sp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eaLnBrk="1" hangingPunct="1">
              <a:lnSpc>
                <a:spcPct val="100000"/>
              </a:lnSpc>
              <a:spcAft>
                <a:spcPct val="0"/>
              </a:spcAft>
              <a:buFontTx/>
              <a:buNone/>
            </a:pPr>
            <a:r>
              <a:rPr lang="zh-CN" altLang="en-US" sz="2400" b="1">
                <a:solidFill>
                  <a:schemeClr val="tx1"/>
                </a:solidFill>
                <a:latin typeface="楷体_GB2312"/>
                <a:ea typeface="楷体_GB2312"/>
                <a:sym typeface="+mn-ea"/>
              </a:rPr>
              <a:t>硫酸钾</a:t>
            </a:r>
            <a:r>
              <a:rPr lang="en-US" altLang="zh-CN" sz="2400" b="1">
                <a:solidFill>
                  <a:schemeClr val="tx1"/>
                </a:solidFill>
                <a:latin typeface="楷体_GB2312"/>
                <a:ea typeface="楷体_GB2312"/>
                <a:sym typeface="+mn-ea"/>
              </a:rPr>
              <a:t>(K</a:t>
            </a:r>
            <a:r>
              <a:rPr lang="en-US" altLang="zh-CN" sz="2400" b="1" baseline="-30000">
                <a:solidFill>
                  <a:schemeClr val="tx1"/>
                </a:solidFill>
                <a:latin typeface="楷体_GB2312"/>
                <a:ea typeface="楷体_GB2312"/>
                <a:sym typeface="+mn-ea"/>
              </a:rPr>
              <a:t>2</a:t>
            </a:r>
            <a:r>
              <a:rPr lang="en-US" altLang="zh-CN" sz="2400" b="1">
                <a:solidFill>
                  <a:schemeClr val="tx1"/>
                </a:solidFill>
                <a:latin typeface="楷体_GB2312"/>
                <a:ea typeface="楷体_GB2312"/>
                <a:sym typeface="+mn-ea"/>
              </a:rPr>
              <a:t>SO</a:t>
            </a:r>
            <a:r>
              <a:rPr lang="en-US" altLang="zh-CN" sz="2400" b="1" baseline="-30000">
                <a:solidFill>
                  <a:schemeClr val="tx1"/>
                </a:solidFill>
                <a:latin typeface="楷体_GB2312"/>
                <a:ea typeface="楷体_GB2312"/>
                <a:sym typeface="+mn-ea"/>
              </a:rPr>
              <a:t>4</a:t>
            </a:r>
            <a:r>
              <a:rPr lang="en-US" altLang="zh-CN" sz="2400" b="1">
                <a:solidFill>
                  <a:schemeClr val="tx1"/>
                </a:solidFill>
                <a:latin typeface="楷体_GB2312"/>
                <a:ea typeface="楷体_GB2312"/>
                <a:sym typeface="+mn-ea"/>
              </a:rPr>
              <a:t>)</a:t>
            </a:r>
            <a:r>
              <a:rPr lang="zh-CN" altLang="en-US" sz="2400" b="1">
                <a:solidFill>
                  <a:schemeClr val="tx1"/>
                </a:solidFill>
                <a:latin typeface="楷体_GB2312"/>
                <a:ea typeface="楷体_GB2312"/>
                <a:sym typeface="+mn-ea"/>
              </a:rPr>
              <a:t>、氯化钾</a:t>
            </a:r>
            <a:r>
              <a:rPr lang="en-US" altLang="zh-CN" sz="2400" b="1">
                <a:solidFill>
                  <a:schemeClr val="tx1"/>
                </a:solidFill>
                <a:latin typeface="楷体_GB2312"/>
                <a:ea typeface="楷体_GB2312"/>
                <a:sym typeface="+mn-ea"/>
              </a:rPr>
              <a:t>(KCl)</a:t>
            </a:r>
            <a:endParaRPr lang="zh-CN" altLang="en-US" sz="2400" b="1">
              <a:solidFill>
                <a:schemeClr val="tx1"/>
              </a:solidFill>
            </a:endParaRPr>
          </a:p>
        </p:txBody>
      </p:sp>
      <p:sp>
        <p:nvSpPr>
          <p:cNvPr id="9244" name="文本框 8"/>
          <p:cNvSpPr/>
          <p:nvPr/>
        </p:nvSpPr>
        <p:spPr>
          <a:xfrm>
            <a:off x="7123113" y="5114925"/>
            <a:ext cx="4967287" cy="1714500"/>
          </a:xfrm>
          <a:prstGeom prst="rect">
            <a:avLst/>
          </a:prstGeom>
          <a:noFill/>
          <a:ln>
            <a:noFill/>
            <a:miter lim="800000"/>
          </a:ln>
        </p:spPr>
        <p:txBody>
          <a:bodyPr>
            <a:sp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eaLnBrk="1" hangingPunct="1">
              <a:lnSpc>
                <a:spcPct val="110000"/>
              </a:lnSpc>
              <a:spcAft>
                <a:spcPct val="0"/>
              </a:spcAft>
              <a:buFontTx/>
              <a:buNone/>
            </a:pPr>
            <a:r>
              <a:rPr lang="zh-CN" altLang="en-US" sz="2400" b="1">
                <a:solidFill>
                  <a:schemeClr val="tx1"/>
                </a:solidFill>
                <a:latin typeface="楷体_GB2312"/>
                <a:ea typeface="楷体_GB2312"/>
                <a:sym typeface="+mn-ea"/>
              </a:rPr>
              <a:t>钾肥能促使作物生长键壮，茎秆粗硬，增强对病虫害和倒伏</a:t>
            </a:r>
            <a:endParaRPr lang="zh-CN" altLang="en-US" sz="2400" b="1">
              <a:solidFill>
                <a:schemeClr val="tx1"/>
              </a:solidFill>
              <a:latin typeface="楷体_GB2312"/>
              <a:ea typeface="楷体_GB2312"/>
            </a:endParaRPr>
          </a:p>
          <a:p>
            <a:pPr marL="0" lvl="0" indent="0" eaLnBrk="1" hangingPunct="1">
              <a:lnSpc>
                <a:spcPct val="110000"/>
              </a:lnSpc>
              <a:spcAft>
                <a:spcPct val="0"/>
              </a:spcAft>
              <a:buFontTx/>
              <a:buNone/>
            </a:pPr>
            <a:r>
              <a:rPr lang="zh-CN" altLang="en-US" sz="2400" b="1">
                <a:solidFill>
                  <a:schemeClr val="tx1"/>
                </a:solidFill>
                <a:latin typeface="楷体_GB2312"/>
                <a:ea typeface="楷体_GB2312"/>
                <a:sym typeface="+mn-ea"/>
              </a:rPr>
              <a:t>的抵抗能力，并能促进糖分和淀粉的生成。</a:t>
            </a:r>
            <a:endParaRPr lang="zh-CN" altLang="en-US" sz="2400" b="1">
              <a:solidFill>
                <a:schemeClr val="tx1"/>
              </a:solidFill>
              <a:latin typeface="楷体_GB2312"/>
              <a:ea typeface="楷体_GB2312"/>
            </a:endParaRPr>
          </a:p>
        </p:txBody>
      </p:sp>
      <p:sp>
        <p:nvSpPr>
          <p:cNvPr id="9245" name="文本框 9"/>
          <p:cNvSpPr/>
          <p:nvPr/>
        </p:nvSpPr>
        <p:spPr>
          <a:xfrm>
            <a:off x="7092950" y="3560763"/>
            <a:ext cx="5027613" cy="1309687"/>
          </a:xfrm>
          <a:prstGeom prst="rect">
            <a:avLst/>
          </a:prstGeom>
          <a:noFill/>
          <a:ln>
            <a:noFill/>
            <a:miter lim="800000"/>
          </a:ln>
        </p:spPr>
        <p:txBody>
          <a:bodyPr>
            <a:sp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eaLnBrk="1" hangingPunct="1">
              <a:lnSpc>
                <a:spcPct val="110000"/>
              </a:lnSpc>
              <a:spcAft>
                <a:spcPct val="0"/>
              </a:spcAft>
              <a:buFontTx/>
              <a:buNone/>
            </a:pPr>
            <a:r>
              <a:rPr lang="zh-CN" altLang="en-US" sz="2400" b="1">
                <a:solidFill>
                  <a:schemeClr val="tx1"/>
                </a:solidFill>
                <a:latin typeface="楷体_GB2312"/>
                <a:ea typeface="楷体_GB2312"/>
                <a:sym typeface="+mn-ea"/>
              </a:rPr>
              <a:t>磷肥能促进作物根系发达，</a:t>
            </a:r>
            <a:endParaRPr lang="zh-CN" altLang="en-US" sz="2400" b="1">
              <a:solidFill>
                <a:schemeClr val="tx1"/>
              </a:solidFill>
              <a:latin typeface="楷体_GB2312"/>
              <a:ea typeface="楷体_GB2312"/>
            </a:endParaRPr>
          </a:p>
          <a:p>
            <a:pPr marL="0" lvl="0" indent="0" eaLnBrk="1" hangingPunct="1">
              <a:lnSpc>
                <a:spcPct val="110000"/>
              </a:lnSpc>
              <a:spcAft>
                <a:spcPct val="0"/>
              </a:spcAft>
              <a:buFontTx/>
              <a:buNone/>
            </a:pPr>
            <a:r>
              <a:rPr lang="zh-CN" altLang="en-US" sz="2400" b="1">
                <a:solidFill>
                  <a:schemeClr val="tx1"/>
                </a:solidFill>
                <a:latin typeface="楷体_GB2312"/>
                <a:ea typeface="楷体_GB2312"/>
                <a:sym typeface="+mn-ea"/>
              </a:rPr>
              <a:t>增强抗寒抗旱能力，还能促进作物提早成熟，穗粒增多，籽粒饱满</a:t>
            </a:r>
            <a:endParaRPr lang="zh-CN" altLang="en-US" sz="2400" b="1">
              <a:solidFill>
                <a:schemeClr val="tx1"/>
              </a:solidFill>
            </a:endParaRPr>
          </a:p>
        </p:txBody>
      </p:sp>
      <p:sp>
        <p:nvSpPr>
          <p:cNvPr id="9246" name="文本框 10"/>
          <p:cNvSpPr/>
          <p:nvPr/>
        </p:nvSpPr>
        <p:spPr>
          <a:xfrm>
            <a:off x="7143750" y="1962150"/>
            <a:ext cx="5006975" cy="977900"/>
          </a:xfrm>
          <a:prstGeom prst="rect">
            <a:avLst/>
          </a:prstGeom>
          <a:noFill/>
          <a:ln>
            <a:noFill/>
            <a:miter lim="800000"/>
          </a:ln>
        </p:spPr>
        <p:txBody>
          <a:bodyPr>
            <a:sp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eaLnBrk="1" hangingPunct="1">
              <a:lnSpc>
                <a:spcPct val="120000"/>
              </a:lnSpc>
              <a:spcAft>
                <a:spcPct val="0"/>
              </a:spcAft>
              <a:buFontTx/>
              <a:buNone/>
            </a:pPr>
            <a:r>
              <a:rPr lang="zh-CN" altLang="en-US" sz="2400" b="1">
                <a:solidFill>
                  <a:schemeClr val="tx1"/>
                </a:solidFill>
                <a:latin typeface="楷体_GB2312"/>
                <a:ea typeface="楷体_GB2312"/>
                <a:sym typeface="+mn-ea"/>
              </a:rPr>
              <a:t>氮肥能促使作物的茎、</a:t>
            </a:r>
            <a:endParaRPr lang="zh-CN" altLang="en-US" sz="2400" b="1">
              <a:solidFill>
                <a:schemeClr val="tx1"/>
              </a:solidFill>
              <a:latin typeface="楷体_GB2312"/>
              <a:ea typeface="楷体_GB2312"/>
            </a:endParaRPr>
          </a:p>
          <a:p>
            <a:pPr marL="0" lvl="0" indent="0" eaLnBrk="1" hangingPunct="1">
              <a:lnSpc>
                <a:spcPct val="120000"/>
              </a:lnSpc>
              <a:spcAft>
                <a:spcPct val="0"/>
              </a:spcAft>
              <a:buFontTx/>
              <a:buNone/>
            </a:pPr>
            <a:r>
              <a:rPr lang="zh-CN" altLang="en-US" sz="2400" b="1">
                <a:solidFill>
                  <a:schemeClr val="tx1"/>
                </a:solidFill>
                <a:latin typeface="楷体_GB2312"/>
                <a:ea typeface="楷体_GB2312"/>
                <a:sym typeface="+mn-ea"/>
              </a:rPr>
              <a:t>叶生长茂盛，叶色浓绿</a:t>
            </a:r>
            <a:endParaRPr lang="zh-CN" altLang="en-US" sz="2400" b="1">
              <a:solidFill>
                <a:schemeClr val="tx1"/>
              </a:solidFill>
            </a:endParaRP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241"/>
                                        </p:tgtEl>
                                        <p:attrNameLst>
                                          <p:attrName>style.visibility</p:attrName>
                                        </p:attrNameLst>
                                      </p:cBhvr>
                                      <p:to>
                                        <p:strVal val="visible"/>
                                      </p:to>
                                    </p:set>
                                    <p:anim calcmode="lin" valueType="num">
                                      <p:cBhvr additive="base">
                                        <p:cTn id="7" dur="500" fill="hold"/>
                                        <p:tgtEl>
                                          <p:spTgt spid="9241"/>
                                        </p:tgtEl>
                                        <p:attrNameLst>
                                          <p:attrName>ppt_x</p:attrName>
                                        </p:attrNameLst>
                                      </p:cBhvr>
                                      <p:tavLst>
                                        <p:tav tm="0">
                                          <p:val>
                                            <p:strVal val="#ppt_x"/>
                                          </p:val>
                                        </p:tav>
                                        <p:tav tm="100000">
                                          <p:val>
                                            <p:strVal val="#ppt_x"/>
                                          </p:val>
                                        </p:tav>
                                      </p:tavLst>
                                    </p:anim>
                                    <p:anim calcmode="lin" valueType="num">
                                      <p:cBhvr additive="base">
                                        <p:cTn id="8" dur="500" fill="hold"/>
                                        <p:tgtEl>
                                          <p:spTgt spid="924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246"/>
                                        </p:tgtEl>
                                        <p:attrNameLst>
                                          <p:attrName>style.visibility</p:attrName>
                                        </p:attrNameLst>
                                      </p:cBhvr>
                                      <p:to>
                                        <p:strVal val="visible"/>
                                      </p:to>
                                    </p:set>
                                    <p:anim calcmode="lin" valueType="num">
                                      <p:cBhvr additive="base">
                                        <p:cTn id="13" dur="500" fill="hold"/>
                                        <p:tgtEl>
                                          <p:spTgt spid="9246"/>
                                        </p:tgtEl>
                                        <p:attrNameLst>
                                          <p:attrName>ppt_x</p:attrName>
                                        </p:attrNameLst>
                                      </p:cBhvr>
                                      <p:tavLst>
                                        <p:tav tm="0">
                                          <p:val>
                                            <p:strVal val="#ppt_x"/>
                                          </p:val>
                                        </p:tav>
                                        <p:tav tm="100000">
                                          <p:val>
                                            <p:strVal val="#ppt_x"/>
                                          </p:val>
                                        </p:tav>
                                      </p:tavLst>
                                    </p:anim>
                                    <p:anim calcmode="lin" valueType="num">
                                      <p:cBhvr additive="base">
                                        <p:cTn id="14" dur="500" fill="hold"/>
                                        <p:tgtEl>
                                          <p:spTgt spid="924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9242"/>
                                        </p:tgtEl>
                                        <p:attrNameLst>
                                          <p:attrName>style.visibility</p:attrName>
                                        </p:attrNameLst>
                                      </p:cBhvr>
                                      <p:to>
                                        <p:strVal val="visible"/>
                                      </p:to>
                                    </p:set>
                                    <p:anim calcmode="lin" valueType="num">
                                      <p:cBhvr additive="base">
                                        <p:cTn id="19" dur="500" fill="hold"/>
                                        <p:tgtEl>
                                          <p:spTgt spid="9242"/>
                                        </p:tgtEl>
                                        <p:attrNameLst>
                                          <p:attrName>ppt_x</p:attrName>
                                        </p:attrNameLst>
                                      </p:cBhvr>
                                      <p:tavLst>
                                        <p:tav tm="0">
                                          <p:val>
                                            <p:strVal val="#ppt_x"/>
                                          </p:val>
                                        </p:tav>
                                        <p:tav tm="100000">
                                          <p:val>
                                            <p:strVal val="#ppt_x"/>
                                          </p:val>
                                        </p:tav>
                                      </p:tavLst>
                                    </p:anim>
                                    <p:anim calcmode="lin" valueType="num">
                                      <p:cBhvr additive="base">
                                        <p:cTn id="20" dur="500" fill="hold"/>
                                        <p:tgtEl>
                                          <p:spTgt spid="924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9245"/>
                                        </p:tgtEl>
                                        <p:attrNameLst>
                                          <p:attrName>style.visibility</p:attrName>
                                        </p:attrNameLst>
                                      </p:cBhvr>
                                      <p:to>
                                        <p:strVal val="visible"/>
                                      </p:to>
                                    </p:set>
                                    <p:anim calcmode="lin" valueType="num">
                                      <p:cBhvr additive="base">
                                        <p:cTn id="25" dur="500" fill="hold"/>
                                        <p:tgtEl>
                                          <p:spTgt spid="9245"/>
                                        </p:tgtEl>
                                        <p:attrNameLst>
                                          <p:attrName>ppt_x</p:attrName>
                                        </p:attrNameLst>
                                      </p:cBhvr>
                                      <p:tavLst>
                                        <p:tav tm="0">
                                          <p:val>
                                            <p:strVal val="#ppt_x"/>
                                          </p:val>
                                        </p:tav>
                                        <p:tav tm="100000">
                                          <p:val>
                                            <p:strVal val="#ppt_x"/>
                                          </p:val>
                                        </p:tav>
                                      </p:tavLst>
                                    </p:anim>
                                    <p:anim calcmode="lin" valueType="num">
                                      <p:cBhvr additive="base">
                                        <p:cTn id="26" dur="500" fill="hold"/>
                                        <p:tgtEl>
                                          <p:spTgt spid="924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9243"/>
                                        </p:tgtEl>
                                        <p:attrNameLst>
                                          <p:attrName>style.visibility</p:attrName>
                                        </p:attrNameLst>
                                      </p:cBhvr>
                                      <p:to>
                                        <p:strVal val="visible"/>
                                      </p:to>
                                    </p:set>
                                    <p:anim calcmode="lin" valueType="num">
                                      <p:cBhvr additive="base">
                                        <p:cTn id="31" dur="500" fill="hold"/>
                                        <p:tgtEl>
                                          <p:spTgt spid="9243"/>
                                        </p:tgtEl>
                                        <p:attrNameLst>
                                          <p:attrName>ppt_x</p:attrName>
                                        </p:attrNameLst>
                                      </p:cBhvr>
                                      <p:tavLst>
                                        <p:tav tm="0">
                                          <p:val>
                                            <p:strVal val="#ppt_x"/>
                                          </p:val>
                                        </p:tav>
                                        <p:tav tm="100000">
                                          <p:val>
                                            <p:strVal val="#ppt_x"/>
                                          </p:val>
                                        </p:tav>
                                      </p:tavLst>
                                    </p:anim>
                                    <p:anim calcmode="lin" valueType="num">
                                      <p:cBhvr additive="base">
                                        <p:cTn id="32" dur="500" fill="hold"/>
                                        <p:tgtEl>
                                          <p:spTgt spid="9243"/>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9244"/>
                                        </p:tgtEl>
                                        <p:attrNameLst>
                                          <p:attrName>style.visibility</p:attrName>
                                        </p:attrNameLst>
                                      </p:cBhvr>
                                      <p:to>
                                        <p:strVal val="visible"/>
                                      </p:to>
                                    </p:set>
                                    <p:anim calcmode="lin" valueType="num">
                                      <p:cBhvr additive="base">
                                        <p:cTn id="37" dur="500" fill="hold"/>
                                        <p:tgtEl>
                                          <p:spTgt spid="9244"/>
                                        </p:tgtEl>
                                        <p:attrNameLst>
                                          <p:attrName>ppt_x</p:attrName>
                                        </p:attrNameLst>
                                      </p:cBhvr>
                                      <p:tavLst>
                                        <p:tav tm="0">
                                          <p:val>
                                            <p:strVal val="#ppt_x"/>
                                          </p:val>
                                        </p:tav>
                                        <p:tav tm="100000">
                                          <p:val>
                                            <p:strVal val="#ppt_x"/>
                                          </p:val>
                                        </p:tav>
                                      </p:tavLst>
                                    </p:anim>
                                    <p:anim calcmode="lin" valueType="num">
                                      <p:cBhvr additive="base">
                                        <p:cTn id="38" dur="500" fill="hold"/>
                                        <p:tgtEl>
                                          <p:spTgt spid="924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灯片编号占位符 1"/>
          <p:cNvSpPr>
            <a:spLocks noGrp="1"/>
          </p:cNvSpPr>
          <p:nvPr>
            <p:ph type="sldNum" idx="16"/>
          </p:nvPr>
        </p:nvSpPr>
        <p:spPr>
          <a:xfrm>
            <a:off x="8877300" y="6315075"/>
            <a:ext cx="2700338" cy="315913"/>
          </a:xfrm>
          <a:prstGeom prst="rect">
            <a:avLst/>
          </a:prstGeom>
          <a:noFill/>
          <a:ln>
            <a:noFill/>
            <a:miter lim="800000"/>
          </a:ln>
        </p:spPr>
        <p:txBody>
          <a:bodyPr anchor="ctr" anchorCtr="0">
            <a:no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r" eaLnBrk="1" hangingPunct="1">
              <a:lnSpc>
                <a:spcPct val="100000"/>
              </a:lnSpc>
              <a:spcAft>
                <a:spcPct val="0"/>
              </a:spcAft>
              <a:buFontTx/>
              <a:buNone/>
            </a:pPr>
            <a:fld id="{7A134346-4DB9-46E8-8CA4-A23A0AD6FFD1}" type="slidenum">
              <a:rPr lang="zh-CN" altLang="en-US" sz="1000">
                <a:solidFill>
                  <a:srgbClr val="898989"/>
                </a:solidFill>
              </a:rPr>
              <a:t>9</a:t>
            </a:fld>
            <a:endParaRPr lang="zh-CN" altLang="en-US" sz="1000">
              <a:solidFill>
                <a:srgbClr val="898989"/>
              </a:solidFill>
            </a:endParaRPr>
          </a:p>
        </p:txBody>
      </p:sp>
      <p:sp>
        <p:nvSpPr>
          <p:cNvPr id="10243" name="文本框 15362"/>
          <p:cNvSpPr/>
          <p:nvPr/>
        </p:nvSpPr>
        <p:spPr>
          <a:xfrm>
            <a:off x="790575" y="860425"/>
            <a:ext cx="10409238" cy="1198563"/>
          </a:xfrm>
          <a:prstGeom prst="rect">
            <a:avLst/>
          </a:prstGeom>
          <a:noFill/>
          <a:ln>
            <a:noFill/>
            <a:miter lim="800000"/>
          </a:ln>
        </p:spPr>
        <p:txBody>
          <a:bodyPr>
            <a:sp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eaLnBrk="1" hangingPunct="1">
              <a:lnSpc>
                <a:spcPct val="150000"/>
              </a:lnSpc>
              <a:spcAft>
                <a:spcPct val="0"/>
              </a:spcAft>
              <a:buFontTx/>
              <a:buNone/>
            </a:pPr>
            <a:r>
              <a:rPr lang="zh-CN" altLang="en-US" sz="2400" b="1">
                <a:solidFill>
                  <a:srgbClr val="FF0000"/>
                </a:solidFill>
                <a:latin typeface="宋体" panose="02010600030101010101" pitchFamily="2" charset="-122"/>
              </a:rPr>
              <a:t>复合化肥：</a:t>
            </a:r>
            <a:r>
              <a:rPr lang="zh-CN" altLang="en-US" sz="2400" b="1">
                <a:solidFill>
                  <a:schemeClr val="tx2"/>
                </a:solidFill>
                <a:latin typeface="宋体" panose="02010600030101010101" pitchFamily="2" charset="-122"/>
              </a:rPr>
              <a:t>含两种或两种以上营养元素</a:t>
            </a:r>
            <a:r>
              <a:rPr lang="en-US" altLang="zh-CN" sz="2400" b="1">
                <a:solidFill>
                  <a:schemeClr val="tx2"/>
                </a:solidFill>
                <a:latin typeface="宋体" panose="02010600030101010101" pitchFamily="2" charset="-122"/>
              </a:rPr>
              <a:t>(N P K)</a:t>
            </a:r>
            <a:r>
              <a:rPr lang="zh-CN" altLang="en-US" sz="2400" b="1">
                <a:solidFill>
                  <a:schemeClr val="tx2"/>
                </a:solidFill>
                <a:latin typeface="宋体" panose="02010600030101010101" pitchFamily="2" charset="-122"/>
              </a:rPr>
              <a:t>的化肥。</a:t>
            </a:r>
          </a:p>
          <a:p>
            <a:pPr marL="0" lvl="0" indent="0" eaLnBrk="1" hangingPunct="1">
              <a:lnSpc>
                <a:spcPct val="150000"/>
              </a:lnSpc>
              <a:spcAft>
                <a:spcPct val="0"/>
              </a:spcAft>
              <a:buFontTx/>
              <a:buNone/>
            </a:pPr>
            <a:r>
              <a:rPr lang="zh-CN" altLang="en-US" sz="2400" b="1">
                <a:solidFill>
                  <a:schemeClr val="tx2"/>
                </a:solidFill>
                <a:latin typeface="宋体" panose="02010600030101010101" pitchFamily="2" charset="-122"/>
              </a:rPr>
              <a:t>如：硝酸钾  </a:t>
            </a:r>
            <a:r>
              <a:rPr lang="en-US" altLang="zh-CN" sz="2400" b="1">
                <a:solidFill>
                  <a:schemeClr val="tx2"/>
                </a:solidFill>
                <a:latin typeface="Times New Roman" panose="02020603050405020304" pitchFamily="18" charset="0"/>
              </a:rPr>
              <a:t>KNO</a:t>
            </a:r>
            <a:r>
              <a:rPr lang="en-US" altLang="zh-CN" sz="2400" b="1" baseline="-25000">
                <a:solidFill>
                  <a:schemeClr val="tx2"/>
                </a:solidFill>
                <a:latin typeface="Times New Roman" panose="02020603050405020304" pitchFamily="18" charset="0"/>
              </a:rPr>
              <a:t>3        </a:t>
            </a:r>
            <a:r>
              <a:rPr lang="en-US" altLang="zh-CN" sz="2400" b="1">
                <a:solidFill>
                  <a:schemeClr val="tx2"/>
                </a:solidFill>
                <a:latin typeface="Times New Roman" panose="02020603050405020304" pitchFamily="18" charset="0"/>
              </a:rPr>
              <a:t> </a:t>
            </a:r>
            <a:r>
              <a:rPr lang="zh-CN" altLang="en-US" sz="2400" b="1">
                <a:solidFill>
                  <a:schemeClr val="tx2"/>
                </a:solidFill>
                <a:latin typeface="Times New Roman" panose="02020603050405020304" pitchFamily="18" charset="0"/>
              </a:rPr>
              <a:t>磷酸氢 二</a:t>
            </a:r>
            <a:r>
              <a:rPr lang="zh-CN" altLang="en-US" sz="2400" b="1">
                <a:solidFill>
                  <a:schemeClr val="tx2"/>
                </a:solidFill>
              </a:rPr>
              <a:t>铵</a:t>
            </a:r>
            <a:r>
              <a:rPr lang="zh-CN" altLang="en-US" b="1">
                <a:solidFill>
                  <a:schemeClr val="tx2"/>
                </a:solidFill>
              </a:rPr>
              <a:t>   </a:t>
            </a:r>
            <a:r>
              <a:rPr lang="en-US" altLang="zh-CN" sz="2400" b="1">
                <a:solidFill>
                  <a:schemeClr val="tx2"/>
                </a:solidFill>
                <a:latin typeface="Times New Roman" panose="02020603050405020304" pitchFamily="18" charset="0"/>
              </a:rPr>
              <a:t>(NH</a:t>
            </a:r>
            <a:r>
              <a:rPr lang="en-US" altLang="zh-CN" sz="2400" b="1" baseline="-25000">
                <a:solidFill>
                  <a:schemeClr val="tx2"/>
                </a:solidFill>
                <a:latin typeface="Times New Roman" panose="02020603050405020304" pitchFamily="18" charset="0"/>
              </a:rPr>
              <a:t>4</a:t>
            </a:r>
            <a:r>
              <a:rPr lang="en-US" altLang="zh-CN" sz="2400" b="1">
                <a:solidFill>
                  <a:schemeClr val="tx2"/>
                </a:solidFill>
                <a:latin typeface="Times New Roman" panose="02020603050405020304" pitchFamily="18" charset="0"/>
              </a:rPr>
              <a:t>)</a:t>
            </a:r>
            <a:r>
              <a:rPr lang="en-US" altLang="zh-CN" sz="2400" b="1" baseline="-25000">
                <a:solidFill>
                  <a:schemeClr val="tx2"/>
                </a:solidFill>
                <a:latin typeface="Times New Roman" panose="02020603050405020304" pitchFamily="18" charset="0"/>
              </a:rPr>
              <a:t>2</a:t>
            </a:r>
            <a:r>
              <a:rPr lang="en-US" altLang="zh-CN" sz="2400" b="1">
                <a:solidFill>
                  <a:schemeClr val="tx2"/>
                </a:solidFill>
                <a:latin typeface="Times New Roman" panose="02020603050405020304" pitchFamily="18" charset="0"/>
              </a:rPr>
              <a:t>HPO</a:t>
            </a:r>
            <a:r>
              <a:rPr lang="en-US" altLang="zh-CN" sz="2400" b="1" baseline="-25000">
                <a:solidFill>
                  <a:schemeClr val="tx2"/>
                </a:solidFill>
                <a:latin typeface="Times New Roman" panose="02020603050405020304" pitchFamily="18" charset="0"/>
              </a:rPr>
              <a:t>4       </a:t>
            </a:r>
            <a:r>
              <a:rPr lang="en-US" altLang="zh-CN" sz="2400" b="1">
                <a:solidFill>
                  <a:schemeClr val="tx2"/>
                </a:solidFill>
                <a:latin typeface="Times New Roman" panose="02020603050405020304" pitchFamily="18" charset="0"/>
              </a:rPr>
              <a:t>   </a:t>
            </a:r>
            <a:r>
              <a:rPr lang="zh-CN" altLang="en-US" sz="2400" b="1">
                <a:solidFill>
                  <a:schemeClr val="tx2"/>
                </a:solidFill>
                <a:latin typeface="Times New Roman" panose="02020603050405020304" pitchFamily="18" charset="0"/>
              </a:rPr>
              <a:t>磷酸二氢铵  </a:t>
            </a:r>
            <a:r>
              <a:rPr lang="en-US" altLang="zh-CN" sz="2400" b="1">
                <a:solidFill>
                  <a:schemeClr val="tx2"/>
                </a:solidFill>
                <a:latin typeface="Times New Roman" panose="02020603050405020304" pitchFamily="18" charset="0"/>
              </a:rPr>
              <a:t>NH</a:t>
            </a:r>
            <a:r>
              <a:rPr lang="en-US" altLang="zh-CN" sz="2400" b="1" baseline="-25000">
                <a:solidFill>
                  <a:schemeClr val="tx2"/>
                </a:solidFill>
                <a:latin typeface="Times New Roman" panose="02020603050405020304" pitchFamily="18" charset="0"/>
              </a:rPr>
              <a:t>4</a:t>
            </a:r>
            <a:r>
              <a:rPr lang="en-US" altLang="zh-CN" sz="2400" b="1">
                <a:solidFill>
                  <a:schemeClr val="tx2"/>
                </a:solidFill>
                <a:latin typeface="Times New Roman" panose="02020603050405020304" pitchFamily="18" charset="0"/>
              </a:rPr>
              <a:t>H</a:t>
            </a:r>
            <a:r>
              <a:rPr lang="en-US" altLang="zh-CN" sz="2400" b="1" baseline="-25000">
                <a:solidFill>
                  <a:schemeClr val="tx2"/>
                </a:solidFill>
                <a:latin typeface="Times New Roman" panose="02020603050405020304" pitchFamily="18" charset="0"/>
              </a:rPr>
              <a:t>2</a:t>
            </a:r>
            <a:r>
              <a:rPr lang="en-US" altLang="zh-CN" sz="2400" b="1">
                <a:solidFill>
                  <a:schemeClr val="tx2"/>
                </a:solidFill>
                <a:latin typeface="Times New Roman" panose="02020603050405020304" pitchFamily="18" charset="0"/>
              </a:rPr>
              <a:t>PO</a:t>
            </a:r>
            <a:r>
              <a:rPr lang="en-US" altLang="zh-CN" sz="2400" b="1" baseline="-25000">
                <a:solidFill>
                  <a:schemeClr val="tx2"/>
                </a:solidFill>
                <a:latin typeface="Times New Roman" panose="02020603050405020304" pitchFamily="18" charset="0"/>
              </a:rPr>
              <a:t>4</a:t>
            </a:r>
          </a:p>
        </p:txBody>
      </p:sp>
      <p:sp>
        <p:nvSpPr>
          <p:cNvPr id="10244" name="矩形 15364"/>
          <p:cNvSpPr/>
          <p:nvPr/>
        </p:nvSpPr>
        <p:spPr>
          <a:xfrm>
            <a:off x="525145" y="100965"/>
            <a:ext cx="4187190" cy="1077595"/>
          </a:xfrm>
          <a:prstGeom prst="rect">
            <a:avLst/>
          </a:prstGeom>
        </p:spPr>
        <p:txBody>
          <a:bodyPr lIns="90000" tIns="46800" rIns="90000" bIns="46800" anchor="ctr">
            <a:normAutofit/>
          </a:bodyPr>
          <a:lstStyle>
            <a:lvl1pPr marL="0" marR="0" algn="l" defTabSz="914400" rtl="0" eaLnBrk="1" fontAlgn="auto" latinLnBrk="0" hangingPunct="1">
              <a:lnSpc>
                <a:spcPct val="100000"/>
              </a:lnSpc>
              <a:spcBef>
                <a:spcPct val="0"/>
              </a:spcBef>
              <a:buNone/>
              <a:defRPr kumimoji="0" lang="zh-CN" altLang="en-US" sz="3600" b="1" i="0" u="none" strike="noStrike" kern="1200" cap="none" spc="300" normalizeH="0" baseline="0" noProof="1">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1">
                <a:ln>
                  <a:noFill/>
                </a:ln>
                <a:gradFill>
                  <a:gsLst>
                    <a:gs pos="0">
                      <a:srgbClr val="007BD3"/>
                    </a:gs>
                    <a:gs pos="100000">
                      <a:srgbClr val="034373"/>
                    </a:gs>
                  </a:gsLst>
                  <a:lin scaled="0"/>
                </a:gradFill>
                <a:effectLst/>
                <a:uLnTx/>
                <a:uFillTx/>
                <a:latin typeface="楷体_GB2312" pitchFamily="49" charset="-122"/>
                <a:ea typeface="楷体_GB2312" pitchFamily="49" charset="-122"/>
                <a:cs typeface="+mn-cs"/>
                <a:sym typeface="+mn-ea"/>
              </a:rPr>
              <a:t>拓展一：复合肥料</a:t>
            </a:r>
          </a:p>
        </p:txBody>
      </p:sp>
      <p:sp>
        <p:nvSpPr>
          <p:cNvPr id="10245" name="矩形 2"/>
          <p:cNvSpPr/>
          <p:nvPr/>
        </p:nvSpPr>
        <p:spPr>
          <a:xfrm>
            <a:off x="525145" y="1816735"/>
            <a:ext cx="4187190" cy="1077595"/>
          </a:xfrm>
          <a:prstGeom prst="rect">
            <a:avLst/>
          </a:prstGeom>
        </p:spPr>
        <p:txBody>
          <a:bodyPr lIns="90000" tIns="46800" rIns="90000" bIns="46800" anchor="ctr">
            <a:normAutofit/>
          </a:bodyPr>
          <a:lstStyle>
            <a:lvl1pPr marL="0" marR="0" algn="l" defTabSz="914400" rtl="0" eaLnBrk="1" fontAlgn="auto" latinLnBrk="0" hangingPunct="1">
              <a:lnSpc>
                <a:spcPct val="100000"/>
              </a:lnSpc>
              <a:spcBef>
                <a:spcPct val="0"/>
              </a:spcBef>
              <a:buNone/>
              <a:defRPr kumimoji="0" lang="zh-CN" altLang="en-US" sz="3600" b="1" i="0" u="none" strike="noStrike" kern="1200" cap="none" spc="300" normalizeH="0" baseline="0" noProof="1">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1">
                <a:ln>
                  <a:noFill/>
                </a:ln>
                <a:gradFill>
                  <a:gsLst>
                    <a:gs pos="0">
                      <a:srgbClr val="007BD3"/>
                    </a:gs>
                    <a:gs pos="100000">
                      <a:srgbClr val="034373"/>
                    </a:gs>
                  </a:gsLst>
                  <a:lin scaled="0"/>
                </a:gradFill>
                <a:effectLst/>
                <a:uLnTx/>
                <a:uFillTx/>
                <a:latin typeface="楷体_GB2312" pitchFamily="49" charset="-122"/>
                <a:ea typeface="楷体_GB2312" pitchFamily="49" charset="-122"/>
                <a:cs typeface="+mn-cs"/>
                <a:sym typeface="+mn-ea"/>
              </a:rPr>
              <a:t>拓展二：农家肥料</a:t>
            </a:r>
          </a:p>
        </p:txBody>
      </p:sp>
      <p:sp>
        <p:nvSpPr>
          <p:cNvPr id="10246" name="矩形 20481"/>
          <p:cNvSpPr/>
          <p:nvPr/>
        </p:nvSpPr>
        <p:spPr>
          <a:xfrm>
            <a:off x="4171950" y="2154238"/>
            <a:ext cx="5547995" cy="584835"/>
          </a:xfrm>
          <a:prstGeom prst="rect">
            <a:avLst/>
          </a:prstGeom>
        </p:spPr>
        <p:txBody>
          <a:bodyPr lIns="90000" tIns="46800" rIns="90000" bIns="46800" anchor="ctr">
            <a:normAutofit/>
          </a:bodyPr>
          <a:lstStyle>
            <a:lvl1pPr marL="0" marR="0" algn="l" defTabSz="914400" rtl="0" eaLnBrk="1" fontAlgn="auto" latinLnBrk="0" hangingPunct="1">
              <a:lnSpc>
                <a:spcPct val="100000"/>
              </a:lnSpc>
              <a:spcBef>
                <a:spcPct val="0"/>
              </a:spcBef>
              <a:buNone/>
              <a:defRPr kumimoji="0" lang="zh-CN" altLang="en-US" sz="3600" b="1" i="0" u="none" strike="noStrike" kern="1200" cap="none" spc="300" normalizeH="0" baseline="0" noProof="1">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1">
                <a:ln>
                  <a:noFill/>
                </a:ln>
                <a:gradFill>
                  <a:gsLst>
                    <a:gs pos="0">
                      <a:srgbClr val="007BD3"/>
                    </a:gs>
                    <a:gs pos="100000">
                      <a:srgbClr val="034373"/>
                    </a:gs>
                  </a:gsLst>
                  <a:lin scaled="0"/>
                </a:gradFill>
                <a:effectLst/>
                <a:uLnTx/>
                <a:uFillTx/>
                <a:latin typeface="楷体_GB2312" pitchFamily="49" charset="-122"/>
                <a:ea typeface="楷体_GB2312" pitchFamily="49" charset="-122"/>
                <a:cs typeface="+mn-cs"/>
                <a:sym typeface="+mn-ea"/>
              </a:rPr>
              <a:t>农家肥料跟化学肥料的比较 </a:t>
            </a:r>
          </a:p>
        </p:txBody>
      </p:sp>
      <p:grpSp>
        <p:nvGrpSpPr>
          <p:cNvPr id="10247" name="组合 20482"/>
          <p:cNvGrpSpPr/>
          <p:nvPr/>
        </p:nvGrpSpPr>
        <p:grpSpPr>
          <a:xfrm>
            <a:off x="665163" y="2905125"/>
            <a:ext cx="11272837" cy="3781425"/>
            <a:chOff x="0" y="0"/>
            <a:chExt cx="4608" cy="2400"/>
          </a:xfrm>
        </p:grpSpPr>
        <p:sp>
          <p:nvSpPr>
            <p:cNvPr id="10248" name="矩形 20483"/>
            <p:cNvSpPr/>
            <p:nvPr/>
          </p:nvSpPr>
          <p:spPr>
            <a:xfrm>
              <a:off x="0" y="0"/>
              <a:ext cx="2304" cy="240"/>
            </a:xfrm>
            <a:prstGeom prst="rect">
              <a:avLst/>
            </a:prstGeom>
            <a:solidFill>
              <a:srgbClr val="DDDDFF"/>
            </a:solidFill>
            <a:ln w="38100">
              <a:solidFill>
                <a:schemeClr val="bg1"/>
              </a:solidFill>
              <a:miter lim="800000"/>
            </a:ln>
          </p:spPr>
          <p:txBody>
            <a:bodyPr wrap="none" anchor="ctr" anchorCtr="0">
              <a:no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Aft>
                  <a:spcPct val="0"/>
                </a:spcAft>
                <a:buFontTx/>
                <a:buNone/>
              </a:pPr>
              <a:r>
                <a:rPr lang="zh-CN" altLang="en-US" sz="2400">
                  <a:solidFill>
                    <a:schemeClr val="tx1"/>
                  </a:solidFill>
                  <a:latin typeface="楷体_GB2312"/>
                  <a:ea typeface="楷体_GB2312"/>
                </a:rPr>
                <a:t>化学肥料 </a:t>
              </a:r>
            </a:p>
          </p:txBody>
        </p:sp>
        <p:sp>
          <p:nvSpPr>
            <p:cNvPr id="10249" name="矩形 20484"/>
            <p:cNvSpPr/>
            <p:nvPr/>
          </p:nvSpPr>
          <p:spPr>
            <a:xfrm>
              <a:off x="2304" y="0"/>
              <a:ext cx="2304" cy="240"/>
            </a:xfrm>
            <a:prstGeom prst="rect">
              <a:avLst/>
            </a:prstGeom>
            <a:solidFill>
              <a:srgbClr val="DDDDFF"/>
            </a:solidFill>
            <a:ln w="38100">
              <a:solidFill>
                <a:schemeClr val="bg1"/>
              </a:solidFill>
              <a:miter lim="800000"/>
            </a:ln>
          </p:spPr>
          <p:txBody>
            <a:bodyPr wrap="none" anchor="ctr" anchorCtr="0">
              <a:no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Aft>
                  <a:spcPct val="0"/>
                </a:spcAft>
                <a:buFontTx/>
                <a:buNone/>
              </a:pPr>
              <a:r>
                <a:rPr lang="zh-CN" altLang="en-US" sz="2400">
                  <a:solidFill>
                    <a:schemeClr val="tx1"/>
                  </a:solidFill>
                  <a:latin typeface="楷体_GB2312"/>
                  <a:ea typeface="楷体_GB2312"/>
                </a:rPr>
                <a:t>农家肥料 </a:t>
              </a:r>
            </a:p>
          </p:txBody>
        </p:sp>
        <p:sp>
          <p:nvSpPr>
            <p:cNvPr id="10250" name="矩形 20485"/>
            <p:cNvSpPr/>
            <p:nvPr/>
          </p:nvSpPr>
          <p:spPr>
            <a:xfrm>
              <a:off x="0" y="240"/>
              <a:ext cx="2304" cy="480"/>
            </a:xfrm>
            <a:prstGeom prst="rect">
              <a:avLst/>
            </a:prstGeom>
            <a:solidFill>
              <a:srgbClr val="FAF5CA"/>
            </a:solidFill>
            <a:ln w="38100">
              <a:solidFill>
                <a:schemeClr val="bg1"/>
              </a:solidFill>
              <a:miter lim="800000"/>
            </a:ln>
          </p:spPr>
          <p:txBody>
            <a:bodyPr wrap="none" anchor="ctr" anchorCtr="0">
              <a:no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Aft>
                  <a:spcPct val="0"/>
                </a:spcAft>
                <a:buFontTx/>
                <a:buNone/>
              </a:pPr>
              <a:r>
                <a:rPr lang="zh-CN" altLang="en-US" sz="2400">
                  <a:solidFill>
                    <a:schemeClr val="tx1"/>
                  </a:solidFill>
                  <a:latin typeface="楷体_GB2312"/>
                  <a:ea typeface="楷体_GB2312"/>
                </a:rPr>
                <a:t>所含营养元素种类少，</a:t>
              </a:r>
            </a:p>
            <a:p>
              <a:pPr marL="0" lvl="0" indent="0" algn="ctr" eaLnBrk="1" hangingPunct="1">
                <a:lnSpc>
                  <a:spcPct val="100000"/>
                </a:lnSpc>
                <a:spcAft>
                  <a:spcPct val="0"/>
                </a:spcAft>
                <a:buFontTx/>
                <a:buNone/>
              </a:pPr>
              <a:r>
                <a:rPr lang="zh-CN" altLang="en-US" sz="2400">
                  <a:solidFill>
                    <a:schemeClr val="tx1"/>
                  </a:solidFill>
                  <a:latin typeface="楷体_GB2312"/>
                  <a:ea typeface="楷体_GB2312"/>
                </a:rPr>
                <a:t>但营养元素的含量大。</a:t>
              </a:r>
            </a:p>
          </p:txBody>
        </p:sp>
        <p:sp>
          <p:nvSpPr>
            <p:cNvPr id="10251" name="矩形 20486"/>
            <p:cNvSpPr/>
            <p:nvPr/>
          </p:nvSpPr>
          <p:spPr>
            <a:xfrm>
              <a:off x="2304" y="240"/>
              <a:ext cx="2304" cy="480"/>
            </a:xfrm>
            <a:prstGeom prst="rect">
              <a:avLst/>
            </a:prstGeom>
            <a:solidFill>
              <a:srgbClr val="FAF5CA"/>
            </a:solidFill>
            <a:ln w="38100">
              <a:solidFill>
                <a:schemeClr val="bg1"/>
              </a:solidFill>
              <a:miter lim="800000"/>
            </a:ln>
          </p:spPr>
          <p:txBody>
            <a:bodyPr wrap="none" anchor="ctr" anchorCtr="0">
              <a:no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Aft>
                  <a:spcPct val="0"/>
                </a:spcAft>
                <a:buFontTx/>
                <a:buNone/>
              </a:pPr>
              <a:r>
                <a:rPr lang="zh-CN" altLang="en-US" sz="2400">
                  <a:solidFill>
                    <a:schemeClr val="tx1"/>
                  </a:solidFill>
                  <a:latin typeface="楷体_GB2312"/>
                  <a:ea typeface="楷体_GB2312"/>
                </a:rPr>
                <a:t>常含多种营养元素，</a:t>
              </a:r>
            </a:p>
            <a:p>
              <a:pPr marL="0" lvl="0" indent="0" algn="ctr" eaLnBrk="1" hangingPunct="1">
                <a:lnSpc>
                  <a:spcPct val="100000"/>
                </a:lnSpc>
                <a:spcAft>
                  <a:spcPct val="0"/>
                </a:spcAft>
                <a:buFontTx/>
                <a:buNone/>
              </a:pPr>
              <a:r>
                <a:rPr lang="zh-CN" altLang="en-US" sz="2400">
                  <a:solidFill>
                    <a:schemeClr val="tx1"/>
                  </a:solidFill>
                  <a:latin typeface="楷体_GB2312"/>
                  <a:ea typeface="楷体_GB2312"/>
                </a:rPr>
                <a:t>营养元素含量较小。</a:t>
              </a:r>
            </a:p>
          </p:txBody>
        </p:sp>
        <p:sp>
          <p:nvSpPr>
            <p:cNvPr id="10252" name="矩形 20487"/>
            <p:cNvSpPr/>
            <p:nvPr/>
          </p:nvSpPr>
          <p:spPr>
            <a:xfrm>
              <a:off x="0" y="720"/>
              <a:ext cx="2304" cy="960"/>
            </a:xfrm>
            <a:prstGeom prst="rect">
              <a:avLst/>
            </a:prstGeom>
            <a:solidFill>
              <a:srgbClr val="DDDDFF"/>
            </a:solidFill>
            <a:ln w="38100">
              <a:solidFill>
                <a:schemeClr val="bg1"/>
              </a:solidFill>
              <a:miter lim="800000"/>
            </a:ln>
          </p:spPr>
          <p:txBody>
            <a:bodyPr wrap="none" anchor="ctr" anchorCtr="0">
              <a:no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Aft>
                  <a:spcPct val="0"/>
                </a:spcAft>
                <a:buFontTx/>
                <a:buNone/>
              </a:pPr>
              <a:r>
                <a:rPr lang="zh-CN" altLang="en-US" sz="2400">
                  <a:solidFill>
                    <a:schemeClr val="tx1"/>
                  </a:solidFill>
                  <a:latin typeface="楷体_GB2312"/>
                  <a:ea typeface="楷体_GB2312"/>
                </a:rPr>
                <a:t>一般易溶于水，</a:t>
              </a:r>
            </a:p>
            <a:p>
              <a:pPr marL="0" lvl="0" indent="0" algn="ctr" eaLnBrk="1" hangingPunct="1">
                <a:lnSpc>
                  <a:spcPct val="100000"/>
                </a:lnSpc>
                <a:spcAft>
                  <a:spcPct val="0"/>
                </a:spcAft>
                <a:buFontTx/>
                <a:buNone/>
              </a:pPr>
              <a:r>
                <a:rPr lang="zh-CN" altLang="en-US" sz="2400">
                  <a:solidFill>
                    <a:schemeClr val="tx1"/>
                  </a:solidFill>
                  <a:latin typeface="楷体_GB2312"/>
                  <a:ea typeface="楷体_GB2312"/>
                </a:rPr>
                <a:t>易于被作物吸收，</a:t>
              </a:r>
            </a:p>
            <a:p>
              <a:pPr marL="0" lvl="0" indent="0" algn="ctr" eaLnBrk="1" hangingPunct="1">
                <a:lnSpc>
                  <a:spcPct val="100000"/>
                </a:lnSpc>
                <a:spcAft>
                  <a:spcPct val="0"/>
                </a:spcAft>
                <a:buFontTx/>
                <a:buNone/>
              </a:pPr>
              <a:r>
                <a:rPr lang="zh-CN" altLang="en-US" sz="2400">
                  <a:solidFill>
                    <a:schemeClr val="tx1"/>
                  </a:solidFill>
                  <a:latin typeface="楷体_GB2312"/>
                  <a:ea typeface="楷体_GB2312"/>
                </a:rPr>
                <a:t>肥效较快。 </a:t>
              </a:r>
            </a:p>
          </p:txBody>
        </p:sp>
        <p:sp>
          <p:nvSpPr>
            <p:cNvPr id="10253" name="矩形 20488"/>
            <p:cNvSpPr/>
            <p:nvPr/>
          </p:nvSpPr>
          <p:spPr>
            <a:xfrm>
              <a:off x="2304" y="720"/>
              <a:ext cx="2304" cy="960"/>
            </a:xfrm>
            <a:prstGeom prst="rect">
              <a:avLst/>
            </a:prstGeom>
            <a:solidFill>
              <a:srgbClr val="DDDDFF"/>
            </a:solidFill>
            <a:ln w="38100">
              <a:solidFill>
                <a:schemeClr val="bg1"/>
              </a:solidFill>
              <a:miter lim="800000"/>
            </a:ln>
          </p:spPr>
          <p:txBody>
            <a:bodyPr wrap="none" anchor="ctr" anchorCtr="0">
              <a:no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Aft>
                  <a:spcPct val="0"/>
                </a:spcAft>
                <a:buFontTx/>
                <a:buNone/>
              </a:pPr>
              <a:r>
                <a:rPr lang="zh-CN" altLang="en-US" sz="2400">
                  <a:solidFill>
                    <a:schemeClr val="tx1"/>
                  </a:solidFill>
                  <a:latin typeface="楷体_GB2312"/>
                  <a:ea typeface="楷体_GB2312"/>
                </a:rPr>
                <a:t>一般较难溶于水，经腐熟</a:t>
              </a:r>
            </a:p>
            <a:p>
              <a:pPr marL="0" lvl="0" indent="0" algn="ctr" eaLnBrk="1" hangingPunct="1">
                <a:lnSpc>
                  <a:spcPct val="100000"/>
                </a:lnSpc>
                <a:spcAft>
                  <a:spcPct val="0"/>
                </a:spcAft>
                <a:buFontTx/>
                <a:buNone/>
              </a:pPr>
              <a:r>
                <a:rPr lang="zh-CN" altLang="en-US" sz="2400">
                  <a:solidFill>
                    <a:schemeClr val="tx1"/>
                  </a:solidFill>
                  <a:latin typeface="楷体_GB2312"/>
                  <a:ea typeface="楷体_GB2312"/>
                </a:rPr>
                <a:t>后逐步转化为可溶于水、</a:t>
              </a:r>
            </a:p>
            <a:p>
              <a:pPr marL="0" lvl="0" indent="0" algn="ctr" eaLnBrk="1" hangingPunct="1">
                <a:lnSpc>
                  <a:spcPct val="100000"/>
                </a:lnSpc>
                <a:spcAft>
                  <a:spcPct val="0"/>
                </a:spcAft>
                <a:buFontTx/>
                <a:buNone/>
              </a:pPr>
              <a:r>
                <a:rPr lang="zh-CN" altLang="en-US" sz="2400">
                  <a:solidFill>
                    <a:schemeClr val="tx1"/>
                  </a:solidFill>
                  <a:latin typeface="楷体_GB2312"/>
                  <a:ea typeface="楷体_GB2312"/>
                </a:rPr>
                <a:t>能被作物吸收的物质，肥</a:t>
              </a:r>
            </a:p>
            <a:p>
              <a:pPr marL="0" lvl="0" indent="0" algn="ctr" eaLnBrk="1" hangingPunct="1">
                <a:lnSpc>
                  <a:spcPct val="100000"/>
                </a:lnSpc>
                <a:spcAft>
                  <a:spcPct val="0"/>
                </a:spcAft>
                <a:buFontTx/>
                <a:buNone/>
              </a:pPr>
              <a:r>
                <a:rPr lang="zh-CN" altLang="en-US" sz="2400">
                  <a:solidFill>
                    <a:schemeClr val="tx1"/>
                  </a:solidFill>
                  <a:latin typeface="楷体_GB2312"/>
                  <a:ea typeface="楷体_GB2312"/>
                </a:rPr>
                <a:t>效较慢但较长。 </a:t>
              </a:r>
            </a:p>
          </p:txBody>
        </p:sp>
        <p:sp>
          <p:nvSpPr>
            <p:cNvPr id="10254" name="矩形 20489"/>
            <p:cNvSpPr/>
            <p:nvPr/>
          </p:nvSpPr>
          <p:spPr>
            <a:xfrm>
              <a:off x="0" y="1680"/>
              <a:ext cx="2304" cy="240"/>
            </a:xfrm>
            <a:prstGeom prst="rect">
              <a:avLst/>
            </a:prstGeom>
            <a:solidFill>
              <a:srgbClr val="FAF5CA"/>
            </a:solidFill>
            <a:ln w="38100">
              <a:solidFill>
                <a:schemeClr val="bg1"/>
              </a:solidFill>
              <a:miter lim="800000"/>
            </a:ln>
          </p:spPr>
          <p:txBody>
            <a:bodyPr wrap="none" anchor="ctr" anchorCtr="0">
              <a:no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Aft>
                  <a:spcPct val="0"/>
                </a:spcAft>
                <a:buFontTx/>
                <a:buNone/>
              </a:pPr>
              <a:r>
                <a:rPr lang="zh-CN" altLang="en-US" sz="2400">
                  <a:solidFill>
                    <a:schemeClr val="tx1"/>
                  </a:solidFill>
                  <a:latin typeface="楷体_GB2312"/>
                  <a:ea typeface="楷体_GB2312"/>
                </a:rPr>
                <a:t>便于工业生产，成本较高。</a:t>
              </a:r>
            </a:p>
          </p:txBody>
        </p:sp>
        <p:sp>
          <p:nvSpPr>
            <p:cNvPr id="10255" name="矩形 20490"/>
            <p:cNvSpPr/>
            <p:nvPr/>
          </p:nvSpPr>
          <p:spPr>
            <a:xfrm>
              <a:off x="2304" y="1680"/>
              <a:ext cx="2304" cy="240"/>
            </a:xfrm>
            <a:prstGeom prst="rect">
              <a:avLst/>
            </a:prstGeom>
            <a:solidFill>
              <a:srgbClr val="FAF5CA"/>
            </a:solidFill>
            <a:ln w="38100">
              <a:solidFill>
                <a:schemeClr val="bg1"/>
              </a:solidFill>
              <a:miter lim="800000"/>
            </a:ln>
          </p:spPr>
          <p:txBody>
            <a:bodyPr wrap="none" anchor="ctr" anchorCtr="0">
              <a:no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Aft>
                  <a:spcPct val="0"/>
                </a:spcAft>
                <a:buFontTx/>
                <a:buNone/>
              </a:pPr>
              <a:r>
                <a:rPr lang="zh-CN" altLang="en-US" sz="2400">
                  <a:solidFill>
                    <a:schemeClr val="tx1"/>
                  </a:solidFill>
                  <a:latin typeface="楷体_GB2312"/>
                  <a:ea typeface="楷体_GB2312"/>
                </a:rPr>
                <a:t>便于就地取材，成本低廉。</a:t>
              </a:r>
            </a:p>
          </p:txBody>
        </p:sp>
        <p:sp>
          <p:nvSpPr>
            <p:cNvPr id="10256" name="矩形 20491"/>
            <p:cNvSpPr/>
            <p:nvPr/>
          </p:nvSpPr>
          <p:spPr>
            <a:xfrm>
              <a:off x="0" y="1920"/>
              <a:ext cx="2304" cy="480"/>
            </a:xfrm>
            <a:prstGeom prst="rect">
              <a:avLst/>
            </a:prstGeom>
            <a:solidFill>
              <a:srgbClr val="DDDDFF"/>
            </a:solidFill>
            <a:ln w="38100">
              <a:solidFill>
                <a:schemeClr val="bg1"/>
              </a:solidFill>
              <a:miter lim="800000"/>
            </a:ln>
          </p:spPr>
          <p:txBody>
            <a:bodyPr wrap="none" anchor="ctr" anchorCtr="0">
              <a:no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Aft>
                  <a:spcPct val="0"/>
                </a:spcAft>
                <a:buFontTx/>
                <a:buNone/>
              </a:pPr>
              <a:r>
                <a:rPr lang="zh-CN" altLang="en-US" sz="2400">
                  <a:solidFill>
                    <a:schemeClr val="tx1"/>
                  </a:solidFill>
                  <a:latin typeface="楷体_GB2312"/>
                  <a:ea typeface="楷体_GB2312"/>
                </a:rPr>
                <a:t>有些品种化肥如长期</a:t>
              </a:r>
            </a:p>
            <a:p>
              <a:pPr marL="0" lvl="0" indent="0" algn="ctr" eaLnBrk="1" hangingPunct="1">
                <a:lnSpc>
                  <a:spcPct val="100000"/>
                </a:lnSpc>
                <a:spcAft>
                  <a:spcPct val="0"/>
                </a:spcAft>
                <a:buFontTx/>
                <a:buNone/>
              </a:pPr>
              <a:r>
                <a:rPr lang="zh-CN" altLang="en-US" sz="2400">
                  <a:solidFill>
                    <a:schemeClr val="tx1"/>
                  </a:solidFill>
                  <a:latin typeface="楷体_GB2312"/>
                  <a:ea typeface="楷体_GB2312"/>
                </a:rPr>
                <a:t>大量施用能使土壤板结。</a:t>
              </a:r>
            </a:p>
          </p:txBody>
        </p:sp>
        <p:sp>
          <p:nvSpPr>
            <p:cNvPr id="10257" name="矩形 20492"/>
            <p:cNvSpPr/>
            <p:nvPr/>
          </p:nvSpPr>
          <p:spPr>
            <a:xfrm>
              <a:off x="2304" y="1920"/>
              <a:ext cx="2304" cy="480"/>
            </a:xfrm>
            <a:prstGeom prst="rect">
              <a:avLst/>
            </a:prstGeom>
            <a:solidFill>
              <a:srgbClr val="DDDDFF"/>
            </a:solidFill>
            <a:ln w="38100">
              <a:solidFill>
                <a:schemeClr val="bg1"/>
              </a:solidFill>
              <a:miter lim="800000"/>
            </a:ln>
          </p:spPr>
          <p:txBody>
            <a:bodyPr wrap="none" anchor="ctr" anchorCtr="0">
              <a:no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Aft>
                  <a:spcPct val="0"/>
                </a:spcAft>
                <a:buFontTx/>
                <a:buNone/>
              </a:pPr>
              <a:r>
                <a:rPr lang="zh-CN" altLang="en-US" sz="2400">
                  <a:solidFill>
                    <a:schemeClr val="tx1"/>
                  </a:solidFill>
                  <a:latin typeface="楷体_GB2312"/>
                  <a:ea typeface="楷体_GB2312"/>
                </a:rPr>
                <a:t>能改良土壤结构</a:t>
              </a: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43"/>
                                        </p:tgtEl>
                                        <p:attrNameLst>
                                          <p:attrName>style.visibility</p:attrName>
                                        </p:attrNameLst>
                                      </p:cBhvr>
                                      <p:to>
                                        <p:strVal val="visible"/>
                                      </p:to>
                                    </p:set>
                                    <p:anim calcmode="lin" valueType="num">
                                      <p:cBhvr additive="base">
                                        <p:cTn id="7" dur="500" fill="hold"/>
                                        <p:tgtEl>
                                          <p:spTgt spid="10243"/>
                                        </p:tgtEl>
                                        <p:attrNameLst>
                                          <p:attrName>ppt_x</p:attrName>
                                        </p:attrNameLst>
                                      </p:cBhvr>
                                      <p:tavLst>
                                        <p:tav tm="0">
                                          <p:val>
                                            <p:strVal val="#ppt_x"/>
                                          </p:val>
                                        </p:tav>
                                        <p:tav tm="100000">
                                          <p:val>
                                            <p:strVal val="#ppt_x"/>
                                          </p:val>
                                        </p:tav>
                                      </p:tavLst>
                                    </p:anim>
                                    <p:anim calcmode="lin" valueType="num">
                                      <p:cBhvr additive="base">
                                        <p:cTn id="8" dur="500" fill="hold"/>
                                        <p:tgtEl>
                                          <p:spTgt spid="1024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245"/>
                                        </p:tgtEl>
                                        <p:attrNameLst>
                                          <p:attrName>style.visibility</p:attrName>
                                        </p:attrNameLst>
                                      </p:cBhvr>
                                      <p:to>
                                        <p:strVal val="visible"/>
                                      </p:to>
                                    </p:set>
                                    <p:anim calcmode="lin" valueType="num">
                                      <p:cBhvr additive="base">
                                        <p:cTn id="13" dur="500" fill="hold"/>
                                        <p:tgtEl>
                                          <p:spTgt spid="10245"/>
                                        </p:tgtEl>
                                        <p:attrNameLst>
                                          <p:attrName>ppt_x</p:attrName>
                                        </p:attrNameLst>
                                      </p:cBhvr>
                                      <p:tavLst>
                                        <p:tav tm="0">
                                          <p:val>
                                            <p:strVal val="#ppt_x"/>
                                          </p:val>
                                        </p:tav>
                                        <p:tav tm="100000">
                                          <p:val>
                                            <p:strVal val="#ppt_x"/>
                                          </p:val>
                                        </p:tav>
                                      </p:tavLst>
                                    </p:anim>
                                    <p:anim calcmode="lin" valueType="num">
                                      <p:cBhvr additive="base">
                                        <p:cTn id="14" dur="500" fill="hold"/>
                                        <p:tgtEl>
                                          <p:spTgt spid="1024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246"/>
                                        </p:tgtEl>
                                        <p:attrNameLst>
                                          <p:attrName>style.visibility</p:attrName>
                                        </p:attrNameLst>
                                      </p:cBhvr>
                                      <p:to>
                                        <p:strVal val="visible"/>
                                      </p:to>
                                    </p:set>
                                    <p:anim calcmode="lin" valueType="num">
                                      <p:cBhvr additive="base">
                                        <p:cTn id="19" dur="500" fill="hold"/>
                                        <p:tgtEl>
                                          <p:spTgt spid="10246"/>
                                        </p:tgtEl>
                                        <p:attrNameLst>
                                          <p:attrName>ppt_x</p:attrName>
                                        </p:attrNameLst>
                                      </p:cBhvr>
                                      <p:tavLst>
                                        <p:tav tm="0">
                                          <p:val>
                                            <p:strVal val="#ppt_x"/>
                                          </p:val>
                                        </p:tav>
                                        <p:tav tm="100000">
                                          <p:val>
                                            <p:strVal val="#ppt_x"/>
                                          </p:val>
                                        </p:tav>
                                      </p:tavLst>
                                    </p:anim>
                                    <p:anim calcmode="lin" valueType="num">
                                      <p:cBhvr additive="base">
                                        <p:cTn id="20" dur="500" fill="hold"/>
                                        <p:tgtEl>
                                          <p:spTgt spid="1024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0247"/>
                                        </p:tgtEl>
                                        <p:attrNameLst>
                                          <p:attrName>style.visibility</p:attrName>
                                        </p:attrNameLst>
                                      </p:cBhvr>
                                      <p:to>
                                        <p:strVal val="visible"/>
                                      </p:to>
                                    </p:set>
                                    <p:anim calcmode="lin" valueType="num">
                                      <p:cBhvr additive="base">
                                        <p:cTn id="25" dur="500" fill="hold"/>
                                        <p:tgtEl>
                                          <p:spTgt spid="10247"/>
                                        </p:tgtEl>
                                        <p:attrNameLst>
                                          <p:attrName>ppt_x</p:attrName>
                                        </p:attrNameLst>
                                      </p:cBhvr>
                                      <p:tavLst>
                                        <p:tav tm="0">
                                          <p:val>
                                            <p:strVal val="#ppt_x"/>
                                          </p:val>
                                        </p:tav>
                                        <p:tav tm="100000">
                                          <p:val>
                                            <p:strVal val="#ppt_x"/>
                                          </p:val>
                                        </p:tav>
                                      </p:tavLst>
                                    </p:anim>
                                    <p:anim calcmode="lin" valueType="num">
                                      <p:cBhvr additive="base">
                                        <p:cTn id="26" dur="500" fill="hold"/>
                                        <p:tgtEl>
                                          <p:spTgt spid="1024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标题 3"/>
          <p:cNvSpPr>
            <a:spLocks noGrp="1"/>
          </p:cNvSpPr>
          <p:nvPr>
            <p:ph type="title"/>
          </p:nvPr>
        </p:nvSpPr>
        <p:spPr>
          <a:xfrm>
            <a:off x="527120" y="414725"/>
            <a:ext cx="10969200" cy="705600"/>
          </a:xfrm>
          <a:prstGeom prst="rect">
            <a:avLst/>
          </a:prstGeom>
          <a:noFill/>
          <a:ln w="9525" cmpd="sng">
            <a:noFill/>
            <a:prstDash val="solid"/>
          </a:ln>
          <a:effectLst/>
          <a:scene3d>
            <a:camera prst="orthographicFront"/>
            <a:lightRig rig="balanced" dir="t"/>
          </a:scene3d>
          <a:sp3d prstMaterial="plastic"/>
        </p:spPr>
        <p:txBody>
          <a:bodyPr vert="horz" lIns="90000" tIns="46800" rIns="90000" bIns="46800" rtlCol="0" anchor="ctr" anchorCtr="0">
            <a:normAutofit/>
          </a:bodyPr>
          <a:lstStyle>
            <a:lvl1pPr marL="0" marR="0" algn="l" defTabSz="914400" rtl="0" eaLnBrk="1" fontAlgn="auto" latinLnBrk="0" hangingPunct="1">
              <a:lnSpc>
                <a:spcPct val="100000"/>
              </a:lnSpc>
              <a:spcBef>
                <a:spcPct val="0"/>
              </a:spcBef>
              <a:buNone/>
              <a:defRPr kumimoji="0" lang="zh-CN" altLang="en-US" sz="3600" b="1" i="0" u="none" strike="noStrike" kern="1200" cap="none" spc="300" normalizeH="0" baseline="0" noProof="1">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1">
                <a:ln>
                  <a:noFill/>
                </a:ln>
                <a:gradFill>
                  <a:gsLst>
                    <a:gs pos="0">
                      <a:srgbClr val="007BD3"/>
                    </a:gs>
                    <a:gs pos="100000">
                      <a:srgbClr val="034373"/>
                    </a:gs>
                  </a:gsLst>
                  <a:lin scaled="0"/>
                </a:gradFill>
                <a:effectLst/>
                <a:uLnTx/>
                <a:uFillTx/>
                <a:latin typeface="楷体_GB2312" pitchFamily="49" charset="-122"/>
                <a:ea typeface="楷体_GB2312" pitchFamily="49" charset="-122"/>
                <a:cs typeface="+mn-cs"/>
                <a:sym typeface="+mn-ea"/>
              </a:rPr>
              <a:t>巩固一</a:t>
            </a:r>
          </a:p>
        </p:txBody>
      </p:sp>
      <p:sp>
        <p:nvSpPr>
          <p:cNvPr id="11267" name="文本框 4"/>
          <p:cNvSpPr/>
          <p:nvPr/>
        </p:nvSpPr>
        <p:spPr>
          <a:xfrm>
            <a:off x="755650" y="1314450"/>
            <a:ext cx="10355263" cy="1752600"/>
          </a:xfrm>
          <a:prstGeom prst="rect">
            <a:avLst/>
          </a:prstGeom>
          <a:noFill/>
          <a:ln>
            <a:noFill/>
            <a:miter lim="800000"/>
          </a:ln>
        </p:spPr>
        <p:txBody>
          <a:bodyPr>
            <a:sp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eaLnBrk="1" hangingPunct="1">
              <a:lnSpc>
                <a:spcPct val="150000"/>
              </a:lnSpc>
              <a:spcAft>
                <a:spcPct val="0"/>
              </a:spcAft>
              <a:buFontTx/>
              <a:buNone/>
            </a:pPr>
            <a:r>
              <a:rPr lang="en-US" altLang="zh-CN" sz="2400" b="1">
                <a:solidFill>
                  <a:schemeClr val="tx2"/>
                </a:solidFill>
                <a:latin typeface="宋体" panose="02010600030101010101" pitchFamily="2" charset="-122"/>
                <a:ea typeface="宋体" panose="02010600030101010101" pitchFamily="2" charset="-122"/>
                <a:sym typeface="+mn-ea"/>
              </a:rPr>
              <a:t>1.</a:t>
            </a:r>
            <a:r>
              <a:rPr lang="zh-CN" altLang="en-US" sz="2400" b="1">
                <a:solidFill>
                  <a:schemeClr val="tx2"/>
                </a:solidFill>
                <a:latin typeface="宋体" panose="02010600030101010101" pitchFamily="2" charset="-122"/>
                <a:ea typeface="宋体" panose="02010600030101010101" pitchFamily="2" charset="-122"/>
                <a:sym typeface="+mn-ea"/>
              </a:rPr>
              <a:t>小明发现自家的农田出现土壤酸化板结现象，经查阅资料得知：是因为该农田长期施用化肥</a:t>
            </a:r>
            <a:r>
              <a:rPr lang="en-US" altLang="zh-CN" sz="2400" b="1">
                <a:solidFill>
                  <a:schemeClr val="tx2"/>
                </a:solidFill>
                <a:latin typeface="宋体" panose="02010600030101010101" pitchFamily="2" charset="-122"/>
                <a:ea typeface="宋体" panose="02010600030101010101" pitchFamily="2" charset="-122"/>
                <a:sym typeface="+mn-ea"/>
              </a:rPr>
              <a:t>——</a:t>
            </a:r>
            <a:r>
              <a:rPr lang="zh-CN" altLang="en-US" sz="2400" b="1">
                <a:solidFill>
                  <a:schemeClr val="tx2"/>
                </a:solidFill>
                <a:latin typeface="宋体" panose="02010600030101010101" pitchFamily="2" charset="-122"/>
                <a:ea typeface="宋体" panose="02010600030101010101" pitchFamily="2" charset="-122"/>
                <a:sym typeface="+mn-ea"/>
              </a:rPr>
              <a:t>硫酸铵</a:t>
            </a:r>
            <a:r>
              <a:rPr lang="en-US" altLang="zh-CN" sz="2400" b="1">
                <a:solidFill>
                  <a:schemeClr val="tx2"/>
                </a:solidFill>
                <a:latin typeface="宋体" panose="02010600030101010101" pitchFamily="2" charset="-122"/>
                <a:ea typeface="宋体" panose="02010600030101010101" pitchFamily="2" charset="-122"/>
                <a:sym typeface="+mn-ea"/>
              </a:rPr>
              <a:t>[(NH</a:t>
            </a:r>
            <a:r>
              <a:rPr lang="en-US" altLang="zh-CN" sz="2400" b="1" baseline="-25000">
                <a:solidFill>
                  <a:schemeClr val="tx2"/>
                </a:solidFill>
                <a:latin typeface="宋体" panose="02010600030101010101" pitchFamily="2" charset="-122"/>
                <a:ea typeface="宋体" panose="02010600030101010101" pitchFamily="2" charset="-122"/>
                <a:sym typeface="+mn-ea"/>
              </a:rPr>
              <a:t>4</a:t>
            </a:r>
            <a:r>
              <a:rPr lang="en-US" altLang="zh-CN" sz="2400" b="1">
                <a:solidFill>
                  <a:schemeClr val="tx2"/>
                </a:solidFill>
                <a:latin typeface="宋体" panose="02010600030101010101" pitchFamily="2" charset="-122"/>
                <a:ea typeface="宋体" panose="02010600030101010101" pitchFamily="2" charset="-122"/>
                <a:sym typeface="+mn-ea"/>
              </a:rPr>
              <a:t>)</a:t>
            </a:r>
            <a:r>
              <a:rPr lang="en-US" altLang="zh-CN" sz="2400" b="1" baseline="-25000">
                <a:solidFill>
                  <a:schemeClr val="tx2"/>
                </a:solidFill>
                <a:latin typeface="宋体" panose="02010600030101010101" pitchFamily="2" charset="-122"/>
                <a:ea typeface="宋体" panose="02010600030101010101" pitchFamily="2" charset="-122"/>
                <a:sym typeface="+mn-ea"/>
              </a:rPr>
              <a:t>2</a:t>
            </a:r>
            <a:r>
              <a:rPr lang="en-US" altLang="zh-CN" sz="2400" b="1">
                <a:solidFill>
                  <a:schemeClr val="tx2"/>
                </a:solidFill>
                <a:latin typeface="宋体" panose="02010600030101010101" pitchFamily="2" charset="-122"/>
                <a:ea typeface="宋体" panose="02010600030101010101" pitchFamily="2" charset="-122"/>
                <a:sym typeface="+mn-ea"/>
              </a:rPr>
              <a:t>SO</a:t>
            </a:r>
            <a:r>
              <a:rPr lang="en-US" altLang="zh-CN" sz="2400" b="1" baseline="-25000">
                <a:solidFill>
                  <a:schemeClr val="tx2"/>
                </a:solidFill>
                <a:latin typeface="宋体" panose="02010600030101010101" pitchFamily="2" charset="-122"/>
                <a:ea typeface="宋体" panose="02010600030101010101" pitchFamily="2" charset="-122"/>
                <a:sym typeface="+mn-ea"/>
              </a:rPr>
              <a:t>4</a:t>
            </a:r>
            <a:r>
              <a:rPr lang="en-US" altLang="zh-CN" sz="2400" b="1">
                <a:solidFill>
                  <a:schemeClr val="tx2"/>
                </a:solidFill>
                <a:latin typeface="宋体" panose="02010600030101010101" pitchFamily="2" charset="-122"/>
                <a:ea typeface="宋体" panose="02010600030101010101" pitchFamily="2" charset="-122"/>
                <a:sym typeface="+mn-ea"/>
              </a:rPr>
              <a:t>]</a:t>
            </a:r>
            <a:r>
              <a:rPr lang="zh-CN" altLang="en-US" sz="2400" b="1">
                <a:solidFill>
                  <a:schemeClr val="tx2"/>
                </a:solidFill>
                <a:latin typeface="宋体" panose="02010600030101010101" pitchFamily="2" charset="-122"/>
                <a:ea typeface="宋体" panose="02010600030101010101" pitchFamily="2" charset="-122"/>
                <a:sym typeface="+mn-ea"/>
              </a:rPr>
              <a:t>的缘故。硫酸铵属于（   ）</a:t>
            </a:r>
            <a:endParaRPr lang="zh-CN" altLang="en-US" sz="2400" b="1">
              <a:solidFill>
                <a:schemeClr val="tx2"/>
              </a:solidFill>
              <a:latin typeface="宋体" panose="02010600030101010101" pitchFamily="2" charset="-122"/>
              <a:ea typeface="宋体" panose="02010600030101010101" pitchFamily="2" charset="-122"/>
            </a:endParaRPr>
          </a:p>
          <a:p>
            <a:pPr marL="0" lvl="0" indent="0" eaLnBrk="1" hangingPunct="1">
              <a:lnSpc>
                <a:spcPct val="150000"/>
              </a:lnSpc>
              <a:spcAft>
                <a:spcPct val="0"/>
              </a:spcAft>
              <a:buFontTx/>
              <a:buNone/>
            </a:pPr>
            <a:r>
              <a:rPr lang="en-US" altLang="zh-CN" sz="2400" b="1">
                <a:solidFill>
                  <a:schemeClr val="tx2"/>
                </a:solidFill>
                <a:latin typeface="宋体" panose="02010600030101010101" pitchFamily="2" charset="-122"/>
                <a:ea typeface="宋体" panose="02010600030101010101" pitchFamily="2" charset="-122"/>
                <a:sym typeface="+mn-ea"/>
              </a:rPr>
              <a:t>A</a:t>
            </a:r>
            <a:r>
              <a:rPr lang="zh-CN" altLang="en-US" sz="2400" b="1">
                <a:solidFill>
                  <a:schemeClr val="tx2"/>
                </a:solidFill>
                <a:latin typeface="宋体" panose="02010600030101010101" pitchFamily="2" charset="-122"/>
                <a:ea typeface="宋体" panose="02010600030101010101" pitchFamily="2" charset="-122"/>
                <a:sym typeface="+mn-ea"/>
              </a:rPr>
              <a:t>．氮肥    </a:t>
            </a:r>
            <a:r>
              <a:rPr lang="en-US" altLang="zh-CN" sz="2400" b="1">
                <a:solidFill>
                  <a:schemeClr val="tx2"/>
                </a:solidFill>
                <a:latin typeface="宋体" panose="02010600030101010101" pitchFamily="2" charset="-122"/>
                <a:ea typeface="宋体" panose="02010600030101010101" pitchFamily="2" charset="-122"/>
                <a:sym typeface="+mn-ea"/>
              </a:rPr>
              <a:t>B</a:t>
            </a:r>
            <a:r>
              <a:rPr lang="zh-CN" altLang="en-US" sz="2400" b="1">
                <a:solidFill>
                  <a:schemeClr val="tx2"/>
                </a:solidFill>
                <a:latin typeface="宋体" panose="02010600030101010101" pitchFamily="2" charset="-122"/>
                <a:ea typeface="宋体" panose="02010600030101010101" pitchFamily="2" charset="-122"/>
                <a:sym typeface="+mn-ea"/>
              </a:rPr>
              <a:t>．磷肥    </a:t>
            </a:r>
            <a:r>
              <a:rPr lang="en-US" altLang="zh-CN" sz="2400" b="1">
                <a:solidFill>
                  <a:schemeClr val="tx2"/>
                </a:solidFill>
                <a:latin typeface="宋体" panose="02010600030101010101" pitchFamily="2" charset="-122"/>
                <a:ea typeface="宋体" panose="02010600030101010101" pitchFamily="2" charset="-122"/>
                <a:sym typeface="+mn-ea"/>
              </a:rPr>
              <a:t>C</a:t>
            </a:r>
            <a:r>
              <a:rPr lang="zh-CN" altLang="en-US" sz="2400" b="1">
                <a:solidFill>
                  <a:schemeClr val="tx2"/>
                </a:solidFill>
                <a:latin typeface="宋体" panose="02010600030101010101" pitchFamily="2" charset="-122"/>
                <a:ea typeface="宋体" panose="02010600030101010101" pitchFamily="2" charset="-122"/>
                <a:sym typeface="+mn-ea"/>
              </a:rPr>
              <a:t>．钾肥     </a:t>
            </a:r>
            <a:r>
              <a:rPr lang="en-US" altLang="zh-CN" sz="2400" b="1">
                <a:solidFill>
                  <a:schemeClr val="tx2"/>
                </a:solidFill>
                <a:latin typeface="宋体" panose="02010600030101010101" pitchFamily="2" charset="-122"/>
                <a:ea typeface="宋体" panose="02010600030101010101" pitchFamily="2" charset="-122"/>
                <a:sym typeface="+mn-ea"/>
              </a:rPr>
              <a:t>D</a:t>
            </a:r>
            <a:r>
              <a:rPr lang="zh-CN" altLang="en-US" sz="2400" b="1">
                <a:solidFill>
                  <a:schemeClr val="tx2"/>
                </a:solidFill>
                <a:latin typeface="宋体" panose="02010600030101010101" pitchFamily="2" charset="-122"/>
                <a:ea typeface="宋体" panose="02010600030101010101" pitchFamily="2" charset="-122"/>
                <a:sym typeface="+mn-ea"/>
              </a:rPr>
              <a:t>．复合肥</a:t>
            </a:r>
          </a:p>
        </p:txBody>
      </p:sp>
      <p:sp>
        <p:nvSpPr>
          <p:cNvPr id="11268" name="矩形 29697"/>
          <p:cNvSpPr/>
          <p:nvPr/>
        </p:nvSpPr>
        <p:spPr>
          <a:xfrm>
            <a:off x="755650" y="3173413"/>
            <a:ext cx="9609138" cy="2860675"/>
          </a:xfrm>
          <a:prstGeom prst="rect">
            <a:avLst/>
          </a:prstGeom>
          <a:noFill/>
          <a:ln>
            <a:noFill/>
            <a:miter lim="800000"/>
          </a:ln>
        </p:spPr>
        <p:txBody>
          <a:bodyPr>
            <a:sp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eaLnBrk="1" hangingPunct="1">
              <a:lnSpc>
                <a:spcPct val="150000"/>
              </a:lnSpc>
              <a:spcAft>
                <a:spcPct val="0"/>
              </a:spcAft>
              <a:buFontTx/>
              <a:buNone/>
            </a:pPr>
            <a:r>
              <a:rPr lang="en-US" altLang="zh-CN" sz="2400" b="1">
                <a:solidFill>
                  <a:schemeClr val="tx2"/>
                </a:solidFill>
                <a:latin typeface="宋体" panose="02010600030101010101" pitchFamily="2" charset="-122"/>
                <a:ea typeface="宋体" panose="02010600030101010101" pitchFamily="2" charset="-122"/>
              </a:rPr>
              <a:t>2.</a:t>
            </a:r>
            <a:r>
              <a:rPr lang="zh-CN" altLang="en-US" sz="2400" b="1">
                <a:solidFill>
                  <a:schemeClr val="tx2"/>
                </a:solidFill>
                <a:latin typeface="宋体" panose="02010600030101010101" pitchFamily="2" charset="-122"/>
                <a:ea typeface="宋体" panose="02010600030101010101" pitchFamily="2" charset="-122"/>
              </a:rPr>
              <a:t>荔枝种植是广东农业的“亮点”之一。某农民种植的荔枝因欠缺磷肥和氮肥而出现生长较慢，叶色泛黄，且产量低的现象。下列肥料最适合它使用的是  （     ）</a:t>
            </a:r>
            <a:endParaRPr lang="zh-CN" altLang="pt-BR" sz="2400" b="1">
              <a:solidFill>
                <a:schemeClr val="tx2"/>
              </a:solidFill>
              <a:latin typeface="宋体" panose="02010600030101010101" pitchFamily="2" charset="-122"/>
              <a:ea typeface="宋体" panose="02010600030101010101" pitchFamily="2" charset="-122"/>
            </a:endParaRPr>
          </a:p>
          <a:p>
            <a:pPr marL="0" lvl="0" indent="0" eaLnBrk="1" hangingPunct="1">
              <a:lnSpc>
                <a:spcPct val="150000"/>
              </a:lnSpc>
              <a:spcAft>
                <a:spcPct val="0"/>
              </a:spcAft>
              <a:buFontTx/>
              <a:buNone/>
            </a:pPr>
            <a:r>
              <a:rPr lang="pt-BR" altLang="zh-CN" sz="2400" b="1">
                <a:solidFill>
                  <a:schemeClr val="tx2"/>
                </a:solidFill>
                <a:latin typeface="宋体" panose="02010600030101010101" pitchFamily="2" charset="-122"/>
                <a:ea typeface="宋体" panose="02010600030101010101" pitchFamily="2" charset="-122"/>
              </a:rPr>
              <a:t> A.CO(NH</a:t>
            </a:r>
            <a:r>
              <a:rPr lang="pt-BR" altLang="zh-CN" sz="2400" b="1" baseline="-25000">
                <a:solidFill>
                  <a:schemeClr val="tx2"/>
                </a:solidFill>
                <a:latin typeface="宋体" panose="02010600030101010101" pitchFamily="2" charset="-122"/>
                <a:ea typeface="宋体" panose="02010600030101010101" pitchFamily="2" charset="-122"/>
              </a:rPr>
              <a:t>2</a:t>
            </a:r>
            <a:r>
              <a:rPr lang="pt-BR" altLang="zh-CN" sz="2400" b="1">
                <a:solidFill>
                  <a:schemeClr val="tx2"/>
                </a:solidFill>
                <a:latin typeface="宋体" panose="02010600030101010101" pitchFamily="2" charset="-122"/>
                <a:ea typeface="宋体" panose="02010600030101010101" pitchFamily="2" charset="-122"/>
              </a:rPr>
              <a:t>)</a:t>
            </a:r>
            <a:r>
              <a:rPr lang="pt-BR" altLang="zh-CN" sz="2400" b="1" baseline="-25000">
                <a:solidFill>
                  <a:schemeClr val="tx2"/>
                </a:solidFill>
                <a:latin typeface="宋体" panose="02010600030101010101" pitchFamily="2" charset="-122"/>
                <a:ea typeface="宋体" panose="02010600030101010101" pitchFamily="2" charset="-122"/>
              </a:rPr>
              <a:t>2</a:t>
            </a:r>
            <a:r>
              <a:rPr lang="pt-BR" altLang="zh-CN" sz="2400" b="1">
                <a:solidFill>
                  <a:schemeClr val="tx2"/>
                </a:solidFill>
                <a:latin typeface="宋体" panose="02010600030101010101" pitchFamily="2" charset="-122"/>
                <a:ea typeface="宋体" panose="02010600030101010101" pitchFamily="2" charset="-122"/>
              </a:rPr>
              <a:t>            B.NH</a:t>
            </a:r>
            <a:r>
              <a:rPr lang="pt-BR" altLang="zh-CN" sz="2400" b="1" baseline="-25000">
                <a:solidFill>
                  <a:schemeClr val="tx2"/>
                </a:solidFill>
                <a:latin typeface="宋体" panose="02010600030101010101" pitchFamily="2" charset="-122"/>
                <a:ea typeface="宋体" panose="02010600030101010101" pitchFamily="2" charset="-122"/>
              </a:rPr>
              <a:t>4</a:t>
            </a:r>
            <a:r>
              <a:rPr lang="pt-BR" altLang="zh-CN" sz="2400" b="1">
                <a:solidFill>
                  <a:schemeClr val="tx2"/>
                </a:solidFill>
                <a:latin typeface="宋体" panose="02010600030101010101" pitchFamily="2" charset="-122"/>
                <a:ea typeface="宋体" panose="02010600030101010101" pitchFamily="2" charset="-122"/>
              </a:rPr>
              <a:t>H</a:t>
            </a:r>
            <a:r>
              <a:rPr lang="pt-BR" altLang="zh-CN" sz="2400" b="1" baseline="-25000">
                <a:solidFill>
                  <a:schemeClr val="tx2"/>
                </a:solidFill>
                <a:latin typeface="宋体" panose="02010600030101010101" pitchFamily="2" charset="-122"/>
                <a:ea typeface="宋体" panose="02010600030101010101" pitchFamily="2" charset="-122"/>
              </a:rPr>
              <a:t>2</a:t>
            </a:r>
            <a:r>
              <a:rPr lang="pt-BR" altLang="zh-CN" sz="2400" b="1">
                <a:solidFill>
                  <a:schemeClr val="tx2"/>
                </a:solidFill>
                <a:latin typeface="宋体" panose="02010600030101010101" pitchFamily="2" charset="-122"/>
                <a:ea typeface="宋体" panose="02010600030101010101" pitchFamily="2" charset="-122"/>
              </a:rPr>
              <a:t>PO</a:t>
            </a:r>
            <a:r>
              <a:rPr lang="pt-BR" altLang="zh-CN" sz="2400" b="1" baseline="-25000">
                <a:solidFill>
                  <a:schemeClr val="tx2"/>
                </a:solidFill>
                <a:latin typeface="宋体" panose="02010600030101010101" pitchFamily="2" charset="-122"/>
                <a:ea typeface="宋体" panose="02010600030101010101" pitchFamily="2" charset="-122"/>
              </a:rPr>
              <a:t>4</a:t>
            </a:r>
            <a:r>
              <a:rPr lang="pt-BR" altLang="zh-CN" sz="2400" b="1">
                <a:solidFill>
                  <a:schemeClr val="tx2"/>
                </a:solidFill>
                <a:latin typeface="宋体" panose="02010600030101010101" pitchFamily="2" charset="-122"/>
                <a:ea typeface="宋体" panose="02010600030101010101" pitchFamily="2" charset="-122"/>
              </a:rPr>
              <a:t>    </a:t>
            </a:r>
          </a:p>
          <a:p>
            <a:pPr marL="0" lvl="0" indent="0" eaLnBrk="1" hangingPunct="1">
              <a:lnSpc>
                <a:spcPct val="150000"/>
              </a:lnSpc>
              <a:spcAft>
                <a:spcPct val="0"/>
              </a:spcAft>
              <a:buFontTx/>
              <a:buNone/>
            </a:pPr>
            <a:r>
              <a:rPr lang="pt-BR" altLang="zh-CN" sz="2400" b="1">
                <a:solidFill>
                  <a:schemeClr val="tx2"/>
                </a:solidFill>
                <a:latin typeface="宋体" panose="02010600030101010101" pitchFamily="2" charset="-122"/>
                <a:ea typeface="宋体" panose="02010600030101010101" pitchFamily="2" charset="-122"/>
              </a:rPr>
              <a:t> C.Ca(H</a:t>
            </a:r>
            <a:r>
              <a:rPr lang="pt-BR" altLang="zh-CN" sz="2400" b="1" baseline="-25000">
                <a:solidFill>
                  <a:schemeClr val="tx2"/>
                </a:solidFill>
                <a:latin typeface="宋体" panose="02010600030101010101" pitchFamily="2" charset="-122"/>
                <a:ea typeface="宋体" panose="02010600030101010101" pitchFamily="2" charset="-122"/>
              </a:rPr>
              <a:t>2</a:t>
            </a:r>
            <a:r>
              <a:rPr lang="pt-BR" altLang="zh-CN" sz="2400" b="1">
                <a:solidFill>
                  <a:schemeClr val="tx2"/>
                </a:solidFill>
                <a:latin typeface="宋体" panose="02010600030101010101" pitchFamily="2" charset="-122"/>
                <a:ea typeface="宋体" panose="02010600030101010101" pitchFamily="2" charset="-122"/>
              </a:rPr>
              <a:t>PO</a:t>
            </a:r>
            <a:r>
              <a:rPr lang="pt-BR" altLang="zh-CN" sz="2400" b="1" baseline="-25000">
                <a:solidFill>
                  <a:schemeClr val="tx2"/>
                </a:solidFill>
                <a:latin typeface="宋体" panose="02010600030101010101" pitchFamily="2" charset="-122"/>
                <a:ea typeface="宋体" panose="02010600030101010101" pitchFamily="2" charset="-122"/>
              </a:rPr>
              <a:t>4</a:t>
            </a:r>
            <a:r>
              <a:rPr lang="pt-BR" altLang="zh-CN" sz="2400" b="1">
                <a:solidFill>
                  <a:schemeClr val="tx2"/>
                </a:solidFill>
                <a:latin typeface="宋体" panose="02010600030101010101" pitchFamily="2" charset="-122"/>
                <a:ea typeface="宋体" panose="02010600030101010101" pitchFamily="2" charset="-122"/>
              </a:rPr>
              <a:t>)</a:t>
            </a:r>
            <a:r>
              <a:rPr lang="pt-BR" altLang="zh-CN" sz="2400" b="1" baseline="-25000">
                <a:solidFill>
                  <a:schemeClr val="tx2"/>
                </a:solidFill>
                <a:latin typeface="宋体" panose="02010600030101010101" pitchFamily="2" charset="-122"/>
                <a:ea typeface="宋体" panose="02010600030101010101" pitchFamily="2" charset="-122"/>
              </a:rPr>
              <a:t>2</a:t>
            </a:r>
            <a:r>
              <a:rPr lang="pt-BR" altLang="zh-CN" sz="2400" b="1">
                <a:solidFill>
                  <a:schemeClr val="tx2"/>
                </a:solidFill>
                <a:latin typeface="宋体" panose="02010600030101010101" pitchFamily="2" charset="-122"/>
                <a:ea typeface="宋体" panose="02010600030101010101" pitchFamily="2" charset="-122"/>
              </a:rPr>
              <a:t>          D.KCl</a:t>
            </a:r>
          </a:p>
        </p:txBody>
      </p:sp>
      <p:sp>
        <p:nvSpPr>
          <p:cNvPr id="11269" name="文本框 28674"/>
          <p:cNvSpPr/>
          <p:nvPr/>
        </p:nvSpPr>
        <p:spPr>
          <a:xfrm>
            <a:off x="9466263" y="1847850"/>
            <a:ext cx="544512" cy="708025"/>
          </a:xfrm>
          <a:prstGeom prst="rect">
            <a:avLst/>
          </a:prstGeom>
          <a:noFill/>
          <a:ln>
            <a:noFill/>
            <a:miter lim="800000"/>
          </a:ln>
        </p:spPr>
        <p:txBody>
          <a:bodyPr>
            <a:sp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eaLnBrk="1" hangingPunct="1">
              <a:lnSpc>
                <a:spcPct val="100000"/>
              </a:lnSpc>
              <a:spcBef>
                <a:spcPct val="50000"/>
              </a:spcBef>
              <a:spcAft>
                <a:spcPct val="0"/>
              </a:spcAft>
              <a:buFontTx/>
              <a:buNone/>
            </a:pPr>
            <a:r>
              <a:rPr lang="en-US" altLang="zh-CN" sz="4000" b="1">
                <a:solidFill>
                  <a:srgbClr val="FF0000"/>
                </a:solidFill>
                <a:latin typeface="宋体" panose="02010600030101010101" pitchFamily="2" charset="-122"/>
              </a:rPr>
              <a:t>A</a:t>
            </a:r>
          </a:p>
        </p:txBody>
      </p:sp>
      <p:sp>
        <p:nvSpPr>
          <p:cNvPr id="11270" name="文本框 29698"/>
          <p:cNvSpPr/>
          <p:nvPr/>
        </p:nvSpPr>
        <p:spPr>
          <a:xfrm>
            <a:off x="3794125" y="4314825"/>
            <a:ext cx="533400" cy="706438"/>
          </a:xfrm>
          <a:prstGeom prst="rect">
            <a:avLst/>
          </a:prstGeom>
          <a:noFill/>
          <a:ln>
            <a:noFill/>
            <a:miter lim="800000"/>
          </a:ln>
        </p:spPr>
        <p:txBody>
          <a:bodyPr>
            <a:sp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eaLnBrk="1" hangingPunct="1">
              <a:lnSpc>
                <a:spcPct val="100000"/>
              </a:lnSpc>
              <a:spcBef>
                <a:spcPct val="50000"/>
              </a:spcBef>
              <a:spcAft>
                <a:spcPct val="0"/>
              </a:spcAft>
              <a:buFontTx/>
              <a:buNone/>
            </a:pPr>
            <a:r>
              <a:rPr lang="en-US" altLang="zh-CN" sz="4000" b="1">
                <a:solidFill>
                  <a:srgbClr val="FF0000"/>
                </a:solidFill>
                <a:latin typeface="宋体" panose="02010600030101010101" pitchFamily="2" charset="-122"/>
              </a:rPr>
              <a:t>B</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26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2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标题 1"/>
          <p:cNvSpPr>
            <a:spLocks noGrp="1"/>
          </p:cNvSpPr>
          <p:nvPr>
            <p:ph type="title"/>
          </p:nvPr>
        </p:nvSpPr>
        <p:spPr>
          <a:xfrm>
            <a:off x="435680" y="323285"/>
            <a:ext cx="10969200" cy="705600"/>
          </a:xfrm>
          <a:prstGeom prst="rect">
            <a:avLst/>
          </a:prstGeom>
          <a:noFill/>
          <a:ln w="9525" cmpd="sng">
            <a:noFill/>
            <a:prstDash val="solid"/>
          </a:ln>
          <a:effectLst/>
          <a:scene3d>
            <a:camera prst="orthographicFront"/>
            <a:lightRig rig="balanced" dir="t"/>
          </a:scene3d>
          <a:sp3d prstMaterial="plastic"/>
        </p:spPr>
        <p:txBody>
          <a:bodyPr vert="horz" lIns="90000" tIns="46800" rIns="90000" bIns="46800" rtlCol="0" anchor="ctr" anchorCtr="0">
            <a:normAutofit/>
          </a:bodyPr>
          <a:lstStyle>
            <a:lvl1pPr marL="0" marR="0" algn="l" defTabSz="914400" rtl="0" eaLnBrk="1" fontAlgn="auto" latinLnBrk="0" hangingPunct="1">
              <a:lnSpc>
                <a:spcPct val="100000"/>
              </a:lnSpc>
              <a:spcBef>
                <a:spcPct val="0"/>
              </a:spcBef>
              <a:buNone/>
              <a:defRPr kumimoji="0" lang="zh-CN" altLang="en-US" sz="3600" b="1" i="0" u="none" strike="noStrike" kern="1200" cap="none" spc="300" normalizeH="0" baseline="0" noProof="1">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1">
                <a:ln>
                  <a:noFill/>
                </a:ln>
                <a:gradFill>
                  <a:gsLst>
                    <a:gs pos="0">
                      <a:srgbClr val="007BD3"/>
                    </a:gs>
                    <a:gs pos="100000">
                      <a:srgbClr val="034373"/>
                    </a:gs>
                  </a:gsLst>
                  <a:lin scaled="0"/>
                </a:gradFill>
                <a:effectLst/>
                <a:uLnTx/>
                <a:uFillTx/>
                <a:latin typeface="楷体_GB2312" pitchFamily="49" charset="-122"/>
                <a:ea typeface="楷体_GB2312" pitchFamily="49" charset="-122"/>
                <a:cs typeface="+mn-cs"/>
                <a:sym typeface="+mn-ea"/>
              </a:rPr>
              <a:t>建构二：化肥农药使用的利弊</a:t>
            </a:r>
          </a:p>
        </p:txBody>
      </p:sp>
      <p:pic>
        <p:nvPicPr>
          <p:cNvPr id="12291" name="内容占位符 4097"/>
          <p:cNvPicPr>
            <a:picLocks noGrp="1" noChangeAspect="1"/>
          </p:cNvPicPr>
          <p:nvPr>
            <p:ph idx="1"/>
          </p:nvPr>
        </p:nvPicPr>
        <p:blipFill>
          <a:blip r:embed="rId3"/>
          <a:stretch>
            <a:fillRect/>
          </a:stretch>
        </p:blipFill>
        <p:spPr bwMode="auto">
          <a:xfrm>
            <a:off x="6694488" y="1100138"/>
            <a:ext cx="5497512" cy="5672137"/>
          </a:xfrm>
          <a:prstGeom prst="rect">
            <a:avLst/>
          </a:prstGeom>
          <a:noFill/>
          <a:ln>
            <a:noFill/>
            <a:miter lim="800000"/>
            <a:headEnd/>
            <a:tailEnd/>
          </a:ln>
        </p:spPr>
      </p:pic>
      <p:sp>
        <p:nvSpPr>
          <p:cNvPr id="12292" name="文本框 3"/>
          <p:cNvSpPr/>
          <p:nvPr/>
        </p:nvSpPr>
        <p:spPr>
          <a:xfrm>
            <a:off x="558800" y="1978025"/>
            <a:ext cx="5567363" cy="952500"/>
          </a:xfrm>
          <a:prstGeom prst="rect">
            <a:avLst/>
          </a:prstGeom>
          <a:noFill/>
          <a:ln>
            <a:noFill/>
            <a:miter lim="800000"/>
          </a:ln>
        </p:spPr>
        <p:txBody>
          <a:bodyPr>
            <a:sp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eaLnBrk="1" hangingPunct="1">
              <a:lnSpc>
                <a:spcPct val="100000"/>
              </a:lnSpc>
              <a:spcAft>
                <a:spcPct val="0"/>
              </a:spcAft>
              <a:buFontTx/>
              <a:buNone/>
            </a:pPr>
            <a:r>
              <a:rPr lang="zh-CN" altLang="en-US" sz="2800">
                <a:solidFill>
                  <a:srgbClr val="FF0000"/>
                </a:solidFill>
              </a:rPr>
              <a:t>合理使用化肥</a:t>
            </a:r>
            <a:r>
              <a:rPr lang="zh-CN" altLang="en-US" sz="2800">
                <a:solidFill>
                  <a:schemeClr val="tx1"/>
                </a:solidFill>
              </a:rPr>
              <a:t>对提高农作物的产量具有重要作用</a:t>
            </a:r>
          </a:p>
        </p:txBody>
      </p:sp>
      <p:sp>
        <p:nvSpPr>
          <p:cNvPr id="12293" name="文本框 4"/>
          <p:cNvSpPr/>
          <p:nvPr/>
        </p:nvSpPr>
        <p:spPr>
          <a:xfrm>
            <a:off x="498475" y="3244850"/>
            <a:ext cx="5565775" cy="1382713"/>
          </a:xfrm>
          <a:prstGeom prst="rect">
            <a:avLst/>
          </a:prstGeom>
          <a:noFill/>
          <a:ln>
            <a:noFill/>
            <a:miter lim="800000"/>
          </a:ln>
        </p:spPr>
        <p:txBody>
          <a:bodyPr>
            <a:sp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eaLnBrk="1" hangingPunct="1">
              <a:lnSpc>
                <a:spcPct val="100000"/>
              </a:lnSpc>
              <a:spcAft>
                <a:spcPct val="0"/>
              </a:spcAft>
              <a:buFontTx/>
              <a:buNone/>
            </a:pPr>
            <a:r>
              <a:rPr lang="zh-CN" altLang="en-US" sz="2800">
                <a:solidFill>
                  <a:schemeClr val="tx1"/>
                </a:solidFill>
                <a:sym typeface="+mn-ea"/>
              </a:rPr>
              <a:t>不合理使用化肥会污染土壤，使土壤退化，造成水污染，大气环境污染。</a:t>
            </a:r>
          </a:p>
        </p:txBody>
      </p:sp>
      <p:sp>
        <p:nvSpPr>
          <p:cNvPr id="12294" name="文本框 5"/>
          <p:cNvSpPr/>
          <p:nvPr/>
        </p:nvSpPr>
        <p:spPr>
          <a:xfrm>
            <a:off x="558800" y="5051425"/>
            <a:ext cx="4722813" cy="460375"/>
          </a:xfrm>
          <a:prstGeom prst="rect">
            <a:avLst/>
          </a:prstGeom>
          <a:noFill/>
          <a:ln>
            <a:noFill/>
            <a:miter lim="800000"/>
          </a:ln>
        </p:spPr>
        <p:txBody>
          <a:bodyPr>
            <a:sp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eaLnBrk="1" hangingPunct="1">
              <a:lnSpc>
                <a:spcPct val="100000"/>
              </a:lnSpc>
              <a:spcAft>
                <a:spcPct val="0"/>
              </a:spcAft>
              <a:buFontTx/>
              <a:buNone/>
            </a:pPr>
            <a:r>
              <a:rPr lang="zh-CN" altLang="en-US" sz="2400">
                <a:solidFill>
                  <a:srgbClr val="FF0000"/>
                </a:solidFill>
              </a:rPr>
              <a:t>注：合理使用不是禁止不用</a:t>
            </a: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2291"/>
                                        </p:tgtEl>
                                        <p:attrNameLst>
                                          <p:attrName>style.visibility</p:attrName>
                                        </p:attrNameLst>
                                      </p:cBhvr>
                                      <p:to>
                                        <p:strVal val="visible"/>
                                      </p:to>
                                    </p:set>
                                    <p:animEffect transition="in" filter="wipe(up)">
                                      <p:cBhvr>
                                        <p:cTn id="7" dur="500"/>
                                        <p:tgtEl>
                                          <p:spTgt spid="12291"/>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2292"/>
                                        </p:tgtEl>
                                        <p:attrNameLst>
                                          <p:attrName>style.visibility</p:attrName>
                                        </p:attrNameLst>
                                      </p:cBhvr>
                                      <p:to>
                                        <p:strVal val="visible"/>
                                      </p:to>
                                    </p:set>
                                    <p:anim calcmode="lin" valueType="num">
                                      <p:cBhvr additive="base">
                                        <p:cTn id="12" dur="500" fill="hold"/>
                                        <p:tgtEl>
                                          <p:spTgt spid="12292"/>
                                        </p:tgtEl>
                                        <p:attrNameLst>
                                          <p:attrName>ppt_x</p:attrName>
                                        </p:attrNameLst>
                                      </p:cBhvr>
                                      <p:tavLst>
                                        <p:tav tm="0">
                                          <p:val>
                                            <p:strVal val="#ppt_x"/>
                                          </p:val>
                                        </p:tav>
                                        <p:tav tm="100000">
                                          <p:val>
                                            <p:strVal val="#ppt_x"/>
                                          </p:val>
                                        </p:tav>
                                      </p:tavLst>
                                    </p:anim>
                                    <p:anim calcmode="lin" valueType="num">
                                      <p:cBhvr additive="base">
                                        <p:cTn id="13" dur="500" fill="hold"/>
                                        <p:tgtEl>
                                          <p:spTgt spid="12292"/>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12293"/>
                                        </p:tgtEl>
                                        <p:attrNameLst>
                                          <p:attrName>style.visibility</p:attrName>
                                        </p:attrNameLst>
                                      </p:cBhvr>
                                      <p:to>
                                        <p:strVal val="visible"/>
                                      </p:to>
                                    </p:set>
                                    <p:anim calcmode="lin" valueType="num">
                                      <p:cBhvr additive="base">
                                        <p:cTn id="18" dur="500" fill="hold"/>
                                        <p:tgtEl>
                                          <p:spTgt spid="12293"/>
                                        </p:tgtEl>
                                        <p:attrNameLst>
                                          <p:attrName>ppt_x</p:attrName>
                                        </p:attrNameLst>
                                      </p:cBhvr>
                                      <p:tavLst>
                                        <p:tav tm="0">
                                          <p:val>
                                            <p:strVal val="#ppt_x"/>
                                          </p:val>
                                        </p:tav>
                                        <p:tav tm="100000">
                                          <p:val>
                                            <p:strVal val="#ppt_x"/>
                                          </p:val>
                                        </p:tav>
                                      </p:tavLst>
                                    </p:anim>
                                    <p:anim calcmode="lin" valueType="num">
                                      <p:cBhvr additive="base">
                                        <p:cTn id="19" dur="500" fill="hold"/>
                                        <p:tgtEl>
                                          <p:spTgt spid="12293"/>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12294"/>
                                        </p:tgtEl>
                                        <p:attrNameLst>
                                          <p:attrName>style.visibility</p:attrName>
                                        </p:attrNameLst>
                                      </p:cBhvr>
                                      <p:to>
                                        <p:strVal val="visible"/>
                                      </p:to>
                                    </p:set>
                                    <p:anim calcmode="lin" valueType="num">
                                      <p:cBhvr additive="base">
                                        <p:cTn id="24" dur="500" fill="hold"/>
                                        <p:tgtEl>
                                          <p:spTgt spid="12294"/>
                                        </p:tgtEl>
                                        <p:attrNameLst>
                                          <p:attrName>ppt_x</p:attrName>
                                        </p:attrNameLst>
                                      </p:cBhvr>
                                      <p:tavLst>
                                        <p:tav tm="0">
                                          <p:val>
                                            <p:strVal val="#ppt_x"/>
                                          </p:val>
                                        </p:tav>
                                        <p:tav tm="100000">
                                          <p:val>
                                            <p:strVal val="#ppt_x"/>
                                          </p:val>
                                        </p:tav>
                                      </p:tavLst>
                                    </p:anim>
                                    <p:anim calcmode="lin" valueType="num">
                                      <p:cBhvr additive="base">
                                        <p:cTn id="25" dur="500" fill="hold"/>
                                        <p:tgtEl>
                                          <p:spTgt spid="1229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灯片编号占位符 1"/>
          <p:cNvSpPr>
            <a:spLocks noGrp="1"/>
          </p:cNvSpPr>
          <p:nvPr>
            <p:ph type="sldNum" idx="12"/>
          </p:nvPr>
        </p:nvSpPr>
        <p:spPr>
          <a:xfrm>
            <a:off x="8877300" y="6315075"/>
            <a:ext cx="2700338" cy="315913"/>
          </a:xfrm>
          <a:prstGeom prst="rect">
            <a:avLst/>
          </a:prstGeom>
          <a:noFill/>
          <a:ln>
            <a:noFill/>
            <a:miter lim="800000"/>
          </a:ln>
        </p:spPr>
        <p:txBody>
          <a:bodyPr anchor="ctr" anchorCtr="0">
            <a:no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r" eaLnBrk="1" hangingPunct="1">
              <a:lnSpc>
                <a:spcPct val="100000"/>
              </a:lnSpc>
              <a:spcAft>
                <a:spcPct val="0"/>
              </a:spcAft>
              <a:buFontTx/>
              <a:buNone/>
            </a:pPr>
            <a:fld id="{4DB7489B-6B7B-45B4-81BA-E612898F202E}" type="slidenum">
              <a:rPr lang="zh-CN" altLang="en-US" sz="1000">
                <a:solidFill>
                  <a:srgbClr val="898989"/>
                </a:solidFill>
              </a:rPr>
              <a:t>12</a:t>
            </a:fld>
            <a:endParaRPr lang="zh-CN" altLang="en-US" sz="1000">
              <a:solidFill>
                <a:srgbClr val="898989"/>
              </a:solidFill>
            </a:endParaRPr>
          </a:p>
        </p:txBody>
      </p:sp>
      <p:pic>
        <p:nvPicPr>
          <p:cNvPr id="13315" name="文本占位符 22529"/>
          <p:cNvPicPr>
            <a:picLocks noGrp="1" noChangeAspect="1"/>
          </p:cNvPicPr>
          <p:nvPr>
            <p:ph type="body" idx="1"/>
          </p:nvPr>
        </p:nvPicPr>
        <p:blipFill>
          <a:blip r:embed="rId2"/>
          <a:stretch>
            <a:fillRect/>
          </a:stretch>
        </p:blipFill>
        <p:spPr bwMode="auto">
          <a:xfrm>
            <a:off x="4956175" y="79375"/>
            <a:ext cx="7235825" cy="6778625"/>
          </a:xfrm>
          <a:prstGeom prst="rect">
            <a:avLst/>
          </a:prstGeom>
          <a:noFill/>
          <a:ln>
            <a:noFill/>
            <a:miter lim="800000"/>
            <a:headEnd/>
            <a:tailEnd/>
          </a:ln>
        </p:spPr>
      </p:pic>
      <p:sp>
        <p:nvSpPr>
          <p:cNvPr id="13316" name="文本框 22531"/>
          <p:cNvSpPr/>
          <p:nvPr/>
        </p:nvSpPr>
        <p:spPr>
          <a:xfrm>
            <a:off x="377825" y="1155700"/>
            <a:ext cx="4710113" cy="1641475"/>
          </a:xfrm>
          <a:prstGeom prst="rect">
            <a:avLst/>
          </a:prstGeom>
          <a:noFill/>
          <a:ln>
            <a:noFill/>
            <a:miter lim="800000"/>
          </a:ln>
        </p:spPr>
        <p:txBody>
          <a:bodyPr>
            <a:sp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eaLnBrk="1" hangingPunct="1">
              <a:lnSpc>
                <a:spcPct val="140000"/>
              </a:lnSpc>
              <a:spcAft>
                <a:spcPct val="0"/>
              </a:spcAft>
              <a:buFontTx/>
              <a:buNone/>
            </a:pPr>
            <a:r>
              <a:rPr lang="en-US" altLang="zh-CN" sz="2400" b="1">
                <a:solidFill>
                  <a:schemeClr val="tx1"/>
                </a:solidFill>
                <a:latin typeface="宋体" panose="02010600030101010101" pitchFamily="2" charset="-122"/>
              </a:rPr>
              <a:t>  </a:t>
            </a:r>
            <a:r>
              <a:rPr lang="zh-CN" altLang="en-US" sz="2400" b="1">
                <a:solidFill>
                  <a:srgbClr val="FF0000"/>
                </a:solidFill>
                <a:latin typeface="宋体" panose="02010600030101010101" pitchFamily="2" charset="-122"/>
              </a:rPr>
              <a:t>合理使用农药</a:t>
            </a:r>
            <a:r>
              <a:rPr lang="zh-CN" altLang="en-US" sz="2400" b="1">
                <a:solidFill>
                  <a:schemeClr val="tx1"/>
                </a:solidFill>
                <a:latin typeface="宋体" panose="02010600030101010101" pitchFamily="2" charset="-122"/>
              </a:rPr>
              <a:t>对农业的高产丰收也具有重要的作用。</a:t>
            </a:r>
          </a:p>
          <a:p>
            <a:pPr marL="0" lvl="0" indent="0" eaLnBrk="1" hangingPunct="1">
              <a:lnSpc>
                <a:spcPct val="140000"/>
              </a:lnSpc>
              <a:spcAft>
                <a:spcPct val="0"/>
              </a:spcAft>
              <a:buFontTx/>
              <a:buNone/>
            </a:pPr>
            <a:r>
              <a:rPr lang="zh-CN" altLang="en-US" sz="2400" b="1">
                <a:solidFill>
                  <a:schemeClr val="tx1"/>
                </a:solidFill>
                <a:latin typeface="宋体" panose="02010600030101010101" pitchFamily="2" charset="-122"/>
              </a:rPr>
              <a:t>   </a:t>
            </a:r>
          </a:p>
        </p:txBody>
      </p:sp>
      <p:sp>
        <p:nvSpPr>
          <p:cNvPr id="13317" name="文本框 2"/>
          <p:cNvSpPr/>
          <p:nvPr/>
        </p:nvSpPr>
        <p:spPr>
          <a:xfrm>
            <a:off x="377825" y="2654300"/>
            <a:ext cx="4203700" cy="2159000"/>
          </a:xfrm>
          <a:prstGeom prst="rect">
            <a:avLst/>
          </a:prstGeom>
          <a:noFill/>
          <a:ln>
            <a:noFill/>
            <a:miter lim="800000"/>
          </a:ln>
        </p:spPr>
        <p:txBody>
          <a:bodyPr>
            <a:sp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eaLnBrk="1" hangingPunct="1">
              <a:lnSpc>
                <a:spcPct val="140000"/>
              </a:lnSpc>
              <a:spcAft>
                <a:spcPct val="0"/>
              </a:spcAft>
              <a:buFontTx/>
              <a:buNone/>
            </a:pPr>
            <a:r>
              <a:rPr lang="en-US" altLang="zh-CN" sz="2400" b="1">
                <a:solidFill>
                  <a:schemeClr val="tx1"/>
                </a:solidFill>
                <a:latin typeface="宋体" panose="02010600030101010101" pitchFamily="2" charset="-122"/>
                <a:sym typeface="+mn-ea"/>
              </a:rPr>
              <a:t>  但农药也是有毒物质，在杀灭病虫害的同时也带来了对自然环境的污染和对人体健康的危害。</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33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13316"/>
                                        </p:tgtEl>
                                        <p:attrNameLst>
                                          <p:attrName>style.visibility</p:attrName>
                                        </p:attrNameLst>
                                      </p:cBhvr>
                                      <p:to>
                                        <p:strVal val="visible"/>
                                      </p:to>
                                    </p:set>
                                    <p:anim calcmode="lin" valueType="num">
                                      <p:cBhvr additive="base">
                                        <p:cTn id="11" dur="500" fill="hold"/>
                                        <p:tgtEl>
                                          <p:spTgt spid="13316"/>
                                        </p:tgtEl>
                                        <p:attrNameLst>
                                          <p:attrName>ppt_x</p:attrName>
                                        </p:attrNameLst>
                                      </p:cBhvr>
                                      <p:tavLst>
                                        <p:tav tm="0">
                                          <p:val>
                                            <p:strVal val="#ppt_x"/>
                                          </p:val>
                                        </p:tav>
                                        <p:tav tm="100000">
                                          <p:val>
                                            <p:strVal val="#ppt_x"/>
                                          </p:val>
                                        </p:tav>
                                      </p:tavLst>
                                    </p:anim>
                                    <p:anim calcmode="lin" valueType="num">
                                      <p:cBhvr additive="base">
                                        <p:cTn id="12" dur="500" fill="hold"/>
                                        <p:tgtEl>
                                          <p:spTgt spid="1331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3317"/>
                                        </p:tgtEl>
                                        <p:attrNameLst>
                                          <p:attrName>style.visibility</p:attrName>
                                        </p:attrNameLst>
                                      </p:cBhvr>
                                      <p:to>
                                        <p:strVal val="visible"/>
                                      </p:to>
                                    </p:set>
                                    <p:anim calcmode="lin" valueType="num">
                                      <p:cBhvr additive="base">
                                        <p:cTn id="17" dur="500" fill="hold"/>
                                        <p:tgtEl>
                                          <p:spTgt spid="13317"/>
                                        </p:tgtEl>
                                        <p:attrNameLst>
                                          <p:attrName>ppt_x</p:attrName>
                                        </p:attrNameLst>
                                      </p:cBhvr>
                                      <p:tavLst>
                                        <p:tav tm="0">
                                          <p:val>
                                            <p:strVal val="#ppt_x"/>
                                          </p:val>
                                        </p:tav>
                                        <p:tav tm="100000">
                                          <p:val>
                                            <p:strVal val="#ppt_x"/>
                                          </p:val>
                                        </p:tav>
                                      </p:tavLst>
                                    </p:anim>
                                    <p:anim calcmode="lin" valueType="num">
                                      <p:cBhvr additive="base">
                                        <p:cTn id="18" dur="500" fill="hold"/>
                                        <p:tgtEl>
                                          <p:spTgt spid="133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灯片编号占位符 1"/>
          <p:cNvSpPr>
            <a:spLocks noGrp="1"/>
          </p:cNvSpPr>
          <p:nvPr>
            <p:ph type="sldNum" idx="12"/>
          </p:nvPr>
        </p:nvSpPr>
        <p:spPr>
          <a:xfrm>
            <a:off x="8877300" y="6315075"/>
            <a:ext cx="2700338" cy="315913"/>
          </a:xfrm>
          <a:prstGeom prst="rect">
            <a:avLst/>
          </a:prstGeom>
          <a:noFill/>
          <a:ln>
            <a:noFill/>
            <a:miter lim="800000"/>
          </a:ln>
        </p:spPr>
        <p:txBody>
          <a:bodyPr anchor="ctr" anchorCtr="0">
            <a:no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r" eaLnBrk="1" hangingPunct="1">
              <a:lnSpc>
                <a:spcPct val="100000"/>
              </a:lnSpc>
              <a:spcAft>
                <a:spcPct val="0"/>
              </a:spcAft>
              <a:buFontTx/>
              <a:buNone/>
            </a:pPr>
            <a:fld id="{95497962-C18B-4951-A869-A75B1E32AC84}" type="slidenum">
              <a:rPr lang="zh-CN" altLang="en-US" sz="1000">
                <a:solidFill>
                  <a:srgbClr val="898989"/>
                </a:solidFill>
              </a:rPr>
              <a:t>13</a:t>
            </a:fld>
            <a:endParaRPr lang="zh-CN" altLang="en-US" sz="1000">
              <a:solidFill>
                <a:srgbClr val="898989"/>
              </a:solidFill>
            </a:endParaRPr>
          </a:p>
        </p:txBody>
      </p:sp>
      <p:sp>
        <p:nvSpPr>
          <p:cNvPr id="14339" name="文本框 21505"/>
          <p:cNvSpPr/>
          <p:nvPr/>
        </p:nvSpPr>
        <p:spPr>
          <a:xfrm>
            <a:off x="1182688" y="2595563"/>
            <a:ext cx="8658225" cy="2860675"/>
          </a:xfrm>
          <a:prstGeom prst="rect">
            <a:avLst/>
          </a:prstGeom>
          <a:noFill/>
          <a:ln>
            <a:noFill/>
            <a:miter lim="800000"/>
          </a:ln>
        </p:spPr>
        <p:txBody>
          <a:bodyPr>
            <a:sp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eaLnBrk="1" hangingPunct="1">
              <a:lnSpc>
                <a:spcPct val="150000"/>
              </a:lnSpc>
              <a:spcAft>
                <a:spcPct val="0"/>
              </a:spcAft>
              <a:buFontTx/>
              <a:buNone/>
            </a:pPr>
            <a:r>
              <a:rPr lang="zh-CN" altLang="en-US" sz="2400" b="1">
                <a:solidFill>
                  <a:srgbClr val="FF0000"/>
                </a:solidFill>
                <a:latin typeface="宋体" panose="02010600030101010101" pitchFamily="2" charset="-122"/>
                <a:ea typeface="宋体" panose="02010600030101010101" pitchFamily="2" charset="-122"/>
              </a:rPr>
              <a:t>国际上：</a:t>
            </a:r>
            <a:r>
              <a:rPr lang="zh-CN" altLang="en-US" sz="2400" b="1">
                <a:solidFill>
                  <a:schemeClr val="tx2"/>
                </a:solidFill>
                <a:latin typeface="宋体" panose="02010600030101010101" pitchFamily="2" charset="-122"/>
                <a:ea typeface="宋体" panose="02010600030101010101" pitchFamily="2" charset="-122"/>
              </a:rPr>
              <a:t>掀起将化肥、农药施用保持低水平，保障食品安全为中心的持续农业运动。</a:t>
            </a:r>
          </a:p>
          <a:p>
            <a:pPr marL="0" lvl="0" indent="0" eaLnBrk="1" hangingPunct="1">
              <a:lnSpc>
                <a:spcPct val="150000"/>
              </a:lnSpc>
              <a:spcAft>
                <a:spcPct val="0"/>
              </a:spcAft>
              <a:buFontTx/>
              <a:buNone/>
            </a:pPr>
            <a:r>
              <a:rPr lang="zh-CN" altLang="en-US" sz="2400" b="1">
                <a:solidFill>
                  <a:srgbClr val="FF0000"/>
                </a:solidFill>
                <a:latin typeface="宋体" panose="02010600030101010101" pitchFamily="2" charset="-122"/>
                <a:ea typeface="宋体" panose="02010600030101010101" pitchFamily="2" charset="-122"/>
              </a:rPr>
              <a:t>我国：</a:t>
            </a:r>
            <a:r>
              <a:rPr lang="zh-CN" altLang="en-US" sz="2400" b="1">
                <a:solidFill>
                  <a:schemeClr val="tx2"/>
                </a:solidFill>
                <a:latin typeface="宋体" panose="02010600030101010101" pitchFamily="2" charset="-122"/>
                <a:ea typeface="宋体" panose="02010600030101010101" pitchFamily="2" charset="-122"/>
              </a:rPr>
              <a:t>以尽量少的投入，尽量小的对环境的影响来保持尽量高的农产品产量及保障食品品质，是我国持续农业运动的主要内容。</a:t>
            </a:r>
          </a:p>
        </p:txBody>
      </p:sp>
      <p:sp>
        <p:nvSpPr>
          <p:cNvPr id="14340" name="文本框 2"/>
          <p:cNvSpPr/>
          <p:nvPr/>
        </p:nvSpPr>
        <p:spPr>
          <a:xfrm>
            <a:off x="741363" y="1022350"/>
            <a:ext cx="9834562" cy="1382713"/>
          </a:xfrm>
          <a:prstGeom prst="rect">
            <a:avLst/>
          </a:prstGeom>
          <a:noFill/>
          <a:ln>
            <a:noFill/>
            <a:miter lim="800000"/>
          </a:ln>
        </p:spPr>
        <p:txBody>
          <a:bodyPr wrap="none">
            <a:sp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eaLnBrk="1" hangingPunct="1">
              <a:lnSpc>
                <a:spcPct val="150000"/>
              </a:lnSpc>
              <a:spcAft>
                <a:spcPct val="0"/>
              </a:spcAft>
              <a:buFontTx/>
              <a:buNone/>
            </a:pPr>
            <a:r>
              <a:rPr lang="zh-CN" altLang="en-US" sz="2800" b="1">
                <a:solidFill>
                  <a:schemeClr val="tx2"/>
                </a:solidFill>
                <a:latin typeface="宋体" panose="02010600030101010101" pitchFamily="2" charset="-122"/>
                <a:ea typeface="宋体" panose="02010600030101010101" pitchFamily="2" charset="-122"/>
                <a:sym typeface="+mn-ea"/>
              </a:rPr>
              <a:t>在保证增加农作物产量的同时又尽可能的减小对环境的危害。</a:t>
            </a:r>
          </a:p>
          <a:p>
            <a:pPr marL="0" lvl="0" indent="0" eaLnBrk="1" hangingPunct="1">
              <a:lnSpc>
                <a:spcPct val="150000"/>
              </a:lnSpc>
              <a:spcAft>
                <a:spcPct val="0"/>
              </a:spcAft>
              <a:buFontTx/>
              <a:buNone/>
            </a:pPr>
            <a:r>
              <a:rPr lang="zh-CN" altLang="en-US" sz="2800" b="1">
                <a:solidFill>
                  <a:schemeClr val="tx2"/>
                </a:solidFill>
                <a:latin typeface="宋体" panose="02010600030101010101" pitchFamily="2" charset="-122"/>
                <a:ea typeface="宋体" panose="02010600030101010101" pitchFamily="2" charset="-122"/>
                <a:sym typeface="+mn-ea"/>
              </a:rPr>
              <a:t>如何合理的使用化肥农药？</a:t>
            </a:r>
          </a:p>
        </p:txBody>
      </p:sp>
      <p:sp>
        <p:nvSpPr>
          <p:cNvPr id="14341" name="标题 1"/>
          <p:cNvSpPr>
            <a:spLocks noGrp="1"/>
          </p:cNvSpPr>
          <p:nvPr/>
        </p:nvSpPr>
        <p:spPr>
          <a:xfrm>
            <a:off x="342970" y="391230"/>
            <a:ext cx="10969200" cy="705600"/>
          </a:xfrm>
          <a:prstGeom prst="rect">
            <a:avLst/>
          </a:prstGeom>
        </p:spPr>
        <p:txBody>
          <a:bodyPr lIns="90000" tIns="46800" rIns="90000" bIns="46800" anchor="ctr">
            <a:normAutofit/>
          </a:bodyPr>
          <a:lstStyle>
            <a:lvl1pPr marL="0" marR="0" algn="l" defTabSz="914400" rtl="0" eaLnBrk="1" fontAlgn="auto" latinLnBrk="0" hangingPunct="1">
              <a:lnSpc>
                <a:spcPct val="100000"/>
              </a:lnSpc>
              <a:spcBef>
                <a:spcPct val="0"/>
              </a:spcBef>
              <a:buNone/>
              <a:defRPr kumimoji="0" lang="zh-CN" altLang="en-US" sz="3600" b="1" i="0" u="none" strike="noStrike" kern="1200" cap="none" spc="300" normalizeH="0" baseline="0" noProof="1">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1">
                <a:ln>
                  <a:noFill/>
                </a:ln>
                <a:gradFill>
                  <a:gsLst>
                    <a:gs pos="0">
                      <a:srgbClr val="007BD3"/>
                    </a:gs>
                    <a:gs pos="100000">
                      <a:srgbClr val="034373"/>
                    </a:gs>
                  </a:gsLst>
                  <a:lin scaled="0"/>
                </a:gradFill>
                <a:effectLst/>
                <a:uLnTx/>
                <a:uFillTx/>
                <a:latin typeface="楷体_GB2312" pitchFamily="49" charset="-122"/>
                <a:ea typeface="楷体_GB2312" pitchFamily="49" charset="-122"/>
                <a:cs typeface="+mn-cs"/>
                <a:sym typeface="+mn-ea"/>
              </a:rPr>
              <a:t>思考：</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341"/>
                                        </p:tgtEl>
                                        <p:attrNameLst>
                                          <p:attrName>style.visibility</p:attrName>
                                        </p:attrNameLst>
                                      </p:cBhvr>
                                      <p:to>
                                        <p:strVal val="visible"/>
                                      </p:to>
                                    </p:set>
                                    <p:anim calcmode="lin" valueType="num">
                                      <p:cBhvr additive="base">
                                        <p:cTn id="7" dur="500" fill="hold"/>
                                        <p:tgtEl>
                                          <p:spTgt spid="14341"/>
                                        </p:tgtEl>
                                        <p:attrNameLst>
                                          <p:attrName>ppt_x</p:attrName>
                                        </p:attrNameLst>
                                      </p:cBhvr>
                                      <p:tavLst>
                                        <p:tav tm="0">
                                          <p:val>
                                            <p:strVal val="#ppt_x"/>
                                          </p:val>
                                        </p:tav>
                                        <p:tav tm="100000">
                                          <p:val>
                                            <p:strVal val="#ppt_x"/>
                                          </p:val>
                                        </p:tav>
                                      </p:tavLst>
                                    </p:anim>
                                    <p:anim calcmode="lin" valueType="num">
                                      <p:cBhvr additive="base">
                                        <p:cTn id="8" dur="500" fill="hold"/>
                                        <p:tgtEl>
                                          <p:spTgt spid="14341"/>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4340"/>
                                        </p:tgtEl>
                                        <p:attrNameLst>
                                          <p:attrName>style.visibility</p:attrName>
                                        </p:attrNameLst>
                                      </p:cBhvr>
                                      <p:to>
                                        <p:strVal val="visible"/>
                                      </p:to>
                                    </p:set>
                                    <p:anim calcmode="lin" valueType="num">
                                      <p:cBhvr additive="base">
                                        <p:cTn id="11" dur="500" fill="hold"/>
                                        <p:tgtEl>
                                          <p:spTgt spid="14340"/>
                                        </p:tgtEl>
                                        <p:attrNameLst>
                                          <p:attrName>ppt_x</p:attrName>
                                        </p:attrNameLst>
                                      </p:cBhvr>
                                      <p:tavLst>
                                        <p:tav tm="0">
                                          <p:val>
                                            <p:strVal val="#ppt_x"/>
                                          </p:val>
                                        </p:tav>
                                        <p:tav tm="100000">
                                          <p:val>
                                            <p:strVal val="#ppt_x"/>
                                          </p:val>
                                        </p:tav>
                                      </p:tavLst>
                                    </p:anim>
                                    <p:anim calcmode="lin" valueType="num">
                                      <p:cBhvr additive="base">
                                        <p:cTn id="12" dur="500" fill="hold"/>
                                        <p:tgtEl>
                                          <p:spTgt spid="14340"/>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43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18433"/>
          <p:cNvSpPr/>
          <p:nvPr/>
        </p:nvSpPr>
        <p:spPr>
          <a:xfrm>
            <a:off x="835025" y="297498"/>
            <a:ext cx="3163570" cy="584835"/>
          </a:xfrm>
          <a:prstGeom prst="rect">
            <a:avLst/>
          </a:prstGeom>
        </p:spPr>
        <p:txBody>
          <a:bodyPr lIns="90000" tIns="46800" rIns="90000" bIns="46800" anchor="ctr">
            <a:normAutofit/>
          </a:bodyPr>
          <a:lstStyle>
            <a:lvl1pPr marL="0" marR="0" algn="l" defTabSz="914400" rtl="0" eaLnBrk="1" fontAlgn="auto" latinLnBrk="0" hangingPunct="1">
              <a:lnSpc>
                <a:spcPct val="100000"/>
              </a:lnSpc>
              <a:spcBef>
                <a:spcPct val="0"/>
              </a:spcBef>
              <a:buNone/>
              <a:defRPr kumimoji="0" lang="zh-CN" altLang="en-US" sz="3600" b="1" i="0" u="none" strike="noStrike" kern="1200" cap="none" spc="300" normalizeH="0" baseline="0" noProof="1">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1">
                <a:ln>
                  <a:noFill/>
                </a:ln>
                <a:gradFill>
                  <a:gsLst>
                    <a:gs pos="0">
                      <a:srgbClr val="007BD3"/>
                    </a:gs>
                    <a:gs pos="100000">
                      <a:srgbClr val="034373"/>
                    </a:gs>
                  </a:gsLst>
                  <a:lin scaled="0"/>
                </a:gradFill>
                <a:effectLst/>
                <a:uLnTx/>
                <a:uFillTx/>
                <a:latin typeface="楷体_GB2312" pitchFamily="49" charset="-122"/>
                <a:ea typeface="楷体_GB2312" pitchFamily="49" charset="-122"/>
                <a:cs typeface="+mn-cs"/>
                <a:sym typeface="+mn-ea"/>
              </a:rPr>
              <a:t>巩固二  </a:t>
            </a:r>
          </a:p>
        </p:txBody>
      </p:sp>
      <p:sp>
        <p:nvSpPr>
          <p:cNvPr id="15363" name="文本框 18434"/>
          <p:cNvSpPr/>
          <p:nvPr/>
        </p:nvSpPr>
        <p:spPr>
          <a:xfrm>
            <a:off x="1658938" y="1143000"/>
            <a:ext cx="8429625" cy="671513"/>
          </a:xfrm>
          <a:prstGeom prst="rect">
            <a:avLst/>
          </a:prstGeom>
          <a:noFill/>
          <a:ln>
            <a:noFill/>
            <a:miter lim="800000"/>
          </a:ln>
        </p:spPr>
        <p:txBody>
          <a:bodyPr lIns="0" tIns="0" rIns="0" bIns="0">
            <a:sp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defTabSz="923925" eaLnBrk="1" hangingPunct="1">
              <a:lnSpc>
                <a:spcPts val="2610"/>
              </a:lnSpc>
              <a:spcAft>
                <a:spcPct val="0"/>
              </a:spcAft>
              <a:buFontTx/>
              <a:buNone/>
            </a:pPr>
            <a:r>
              <a:rPr lang="en-US" altLang="zh-CN" sz="2400">
                <a:solidFill>
                  <a:srgbClr val="000000"/>
                </a:solidFill>
                <a:latin typeface="Times New Roman" panose="02020603050405020304" pitchFamily="18" charset="0"/>
              </a:rPr>
              <a:t>1</a:t>
            </a:r>
            <a:r>
              <a:rPr lang="zh-CN" altLang="en-US" sz="2400">
                <a:solidFill>
                  <a:srgbClr val="000000"/>
                </a:solidFill>
                <a:latin typeface="Times New Roman" panose="02020603050405020304" pitchFamily="18" charset="0"/>
              </a:rPr>
              <a:t>．下列关于化肥的说法正确的是</a:t>
            </a:r>
            <a:r>
              <a:rPr lang="en-US" altLang="zh-CN" sz="2400">
                <a:solidFill>
                  <a:srgbClr val="000000"/>
                </a:solidFill>
                <a:latin typeface="Times New Roman" panose="02020603050405020304" pitchFamily="18" charset="0"/>
              </a:rPr>
              <a:t>(        </a:t>
            </a:r>
            <a:r>
              <a:rPr lang="en-US" altLang="zh-CN" sz="2400">
                <a:solidFill>
                  <a:srgbClr val="000000"/>
                </a:solidFill>
                <a:latin typeface="Times New Roman" panose="02020603050405020304" pitchFamily="18" charset="0"/>
                <a:sym typeface="+mn-ea"/>
              </a:rPr>
              <a:t>)</a:t>
            </a:r>
            <a:r>
              <a:rPr lang="zh-CN" altLang="en-US" sz="2400">
                <a:solidFill>
                  <a:srgbClr val="000000"/>
                </a:solidFill>
                <a:latin typeface="Times New Roman" panose="02020603050405020304" pitchFamily="18" charset="0"/>
                <a:sym typeface="+mn-ea"/>
              </a:rPr>
              <a:t>。</a:t>
            </a:r>
            <a:endParaRPr lang="zh-CN" altLang="en-US" sz="2400">
              <a:solidFill>
                <a:srgbClr val="000000"/>
              </a:solidFill>
              <a:latin typeface="Times New Roman" panose="02020603050405020304" pitchFamily="18" charset="0"/>
            </a:endParaRPr>
          </a:p>
          <a:p>
            <a:pPr marL="0" lvl="0" indent="0" defTabSz="923925" eaLnBrk="1" hangingPunct="1">
              <a:lnSpc>
                <a:spcPts val="2610"/>
              </a:lnSpc>
              <a:spcAft>
                <a:spcPct val="0"/>
              </a:spcAft>
              <a:buFontTx/>
              <a:buNone/>
            </a:pPr>
            <a:r>
              <a:rPr lang="en-US" altLang="zh-CN" sz="2400">
                <a:solidFill>
                  <a:srgbClr val="000000"/>
                </a:solidFill>
                <a:latin typeface="Times New Roman" panose="02020603050405020304" pitchFamily="18" charset="0"/>
              </a:rPr>
              <a:t>  </a:t>
            </a:r>
          </a:p>
        </p:txBody>
      </p:sp>
      <p:sp>
        <p:nvSpPr>
          <p:cNvPr id="15364" name="文本框 18436"/>
          <p:cNvSpPr/>
          <p:nvPr/>
        </p:nvSpPr>
        <p:spPr>
          <a:xfrm>
            <a:off x="1041400" y="1738313"/>
            <a:ext cx="8235950" cy="3340100"/>
          </a:xfrm>
          <a:prstGeom prst="rect">
            <a:avLst/>
          </a:prstGeom>
          <a:noFill/>
          <a:ln>
            <a:noFill/>
            <a:miter lim="800000"/>
          </a:ln>
        </p:spPr>
        <p:txBody>
          <a:bodyPr wrap="none" lIns="0" tIns="0" rIns="0" bIns="0">
            <a:sp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defTabSz="923925" eaLnBrk="1" hangingPunct="1">
              <a:lnSpc>
                <a:spcPts val="2610"/>
              </a:lnSpc>
              <a:spcAft>
                <a:spcPct val="0"/>
              </a:spcAft>
              <a:buFontTx/>
              <a:buNone/>
              <a:tabLst>
                <a:tab pos="615950" algn="l"/>
              </a:tabLst>
            </a:pPr>
            <a:r>
              <a:rPr lang="en-US" altLang="zh-CN">
                <a:solidFill>
                  <a:schemeClr val="tx1"/>
                </a:solidFill>
              </a:rPr>
              <a:t>	</a:t>
            </a:r>
            <a:r>
              <a:rPr lang="en-US" altLang="zh-CN" sz="2400">
                <a:solidFill>
                  <a:srgbClr val="000000"/>
                </a:solidFill>
                <a:latin typeface="Times New Roman" panose="02020603050405020304" pitchFamily="18" charset="0"/>
              </a:rPr>
              <a:t>A</a:t>
            </a:r>
            <a:r>
              <a:rPr lang="zh-CN" altLang="en-US" sz="2400">
                <a:solidFill>
                  <a:srgbClr val="000000"/>
                </a:solidFill>
                <a:latin typeface="Times New Roman" panose="02020603050405020304" pitchFamily="18" charset="0"/>
              </a:rPr>
              <a:t>．过磷酸钙</a:t>
            </a:r>
            <a:r>
              <a:rPr lang="en-US" altLang="zh-CN" sz="2400">
                <a:solidFill>
                  <a:srgbClr val="000000"/>
                </a:solidFill>
                <a:latin typeface="Times New Roman" panose="02020603050405020304" pitchFamily="18" charset="0"/>
              </a:rPr>
              <a:t>[Ca(H</a:t>
            </a:r>
            <a:r>
              <a:rPr lang="en-US" altLang="zh-CN" sz="2400" baseline="-25000">
                <a:solidFill>
                  <a:srgbClr val="000000"/>
                </a:solidFill>
                <a:latin typeface="Times New Roman" panose="02020603050405020304" pitchFamily="18" charset="0"/>
              </a:rPr>
              <a:t>2</a:t>
            </a:r>
            <a:r>
              <a:rPr lang="en-US" altLang="zh-CN" sz="2400">
                <a:solidFill>
                  <a:srgbClr val="000000"/>
                </a:solidFill>
                <a:latin typeface="Times New Roman" panose="02020603050405020304" pitchFamily="18" charset="0"/>
              </a:rPr>
              <a:t>PO</a:t>
            </a:r>
            <a:r>
              <a:rPr lang="en-US" altLang="zh-CN" sz="2400" baseline="-25000">
                <a:solidFill>
                  <a:srgbClr val="000000"/>
                </a:solidFill>
                <a:latin typeface="Times New Roman" panose="02020603050405020304" pitchFamily="18" charset="0"/>
              </a:rPr>
              <a:t>4</a:t>
            </a:r>
            <a:r>
              <a:rPr lang="en-US" altLang="zh-CN" sz="2400">
                <a:solidFill>
                  <a:srgbClr val="000000"/>
                </a:solidFill>
                <a:latin typeface="Times New Roman" panose="02020603050405020304" pitchFamily="18" charset="0"/>
              </a:rPr>
              <a:t>)</a:t>
            </a:r>
            <a:r>
              <a:rPr lang="en-US" altLang="zh-CN" sz="2400" baseline="-25000">
                <a:solidFill>
                  <a:srgbClr val="000000"/>
                </a:solidFill>
                <a:latin typeface="Times New Roman" panose="02020603050405020304" pitchFamily="18" charset="0"/>
              </a:rPr>
              <a:t>2</a:t>
            </a:r>
            <a:r>
              <a:rPr lang="zh-CN" altLang="en-US" sz="2400">
                <a:solidFill>
                  <a:srgbClr val="000000"/>
                </a:solidFill>
                <a:latin typeface="Times New Roman" panose="02020603050405020304" pitchFamily="18" charset="0"/>
              </a:rPr>
              <a:t>和</a:t>
            </a:r>
            <a:r>
              <a:rPr lang="en-US" altLang="zh-CN" sz="2400">
                <a:solidFill>
                  <a:srgbClr val="000000"/>
                </a:solidFill>
                <a:latin typeface="Times New Roman" panose="02020603050405020304" pitchFamily="18" charset="0"/>
              </a:rPr>
              <a:t>CaSO</a:t>
            </a:r>
            <a:r>
              <a:rPr lang="en-US" altLang="zh-CN" sz="2400" baseline="-25000">
                <a:solidFill>
                  <a:srgbClr val="000000"/>
                </a:solidFill>
                <a:latin typeface="Times New Roman" panose="02020603050405020304" pitchFamily="18" charset="0"/>
              </a:rPr>
              <a:t>4</a:t>
            </a:r>
            <a:r>
              <a:rPr lang="zh-CN" altLang="en-US" sz="2400">
                <a:solidFill>
                  <a:srgbClr val="000000"/>
                </a:solidFill>
                <a:latin typeface="Times New Roman" panose="02020603050405020304" pitchFamily="18" charset="0"/>
              </a:rPr>
              <a:t>的混合物</a:t>
            </a:r>
            <a:r>
              <a:rPr lang="en-US" altLang="zh-CN" sz="2400">
                <a:solidFill>
                  <a:srgbClr val="000000"/>
                </a:solidFill>
                <a:latin typeface="Times New Roman" panose="02020603050405020304" pitchFamily="18" charset="0"/>
              </a:rPr>
              <a:t>]</a:t>
            </a:r>
            <a:r>
              <a:rPr lang="zh-CN" altLang="en-US" sz="2400">
                <a:solidFill>
                  <a:srgbClr val="000000"/>
                </a:solidFill>
                <a:latin typeface="Times New Roman" panose="02020603050405020304" pitchFamily="18" charset="0"/>
              </a:rPr>
              <a:t>属于氮肥</a:t>
            </a:r>
          </a:p>
          <a:p>
            <a:pPr marL="0" lvl="0" indent="0" defTabSz="923925" eaLnBrk="1" hangingPunct="1">
              <a:lnSpc>
                <a:spcPts val="1010"/>
              </a:lnSpc>
              <a:spcAft>
                <a:spcPct val="0"/>
              </a:spcAft>
              <a:buFontTx/>
              <a:buNone/>
              <a:tabLst>
                <a:tab pos="615950" algn="l"/>
              </a:tabLst>
            </a:pPr>
            <a:endParaRPr lang="zh-CN" altLang="en-US" sz="2400">
              <a:solidFill>
                <a:srgbClr val="000000"/>
              </a:solidFill>
              <a:latin typeface="Times New Roman" panose="02020603050405020304" pitchFamily="18" charset="0"/>
            </a:endParaRPr>
          </a:p>
          <a:p>
            <a:pPr marL="0" lvl="0" indent="0" defTabSz="923925" eaLnBrk="1" hangingPunct="1">
              <a:lnSpc>
                <a:spcPts val="1010"/>
              </a:lnSpc>
              <a:spcAft>
                <a:spcPct val="0"/>
              </a:spcAft>
              <a:buFontTx/>
              <a:buNone/>
              <a:tabLst>
                <a:tab pos="615950" algn="l"/>
              </a:tabLst>
            </a:pPr>
            <a:endParaRPr lang="zh-CN" altLang="en-US" sz="2400">
              <a:solidFill>
                <a:srgbClr val="000000"/>
              </a:solidFill>
              <a:latin typeface="Times New Roman" panose="02020603050405020304" pitchFamily="18" charset="0"/>
            </a:endParaRPr>
          </a:p>
          <a:p>
            <a:pPr marL="0" lvl="0" indent="0" defTabSz="923925" eaLnBrk="1" hangingPunct="1">
              <a:lnSpc>
                <a:spcPts val="2700"/>
              </a:lnSpc>
              <a:spcAft>
                <a:spcPct val="0"/>
              </a:spcAft>
              <a:buFontTx/>
              <a:buNone/>
              <a:tabLst>
                <a:tab pos="615950" algn="l"/>
              </a:tabLst>
            </a:pPr>
            <a:r>
              <a:rPr lang="zh-CN" altLang="en-US" sz="2400">
                <a:solidFill>
                  <a:srgbClr val="000000"/>
                </a:solidFill>
                <a:latin typeface="Times New Roman" panose="02020603050405020304" pitchFamily="18" charset="0"/>
              </a:rPr>
              <a:t>	</a:t>
            </a:r>
            <a:r>
              <a:rPr lang="en-US" altLang="zh-CN" sz="2400">
                <a:solidFill>
                  <a:srgbClr val="000000"/>
                </a:solidFill>
                <a:latin typeface="Times New Roman" panose="02020603050405020304" pitchFamily="18" charset="0"/>
              </a:rPr>
              <a:t>B</a:t>
            </a:r>
            <a:r>
              <a:rPr lang="zh-CN" altLang="en-US" sz="2400">
                <a:solidFill>
                  <a:srgbClr val="000000"/>
                </a:solidFill>
                <a:latin typeface="Times New Roman" panose="02020603050405020304" pitchFamily="18" charset="0"/>
              </a:rPr>
              <a:t>．凡施用过化肥的蔬菜都会危害健康</a:t>
            </a:r>
          </a:p>
          <a:p>
            <a:pPr marL="0" lvl="0" indent="0" defTabSz="923925" eaLnBrk="1" hangingPunct="1">
              <a:lnSpc>
                <a:spcPts val="1010"/>
              </a:lnSpc>
              <a:spcAft>
                <a:spcPct val="0"/>
              </a:spcAft>
              <a:buFontTx/>
              <a:buNone/>
              <a:tabLst>
                <a:tab pos="615950" algn="l"/>
              </a:tabLst>
            </a:pPr>
            <a:endParaRPr lang="zh-CN" altLang="en-US" sz="2400">
              <a:solidFill>
                <a:srgbClr val="000000"/>
              </a:solidFill>
              <a:latin typeface="Times New Roman" panose="02020603050405020304" pitchFamily="18" charset="0"/>
            </a:endParaRPr>
          </a:p>
          <a:p>
            <a:pPr marL="0" lvl="0" indent="0" defTabSz="923925" eaLnBrk="1" hangingPunct="1">
              <a:lnSpc>
                <a:spcPts val="1010"/>
              </a:lnSpc>
              <a:spcAft>
                <a:spcPct val="0"/>
              </a:spcAft>
              <a:buFontTx/>
              <a:buNone/>
              <a:tabLst>
                <a:tab pos="615950" algn="l"/>
              </a:tabLst>
            </a:pPr>
            <a:endParaRPr lang="zh-CN" altLang="en-US" sz="2400">
              <a:solidFill>
                <a:srgbClr val="000000"/>
              </a:solidFill>
              <a:latin typeface="Times New Roman" panose="02020603050405020304" pitchFamily="18" charset="0"/>
            </a:endParaRPr>
          </a:p>
          <a:p>
            <a:pPr marL="0" lvl="0" indent="0" defTabSz="923925" eaLnBrk="1" hangingPunct="1">
              <a:lnSpc>
                <a:spcPts val="2675"/>
              </a:lnSpc>
              <a:spcAft>
                <a:spcPct val="0"/>
              </a:spcAft>
              <a:buFontTx/>
              <a:buNone/>
              <a:tabLst>
                <a:tab pos="615950" algn="l"/>
              </a:tabLst>
            </a:pPr>
            <a:r>
              <a:rPr lang="zh-CN" altLang="en-US" sz="2400">
                <a:solidFill>
                  <a:srgbClr val="000000"/>
                </a:solidFill>
                <a:latin typeface="Times New Roman" panose="02020603050405020304" pitchFamily="18" charset="0"/>
              </a:rPr>
              <a:t>	</a:t>
            </a:r>
            <a:r>
              <a:rPr lang="en-US" altLang="zh-CN" sz="2400">
                <a:solidFill>
                  <a:srgbClr val="000000"/>
                </a:solidFill>
                <a:latin typeface="Times New Roman" panose="02020603050405020304" pitchFamily="18" charset="0"/>
              </a:rPr>
              <a:t>C</a:t>
            </a:r>
            <a:r>
              <a:rPr lang="zh-CN" altLang="en-US" sz="2400">
                <a:solidFill>
                  <a:srgbClr val="000000"/>
                </a:solidFill>
                <a:latin typeface="Times New Roman" panose="02020603050405020304" pitchFamily="18" charset="0"/>
              </a:rPr>
              <a:t>．硫酸钾与熟石灰混合、研磨，能闻到刺激性的气味</a:t>
            </a:r>
          </a:p>
          <a:p>
            <a:pPr marL="0" lvl="0" indent="0" defTabSz="923925" eaLnBrk="1" hangingPunct="1">
              <a:lnSpc>
                <a:spcPts val="1010"/>
              </a:lnSpc>
              <a:spcAft>
                <a:spcPct val="0"/>
              </a:spcAft>
              <a:buFontTx/>
              <a:buNone/>
              <a:tabLst>
                <a:tab pos="615950" algn="l"/>
              </a:tabLst>
            </a:pPr>
            <a:endParaRPr lang="zh-CN" altLang="en-US" sz="2400">
              <a:solidFill>
                <a:srgbClr val="000000"/>
              </a:solidFill>
              <a:latin typeface="Times New Roman" panose="02020603050405020304" pitchFamily="18" charset="0"/>
            </a:endParaRPr>
          </a:p>
          <a:p>
            <a:pPr marL="0" lvl="0" indent="0" defTabSz="923925" eaLnBrk="1" hangingPunct="1">
              <a:lnSpc>
                <a:spcPts val="1010"/>
              </a:lnSpc>
              <a:spcAft>
                <a:spcPct val="0"/>
              </a:spcAft>
              <a:buFontTx/>
              <a:buNone/>
              <a:tabLst>
                <a:tab pos="615950" algn="l"/>
              </a:tabLst>
            </a:pPr>
            <a:endParaRPr lang="zh-CN" altLang="en-US" sz="2400">
              <a:solidFill>
                <a:srgbClr val="000000"/>
              </a:solidFill>
              <a:latin typeface="Times New Roman" panose="02020603050405020304" pitchFamily="18" charset="0"/>
            </a:endParaRPr>
          </a:p>
          <a:p>
            <a:pPr marL="0" lvl="0" indent="0" defTabSz="923925" eaLnBrk="1" hangingPunct="1">
              <a:lnSpc>
                <a:spcPts val="2700"/>
              </a:lnSpc>
              <a:spcAft>
                <a:spcPct val="0"/>
              </a:spcAft>
              <a:buFontTx/>
              <a:buNone/>
              <a:tabLst>
                <a:tab pos="615950" algn="l"/>
              </a:tabLst>
            </a:pPr>
            <a:r>
              <a:rPr lang="zh-CN" altLang="en-US" sz="2400">
                <a:solidFill>
                  <a:srgbClr val="000000"/>
                </a:solidFill>
                <a:latin typeface="Times New Roman" panose="02020603050405020304" pitchFamily="18" charset="0"/>
              </a:rPr>
              <a:t>	</a:t>
            </a:r>
            <a:r>
              <a:rPr lang="en-US" altLang="zh-CN" sz="2400">
                <a:solidFill>
                  <a:srgbClr val="000000"/>
                </a:solidFill>
                <a:latin typeface="Times New Roman" panose="02020603050405020304" pitchFamily="18" charset="0"/>
              </a:rPr>
              <a:t>D</a:t>
            </a:r>
            <a:r>
              <a:rPr lang="zh-CN" altLang="en-US" sz="2400">
                <a:solidFill>
                  <a:srgbClr val="000000"/>
                </a:solidFill>
                <a:latin typeface="Times New Roman" panose="02020603050405020304" pitchFamily="18" charset="0"/>
              </a:rPr>
              <a:t>．合理施用化肥能提高农作物的产量</a:t>
            </a:r>
          </a:p>
          <a:p>
            <a:pPr marL="0" lvl="0" indent="0" defTabSz="923925" eaLnBrk="1" hangingPunct="1">
              <a:lnSpc>
                <a:spcPts val="1010"/>
              </a:lnSpc>
              <a:spcAft>
                <a:spcPct val="0"/>
              </a:spcAft>
              <a:buFontTx/>
              <a:buNone/>
              <a:tabLst>
                <a:tab pos="615950" algn="l"/>
              </a:tabLst>
            </a:pPr>
            <a:endParaRPr lang="zh-CN" altLang="en-US" sz="2400">
              <a:solidFill>
                <a:srgbClr val="000000"/>
              </a:solidFill>
              <a:latin typeface="Times New Roman" panose="02020603050405020304" pitchFamily="18" charset="0"/>
            </a:endParaRPr>
          </a:p>
          <a:p>
            <a:pPr marL="0" lvl="0" indent="0" defTabSz="923925" eaLnBrk="1" hangingPunct="1">
              <a:lnSpc>
                <a:spcPts val="1010"/>
              </a:lnSpc>
              <a:spcAft>
                <a:spcPct val="0"/>
              </a:spcAft>
              <a:buFontTx/>
              <a:buNone/>
              <a:tabLst>
                <a:tab pos="615950" algn="l"/>
              </a:tabLst>
            </a:pPr>
            <a:endParaRPr lang="zh-CN" altLang="en-US" sz="2400">
              <a:solidFill>
                <a:srgbClr val="000000"/>
              </a:solidFill>
              <a:latin typeface="Times New Roman" panose="02020603050405020304" pitchFamily="18" charset="0"/>
            </a:endParaRPr>
          </a:p>
          <a:p>
            <a:pPr marL="0" lvl="0" indent="0" defTabSz="923925" eaLnBrk="1" hangingPunct="1">
              <a:lnSpc>
                <a:spcPts val="2525"/>
              </a:lnSpc>
              <a:spcAft>
                <a:spcPct val="0"/>
              </a:spcAft>
              <a:buFontTx/>
              <a:buNone/>
              <a:tabLst>
                <a:tab pos="615950" algn="l"/>
              </a:tabLst>
            </a:pPr>
            <a:r>
              <a:rPr lang="zh-CN" altLang="en-US" sz="2400">
                <a:solidFill>
                  <a:srgbClr val="000000"/>
                </a:solidFill>
                <a:latin typeface="Times New Roman" panose="02020603050405020304" pitchFamily="18" charset="0"/>
              </a:rPr>
              <a:t>	</a:t>
            </a:r>
            <a:r>
              <a:rPr lang="zh-CN" altLang="en-US" sz="2400">
                <a:solidFill>
                  <a:srgbClr val="0000FF"/>
                </a:solidFill>
                <a:latin typeface="Times New Roman" panose="02020603050405020304" pitchFamily="18" charset="0"/>
                <a:ea typeface="黑体" panose="02010609060101010101" pitchFamily="49" charset="-122"/>
              </a:rPr>
              <a:t>点拨：</a:t>
            </a:r>
            <a:r>
              <a:rPr lang="zh-CN" altLang="en-US" sz="2400">
                <a:solidFill>
                  <a:srgbClr val="FF0000"/>
                </a:solidFill>
                <a:latin typeface="Times New Roman" panose="02020603050405020304" pitchFamily="18" charset="0"/>
                <a:ea typeface="楷体_GB2312"/>
              </a:rPr>
              <a:t>氮肥一定</a:t>
            </a:r>
            <a:r>
              <a:rPr lang="zh-CN" altLang="en-US" sz="2400">
                <a:solidFill>
                  <a:srgbClr val="FF0000"/>
                </a:solidFill>
                <a:ea typeface="楷体_GB2312"/>
              </a:rPr>
              <a:t>含有氮元素；与熟石灰混合、研磨，能闻</a:t>
            </a:r>
          </a:p>
          <a:p>
            <a:pPr marL="0" lvl="0" indent="0" defTabSz="923925" eaLnBrk="1" hangingPunct="1">
              <a:lnSpc>
                <a:spcPts val="1010"/>
              </a:lnSpc>
              <a:spcAft>
                <a:spcPct val="0"/>
              </a:spcAft>
              <a:buFontTx/>
              <a:buNone/>
              <a:tabLst>
                <a:tab pos="615950" algn="l"/>
              </a:tabLst>
            </a:pPr>
            <a:endParaRPr lang="zh-CN" altLang="en-US" sz="2400">
              <a:solidFill>
                <a:srgbClr val="FF0000"/>
              </a:solidFill>
              <a:ea typeface="楷体_GB2312"/>
            </a:endParaRPr>
          </a:p>
          <a:p>
            <a:pPr marL="0" lvl="0" indent="0" defTabSz="923925" eaLnBrk="1" hangingPunct="1">
              <a:lnSpc>
                <a:spcPts val="1010"/>
              </a:lnSpc>
              <a:spcAft>
                <a:spcPct val="0"/>
              </a:spcAft>
              <a:buFontTx/>
              <a:buNone/>
              <a:tabLst>
                <a:tab pos="615950" algn="l"/>
              </a:tabLst>
            </a:pPr>
            <a:endParaRPr lang="zh-CN" altLang="en-US" sz="2400">
              <a:solidFill>
                <a:srgbClr val="FF0000"/>
              </a:solidFill>
              <a:ea typeface="楷体_GB2312"/>
            </a:endParaRPr>
          </a:p>
          <a:p>
            <a:pPr marL="0" lvl="0" indent="0" defTabSz="923925" eaLnBrk="1" hangingPunct="1">
              <a:lnSpc>
                <a:spcPts val="2675"/>
              </a:lnSpc>
              <a:spcAft>
                <a:spcPct val="0"/>
              </a:spcAft>
              <a:buFontTx/>
              <a:buNone/>
              <a:tabLst>
                <a:tab pos="615950" algn="l"/>
              </a:tabLst>
            </a:pPr>
            <a:r>
              <a:rPr lang="zh-CN" altLang="en-US" sz="2400">
                <a:solidFill>
                  <a:srgbClr val="FF0000"/>
                </a:solidFill>
                <a:ea typeface="楷体_GB2312"/>
              </a:rPr>
              <a:t>到刺激性的气味是铵态氮肥。</a:t>
            </a:r>
          </a:p>
        </p:txBody>
      </p:sp>
      <p:sp>
        <p:nvSpPr>
          <p:cNvPr id="15365" name="矩形 18437"/>
          <p:cNvSpPr/>
          <p:nvPr/>
        </p:nvSpPr>
        <p:spPr>
          <a:xfrm>
            <a:off x="6288088" y="1011238"/>
            <a:ext cx="477837" cy="582612"/>
          </a:xfrm>
          <a:prstGeom prst="rect">
            <a:avLst/>
          </a:prstGeom>
          <a:noFill/>
          <a:ln>
            <a:noFill/>
            <a:miter lim="800000"/>
          </a:ln>
        </p:spPr>
        <p:txBody>
          <a:bodyPr wrap="none" lIns="92382" tIns="46191" rIns="92382" bIns="46191" anchor="ctr" anchorCtr="0">
            <a:sp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defTabSz="923925" eaLnBrk="1" hangingPunct="1">
              <a:lnSpc>
                <a:spcPct val="100000"/>
              </a:lnSpc>
              <a:spcAft>
                <a:spcPct val="0"/>
              </a:spcAft>
              <a:buFontTx/>
              <a:buNone/>
            </a:pPr>
            <a:r>
              <a:rPr lang="en-US" altLang="zh-CN" sz="3200">
                <a:solidFill>
                  <a:srgbClr val="FF0000"/>
                </a:solidFill>
                <a:latin typeface="Times New Roman" panose="02020603050405020304" pitchFamily="18" charset="0"/>
                <a:ea typeface="方正书宋_GBK"/>
              </a:rPr>
              <a:t>D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364">
                                            <p:txEl>
                                              <p:pRg st="12" end="12"/>
                                            </p:txEl>
                                          </p:spTgt>
                                        </p:tgtEl>
                                        <p:attrNameLst>
                                          <p:attrName>style.visibility</p:attrName>
                                        </p:attrNameLst>
                                      </p:cBhvr>
                                      <p:to>
                                        <p:strVal val="visible"/>
                                      </p:to>
                                    </p:set>
                                    <p:anim calcmode="lin" valueType="num">
                                      <p:cBhvr additive="base">
                                        <p:cTn id="7" dur="500" fill="hold"/>
                                        <p:tgtEl>
                                          <p:spTgt spid="15364">
                                            <p:txEl>
                                              <p:pRg st="12" end="1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5364">
                                            <p:txEl>
                                              <p:pRg st="12" end="1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5364">
                                            <p:txEl>
                                              <p:pRg st="15" end="15"/>
                                            </p:txEl>
                                          </p:spTgt>
                                        </p:tgtEl>
                                        <p:attrNameLst>
                                          <p:attrName>style.visibility</p:attrName>
                                        </p:attrNameLst>
                                      </p:cBhvr>
                                      <p:to>
                                        <p:strVal val="visible"/>
                                      </p:to>
                                    </p:set>
                                    <p:anim calcmode="lin" valueType="num">
                                      <p:cBhvr additive="base">
                                        <p:cTn id="11" dur="500" fill="hold"/>
                                        <p:tgtEl>
                                          <p:spTgt spid="15364">
                                            <p:txEl>
                                              <p:pRg st="15" end="15"/>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5364">
                                            <p:txEl>
                                              <p:pRg st="15" end="15"/>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5365"/>
                                        </p:tgtEl>
                                        <p:attrNameLst>
                                          <p:attrName>style.visibility</p:attrName>
                                        </p:attrNameLst>
                                      </p:cBhvr>
                                      <p:to>
                                        <p:strVal val="visible"/>
                                      </p:to>
                                    </p:set>
                                    <p:anim calcmode="lin" valueType="num">
                                      <p:cBhvr additive="base">
                                        <p:cTn id="17" dur="500" fill="hold"/>
                                        <p:tgtEl>
                                          <p:spTgt spid="15365"/>
                                        </p:tgtEl>
                                        <p:attrNameLst>
                                          <p:attrName>ppt_x</p:attrName>
                                        </p:attrNameLst>
                                      </p:cBhvr>
                                      <p:tavLst>
                                        <p:tav tm="0">
                                          <p:val>
                                            <p:strVal val="#ppt_x"/>
                                          </p:val>
                                        </p:tav>
                                        <p:tav tm="100000">
                                          <p:val>
                                            <p:strVal val="#ppt_x"/>
                                          </p:val>
                                        </p:tav>
                                      </p:tavLst>
                                    </p:anim>
                                    <p:anim calcmode="lin" valueType="num">
                                      <p:cBhvr additive="base">
                                        <p:cTn id="18" dur="500" fill="hold"/>
                                        <p:tgtEl>
                                          <p:spTgt spid="1536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标题 1"/>
          <p:cNvSpPr>
            <a:spLocks noGrp="1"/>
          </p:cNvSpPr>
          <p:nvPr>
            <p:ph type="title"/>
          </p:nvPr>
        </p:nvSpPr>
        <p:spPr>
          <a:xfrm>
            <a:off x="303600" y="79445"/>
            <a:ext cx="10969200" cy="705600"/>
          </a:xfrm>
          <a:prstGeom prst="rect">
            <a:avLst/>
          </a:prstGeom>
          <a:noFill/>
          <a:ln w="9525" cmpd="sng">
            <a:noFill/>
            <a:prstDash val="solid"/>
          </a:ln>
          <a:effectLst/>
          <a:scene3d>
            <a:camera prst="orthographicFront"/>
            <a:lightRig rig="balanced" dir="t"/>
          </a:scene3d>
          <a:sp3d prstMaterial="plastic"/>
        </p:spPr>
        <p:txBody>
          <a:bodyPr vert="horz" wrap="square" lIns="90000" tIns="46800" rIns="90000" bIns="46800" rtlCol="0" anchor="ctr" anchorCtr="0">
            <a:normAutofit/>
          </a:bodyPr>
          <a:lstStyle>
            <a:lvl1pPr marL="0" marR="0" algn="l" defTabSz="914400" rtl="0" eaLnBrk="1" fontAlgn="auto" latinLnBrk="0" hangingPunct="1">
              <a:lnSpc>
                <a:spcPct val="100000"/>
              </a:lnSpc>
              <a:spcBef>
                <a:spcPct val="0"/>
              </a:spcBef>
              <a:buNone/>
              <a:defRPr kumimoji="0" lang="zh-CN" altLang="en-US" sz="3600" b="1" i="0" u="none" strike="noStrike" kern="1200" cap="none" spc="300" normalizeH="0" baseline="0" noProof="1">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1">
                <a:ln>
                  <a:noFill/>
                </a:ln>
                <a:gradFill>
                  <a:gsLst>
                    <a:gs pos="0">
                      <a:srgbClr val="007BD3"/>
                    </a:gs>
                    <a:gs pos="100000">
                      <a:srgbClr val="034373"/>
                    </a:gs>
                  </a:gsLst>
                  <a:lin scaled="0"/>
                </a:gradFill>
                <a:effectLst/>
                <a:uLnTx/>
                <a:uFillTx/>
                <a:latin typeface="楷体_GB2312" pitchFamily="49" charset="-122"/>
                <a:ea typeface="楷体_GB2312" pitchFamily="49" charset="-122"/>
                <a:cs typeface="+mn-cs"/>
                <a:sym typeface="+mn-ea"/>
              </a:rPr>
              <a:t>建构三：化肥的鉴别</a:t>
            </a:r>
          </a:p>
        </p:txBody>
      </p:sp>
      <p:graphicFrame>
        <p:nvGraphicFramePr>
          <p:cNvPr id="16387" name="内容占位符 23553"/>
          <p:cNvGraphicFramePr>
            <a:graphicFrameLocks noGrp="1"/>
          </p:cNvGraphicFramePr>
          <p:nvPr>
            <p:ph idx="4294967295"/>
            <p:custDataLst>
              <p:tags r:id="rId2"/>
            </p:custDataLst>
          </p:nvPr>
        </p:nvGraphicFramePr>
        <p:xfrm>
          <a:off x="460375" y="1409700"/>
          <a:ext cx="11566526" cy="4095749"/>
        </p:xfrm>
        <a:graphic>
          <a:graphicData uri="http://schemas.openxmlformats.org/drawingml/2006/table">
            <a:tbl>
              <a:tblPr/>
              <a:tblGrid>
                <a:gridCol w="1809750">
                  <a:extLst>
                    <a:ext uri="{9D8B030D-6E8A-4147-A177-3AD203B41FA5}">
                      <a16:colId xmlns:a16="http://schemas.microsoft.com/office/drawing/2014/main" val="20000"/>
                    </a:ext>
                  </a:extLst>
                </a:gridCol>
                <a:gridCol w="1625600">
                  <a:extLst>
                    <a:ext uri="{9D8B030D-6E8A-4147-A177-3AD203B41FA5}">
                      <a16:colId xmlns:a16="http://schemas.microsoft.com/office/drawing/2014/main" val="20001"/>
                    </a:ext>
                  </a:extLst>
                </a:gridCol>
                <a:gridCol w="1627188">
                  <a:extLst>
                    <a:ext uri="{9D8B030D-6E8A-4147-A177-3AD203B41FA5}">
                      <a16:colId xmlns:a16="http://schemas.microsoft.com/office/drawing/2014/main" val="20002"/>
                    </a:ext>
                  </a:extLst>
                </a:gridCol>
                <a:gridCol w="1627188">
                  <a:extLst>
                    <a:ext uri="{9D8B030D-6E8A-4147-A177-3AD203B41FA5}">
                      <a16:colId xmlns:a16="http://schemas.microsoft.com/office/drawing/2014/main" val="20003"/>
                    </a:ext>
                  </a:extLst>
                </a:gridCol>
                <a:gridCol w="1624012">
                  <a:extLst>
                    <a:ext uri="{9D8B030D-6E8A-4147-A177-3AD203B41FA5}">
                      <a16:colId xmlns:a16="http://schemas.microsoft.com/office/drawing/2014/main" val="20004"/>
                    </a:ext>
                  </a:extLst>
                </a:gridCol>
                <a:gridCol w="1625600">
                  <a:extLst>
                    <a:ext uri="{9D8B030D-6E8A-4147-A177-3AD203B41FA5}">
                      <a16:colId xmlns:a16="http://schemas.microsoft.com/office/drawing/2014/main" val="20005"/>
                    </a:ext>
                  </a:extLst>
                </a:gridCol>
                <a:gridCol w="1627188">
                  <a:extLst>
                    <a:ext uri="{9D8B030D-6E8A-4147-A177-3AD203B41FA5}">
                      <a16:colId xmlns:a16="http://schemas.microsoft.com/office/drawing/2014/main" val="20006"/>
                    </a:ext>
                  </a:extLst>
                </a:gridCol>
              </a:tblGrid>
              <a:tr h="696912">
                <a:tc rowSpan="2">
                  <a: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algn="ctr" eaLnBrk="1" hangingPunct="1"/>
                      <a:endParaRPr lang="zh-CN" altLang="en-US" sz="2400" b="1"/>
                    </a:p>
                  </a:txBody>
                  <a:tcPr marL="91445" marR="91445" anchor="ctr">
                    <a:lnL w="28575">
                      <a:solidFill>
                        <a:schemeClr val="tx1"/>
                      </a:solidFill>
                      <a:miter lim="800000"/>
                    </a:lnL>
                    <a:lnR w="12700">
                      <a:solidFill>
                        <a:schemeClr val="tx1"/>
                      </a:solidFill>
                      <a:miter lim="800000"/>
                    </a:lnR>
                    <a:lnT w="28575">
                      <a:solidFill>
                        <a:schemeClr val="tx1"/>
                      </a:solidFill>
                      <a:miter lim="800000"/>
                    </a:lnT>
                    <a:lnB w="12700">
                      <a:solidFill>
                        <a:schemeClr val="tx1"/>
                      </a:solidFill>
                      <a:miter lim="800000"/>
                    </a:lnB>
                    <a:noFill/>
                  </a:tcPr>
                </a:tc>
                <a:tc gridSpan="2">
                  <a: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algn="ctr" eaLnBrk="1" hangingPunct="1"/>
                      <a:r>
                        <a:rPr lang="en-US" altLang="zh-CN" sz="2400" b="1">
                          <a:solidFill>
                            <a:schemeClr val="tx2"/>
                          </a:solidFill>
                        </a:rPr>
                        <a:t>        </a:t>
                      </a:r>
                      <a:r>
                        <a:rPr lang="zh-CN" altLang="en-US" sz="2400" b="1">
                          <a:solidFill>
                            <a:schemeClr val="tx2"/>
                          </a:solidFill>
                        </a:rPr>
                        <a:t>氮肥 </a:t>
                      </a:r>
                    </a:p>
                  </a:txBody>
                  <a:tcPr marL="91445" marR="91445" anchor="ctr">
                    <a:lnL w="12700">
                      <a:solidFill>
                        <a:schemeClr val="tx1"/>
                      </a:solidFill>
                      <a:miter lim="800000"/>
                    </a:lnL>
                    <a:lnR w="12700">
                      <a:solidFill>
                        <a:schemeClr val="tx1"/>
                      </a:solidFill>
                      <a:miter lim="800000"/>
                    </a:lnR>
                    <a:lnT w="28575">
                      <a:solidFill>
                        <a:schemeClr val="tx1"/>
                      </a:solidFill>
                      <a:miter lim="800000"/>
                    </a:lnT>
                    <a:lnB w="12700">
                      <a:solidFill>
                        <a:schemeClr val="tx1"/>
                      </a:solidFill>
                      <a:miter lim="800000"/>
                    </a:lnB>
                    <a:noFill/>
                  </a:tcPr>
                </a:tc>
                <a:tc hMerge="1">
                  <a:txBody>
                    <a:bodyPr/>
                    <a:lstStyle/>
                    <a:p>
                      <a:endParaRPr lang="zh-CN"/>
                    </a:p>
                  </a:txBody>
                  <a:tcPr>
                    <a:lnR w="12700">
                      <a:miter lim="800000"/>
                    </a:lnR>
                    <a:lnT w="28575">
                      <a:solidFill>
                        <a:schemeClr val="tx1"/>
                      </a:solidFill>
                      <a:miter lim="800000"/>
                    </a:lnT>
                    <a:lnB w="12700">
                      <a:solidFill>
                        <a:schemeClr val="tx1"/>
                      </a:solidFill>
                      <a:miter lim="800000"/>
                    </a:lnB>
                  </a:tcPr>
                </a:tc>
                <a:tc gridSpan="2">
                  <a: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algn="ctr" eaLnBrk="1" hangingPunct="1"/>
                      <a:r>
                        <a:rPr lang="en-US" altLang="zh-CN" sz="2400" b="1">
                          <a:solidFill>
                            <a:schemeClr val="tx2"/>
                          </a:solidFill>
                        </a:rPr>
                        <a:t>        </a:t>
                      </a:r>
                      <a:r>
                        <a:rPr lang="zh-CN" altLang="en-US" sz="2400" b="1">
                          <a:solidFill>
                            <a:schemeClr val="tx2"/>
                          </a:solidFill>
                        </a:rPr>
                        <a:t>磷肥</a:t>
                      </a:r>
                    </a:p>
                  </a:txBody>
                  <a:tcPr marL="91445" marR="91445" anchor="ctr">
                    <a:lnL w="12700">
                      <a:solidFill>
                        <a:schemeClr val="tx1"/>
                      </a:solidFill>
                      <a:miter lim="800000"/>
                    </a:lnL>
                    <a:lnR w="12700">
                      <a:solidFill>
                        <a:schemeClr val="tx1"/>
                      </a:solidFill>
                      <a:miter lim="800000"/>
                    </a:lnR>
                    <a:lnT w="28575">
                      <a:solidFill>
                        <a:schemeClr val="tx1"/>
                      </a:solidFill>
                      <a:miter lim="800000"/>
                    </a:lnT>
                    <a:lnB w="12700">
                      <a:solidFill>
                        <a:schemeClr val="tx1"/>
                      </a:solidFill>
                      <a:miter lim="800000"/>
                    </a:lnB>
                    <a:noFill/>
                  </a:tcPr>
                </a:tc>
                <a:tc hMerge="1">
                  <a:txBody>
                    <a:bodyPr/>
                    <a:lstStyle/>
                    <a:p>
                      <a:endParaRPr lang="zh-CN"/>
                    </a:p>
                  </a:txBody>
                  <a:tcPr>
                    <a:lnR w="12700">
                      <a:miter lim="800000"/>
                    </a:lnR>
                    <a:lnT w="28575">
                      <a:solidFill>
                        <a:schemeClr val="tx1"/>
                      </a:solidFill>
                      <a:miter lim="800000"/>
                    </a:lnT>
                    <a:lnB w="12700">
                      <a:solidFill>
                        <a:schemeClr val="tx1"/>
                      </a:solidFill>
                      <a:miter lim="800000"/>
                    </a:lnB>
                  </a:tcPr>
                </a:tc>
                <a:tc gridSpan="2">
                  <a: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algn="ctr" eaLnBrk="1" hangingPunct="1"/>
                      <a:r>
                        <a:rPr lang="en-US" altLang="zh-CN" sz="2400" b="1">
                          <a:solidFill>
                            <a:schemeClr val="tx2"/>
                          </a:solidFill>
                        </a:rPr>
                        <a:t>        </a:t>
                      </a:r>
                      <a:r>
                        <a:rPr lang="zh-CN" altLang="en-US" sz="2400" b="1">
                          <a:solidFill>
                            <a:schemeClr val="tx2"/>
                          </a:solidFill>
                        </a:rPr>
                        <a:t>钾肥</a:t>
                      </a:r>
                    </a:p>
                  </a:txBody>
                  <a:tcPr marL="91445" marR="91445" anchor="ctr">
                    <a:lnL w="12700">
                      <a:solidFill>
                        <a:schemeClr val="tx1"/>
                      </a:solidFill>
                      <a:miter lim="800000"/>
                    </a:lnL>
                    <a:lnR w="28575">
                      <a:solidFill>
                        <a:schemeClr val="tx1"/>
                      </a:solidFill>
                      <a:miter lim="800000"/>
                    </a:lnR>
                    <a:lnT w="28575">
                      <a:solidFill>
                        <a:schemeClr val="tx1"/>
                      </a:solidFill>
                      <a:miter lim="800000"/>
                    </a:lnT>
                    <a:lnB w="12700">
                      <a:solidFill>
                        <a:schemeClr val="tx1"/>
                      </a:solidFill>
                      <a:miter lim="800000"/>
                    </a:lnB>
                    <a:noFill/>
                  </a:tcPr>
                </a:tc>
                <a:tc hMerge="1">
                  <a:txBody>
                    <a:bodyPr/>
                    <a:lstStyle/>
                    <a:p>
                      <a:endParaRPr lang="zh-CN"/>
                    </a:p>
                  </a:txBody>
                  <a:tcPr>
                    <a:lnR w="28575">
                      <a:miter lim="800000"/>
                    </a:lnR>
                    <a:lnT w="28575">
                      <a:solidFill>
                        <a:schemeClr val="tx1"/>
                      </a:solidFill>
                      <a:miter lim="800000"/>
                    </a:lnT>
                    <a:lnB w="12700">
                      <a:solidFill>
                        <a:schemeClr val="tx1"/>
                      </a:solidFill>
                      <a:miter lim="800000"/>
                    </a:lnB>
                  </a:tcPr>
                </a:tc>
                <a:extLst>
                  <a:ext uri="{0D108BD9-81ED-4DB2-BD59-A6C34878D82A}">
                    <a16:rowId xmlns:a16="http://schemas.microsoft.com/office/drawing/2014/main" val="10000"/>
                  </a:ext>
                </a:extLst>
              </a:tr>
              <a:tr h="1117600">
                <a:tc vMerge="1">
                  <a:txBody>
                    <a:bodyPr/>
                    <a:lstStyle/>
                    <a:p>
                      <a:endParaRPr lang="zh-CN"/>
                    </a:p>
                  </a:txBody>
                  <a:tcPr>
                    <a:lnL w="28575">
                      <a:solidFill>
                        <a:schemeClr val="tx1"/>
                      </a:solidFill>
                      <a:miter lim="800000"/>
                    </a:lnL>
                    <a:lnR w="12700">
                      <a:solidFill>
                        <a:schemeClr val="tx1"/>
                      </a:solidFill>
                      <a:miter lim="800000"/>
                    </a:lnR>
                    <a:lnB w="12700">
                      <a:miter lim="800000"/>
                    </a:lnB>
                  </a:tcPr>
                </a:tc>
                <a:tc>
                  <a: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algn="ctr" eaLnBrk="1" hangingPunct="1"/>
                      <a:r>
                        <a:rPr lang="en-US" altLang="zh-CN" sz="2400" b="1">
                          <a:solidFill>
                            <a:schemeClr val="tx2"/>
                          </a:solidFill>
                        </a:rPr>
                        <a:t>  </a:t>
                      </a:r>
                      <a:r>
                        <a:rPr lang="zh-CN" altLang="en-US" sz="2400" b="1">
                          <a:solidFill>
                            <a:schemeClr val="tx2"/>
                          </a:solidFill>
                        </a:rPr>
                        <a:t>碳酸</a:t>
                      </a:r>
                    </a:p>
                    <a:p>
                      <a:pPr marL="0" lvl="0" indent="0" algn="ctr" eaLnBrk="1" hangingPunct="1"/>
                      <a:r>
                        <a:rPr lang="zh-CN" altLang="en-US" sz="2400" b="1">
                          <a:solidFill>
                            <a:schemeClr val="tx2"/>
                          </a:solidFill>
                        </a:rPr>
                        <a:t>  氢铵</a:t>
                      </a:r>
                    </a:p>
                  </a:txBody>
                  <a:tcPr marL="91445" marR="91445" anchor="ctr">
                    <a:lnL w="12700">
                      <a:solidFill>
                        <a:schemeClr val="tx1"/>
                      </a:solidFill>
                      <a:miter lim="800000"/>
                    </a:lnL>
                    <a:lnR w="12700">
                      <a:solidFill>
                        <a:schemeClr val="tx1"/>
                      </a:solidFill>
                      <a:miter lim="800000"/>
                    </a:lnR>
                    <a:lnT w="12700">
                      <a:solidFill>
                        <a:schemeClr val="tx1"/>
                      </a:solidFill>
                      <a:miter lim="800000"/>
                    </a:lnT>
                    <a:lnB w="12700">
                      <a:solidFill>
                        <a:schemeClr val="tx1"/>
                      </a:solidFill>
                      <a:miter lim="800000"/>
                    </a:lnB>
                    <a:noFill/>
                  </a:tcPr>
                </a:tc>
                <a:tc>
                  <a: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algn="ctr" eaLnBrk="1" hangingPunct="1"/>
                      <a:r>
                        <a:rPr lang="zh-CN" altLang="en-US" sz="2400" b="1">
                          <a:solidFill>
                            <a:schemeClr val="tx2"/>
                          </a:solidFill>
                        </a:rPr>
                        <a:t>氯化铵</a:t>
                      </a:r>
                    </a:p>
                  </a:txBody>
                  <a:tcPr marL="91445" marR="91445" anchor="ctr">
                    <a:lnL w="12700">
                      <a:solidFill>
                        <a:schemeClr val="tx1"/>
                      </a:solidFill>
                      <a:miter lim="800000"/>
                    </a:lnL>
                    <a:lnR w="12700">
                      <a:solidFill>
                        <a:schemeClr val="tx1"/>
                      </a:solidFill>
                      <a:miter lim="800000"/>
                    </a:lnR>
                    <a:lnT w="12700">
                      <a:solidFill>
                        <a:schemeClr val="tx1"/>
                      </a:solidFill>
                      <a:miter lim="800000"/>
                    </a:lnT>
                    <a:lnB w="12700">
                      <a:solidFill>
                        <a:schemeClr val="tx1"/>
                      </a:solidFill>
                      <a:miter lim="800000"/>
                    </a:lnB>
                    <a:noFill/>
                  </a:tcPr>
                </a:tc>
                <a:tc>
                  <a: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algn="ctr" eaLnBrk="1" hangingPunct="1"/>
                      <a:r>
                        <a:rPr lang="zh-CN" altLang="en-US" sz="2400" b="1">
                          <a:solidFill>
                            <a:schemeClr val="tx2"/>
                          </a:solidFill>
                        </a:rPr>
                        <a:t>磷矿粉</a:t>
                      </a:r>
                    </a:p>
                  </a:txBody>
                  <a:tcPr marL="91445" marR="91445" anchor="ctr">
                    <a:lnL w="12700">
                      <a:solidFill>
                        <a:schemeClr val="tx1"/>
                      </a:solidFill>
                      <a:miter lim="800000"/>
                    </a:lnL>
                    <a:lnR w="12700">
                      <a:solidFill>
                        <a:schemeClr val="tx1"/>
                      </a:solidFill>
                      <a:miter lim="800000"/>
                    </a:lnR>
                    <a:lnT w="12700">
                      <a:solidFill>
                        <a:schemeClr val="tx1"/>
                      </a:solidFill>
                      <a:miter lim="800000"/>
                    </a:lnT>
                    <a:lnB w="12700">
                      <a:solidFill>
                        <a:schemeClr val="tx1"/>
                      </a:solidFill>
                      <a:miter lim="800000"/>
                    </a:lnB>
                    <a:noFill/>
                  </a:tcPr>
                </a:tc>
                <a:tc>
                  <a: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algn="ctr" eaLnBrk="1" hangingPunct="1"/>
                      <a:r>
                        <a:rPr lang="en-US" altLang="zh-CN" sz="2400" b="1">
                          <a:solidFill>
                            <a:schemeClr val="tx2"/>
                          </a:solidFill>
                        </a:rPr>
                        <a:t> </a:t>
                      </a:r>
                      <a:r>
                        <a:rPr lang="zh-CN" altLang="en-US" sz="2400" b="1">
                          <a:solidFill>
                            <a:schemeClr val="tx2"/>
                          </a:solidFill>
                        </a:rPr>
                        <a:t>过磷</a:t>
                      </a:r>
                    </a:p>
                    <a:p>
                      <a:pPr marL="0" lvl="0" indent="0" algn="ctr" eaLnBrk="1" hangingPunct="1"/>
                      <a:r>
                        <a:rPr lang="zh-CN" altLang="en-US" sz="2400" b="1">
                          <a:solidFill>
                            <a:schemeClr val="tx2"/>
                          </a:solidFill>
                        </a:rPr>
                        <a:t> 酸钙</a:t>
                      </a:r>
                    </a:p>
                  </a:txBody>
                  <a:tcPr marL="91445" marR="91445" anchor="ctr">
                    <a:lnL w="12700">
                      <a:solidFill>
                        <a:schemeClr val="tx1"/>
                      </a:solidFill>
                      <a:miter lim="800000"/>
                    </a:lnL>
                    <a:lnR w="12700">
                      <a:solidFill>
                        <a:schemeClr val="tx1"/>
                      </a:solidFill>
                      <a:miter lim="800000"/>
                    </a:lnR>
                    <a:lnT w="12700">
                      <a:solidFill>
                        <a:schemeClr val="tx1"/>
                      </a:solidFill>
                      <a:miter lim="800000"/>
                    </a:lnT>
                    <a:lnB w="12700">
                      <a:solidFill>
                        <a:schemeClr val="tx1"/>
                      </a:solidFill>
                      <a:miter lim="800000"/>
                    </a:lnB>
                    <a:noFill/>
                  </a:tcPr>
                </a:tc>
                <a:tc>
                  <a: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algn="ctr" eaLnBrk="1" hangingPunct="1"/>
                      <a:r>
                        <a:rPr lang="zh-CN" altLang="en-US" sz="2400" b="1">
                          <a:solidFill>
                            <a:schemeClr val="tx2"/>
                          </a:solidFill>
                        </a:rPr>
                        <a:t>硫酸钾</a:t>
                      </a:r>
                    </a:p>
                  </a:txBody>
                  <a:tcPr marL="91445" marR="91445" anchor="ctr">
                    <a:lnL w="12700">
                      <a:solidFill>
                        <a:schemeClr val="tx1"/>
                      </a:solidFill>
                      <a:miter lim="800000"/>
                    </a:lnL>
                    <a:lnR w="12700">
                      <a:solidFill>
                        <a:schemeClr val="tx1"/>
                      </a:solidFill>
                      <a:miter lim="800000"/>
                    </a:lnR>
                    <a:lnT w="12700">
                      <a:solidFill>
                        <a:schemeClr val="tx1"/>
                      </a:solidFill>
                      <a:miter lim="800000"/>
                    </a:lnT>
                    <a:lnB w="12700">
                      <a:solidFill>
                        <a:schemeClr val="tx1"/>
                      </a:solidFill>
                      <a:miter lim="800000"/>
                    </a:lnB>
                    <a:noFill/>
                  </a:tcPr>
                </a:tc>
                <a:tc>
                  <a: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algn="ctr" eaLnBrk="1" hangingPunct="1"/>
                      <a:r>
                        <a:rPr lang="zh-CN" altLang="en-US" sz="2400" b="1">
                          <a:solidFill>
                            <a:schemeClr val="tx2"/>
                          </a:solidFill>
                        </a:rPr>
                        <a:t>氯化钾</a:t>
                      </a:r>
                    </a:p>
                  </a:txBody>
                  <a:tcPr marL="91445" marR="91445" anchor="ctr">
                    <a:lnL w="12700">
                      <a:solidFill>
                        <a:schemeClr val="tx1"/>
                      </a:solidFill>
                      <a:miter lim="800000"/>
                    </a:lnL>
                    <a:lnR w="28575">
                      <a:solidFill>
                        <a:schemeClr val="tx1"/>
                      </a:solidFill>
                      <a:miter lim="800000"/>
                    </a:lnR>
                    <a:lnT w="12700">
                      <a:solidFill>
                        <a:schemeClr val="tx1"/>
                      </a:solidFill>
                      <a:miter lim="800000"/>
                    </a:lnT>
                    <a:lnB w="12700">
                      <a:solidFill>
                        <a:schemeClr val="tx1"/>
                      </a:solidFill>
                      <a:miter lim="800000"/>
                    </a:lnB>
                    <a:noFill/>
                  </a:tcPr>
                </a:tc>
                <a:extLst>
                  <a:ext uri="{0D108BD9-81ED-4DB2-BD59-A6C34878D82A}">
                    <a16:rowId xmlns:a16="http://schemas.microsoft.com/office/drawing/2014/main" val="10001"/>
                  </a:ext>
                </a:extLst>
              </a:tr>
              <a:tr h="901700">
                <a:tc>
                  <a: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algn="ctr" eaLnBrk="1" hangingPunct="1"/>
                      <a:r>
                        <a:rPr lang="en-US" altLang="zh-CN" sz="2400" b="1">
                          <a:solidFill>
                            <a:schemeClr val="tx2"/>
                          </a:solidFill>
                        </a:rPr>
                        <a:t>  </a:t>
                      </a:r>
                      <a:r>
                        <a:rPr lang="zh-CN" altLang="en-US" sz="2400" b="1">
                          <a:solidFill>
                            <a:schemeClr val="tx2"/>
                          </a:solidFill>
                        </a:rPr>
                        <a:t>外观</a:t>
                      </a:r>
                    </a:p>
                  </a:txBody>
                  <a:tcPr marL="91445" marR="91445" anchor="ctr">
                    <a:lnL w="28575">
                      <a:solidFill>
                        <a:schemeClr val="tx1"/>
                      </a:solidFill>
                      <a:miter lim="800000"/>
                    </a:lnL>
                    <a:lnR w="12700">
                      <a:solidFill>
                        <a:schemeClr val="tx1"/>
                      </a:solidFill>
                      <a:miter lim="800000"/>
                    </a:lnR>
                    <a:lnT w="12700">
                      <a:solidFill>
                        <a:schemeClr val="tx1"/>
                      </a:solidFill>
                      <a:miter lim="800000"/>
                    </a:lnT>
                    <a:lnB w="12700">
                      <a:solidFill>
                        <a:schemeClr val="tx1"/>
                      </a:solidFill>
                      <a:miter lim="800000"/>
                    </a:lnB>
                    <a:noFill/>
                  </a:tcPr>
                </a:tc>
                <a:tc>
                  <a: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algn="ctr" eaLnBrk="1" hangingPunct="1"/>
                      <a:endParaRPr lang="zh-CN" altLang="en-US" sz="2400" b="1"/>
                    </a:p>
                  </a:txBody>
                  <a:tcPr marL="91445" marR="91445" anchor="ctr">
                    <a:lnL w="12700">
                      <a:solidFill>
                        <a:schemeClr val="tx1"/>
                      </a:solidFill>
                      <a:miter lim="800000"/>
                    </a:lnL>
                    <a:lnR w="12700">
                      <a:solidFill>
                        <a:schemeClr val="tx1"/>
                      </a:solidFill>
                      <a:miter lim="800000"/>
                    </a:lnR>
                    <a:lnT w="12700">
                      <a:solidFill>
                        <a:schemeClr val="tx1"/>
                      </a:solidFill>
                      <a:miter lim="800000"/>
                    </a:lnT>
                    <a:lnB w="12700">
                      <a:solidFill>
                        <a:schemeClr val="tx1"/>
                      </a:solidFill>
                      <a:miter lim="800000"/>
                    </a:lnB>
                    <a:noFill/>
                  </a:tcPr>
                </a:tc>
                <a:tc>
                  <a: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algn="ctr" eaLnBrk="1" hangingPunct="1"/>
                      <a:endParaRPr lang="zh-CN" altLang="en-US" sz="2400" b="1"/>
                    </a:p>
                  </a:txBody>
                  <a:tcPr marL="91445" marR="91445" anchor="ctr">
                    <a:lnL w="12700">
                      <a:solidFill>
                        <a:schemeClr val="tx1"/>
                      </a:solidFill>
                      <a:miter lim="800000"/>
                    </a:lnL>
                    <a:lnR w="12700">
                      <a:solidFill>
                        <a:schemeClr val="tx1"/>
                      </a:solidFill>
                      <a:miter lim="800000"/>
                    </a:lnR>
                    <a:lnT w="12700">
                      <a:solidFill>
                        <a:schemeClr val="tx1"/>
                      </a:solidFill>
                      <a:miter lim="800000"/>
                    </a:lnT>
                    <a:lnB w="12700">
                      <a:solidFill>
                        <a:schemeClr val="tx1"/>
                      </a:solidFill>
                      <a:miter lim="800000"/>
                    </a:lnB>
                    <a:noFill/>
                  </a:tcPr>
                </a:tc>
                <a:tc>
                  <a: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algn="ctr" eaLnBrk="1" hangingPunct="1"/>
                      <a:endParaRPr lang="zh-CN" altLang="en-US" sz="2400" b="1"/>
                    </a:p>
                  </a:txBody>
                  <a:tcPr marL="91445" marR="91445" anchor="ctr">
                    <a:lnL w="12700">
                      <a:solidFill>
                        <a:schemeClr val="tx1"/>
                      </a:solidFill>
                      <a:miter lim="800000"/>
                    </a:lnL>
                    <a:lnR w="12700">
                      <a:solidFill>
                        <a:schemeClr val="tx1"/>
                      </a:solidFill>
                      <a:miter lim="800000"/>
                    </a:lnR>
                    <a:lnT w="12700">
                      <a:solidFill>
                        <a:schemeClr val="tx1"/>
                      </a:solidFill>
                      <a:miter lim="800000"/>
                    </a:lnT>
                    <a:lnB w="12700">
                      <a:solidFill>
                        <a:schemeClr val="tx1"/>
                      </a:solidFill>
                      <a:miter lim="800000"/>
                    </a:lnB>
                    <a:noFill/>
                  </a:tcPr>
                </a:tc>
                <a:tc>
                  <a: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algn="ctr" eaLnBrk="1" hangingPunct="1"/>
                      <a:endParaRPr lang="zh-CN" altLang="en-US" sz="2400" b="1"/>
                    </a:p>
                  </a:txBody>
                  <a:tcPr marL="91445" marR="91445" anchor="ctr">
                    <a:lnL w="12700">
                      <a:solidFill>
                        <a:schemeClr val="tx1"/>
                      </a:solidFill>
                      <a:miter lim="800000"/>
                    </a:lnL>
                    <a:lnR w="12700">
                      <a:solidFill>
                        <a:schemeClr val="tx1"/>
                      </a:solidFill>
                      <a:miter lim="800000"/>
                    </a:lnR>
                    <a:lnT w="12700">
                      <a:solidFill>
                        <a:schemeClr val="tx1"/>
                      </a:solidFill>
                      <a:miter lim="800000"/>
                    </a:lnT>
                    <a:lnB w="12700">
                      <a:solidFill>
                        <a:schemeClr val="tx1"/>
                      </a:solidFill>
                      <a:miter lim="800000"/>
                    </a:lnB>
                    <a:noFill/>
                  </a:tcPr>
                </a:tc>
                <a:tc>
                  <a: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algn="ctr" eaLnBrk="1" hangingPunct="1"/>
                      <a:endParaRPr lang="zh-CN" altLang="en-US" sz="2400" b="1"/>
                    </a:p>
                  </a:txBody>
                  <a:tcPr marL="91445" marR="91445" anchor="ctr">
                    <a:lnL w="12700">
                      <a:solidFill>
                        <a:schemeClr val="tx1"/>
                      </a:solidFill>
                      <a:miter lim="800000"/>
                    </a:lnL>
                    <a:lnR w="12700">
                      <a:solidFill>
                        <a:schemeClr val="tx1"/>
                      </a:solidFill>
                      <a:miter lim="800000"/>
                    </a:lnR>
                    <a:lnT w="12700">
                      <a:solidFill>
                        <a:schemeClr val="tx1"/>
                      </a:solidFill>
                      <a:miter lim="800000"/>
                    </a:lnT>
                    <a:lnB w="12700">
                      <a:solidFill>
                        <a:schemeClr val="tx1"/>
                      </a:solidFill>
                      <a:miter lim="800000"/>
                    </a:lnB>
                    <a:noFill/>
                  </a:tcPr>
                </a:tc>
                <a:tc>
                  <a: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algn="ctr" eaLnBrk="1" hangingPunct="1"/>
                      <a:endParaRPr lang="zh-CN" altLang="en-US" sz="2400" b="1"/>
                    </a:p>
                  </a:txBody>
                  <a:tcPr marL="91445" marR="91445" anchor="ctr">
                    <a:lnL w="12700">
                      <a:solidFill>
                        <a:schemeClr val="tx1"/>
                      </a:solidFill>
                      <a:miter lim="800000"/>
                    </a:lnL>
                    <a:lnR w="28575">
                      <a:solidFill>
                        <a:schemeClr val="tx1"/>
                      </a:solidFill>
                      <a:miter lim="800000"/>
                    </a:lnR>
                    <a:lnT w="12700">
                      <a:solidFill>
                        <a:schemeClr val="tx1"/>
                      </a:solidFill>
                      <a:miter lim="800000"/>
                    </a:lnT>
                    <a:lnB w="12700">
                      <a:solidFill>
                        <a:schemeClr val="tx1"/>
                      </a:solidFill>
                      <a:miter lim="800000"/>
                    </a:lnB>
                    <a:noFill/>
                  </a:tcPr>
                </a:tc>
                <a:extLst>
                  <a:ext uri="{0D108BD9-81ED-4DB2-BD59-A6C34878D82A}">
                    <a16:rowId xmlns:a16="http://schemas.microsoft.com/office/drawing/2014/main" val="10002"/>
                  </a:ext>
                </a:extLst>
              </a:tr>
              <a:tr h="766762">
                <a:tc>
                  <a: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algn="ctr" eaLnBrk="1" hangingPunct="1"/>
                      <a:r>
                        <a:rPr lang="en-US" altLang="zh-CN" sz="2400" b="1">
                          <a:solidFill>
                            <a:schemeClr val="tx2"/>
                          </a:solidFill>
                        </a:rPr>
                        <a:t>  </a:t>
                      </a:r>
                      <a:r>
                        <a:rPr lang="zh-CN" altLang="en-US" sz="2400" b="1">
                          <a:solidFill>
                            <a:schemeClr val="tx2"/>
                          </a:solidFill>
                        </a:rPr>
                        <a:t>气味</a:t>
                      </a:r>
                    </a:p>
                  </a:txBody>
                  <a:tcPr marL="91445" marR="91445" anchor="ctr">
                    <a:lnL w="28575">
                      <a:solidFill>
                        <a:schemeClr val="tx1"/>
                      </a:solidFill>
                      <a:miter lim="800000"/>
                    </a:lnL>
                    <a:lnR w="12700">
                      <a:solidFill>
                        <a:schemeClr val="tx1"/>
                      </a:solidFill>
                      <a:miter lim="800000"/>
                    </a:lnR>
                    <a:lnT w="12700">
                      <a:solidFill>
                        <a:schemeClr val="tx1"/>
                      </a:solidFill>
                      <a:miter lim="800000"/>
                    </a:lnT>
                    <a:lnB w="12700">
                      <a:solidFill>
                        <a:schemeClr val="tx1"/>
                      </a:solidFill>
                      <a:miter lim="800000"/>
                    </a:lnB>
                    <a:noFill/>
                  </a:tcPr>
                </a:tc>
                <a:tc>
                  <a: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algn="ctr" eaLnBrk="1" hangingPunct="1"/>
                      <a:endParaRPr lang="zh-CN" altLang="en-US" sz="2400" b="1"/>
                    </a:p>
                  </a:txBody>
                  <a:tcPr marL="91445" marR="91445" anchor="ctr">
                    <a:lnL w="12700">
                      <a:solidFill>
                        <a:schemeClr val="tx1"/>
                      </a:solidFill>
                      <a:miter lim="800000"/>
                    </a:lnL>
                    <a:lnR w="12700">
                      <a:solidFill>
                        <a:schemeClr val="tx1"/>
                      </a:solidFill>
                      <a:miter lim="800000"/>
                    </a:lnR>
                    <a:lnT w="12700">
                      <a:solidFill>
                        <a:schemeClr val="tx1"/>
                      </a:solidFill>
                      <a:miter lim="800000"/>
                    </a:lnT>
                    <a:lnB w="12700">
                      <a:solidFill>
                        <a:schemeClr val="tx1"/>
                      </a:solidFill>
                      <a:miter lim="800000"/>
                    </a:lnB>
                    <a:noFill/>
                  </a:tcPr>
                </a:tc>
                <a:tc>
                  <a: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algn="ctr" eaLnBrk="1" hangingPunct="1"/>
                      <a:endParaRPr lang="zh-CN" altLang="en-US" sz="2400" b="1"/>
                    </a:p>
                  </a:txBody>
                  <a:tcPr marL="91445" marR="91445" anchor="ctr">
                    <a:lnL w="12700">
                      <a:solidFill>
                        <a:schemeClr val="tx1"/>
                      </a:solidFill>
                      <a:miter lim="800000"/>
                    </a:lnL>
                    <a:lnR w="12700">
                      <a:solidFill>
                        <a:schemeClr val="tx1"/>
                      </a:solidFill>
                      <a:miter lim="800000"/>
                    </a:lnR>
                    <a:lnT w="12700">
                      <a:solidFill>
                        <a:schemeClr val="tx1"/>
                      </a:solidFill>
                      <a:miter lim="800000"/>
                    </a:lnT>
                    <a:lnB w="12700">
                      <a:solidFill>
                        <a:schemeClr val="tx1"/>
                      </a:solidFill>
                      <a:miter lim="800000"/>
                    </a:lnB>
                    <a:noFill/>
                  </a:tcPr>
                </a:tc>
                <a:tc>
                  <a: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algn="ctr" eaLnBrk="1" hangingPunct="1"/>
                      <a:endParaRPr lang="zh-CN" altLang="en-US" sz="2400" b="1"/>
                    </a:p>
                  </a:txBody>
                  <a:tcPr marL="91445" marR="91445" anchor="ctr">
                    <a:lnL w="12700">
                      <a:solidFill>
                        <a:schemeClr val="tx1"/>
                      </a:solidFill>
                      <a:miter lim="800000"/>
                    </a:lnL>
                    <a:lnR w="12700">
                      <a:solidFill>
                        <a:schemeClr val="tx1"/>
                      </a:solidFill>
                      <a:miter lim="800000"/>
                    </a:lnR>
                    <a:lnT w="12700">
                      <a:solidFill>
                        <a:schemeClr val="tx1"/>
                      </a:solidFill>
                      <a:miter lim="800000"/>
                    </a:lnT>
                    <a:lnB w="12700">
                      <a:solidFill>
                        <a:schemeClr val="tx1"/>
                      </a:solidFill>
                      <a:miter lim="800000"/>
                    </a:lnB>
                    <a:noFill/>
                  </a:tcPr>
                </a:tc>
                <a:tc>
                  <a: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algn="ctr" eaLnBrk="1" hangingPunct="1"/>
                      <a:endParaRPr lang="zh-CN" altLang="en-US" sz="2400" b="1"/>
                    </a:p>
                  </a:txBody>
                  <a:tcPr marL="91445" marR="91445" anchor="ctr">
                    <a:lnL w="12700">
                      <a:solidFill>
                        <a:schemeClr val="tx1"/>
                      </a:solidFill>
                      <a:miter lim="800000"/>
                    </a:lnL>
                    <a:lnR w="12700">
                      <a:solidFill>
                        <a:schemeClr val="tx1"/>
                      </a:solidFill>
                      <a:miter lim="800000"/>
                    </a:lnR>
                    <a:lnT w="12700">
                      <a:solidFill>
                        <a:schemeClr val="tx1"/>
                      </a:solidFill>
                      <a:miter lim="800000"/>
                    </a:lnT>
                    <a:lnB w="12700">
                      <a:solidFill>
                        <a:schemeClr val="tx1"/>
                      </a:solidFill>
                      <a:miter lim="800000"/>
                    </a:lnB>
                    <a:noFill/>
                  </a:tcPr>
                </a:tc>
                <a:tc>
                  <a: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algn="ctr" eaLnBrk="1" hangingPunct="1"/>
                      <a:endParaRPr lang="zh-CN" altLang="en-US" sz="2400" b="1"/>
                    </a:p>
                  </a:txBody>
                  <a:tcPr marL="91445" marR="91445" anchor="ctr">
                    <a:lnL w="12700">
                      <a:solidFill>
                        <a:schemeClr val="tx1"/>
                      </a:solidFill>
                      <a:miter lim="800000"/>
                    </a:lnL>
                    <a:lnR w="12700">
                      <a:solidFill>
                        <a:schemeClr val="tx1"/>
                      </a:solidFill>
                      <a:miter lim="800000"/>
                    </a:lnR>
                    <a:lnT w="12700">
                      <a:solidFill>
                        <a:schemeClr val="tx1"/>
                      </a:solidFill>
                      <a:miter lim="800000"/>
                    </a:lnT>
                    <a:lnB w="12700">
                      <a:solidFill>
                        <a:schemeClr val="tx1"/>
                      </a:solidFill>
                      <a:miter lim="800000"/>
                    </a:lnB>
                    <a:noFill/>
                  </a:tcPr>
                </a:tc>
                <a:tc>
                  <a: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algn="ctr" eaLnBrk="1" hangingPunct="1"/>
                      <a:endParaRPr lang="zh-CN" altLang="en-US" sz="2400" b="1"/>
                    </a:p>
                  </a:txBody>
                  <a:tcPr marL="91445" marR="91445" anchor="ctr">
                    <a:lnL w="12700">
                      <a:solidFill>
                        <a:schemeClr val="tx1"/>
                      </a:solidFill>
                      <a:miter lim="800000"/>
                    </a:lnL>
                    <a:lnR w="28575">
                      <a:solidFill>
                        <a:schemeClr val="tx1"/>
                      </a:solidFill>
                      <a:miter lim="800000"/>
                    </a:lnR>
                    <a:lnT w="12700">
                      <a:solidFill>
                        <a:schemeClr val="tx1"/>
                      </a:solidFill>
                      <a:miter lim="800000"/>
                    </a:lnT>
                    <a:lnB w="12700">
                      <a:solidFill>
                        <a:schemeClr val="tx1"/>
                      </a:solidFill>
                      <a:miter lim="800000"/>
                    </a:lnB>
                    <a:noFill/>
                  </a:tcPr>
                </a:tc>
                <a:extLst>
                  <a:ext uri="{0D108BD9-81ED-4DB2-BD59-A6C34878D82A}">
                    <a16:rowId xmlns:a16="http://schemas.microsoft.com/office/drawing/2014/main" val="10003"/>
                  </a:ext>
                </a:extLst>
              </a:tr>
              <a:tr h="612775">
                <a:tc>
                  <a: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algn="ctr" eaLnBrk="1" hangingPunct="1"/>
                      <a:r>
                        <a:rPr lang="zh-CN" altLang="en-US" sz="2400" b="1">
                          <a:solidFill>
                            <a:schemeClr val="tx2"/>
                          </a:solidFill>
                        </a:rPr>
                        <a:t>溶解性</a:t>
                      </a:r>
                    </a:p>
                  </a:txBody>
                  <a:tcPr marL="91445" marR="91445" anchor="ctr">
                    <a:lnL w="28575">
                      <a:solidFill>
                        <a:schemeClr val="tx1"/>
                      </a:solidFill>
                      <a:miter lim="800000"/>
                    </a:lnL>
                    <a:lnR w="12700">
                      <a:solidFill>
                        <a:schemeClr val="tx1"/>
                      </a:solidFill>
                      <a:miter lim="800000"/>
                    </a:lnR>
                    <a:lnT w="12700">
                      <a:solidFill>
                        <a:schemeClr val="tx1"/>
                      </a:solidFill>
                      <a:miter lim="800000"/>
                    </a:lnT>
                    <a:lnB w="28575">
                      <a:solidFill>
                        <a:schemeClr val="tx1"/>
                      </a:solidFill>
                      <a:miter lim="800000"/>
                    </a:lnB>
                    <a:noFill/>
                  </a:tcPr>
                </a:tc>
                <a:tc>
                  <a: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algn="ctr" eaLnBrk="1" hangingPunct="1"/>
                      <a:endParaRPr lang="zh-CN" altLang="en-US" sz="2400" b="1"/>
                    </a:p>
                  </a:txBody>
                  <a:tcPr marL="91445" marR="91445" anchor="ctr">
                    <a:lnL w="12700">
                      <a:solidFill>
                        <a:schemeClr val="tx1"/>
                      </a:solidFill>
                      <a:miter lim="800000"/>
                    </a:lnL>
                    <a:lnR w="12700">
                      <a:solidFill>
                        <a:schemeClr val="tx1"/>
                      </a:solidFill>
                      <a:miter lim="800000"/>
                    </a:lnR>
                    <a:lnT w="12700">
                      <a:solidFill>
                        <a:schemeClr val="tx1"/>
                      </a:solidFill>
                      <a:miter lim="800000"/>
                    </a:lnT>
                    <a:lnB w="28575">
                      <a:solidFill>
                        <a:schemeClr val="tx1"/>
                      </a:solidFill>
                      <a:miter lim="800000"/>
                    </a:lnB>
                    <a:noFill/>
                  </a:tcPr>
                </a:tc>
                <a:tc>
                  <a: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algn="ctr" eaLnBrk="1" hangingPunct="1"/>
                      <a:endParaRPr lang="zh-CN" altLang="en-US" sz="2400" b="1"/>
                    </a:p>
                  </a:txBody>
                  <a:tcPr marL="91445" marR="91445" anchor="ctr">
                    <a:lnL w="12700">
                      <a:solidFill>
                        <a:schemeClr val="tx1"/>
                      </a:solidFill>
                      <a:miter lim="800000"/>
                    </a:lnL>
                    <a:lnR w="12700">
                      <a:solidFill>
                        <a:schemeClr val="tx1"/>
                      </a:solidFill>
                      <a:miter lim="800000"/>
                    </a:lnR>
                    <a:lnT w="12700">
                      <a:solidFill>
                        <a:schemeClr val="tx1"/>
                      </a:solidFill>
                      <a:miter lim="800000"/>
                    </a:lnT>
                    <a:lnB w="28575">
                      <a:solidFill>
                        <a:schemeClr val="tx1"/>
                      </a:solidFill>
                      <a:miter lim="800000"/>
                    </a:lnB>
                    <a:noFill/>
                  </a:tcPr>
                </a:tc>
                <a:tc>
                  <a: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algn="ctr" eaLnBrk="1" hangingPunct="1"/>
                      <a:endParaRPr lang="zh-CN" altLang="en-US" sz="2400" b="1"/>
                    </a:p>
                  </a:txBody>
                  <a:tcPr marL="91445" marR="91445" anchor="ctr">
                    <a:lnL w="12700">
                      <a:solidFill>
                        <a:schemeClr val="tx1"/>
                      </a:solidFill>
                      <a:miter lim="800000"/>
                    </a:lnL>
                    <a:lnR w="12700">
                      <a:solidFill>
                        <a:schemeClr val="tx1"/>
                      </a:solidFill>
                      <a:miter lim="800000"/>
                    </a:lnR>
                    <a:lnT w="12700">
                      <a:solidFill>
                        <a:schemeClr val="tx1"/>
                      </a:solidFill>
                      <a:miter lim="800000"/>
                    </a:lnT>
                    <a:lnB w="28575">
                      <a:solidFill>
                        <a:schemeClr val="tx1"/>
                      </a:solidFill>
                      <a:miter lim="800000"/>
                    </a:lnB>
                    <a:noFill/>
                  </a:tcPr>
                </a:tc>
                <a:tc>
                  <a: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algn="ctr" eaLnBrk="1" hangingPunct="1"/>
                      <a:endParaRPr lang="zh-CN" altLang="en-US" sz="2400" b="1"/>
                    </a:p>
                  </a:txBody>
                  <a:tcPr marL="91445" marR="91445" anchor="ctr">
                    <a:lnL w="12700">
                      <a:solidFill>
                        <a:schemeClr val="tx1"/>
                      </a:solidFill>
                      <a:miter lim="800000"/>
                    </a:lnL>
                    <a:lnR w="12700">
                      <a:solidFill>
                        <a:schemeClr val="tx1"/>
                      </a:solidFill>
                      <a:miter lim="800000"/>
                    </a:lnR>
                    <a:lnT w="12700">
                      <a:solidFill>
                        <a:schemeClr val="tx1"/>
                      </a:solidFill>
                      <a:miter lim="800000"/>
                    </a:lnT>
                    <a:lnB w="28575">
                      <a:solidFill>
                        <a:schemeClr val="tx1"/>
                      </a:solidFill>
                      <a:miter lim="800000"/>
                    </a:lnB>
                    <a:noFill/>
                  </a:tcPr>
                </a:tc>
                <a:tc>
                  <a: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algn="ctr" eaLnBrk="1" hangingPunct="1"/>
                      <a:endParaRPr lang="zh-CN" altLang="en-US" sz="2400" b="1"/>
                    </a:p>
                  </a:txBody>
                  <a:tcPr marL="91445" marR="91445" anchor="ctr">
                    <a:lnL w="12700">
                      <a:solidFill>
                        <a:schemeClr val="tx1"/>
                      </a:solidFill>
                      <a:miter lim="800000"/>
                    </a:lnL>
                    <a:lnR w="12700">
                      <a:solidFill>
                        <a:schemeClr val="tx1"/>
                      </a:solidFill>
                      <a:miter lim="800000"/>
                    </a:lnR>
                    <a:lnT w="12700">
                      <a:solidFill>
                        <a:schemeClr val="tx1"/>
                      </a:solidFill>
                      <a:miter lim="800000"/>
                    </a:lnT>
                    <a:lnB w="28575">
                      <a:solidFill>
                        <a:schemeClr val="tx1"/>
                      </a:solidFill>
                      <a:miter lim="800000"/>
                    </a:lnB>
                    <a:noFill/>
                  </a:tcPr>
                </a:tc>
                <a:tc>
                  <a: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algn="ctr" eaLnBrk="1" hangingPunct="1"/>
                      <a:endParaRPr lang="zh-CN" altLang="en-US" sz="2400" b="1" dirty="0"/>
                    </a:p>
                  </a:txBody>
                  <a:tcPr marL="91445" marR="91445" anchor="ctr">
                    <a:lnL w="12700">
                      <a:solidFill>
                        <a:schemeClr val="tx1"/>
                      </a:solidFill>
                      <a:miter lim="800000"/>
                    </a:lnL>
                    <a:lnR w="28575">
                      <a:solidFill>
                        <a:schemeClr val="tx1"/>
                      </a:solidFill>
                      <a:miter lim="800000"/>
                    </a:lnR>
                    <a:lnT w="12700">
                      <a:solidFill>
                        <a:schemeClr val="tx1"/>
                      </a:solidFill>
                      <a:miter lim="800000"/>
                    </a:lnT>
                    <a:lnB w="28575">
                      <a:solidFill>
                        <a:schemeClr val="tx1"/>
                      </a:solidFill>
                      <a:miter lim="800000"/>
                    </a:lnB>
                    <a:noFill/>
                  </a:tcPr>
                </a:tc>
                <a:extLst>
                  <a:ext uri="{0D108BD9-81ED-4DB2-BD59-A6C34878D82A}">
                    <a16:rowId xmlns:a16="http://schemas.microsoft.com/office/drawing/2014/main" val="10004"/>
                  </a:ext>
                </a:extLst>
              </a:tr>
            </a:tbl>
          </a:graphicData>
        </a:graphic>
      </p:graphicFrame>
      <p:sp>
        <p:nvSpPr>
          <p:cNvPr id="16433" name="文本框 23599"/>
          <p:cNvSpPr/>
          <p:nvPr/>
        </p:nvSpPr>
        <p:spPr>
          <a:xfrm>
            <a:off x="2713038" y="3273425"/>
            <a:ext cx="1081087" cy="768350"/>
          </a:xfrm>
          <a:prstGeom prst="rect">
            <a:avLst/>
          </a:prstGeom>
          <a:noFill/>
          <a:ln>
            <a:noFill/>
            <a:miter lim="800000"/>
          </a:ln>
        </p:spPr>
        <p:txBody>
          <a:bodyPr>
            <a:sp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eaLnBrk="1" hangingPunct="1">
              <a:lnSpc>
                <a:spcPct val="100000"/>
              </a:lnSpc>
              <a:spcAft>
                <a:spcPct val="0"/>
              </a:spcAft>
              <a:buFontTx/>
              <a:buNone/>
            </a:pPr>
            <a:r>
              <a:rPr lang="zh-CN" altLang="en-US" sz="2200" b="1">
                <a:solidFill>
                  <a:schemeClr val="tx2"/>
                </a:solidFill>
                <a:latin typeface="宋体" panose="02010600030101010101" pitchFamily="2" charset="-122"/>
                <a:ea typeface="宋体" panose="02010600030101010101" pitchFamily="2" charset="-122"/>
              </a:rPr>
              <a:t>白色</a:t>
            </a:r>
          </a:p>
          <a:p>
            <a:pPr marL="0" lvl="0" indent="0" eaLnBrk="1" hangingPunct="1">
              <a:lnSpc>
                <a:spcPct val="100000"/>
              </a:lnSpc>
              <a:spcAft>
                <a:spcPct val="0"/>
              </a:spcAft>
              <a:buFontTx/>
              <a:buNone/>
            </a:pPr>
            <a:r>
              <a:rPr lang="zh-CN" altLang="en-US" sz="2200" b="1">
                <a:solidFill>
                  <a:schemeClr val="tx2"/>
                </a:solidFill>
                <a:latin typeface="宋体" panose="02010600030101010101" pitchFamily="2" charset="-122"/>
                <a:ea typeface="宋体" panose="02010600030101010101" pitchFamily="2" charset="-122"/>
              </a:rPr>
              <a:t>固体</a:t>
            </a:r>
          </a:p>
        </p:txBody>
      </p:sp>
      <p:sp>
        <p:nvSpPr>
          <p:cNvPr id="16434" name="文本框 23600"/>
          <p:cNvSpPr/>
          <p:nvPr/>
        </p:nvSpPr>
        <p:spPr>
          <a:xfrm>
            <a:off x="4305300" y="3281363"/>
            <a:ext cx="1081088" cy="762000"/>
          </a:xfrm>
          <a:prstGeom prst="rect">
            <a:avLst/>
          </a:prstGeom>
          <a:noFill/>
          <a:ln>
            <a:noFill/>
            <a:miter lim="800000"/>
          </a:ln>
        </p:spPr>
        <p:txBody>
          <a:bodyPr>
            <a:sp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eaLnBrk="1" hangingPunct="1">
              <a:lnSpc>
                <a:spcPct val="100000"/>
              </a:lnSpc>
              <a:spcAft>
                <a:spcPct val="0"/>
              </a:spcAft>
              <a:buFontTx/>
              <a:buNone/>
            </a:pPr>
            <a:r>
              <a:rPr lang="zh-CN" altLang="en-US" sz="2200" b="1">
                <a:solidFill>
                  <a:schemeClr val="tx2"/>
                </a:solidFill>
                <a:latin typeface="宋体" panose="02010600030101010101" pitchFamily="2" charset="-122"/>
                <a:ea typeface="宋体" panose="02010600030101010101" pitchFamily="2" charset="-122"/>
              </a:rPr>
              <a:t>白色</a:t>
            </a:r>
          </a:p>
          <a:p>
            <a:pPr marL="0" lvl="0" indent="0" eaLnBrk="1" hangingPunct="1">
              <a:lnSpc>
                <a:spcPct val="100000"/>
              </a:lnSpc>
              <a:spcAft>
                <a:spcPct val="0"/>
              </a:spcAft>
              <a:buFontTx/>
              <a:buNone/>
            </a:pPr>
            <a:r>
              <a:rPr lang="zh-CN" altLang="en-US" sz="2200" b="1">
                <a:solidFill>
                  <a:schemeClr val="tx2"/>
                </a:solidFill>
                <a:latin typeface="宋体" panose="02010600030101010101" pitchFamily="2" charset="-122"/>
                <a:ea typeface="宋体" panose="02010600030101010101" pitchFamily="2" charset="-122"/>
              </a:rPr>
              <a:t>固体</a:t>
            </a:r>
          </a:p>
        </p:txBody>
      </p:sp>
      <p:sp>
        <p:nvSpPr>
          <p:cNvPr id="16435" name="文本框 23601"/>
          <p:cNvSpPr/>
          <p:nvPr/>
        </p:nvSpPr>
        <p:spPr>
          <a:xfrm>
            <a:off x="9120188" y="3275013"/>
            <a:ext cx="1081087" cy="762000"/>
          </a:xfrm>
          <a:prstGeom prst="rect">
            <a:avLst/>
          </a:prstGeom>
          <a:noFill/>
          <a:ln>
            <a:noFill/>
            <a:miter lim="800000"/>
          </a:ln>
        </p:spPr>
        <p:txBody>
          <a:bodyPr>
            <a:sp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eaLnBrk="1" hangingPunct="1">
              <a:lnSpc>
                <a:spcPct val="100000"/>
              </a:lnSpc>
              <a:spcAft>
                <a:spcPct val="0"/>
              </a:spcAft>
              <a:buFontTx/>
              <a:buNone/>
            </a:pPr>
            <a:r>
              <a:rPr lang="zh-CN" altLang="en-US" sz="2200" b="1">
                <a:solidFill>
                  <a:schemeClr val="tx2"/>
                </a:solidFill>
                <a:latin typeface="宋体" panose="02010600030101010101" pitchFamily="2" charset="-122"/>
                <a:ea typeface="宋体" panose="02010600030101010101" pitchFamily="2" charset="-122"/>
              </a:rPr>
              <a:t>白色</a:t>
            </a:r>
          </a:p>
          <a:p>
            <a:pPr marL="0" lvl="0" indent="0" eaLnBrk="1" hangingPunct="1">
              <a:lnSpc>
                <a:spcPct val="100000"/>
              </a:lnSpc>
              <a:spcAft>
                <a:spcPct val="0"/>
              </a:spcAft>
              <a:buFontTx/>
              <a:buNone/>
            </a:pPr>
            <a:r>
              <a:rPr lang="zh-CN" altLang="en-US" sz="2200" b="1">
                <a:solidFill>
                  <a:schemeClr val="tx2"/>
                </a:solidFill>
                <a:latin typeface="宋体" panose="02010600030101010101" pitchFamily="2" charset="-122"/>
                <a:ea typeface="宋体" panose="02010600030101010101" pitchFamily="2" charset="-122"/>
              </a:rPr>
              <a:t>固体</a:t>
            </a:r>
          </a:p>
        </p:txBody>
      </p:sp>
      <p:sp>
        <p:nvSpPr>
          <p:cNvPr id="16436" name="文本框 23602"/>
          <p:cNvSpPr/>
          <p:nvPr/>
        </p:nvSpPr>
        <p:spPr>
          <a:xfrm>
            <a:off x="10717213" y="3275013"/>
            <a:ext cx="1008062" cy="762000"/>
          </a:xfrm>
          <a:prstGeom prst="rect">
            <a:avLst/>
          </a:prstGeom>
          <a:noFill/>
          <a:ln>
            <a:noFill/>
            <a:miter lim="800000"/>
          </a:ln>
        </p:spPr>
        <p:txBody>
          <a:bodyPr>
            <a:sp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eaLnBrk="1" hangingPunct="1">
              <a:lnSpc>
                <a:spcPct val="100000"/>
              </a:lnSpc>
              <a:spcAft>
                <a:spcPct val="0"/>
              </a:spcAft>
              <a:buFontTx/>
              <a:buNone/>
            </a:pPr>
            <a:r>
              <a:rPr lang="zh-CN" altLang="en-US" sz="2200" b="1">
                <a:solidFill>
                  <a:schemeClr val="tx2"/>
                </a:solidFill>
                <a:latin typeface="宋体" panose="02010600030101010101" pitchFamily="2" charset="-122"/>
                <a:ea typeface="宋体" panose="02010600030101010101" pitchFamily="2" charset="-122"/>
              </a:rPr>
              <a:t>白色固体</a:t>
            </a:r>
          </a:p>
        </p:txBody>
      </p:sp>
      <p:sp>
        <p:nvSpPr>
          <p:cNvPr id="16437" name="文本框 23603"/>
          <p:cNvSpPr/>
          <p:nvPr/>
        </p:nvSpPr>
        <p:spPr>
          <a:xfrm>
            <a:off x="7424738" y="3289300"/>
            <a:ext cx="1150937" cy="762000"/>
          </a:xfrm>
          <a:prstGeom prst="rect">
            <a:avLst/>
          </a:prstGeom>
          <a:noFill/>
          <a:ln>
            <a:noFill/>
            <a:miter lim="800000"/>
          </a:ln>
        </p:spPr>
        <p:txBody>
          <a:bodyPr>
            <a:sp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eaLnBrk="1" hangingPunct="1">
              <a:lnSpc>
                <a:spcPct val="100000"/>
              </a:lnSpc>
              <a:spcAft>
                <a:spcPct val="0"/>
              </a:spcAft>
              <a:buFontTx/>
              <a:buNone/>
            </a:pPr>
            <a:r>
              <a:rPr lang="zh-CN" altLang="en-US" sz="2200" b="1">
                <a:solidFill>
                  <a:schemeClr val="tx2"/>
                </a:solidFill>
                <a:latin typeface="宋体" panose="02010600030101010101" pitchFamily="2" charset="-122"/>
                <a:ea typeface="宋体" panose="02010600030101010101" pitchFamily="2" charset="-122"/>
              </a:rPr>
              <a:t>灰白色固体</a:t>
            </a:r>
          </a:p>
        </p:txBody>
      </p:sp>
      <p:sp>
        <p:nvSpPr>
          <p:cNvPr id="16438" name="文本框 23604"/>
          <p:cNvSpPr/>
          <p:nvPr/>
        </p:nvSpPr>
        <p:spPr>
          <a:xfrm>
            <a:off x="5703888" y="3275013"/>
            <a:ext cx="1152525" cy="762000"/>
          </a:xfrm>
          <a:prstGeom prst="rect">
            <a:avLst/>
          </a:prstGeom>
          <a:noFill/>
          <a:ln>
            <a:noFill/>
            <a:miter lim="800000"/>
          </a:ln>
        </p:spPr>
        <p:txBody>
          <a:bodyPr>
            <a:sp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eaLnBrk="1" hangingPunct="1">
              <a:lnSpc>
                <a:spcPct val="100000"/>
              </a:lnSpc>
              <a:spcAft>
                <a:spcPct val="0"/>
              </a:spcAft>
              <a:buFontTx/>
              <a:buNone/>
            </a:pPr>
            <a:r>
              <a:rPr lang="zh-CN" altLang="en-US" sz="2200" b="1">
                <a:solidFill>
                  <a:schemeClr val="tx2"/>
                </a:solidFill>
                <a:latin typeface="宋体" panose="02010600030101010101" pitchFamily="2" charset="-122"/>
                <a:ea typeface="宋体" panose="02010600030101010101" pitchFamily="2" charset="-122"/>
              </a:rPr>
              <a:t>暗灰色固体</a:t>
            </a:r>
          </a:p>
        </p:txBody>
      </p:sp>
      <p:sp>
        <p:nvSpPr>
          <p:cNvPr id="16439" name="文本框 23605"/>
          <p:cNvSpPr/>
          <p:nvPr/>
        </p:nvSpPr>
        <p:spPr>
          <a:xfrm>
            <a:off x="4305300" y="4295775"/>
            <a:ext cx="1079500" cy="427038"/>
          </a:xfrm>
          <a:prstGeom prst="rect">
            <a:avLst/>
          </a:prstGeom>
          <a:noFill/>
          <a:ln>
            <a:noFill/>
            <a:miter lim="800000"/>
          </a:ln>
        </p:spPr>
        <p:txBody>
          <a:bodyPr>
            <a:sp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eaLnBrk="1" hangingPunct="1">
              <a:lnSpc>
                <a:spcPct val="100000"/>
              </a:lnSpc>
              <a:spcAft>
                <a:spcPct val="0"/>
              </a:spcAft>
              <a:buFontTx/>
              <a:buNone/>
            </a:pPr>
            <a:r>
              <a:rPr lang="zh-CN" altLang="en-US" sz="2200" b="1">
                <a:solidFill>
                  <a:schemeClr val="tx2"/>
                </a:solidFill>
                <a:latin typeface="宋体" panose="02010600030101010101" pitchFamily="2" charset="-122"/>
                <a:ea typeface="宋体" panose="02010600030101010101" pitchFamily="2" charset="-122"/>
              </a:rPr>
              <a:t>无味</a:t>
            </a:r>
          </a:p>
        </p:txBody>
      </p:sp>
      <p:sp>
        <p:nvSpPr>
          <p:cNvPr id="16440" name="文本框 23606"/>
          <p:cNvSpPr/>
          <p:nvPr/>
        </p:nvSpPr>
        <p:spPr>
          <a:xfrm>
            <a:off x="5703888" y="4295775"/>
            <a:ext cx="1079500" cy="428625"/>
          </a:xfrm>
          <a:prstGeom prst="rect">
            <a:avLst/>
          </a:prstGeom>
          <a:noFill/>
          <a:ln>
            <a:noFill/>
            <a:miter lim="800000"/>
          </a:ln>
        </p:spPr>
        <p:txBody>
          <a:bodyPr>
            <a:sp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eaLnBrk="1" hangingPunct="1">
              <a:lnSpc>
                <a:spcPct val="100000"/>
              </a:lnSpc>
              <a:spcAft>
                <a:spcPct val="0"/>
              </a:spcAft>
              <a:buFontTx/>
              <a:buNone/>
            </a:pPr>
            <a:r>
              <a:rPr lang="zh-CN" altLang="en-US" sz="2200" b="1">
                <a:solidFill>
                  <a:schemeClr val="tx2"/>
                </a:solidFill>
                <a:latin typeface="宋体" panose="02010600030101010101" pitchFamily="2" charset="-122"/>
                <a:ea typeface="宋体" panose="02010600030101010101" pitchFamily="2" charset="-122"/>
              </a:rPr>
              <a:t>无味</a:t>
            </a:r>
          </a:p>
        </p:txBody>
      </p:sp>
      <p:sp>
        <p:nvSpPr>
          <p:cNvPr id="16441" name="文本框 23607"/>
          <p:cNvSpPr/>
          <p:nvPr/>
        </p:nvSpPr>
        <p:spPr>
          <a:xfrm>
            <a:off x="7473950" y="4297363"/>
            <a:ext cx="1079500" cy="427037"/>
          </a:xfrm>
          <a:prstGeom prst="rect">
            <a:avLst/>
          </a:prstGeom>
          <a:noFill/>
          <a:ln>
            <a:noFill/>
            <a:miter lim="800000"/>
          </a:ln>
        </p:spPr>
        <p:txBody>
          <a:bodyPr>
            <a:sp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eaLnBrk="1" hangingPunct="1">
              <a:lnSpc>
                <a:spcPct val="100000"/>
              </a:lnSpc>
              <a:spcAft>
                <a:spcPct val="0"/>
              </a:spcAft>
              <a:buFontTx/>
              <a:buNone/>
            </a:pPr>
            <a:r>
              <a:rPr lang="zh-CN" altLang="en-US" sz="2200" b="1">
                <a:solidFill>
                  <a:schemeClr val="tx2"/>
                </a:solidFill>
                <a:latin typeface="宋体" panose="02010600030101010101" pitchFamily="2" charset="-122"/>
                <a:ea typeface="宋体" panose="02010600030101010101" pitchFamily="2" charset="-122"/>
              </a:rPr>
              <a:t>无味</a:t>
            </a:r>
          </a:p>
        </p:txBody>
      </p:sp>
      <p:sp>
        <p:nvSpPr>
          <p:cNvPr id="16442" name="文本框 23608"/>
          <p:cNvSpPr/>
          <p:nvPr/>
        </p:nvSpPr>
        <p:spPr>
          <a:xfrm>
            <a:off x="9170988" y="4297363"/>
            <a:ext cx="1079500" cy="427037"/>
          </a:xfrm>
          <a:prstGeom prst="rect">
            <a:avLst/>
          </a:prstGeom>
          <a:noFill/>
          <a:ln>
            <a:noFill/>
            <a:miter lim="800000"/>
          </a:ln>
        </p:spPr>
        <p:txBody>
          <a:bodyPr>
            <a:sp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eaLnBrk="1" hangingPunct="1">
              <a:lnSpc>
                <a:spcPct val="100000"/>
              </a:lnSpc>
              <a:spcAft>
                <a:spcPct val="0"/>
              </a:spcAft>
              <a:buFontTx/>
              <a:buNone/>
            </a:pPr>
            <a:r>
              <a:rPr lang="zh-CN" altLang="en-US" sz="2200" b="1">
                <a:solidFill>
                  <a:schemeClr val="tx2"/>
                </a:solidFill>
                <a:latin typeface="宋体" panose="02010600030101010101" pitchFamily="2" charset="-122"/>
                <a:ea typeface="宋体" panose="02010600030101010101" pitchFamily="2" charset="-122"/>
              </a:rPr>
              <a:t>无味</a:t>
            </a:r>
          </a:p>
        </p:txBody>
      </p:sp>
      <p:sp>
        <p:nvSpPr>
          <p:cNvPr id="16443" name="文本框 23609"/>
          <p:cNvSpPr/>
          <p:nvPr/>
        </p:nvSpPr>
        <p:spPr>
          <a:xfrm>
            <a:off x="10720388" y="4297363"/>
            <a:ext cx="1079500" cy="427037"/>
          </a:xfrm>
          <a:prstGeom prst="rect">
            <a:avLst/>
          </a:prstGeom>
          <a:noFill/>
          <a:ln>
            <a:noFill/>
            <a:miter lim="800000"/>
          </a:ln>
        </p:spPr>
        <p:txBody>
          <a:bodyPr>
            <a:sp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eaLnBrk="1" hangingPunct="1">
              <a:lnSpc>
                <a:spcPct val="100000"/>
              </a:lnSpc>
              <a:spcAft>
                <a:spcPct val="0"/>
              </a:spcAft>
              <a:buFontTx/>
              <a:buNone/>
            </a:pPr>
            <a:r>
              <a:rPr lang="zh-CN" altLang="en-US" sz="2200" b="1">
                <a:solidFill>
                  <a:schemeClr val="tx2"/>
                </a:solidFill>
                <a:latin typeface="宋体" panose="02010600030101010101" pitchFamily="2" charset="-122"/>
                <a:ea typeface="宋体" panose="02010600030101010101" pitchFamily="2" charset="-122"/>
              </a:rPr>
              <a:t>无味</a:t>
            </a:r>
          </a:p>
        </p:txBody>
      </p:sp>
      <p:sp>
        <p:nvSpPr>
          <p:cNvPr id="16444" name="文本框 23610"/>
          <p:cNvSpPr/>
          <p:nvPr/>
        </p:nvSpPr>
        <p:spPr>
          <a:xfrm>
            <a:off x="2671763" y="4954588"/>
            <a:ext cx="863600" cy="427037"/>
          </a:xfrm>
          <a:prstGeom prst="rect">
            <a:avLst/>
          </a:prstGeom>
          <a:noFill/>
          <a:ln>
            <a:noFill/>
            <a:miter lim="800000"/>
          </a:ln>
        </p:spPr>
        <p:txBody>
          <a:bodyPr>
            <a:sp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eaLnBrk="1" hangingPunct="1">
              <a:lnSpc>
                <a:spcPct val="100000"/>
              </a:lnSpc>
              <a:spcAft>
                <a:spcPct val="0"/>
              </a:spcAft>
              <a:buFontTx/>
              <a:buNone/>
            </a:pPr>
            <a:r>
              <a:rPr lang="zh-CN" altLang="en-US" sz="2200" b="1">
                <a:solidFill>
                  <a:schemeClr val="tx2"/>
                </a:solidFill>
                <a:latin typeface="宋体" panose="02010600030101010101" pitchFamily="2" charset="-122"/>
                <a:ea typeface="宋体" panose="02010600030101010101" pitchFamily="2" charset="-122"/>
              </a:rPr>
              <a:t>易溶</a:t>
            </a:r>
          </a:p>
        </p:txBody>
      </p:sp>
      <p:sp>
        <p:nvSpPr>
          <p:cNvPr id="16445" name="文本框 23611"/>
          <p:cNvSpPr/>
          <p:nvPr/>
        </p:nvSpPr>
        <p:spPr>
          <a:xfrm>
            <a:off x="4314825" y="4954588"/>
            <a:ext cx="863600" cy="427037"/>
          </a:xfrm>
          <a:prstGeom prst="rect">
            <a:avLst/>
          </a:prstGeom>
          <a:noFill/>
          <a:ln>
            <a:noFill/>
            <a:miter lim="800000"/>
          </a:ln>
        </p:spPr>
        <p:txBody>
          <a:bodyPr>
            <a:sp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eaLnBrk="1" hangingPunct="1">
              <a:lnSpc>
                <a:spcPct val="100000"/>
              </a:lnSpc>
              <a:spcAft>
                <a:spcPct val="0"/>
              </a:spcAft>
              <a:buFontTx/>
              <a:buNone/>
            </a:pPr>
            <a:r>
              <a:rPr lang="zh-CN" altLang="en-US" sz="2200" b="1">
                <a:solidFill>
                  <a:schemeClr val="tx2"/>
                </a:solidFill>
                <a:latin typeface="宋体" panose="02010600030101010101" pitchFamily="2" charset="-122"/>
                <a:ea typeface="宋体" panose="02010600030101010101" pitchFamily="2" charset="-122"/>
              </a:rPr>
              <a:t>易溶</a:t>
            </a:r>
          </a:p>
        </p:txBody>
      </p:sp>
      <p:sp>
        <p:nvSpPr>
          <p:cNvPr id="16446" name="文本框 23612"/>
          <p:cNvSpPr/>
          <p:nvPr/>
        </p:nvSpPr>
        <p:spPr>
          <a:xfrm>
            <a:off x="9188450" y="4956175"/>
            <a:ext cx="863600" cy="427038"/>
          </a:xfrm>
          <a:prstGeom prst="rect">
            <a:avLst/>
          </a:prstGeom>
          <a:noFill/>
          <a:ln>
            <a:noFill/>
            <a:miter lim="800000"/>
          </a:ln>
        </p:spPr>
        <p:txBody>
          <a:bodyPr>
            <a:sp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eaLnBrk="1" hangingPunct="1">
              <a:lnSpc>
                <a:spcPct val="100000"/>
              </a:lnSpc>
              <a:spcAft>
                <a:spcPct val="0"/>
              </a:spcAft>
              <a:buFontTx/>
              <a:buNone/>
            </a:pPr>
            <a:r>
              <a:rPr lang="zh-CN" altLang="en-US" sz="2200" b="1">
                <a:solidFill>
                  <a:schemeClr val="tx2"/>
                </a:solidFill>
                <a:latin typeface="宋体" panose="02010600030101010101" pitchFamily="2" charset="-122"/>
                <a:ea typeface="宋体" panose="02010600030101010101" pitchFamily="2" charset="-122"/>
              </a:rPr>
              <a:t>易溶</a:t>
            </a:r>
          </a:p>
        </p:txBody>
      </p:sp>
      <p:sp>
        <p:nvSpPr>
          <p:cNvPr id="16447" name="文本框 23613"/>
          <p:cNvSpPr/>
          <p:nvPr/>
        </p:nvSpPr>
        <p:spPr>
          <a:xfrm>
            <a:off x="10731500" y="4956175"/>
            <a:ext cx="863600" cy="427038"/>
          </a:xfrm>
          <a:prstGeom prst="rect">
            <a:avLst/>
          </a:prstGeom>
          <a:noFill/>
          <a:ln>
            <a:noFill/>
            <a:miter lim="800000"/>
          </a:ln>
        </p:spPr>
        <p:txBody>
          <a:bodyPr>
            <a:sp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eaLnBrk="1" hangingPunct="1">
              <a:lnSpc>
                <a:spcPct val="100000"/>
              </a:lnSpc>
              <a:spcAft>
                <a:spcPct val="0"/>
              </a:spcAft>
              <a:buFontTx/>
              <a:buNone/>
            </a:pPr>
            <a:r>
              <a:rPr lang="zh-CN" altLang="en-US" sz="2200" b="1">
                <a:solidFill>
                  <a:schemeClr val="tx2"/>
                </a:solidFill>
                <a:latin typeface="宋体" panose="02010600030101010101" pitchFamily="2" charset="-122"/>
                <a:ea typeface="宋体" panose="02010600030101010101" pitchFamily="2" charset="-122"/>
              </a:rPr>
              <a:t>易溶</a:t>
            </a:r>
          </a:p>
        </p:txBody>
      </p:sp>
      <p:sp>
        <p:nvSpPr>
          <p:cNvPr id="16448" name="文本框 23614"/>
          <p:cNvSpPr/>
          <p:nvPr/>
        </p:nvSpPr>
        <p:spPr>
          <a:xfrm>
            <a:off x="5703888" y="4956175"/>
            <a:ext cx="936625" cy="427038"/>
          </a:xfrm>
          <a:prstGeom prst="rect">
            <a:avLst/>
          </a:prstGeom>
          <a:noFill/>
          <a:ln>
            <a:noFill/>
            <a:miter lim="800000"/>
          </a:ln>
        </p:spPr>
        <p:txBody>
          <a:bodyPr>
            <a:sp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eaLnBrk="1" hangingPunct="1">
              <a:lnSpc>
                <a:spcPct val="100000"/>
              </a:lnSpc>
              <a:spcAft>
                <a:spcPct val="0"/>
              </a:spcAft>
              <a:buFontTx/>
              <a:buNone/>
            </a:pPr>
            <a:r>
              <a:rPr lang="zh-CN" altLang="en-US" sz="2200" b="1">
                <a:solidFill>
                  <a:schemeClr val="tx2"/>
                </a:solidFill>
                <a:latin typeface="宋体" panose="02010600030101010101" pitchFamily="2" charset="-122"/>
                <a:ea typeface="宋体" panose="02010600030101010101" pitchFamily="2" charset="-122"/>
              </a:rPr>
              <a:t>难溶</a:t>
            </a:r>
          </a:p>
        </p:txBody>
      </p:sp>
      <p:sp>
        <p:nvSpPr>
          <p:cNvPr id="16449" name="文本框 23615"/>
          <p:cNvSpPr/>
          <p:nvPr/>
        </p:nvSpPr>
        <p:spPr>
          <a:xfrm>
            <a:off x="7507288" y="4914900"/>
            <a:ext cx="936625" cy="427038"/>
          </a:xfrm>
          <a:prstGeom prst="rect">
            <a:avLst/>
          </a:prstGeom>
          <a:noFill/>
          <a:ln>
            <a:noFill/>
            <a:miter lim="800000"/>
          </a:ln>
        </p:spPr>
        <p:txBody>
          <a:bodyPr>
            <a:sp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eaLnBrk="1" hangingPunct="1">
              <a:lnSpc>
                <a:spcPct val="100000"/>
              </a:lnSpc>
              <a:spcAft>
                <a:spcPct val="0"/>
              </a:spcAft>
              <a:buFontTx/>
              <a:buNone/>
            </a:pPr>
            <a:r>
              <a:rPr lang="zh-CN" altLang="en-US" sz="2200" b="1">
                <a:solidFill>
                  <a:schemeClr val="tx2"/>
                </a:solidFill>
                <a:latin typeface="宋体" panose="02010600030101010101" pitchFamily="2" charset="-122"/>
                <a:ea typeface="宋体" panose="02010600030101010101" pitchFamily="2" charset="-122"/>
              </a:rPr>
              <a:t>难溶</a:t>
            </a:r>
          </a:p>
        </p:txBody>
      </p:sp>
      <p:sp>
        <p:nvSpPr>
          <p:cNvPr id="16450" name="文本框 23616"/>
          <p:cNvSpPr/>
          <p:nvPr/>
        </p:nvSpPr>
        <p:spPr>
          <a:xfrm>
            <a:off x="2522538" y="4127500"/>
            <a:ext cx="1150937" cy="762000"/>
          </a:xfrm>
          <a:prstGeom prst="rect">
            <a:avLst/>
          </a:prstGeom>
          <a:noFill/>
          <a:ln>
            <a:noFill/>
            <a:miter lim="800000"/>
          </a:ln>
        </p:spPr>
        <p:txBody>
          <a:bodyPr>
            <a:sp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eaLnBrk="1" hangingPunct="1">
              <a:lnSpc>
                <a:spcPct val="100000"/>
              </a:lnSpc>
              <a:spcAft>
                <a:spcPct val="0"/>
              </a:spcAft>
              <a:buFontTx/>
              <a:buNone/>
            </a:pPr>
            <a:r>
              <a:rPr lang="zh-CN" altLang="en-US" sz="2200" b="1">
                <a:solidFill>
                  <a:schemeClr val="tx2"/>
                </a:solidFill>
                <a:latin typeface="宋体" panose="02010600030101010101" pitchFamily="2" charset="-122"/>
                <a:ea typeface="宋体" panose="02010600030101010101" pitchFamily="2" charset="-122"/>
              </a:rPr>
              <a:t>刺激性气味</a:t>
            </a:r>
          </a:p>
        </p:txBody>
      </p:sp>
      <p:sp>
        <p:nvSpPr>
          <p:cNvPr id="16451" name="文本框 3"/>
          <p:cNvSpPr/>
          <p:nvPr/>
        </p:nvSpPr>
        <p:spPr>
          <a:xfrm>
            <a:off x="4564063" y="247650"/>
            <a:ext cx="3357562" cy="368300"/>
          </a:xfrm>
          <a:prstGeom prst="rect">
            <a:avLst/>
          </a:prstGeom>
          <a:noFill/>
          <a:ln>
            <a:noFill/>
            <a:miter lim="800000"/>
          </a:ln>
        </p:spPr>
        <p:txBody>
          <a:bodyPr>
            <a:sp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eaLnBrk="1" hangingPunct="1">
              <a:lnSpc>
                <a:spcPct val="100000"/>
              </a:lnSpc>
              <a:spcAft>
                <a:spcPct val="0"/>
              </a:spcAft>
              <a:buFontTx/>
              <a:buNone/>
            </a:pPr>
            <a:r>
              <a:rPr lang="zh-CN" altLang="en-US">
                <a:solidFill>
                  <a:schemeClr val="tx1"/>
                </a:solidFill>
              </a:rPr>
              <a:t>（一看 二闻 三试剂）</a:t>
            </a:r>
          </a:p>
        </p:txBody>
      </p:sp>
      <p:sp>
        <p:nvSpPr>
          <p:cNvPr id="16452" name="文本框 4"/>
          <p:cNvSpPr/>
          <p:nvPr/>
        </p:nvSpPr>
        <p:spPr>
          <a:xfrm>
            <a:off x="528638" y="5718175"/>
            <a:ext cx="2509837" cy="460375"/>
          </a:xfrm>
          <a:prstGeom prst="rect">
            <a:avLst/>
          </a:prstGeom>
          <a:noFill/>
          <a:ln>
            <a:noFill/>
            <a:miter lim="800000"/>
          </a:ln>
        </p:spPr>
        <p:txBody>
          <a:bodyPr>
            <a:sp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eaLnBrk="1" hangingPunct="1">
              <a:lnSpc>
                <a:spcPct val="100000"/>
              </a:lnSpc>
              <a:spcAft>
                <a:spcPct val="0"/>
              </a:spcAft>
              <a:buFontTx/>
              <a:buNone/>
            </a:pPr>
            <a:r>
              <a:rPr lang="zh-CN" altLang="en-US" sz="2400" b="1">
                <a:solidFill>
                  <a:srgbClr val="FF0000"/>
                </a:solidFill>
                <a:latin typeface="宋体" panose="02010600030101010101" pitchFamily="2" charset="-122"/>
                <a:ea typeface="宋体" panose="02010600030101010101" pitchFamily="2" charset="-122"/>
              </a:rPr>
              <a:t>灰色难容为磷肥</a:t>
            </a:r>
          </a:p>
        </p:txBody>
      </p:sp>
      <p:sp>
        <p:nvSpPr>
          <p:cNvPr id="16453" name="文本框 5"/>
          <p:cNvSpPr/>
          <p:nvPr/>
        </p:nvSpPr>
        <p:spPr>
          <a:xfrm>
            <a:off x="3449638" y="5718175"/>
            <a:ext cx="3471862" cy="460375"/>
          </a:xfrm>
          <a:prstGeom prst="rect">
            <a:avLst/>
          </a:prstGeom>
          <a:noFill/>
          <a:ln>
            <a:noFill/>
            <a:miter lim="800000"/>
          </a:ln>
        </p:spPr>
        <p:txBody>
          <a:bodyPr>
            <a:sp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eaLnBrk="1" hangingPunct="1">
              <a:lnSpc>
                <a:spcPct val="100000"/>
              </a:lnSpc>
              <a:spcAft>
                <a:spcPct val="0"/>
              </a:spcAft>
              <a:buFontTx/>
              <a:buNone/>
            </a:pPr>
            <a:r>
              <a:rPr lang="zh-CN" altLang="en-US" sz="2400" b="1">
                <a:solidFill>
                  <a:srgbClr val="FF0000"/>
                </a:solidFill>
                <a:latin typeface="宋体" panose="02010600030101010101" pitchFamily="2" charset="-122"/>
                <a:ea typeface="宋体" panose="02010600030101010101" pitchFamily="2" charset="-122"/>
                <a:sym typeface="+mn-ea"/>
              </a:rPr>
              <a:t>白色有刺激气味为氮肥</a:t>
            </a:r>
          </a:p>
        </p:txBody>
      </p:sp>
      <p:sp>
        <p:nvSpPr>
          <p:cNvPr id="16454" name="文本框 6"/>
          <p:cNvSpPr/>
          <p:nvPr/>
        </p:nvSpPr>
        <p:spPr>
          <a:xfrm>
            <a:off x="1504950" y="6297613"/>
            <a:ext cx="4575175" cy="460375"/>
          </a:xfrm>
          <a:prstGeom prst="rect">
            <a:avLst/>
          </a:prstGeom>
          <a:noFill/>
          <a:ln>
            <a:noFill/>
            <a:miter lim="800000"/>
          </a:ln>
        </p:spPr>
        <p:txBody>
          <a:bodyPr>
            <a:sp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eaLnBrk="1" hangingPunct="1">
              <a:lnSpc>
                <a:spcPct val="100000"/>
              </a:lnSpc>
              <a:spcAft>
                <a:spcPct val="0"/>
              </a:spcAft>
              <a:buFontTx/>
              <a:buNone/>
            </a:pPr>
            <a:r>
              <a:rPr lang="zh-CN" altLang="en-US" sz="2400" b="1">
                <a:solidFill>
                  <a:srgbClr val="FF0000"/>
                </a:solidFill>
                <a:latin typeface="宋体" panose="02010600030101010101" pitchFamily="2" charset="-122"/>
                <a:ea typeface="宋体" panose="02010600030101010101" pitchFamily="2" charset="-122"/>
                <a:sym typeface="+mn-ea"/>
              </a:rPr>
              <a:t>白色无味易溶要用试剂区分</a:t>
            </a:r>
          </a:p>
        </p:txBody>
      </p:sp>
      <p:sp>
        <p:nvSpPr>
          <p:cNvPr id="16455" name="Text Box 76"/>
          <p:cNvSpPr/>
          <p:nvPr/>
        </p:nvSpPr>
        <p:spPr>
          <a:xfrm>
            <a:off x="354013" y="711200"/>
            <a:ext cx="3810000" cy="582613"/>
          </a:xfrm>
          <a:prstGeom prst="rect">
            <a:avLst/>
          </a:prstGeom>
          <a:noFill/>
          <a:ln>
            <a:noFill/>
            <a:miter lim="800000"/>
          </a:ln>
        </p:spPr>
        <p:txBody>
          <a:bodyPr>
            <a:sp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eaLnBrk="1" hangingPunct="1">
              <a:lnSpc>
                <a:spcPct val="100000"/>
              </a:lnSpc>
              <a:spcBef>
                <a:spcPct val="50000"/>
              </a:spcBef>
              <a:spcAft>
                <a:spcPct val="0"/>
              </a:spcAft>
              <a:buFontTx/>
              <a:buNone/>
            </a:pPr>
            <a:r>
              <a:rPr lang="en-US" altLang="zh-CN" sz="3200">
                <a:solidFill>
                  <a:schemeClr val="tx2"/>
                </a:solidFill>
                <a:latin typeface="Times New Roman" panose="02020603050405020304" pitchFamily="18" charset="0"/>
                <a:ea typeface="黑体" panose="02010609060101010101" pitchFamily="49" charset="-122"/>
              </a:rPr>
              <a:t>1</a:t>
            </a:r>
            <a:r>
              <a:rPr lang="zh-CN" altLang="en-US" sz="3200">
                <a:solidFill>
                  <a:schemeClr val="tx2"/>
                </a:solidFill>
                <a:latin typeface="Times New Roman" panose="02020603050405020304" pitchFamily="18" charset="0"/>
                <a:ea typeface="黑体" panose="02010609060101010101" pitchFamily="49" charset="-122"/>
              </a:rPr>
              <a:t>、实验探究一:</a:t>
            </a: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6387"/>
                                        </p:tgtEl>
                                        <p:attrNameLst>
                                          <p:attrName>style.visibility</p:attrName>
                                        </p:attrNameLst>
                                      </p:cBhvr>
                                      <p:to>
                                        <p:strVal val="visible"/>
                                      </p:to>
                                    </p:set>
                                    <p:anim calcmode="lin" valueType="num">
                                      <p:cBhvr additive="base">
                                        <p:cTn id="7" dur="500" fill="hold"/>
                                        <p:tgtEl>
                                          <p:spTgt spid="16387"/>
                                        </p:tgtEl>
                                        <p:attrNameLst>
                                          <p:attrName>ppt_x</p:attrName>
                                        </p:attrNameLst>
                                      </p:cBhvr>
                                      <p:tavLst>
                                        <p:tav tm="0">
                                          <p:val>
                                            <p:strVal val="#ppt_x"/>
                                          </p:val>
                                        </p:tav>
                                        <p:tav tm="100000">
                                          <p:val>
                                            <p:strVal val="#ppt_x"/>
                                          </p:val>
                                        </p:tav>
                                      </p:tavLst>
                                    </p:anim>
                                    <p:anim calcmode="lin" valueType="num">
                                      <p:cBhvr additive="base">
                                        <p:cTn id="8" dur="500" fill="hold"/>
                                        <p:tgtEl>
                                          <p:spTgt spid="1638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6451"/>
                                        </p:tgtEl>
                                        <p:attrNameLst>
                                          <p:attrName>style.visibility</p:attrName>
                                        </p:attrNameLst>
                                      </p:cBhvr>
                                      <p:to>
                                        <p:strVal val="visible"/>
                                      </p:to>
                                    </p:set>
                                    <p:anim calcmode="lin" valueType="num">
                                      <p:cBhvr additive="base">
                                        <p:cTn id="13" dur="500" fill="hold"/>
                                        <p:tgtEl>
                                          <p:spTgt spid="16451"/>
                                        </p:tgtEl>
                                        <p:attrNameLst>
                                          <p:attrName>ppt_x</p:attrName>
                                        </p:attrNameLst>
                                      </p:cBhvr>
                                      <p:tavLst>
                                        <p:tav tm="0">
                                          <p:val>
                                            <p:strVal val="#ppt_x"/>
                                          </p:val>
                                        </p:tav>
                                        <p:tav tm="100000">
                                          <p:val>
                                            <p:strVal val="#ppt_x"/>
                                          </p:val>
                                        </p:tav>
                                      </p:tavLst>
                                    </p:anim>
                                    <p:anim calcmode="lin" valueType="num">
                                      <p:cBhvr additive="base">
                                        <p:cTn id="14" dur="500" fill="hold"/>
                                        <p:tgtEl>
                                          <p:spTgt spid="1645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43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43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643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643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643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643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645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643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6440"/>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6441"/>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6442"/>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16443"/>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16444"/>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16445">
                                            <p:txEl>
                                              <p:pRg st="0" end="0"/>
                                            </p:tx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16448"/>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16449"/>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16446"/>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0"/>
                                          </p:stCondLst>
                                        </p:cTn>
                                        <p:tgtEl>
                                          <p:spTgt spid="16447"/>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nodeType="clickEffect">
                                  <p:stCondLst>
                                    <p:cond delay="0"/>
                                  </p:stCondLst>
                                  <p:childTnLst>
                                    <p:set>
                                      <p:cBhvr>
                                        <p:cTn id="90" dur="1" fill="hold">
                                          <p:stCondLst>
                                            <p:cond delay="0"/>
                                          </p:stCondLst>
                                        </p:cTn>
                                        <p:tgtEl>
                                          <p:spTgt spid="16452"/>
                                        </p:tgtEl>
                                        <p:attrNameLst>
                                          <p:attrName>style.visibility</p:attrName>
                                        </p:attrNameLst>
                                      </p:cBhvr>
                                      <p:to>
                                        <p:strVal val="visible"/>
                                      </p:to>
                                    </p:set>
                                    <p:anim calcmode="lin" valueType="num">
                                      <p:cBhvr additive="base">
                                        <p:cTn id="91" dur="500" fill="hold"/>
                                        <p:tgtEl>
                                          <p:spTgt spid="16452"/>
                                        </p:tgtEl>
                                        <p:attrNameLst>
                                          <p:attrName>ppt_x</p:attrName>
                                        </p:attrNameLst>
                                      </p:cBhvr>
                                      <p:tavLst>
                                        <p:tav tm="0">
                                          <p:val>
                                            <p:strVal val="#ppt_x"/>
                                          </p:val>
                                        </p:tav>
                                        <p:tav tm="100000">
                                          <p:val>
                                            <p:strVal val="#ppt_x"/>
                                          </p:val>
                                        </p:tav>
                                      </p:tavLst>
                                    </p:anim>
                                    <p:anim calcmode="lin" valueType="num">
                                      <p:cBhvr additive="base">
                                        <p:cTn id="92" dur="500" fill="hold"/>
                                        <p:tgtEl>
                                          <p:spTgt spid="16452"/>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nodeType="clickEffect">
                                  <p:stCondLst>
                                    <p:cond delay="0"/>
                                  </p:stCondLst>
                                  <p:childTnLst>
                                    <p:set>
                                      <p:cBhvr>
                                        <p:cTn id="96" dur="1" fill="hold">
                                          <p:stCondLst>
                                            <p:cond delay="0"/>
                                          </p:stCondLst>
                                        </p:cTn>
                                        <p:tgtEl>
                                          <p:spTgt spid="16453"/>
                                        </p:tgtEl>
                                        <p:attrNameLst>
                                          <p:attrName>style.visibility</p:attrName>
                                        </p:attrNameLst>
                                      </p:cBhvr>
                                      <p:to>
                                        <p:strVal val="visible"/>
                                      </p:to>
                                    </p:set>
                                    <p:anim calcmode="lin" valueType="num">
                                      <p:cBhvr additive="base">
                                        <p:cTn id="97" dur="500" fill="hold"/>
                                        <p:tgtEl>
                                          <p:spTgt spid="16453"/>
                                        </p:tgtEl>
                                        <p:attrNameLst>
                                          <p:attrName>ppt_x</p:attrName>
                                        </p:attrNameLst>
                                      </p:cBhvr>
                                      <p:tavLst>
                                        <p:tav tm="0">
                                          <p:val>
                                            <p:strVal val="#ppt_x"/>
                                          </p:val>
                                        </p:tav>
                                        <p:tav tm="100000">
                                          <p:val>
                                            <p:strVal val="#ppt_x"/>
                                          </p:val>
                                        </p:tav>
                                      </p:tavLst>
                                    </p:anim>
                                    <p:anim calcmode="lin" valueType="num">
                                      <p:cBhvr additive="base">
                                        <p:cTn id="98" dur="500" fill="hold"/>
                                        <p:tgtEl>
                                          <p:spTgt spid="16453"/>
                                        </p:tgtEl>
                                        <p:attrNameLst>
                                          <p:attrName>ppt_y</p:attrName>
                                        </p:attrNameLst>
                                      </p:cBhvr>
                                      <p:tavLst>
                                        <p:tav tm="0">
                                          <p:val>
                                            <p:strVal val="1+#ppt_h/2"/>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 presetClass="entr" presetSubtype="4" fill="hold" nodeType="clickEffect">
                                  <p:stCondLst>
                                    <p:cond delay="0"/>
                                  </p:stCondLst>
                                  <p:childTnLst>
                                    <p:set>
                                      <p:cBhvr>
                                        <p:cTn id="102" dur="1" fill="hold">
                                          <p:stCondLst>
                                            <p:cond delay="0"/>
                                          </p:stCondLst>
                                        </p:cTn>
                                        <p:tgtEl>
                                          <p:spTgt spid="16454"/>
                                        </p:tgtEl>
                                        <p:attrNameLst>
                                          <p:attrName>style.visibility</p:attrName>
                                        </p:attrNameLst>
                                      </p:cBhvr>
                                      <p:to>
                                        <p:strVal val="visible"/>
                                      </p:to>
                                    </p:set>
                                    <p:anim calcmode="lin" valueType="num">
                                      <p:cBhvr additive="base">
                                        <p:cTn id="103" dur="500" fill="hold"/>
                                        <p:tgtEl>
                                          <p:spTgt spid="16454"/>
                                        </p:tgtEl>
                                        <p:attrNameLst>
                                          <p:attrName>ppt_x</p:attrName>
                                        </p:attrNameLst>
                                      </p:cBhvr>
                                      <p:tavLst>
                                        <p:tav tm="0">
                                          <p:val>
                                            <p:strVal val="#ppt_x"/>
                                          </p:val>
                                        </p:tav>
                                        <p:tav tm="100000">
                                          <p:val>
                                            <p:strVal val="#ppt_x"/>
                                          </p:val>
                                        </p:tav>
                                      </p:tavLst>
                                    </p:anim>
                                    <p:anim calcmode="lin" valueType="num">
                                      <p:cBhvr additive="base">
                                        <p:cTn id="104" dur="500" fill="hold"/>
                                        <p:tgtEl>
                                          <p:spTgt spid="1645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410" name="Group 95"/>
          <p:cNvGraphicFramePr>
            <a:graphicFrameLocks noGrp="1"/>
          </p:cNvGraphicFramePr>
          <p:nvPr>
            <p:custDataLst>
              <p:tags r:id="rId1"/>
            </p:custDataLst>
          </p:nvPr>
        </p:nvGraphicFramePr>
        <p:xfrm>
          <a:off x="1174750" y="809625"/>
          <a:ext cx="9612312" cy="2305050"/>
        </p:xfrm>
        <a:graphic>
          <a:graphicData uri="http://schemas.openxmlformats.org/drawingml/2006/table">
            <a:tbl>
              <a:tblPr/>
              <a:tblGrid>
                <a:gridCol w="2003425">
                  <a:extLst>
                    <a:ext uri="{9D8B030D-6E8A-4147-A177-3AD203B41FA5}">
                      <a16:colId xmlns:a16="http://schemas.microsoft.com/office/drawing/2014/main" val="20000"/>
                    </a:ext>
                  </a:extLst>
                </a:gridCol>
                <a:gridCol w="2000250">
                  <a:extLst>
                    <a:ext uri="{9D8B030D-6E8A-4147-A177-3AD203B41FA5}">
                      <a16:colId xmlns:a16="http://schemas.microsoft.com/office/drawing/2014/main" val="20001"/>
                    </a:ext>
                  </a:extLst>
                </a:gridCol>
                <a:gridCol w="1816100">
                  <a:extLst>
                    <a:ext uri="{9D8B030D-6E8A-4147-A177-3AD203B41FA5}">
                      <a16:colId xmlns:a16="http://schemas.microsoft.com/office/drawing/2014/main" val="20002"/>
                    </a:ext>
                  </a:extLst>
                </a:gridCol>
                <a:gridCol w="2005012">
                  <a:extLst>
                    <a:ext uri="{9D8B030D-6E8A-4147-A177-3AD203B41FA5}">
                      <a16:colId xmlns:a16="http://schemas.microsoft.com/office/drawing/2014/main" val="20003"/>
                    </a:ext>
                  </a:extLst>
                </a:gridCol>
                <a:gridCol w="1787525">
                  <a:extLst>
                    <a:ext uri="{9D8B030D-6E8A-4147-A177-3AD203B41FA5}">
                      <a16:colId xmlns:a16="http://schemas.microsoft.com/office/drawing/2014/main" val="20004"/>
                    </a:ext>
                  </a:extLst>
                </a:gridCol>
              </a:tblGrid>
              <a:tr h="581025">
                <a:tc rowSpan="2">
                  <a: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eaLnBrk="1" hangingPunct="1">
                        <a:spcBef>
                          <a:spcPct val="20000"/>
                        </a:spcBef>
                      </a:pPr>
                      <a:endParaRPr kumimoji="1" lang="zh-CN" altLang="en-US" sz="3200" b="1">
                        <a:latin typeface="Times New Roman" panose="02020603050405020304" pitchFamily="18" charset="0"/>
                        <a:ea typeface="黑体" panose="02010609060101010101" pitchFamily="49" charset="-122"/>
                      </a:endParaRPr>
                    </a:p>
                  </a:txBody>
                  <a:tcPr marL="91437" marR="91437">
                    <a:lnL w="12700">
                      <a:solidFill>
                        <a:schemeClr val="tx1"/>
                      </a:solidFill>
                      <a:miter lim="800000"/>
                    </a:lnL>
                    <a:lnR w="12700">
                      <a:solidFill>
                        <a:schemeClr val="tx1"/>
                      </a:solidFill>
                      <a:miter lim="800000"/>
                    </a:lnR>
                    <a:lnT w="12700">
                      <a:solidFill>
                        <a:schemeClr val="tx1"/>
                      </a:solidFill>
                      <a:miter lim="800000"/>
                    </a:lnT>
                    <a:lnB w="12700">
                      <a:solidFill>
                        <a:schemeClr val="tx1"/>
                      </a:solidFill>
                      <a:miter lim="800000"/>
                    </a:lnB>
                    <a:noFill/>
                  </a:tcPr>
                </a:tc>
                <a:tc gridSpan="2">
                  <a: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eaLnBrk="1" hangingPunct="1">
                        <a:spcBef>
                          <a:spcPct val="20000"/>
                        </a:spcBef>
                      </a:pPr>
                      <a:r>
                        <a:rPr kumimoji="1" lang="zh-CN" altLang="en-US" sz="3200" b="1">
                          <a:latin typeface="Times New Roman" panose="02020603050405020304" pitchFamily="18" charset="0"/>
                          <a:ea typeface="黑体" panose="02010609060101010101" pitchFamily="49" charset="-122"/>
                        </a:rPr>
                        <a:t>         氮肥</a:t>
                      </a:r>
                    </a:p>
                  </a:txBody>
                  <a:tcPr marL="91437" marR="91437">
                    <a:lnL w="12700">
                      <a:solidFill>
                        <a:schemeClr val="tx1"/>
                      </a:solidFill>
                      <a:miter lim="800000"/>
                    </a:lnL>
                    <a:lnR w="12700">
                      <a:solidFill>
                        <a:schemeClr val="tx1"/>
                      </a:solidFill>
                      <a:miter lim="800000"/>
                    </a:lnR>
                    <a:lnT w="12700">
                      <a:solidFill>
                        <a:schemeClr val="tx1"/>
                      </a:solidFill>
                      <a:miter lim="800000"/>
                    </a:lnT>
                    <a:lnB w="12700">
                      <a:solidFill>
                        <a:schemeClr val="tx1"/>
                      </a:solidFill>
                      <a:miter lim="800000"/>
                    </a:lnB>
                    <a:noFill/>
                  </a:tcPr>
                </a:tc>
                <a:tc hMerge="1">
                  <a:txBody>
                    <a:bodyPr/>
                    <a:lstStyle/>
                    <a:p>
                      <a:endParaRPr lang="zh-CN"/>
                    </a:p>
                  </a:txBody>
                  <a:tcPr>
                    <a:lnR w="12700">
                      <a:miter lim="800000"/>
                    </a:lnR>
                    <a:lnT w="12700">
                      <a:solidFill>
                        <a:schemeClr val="tx1"/>
                      </a:solidFill>
                      <a:miter lim="800000"/>
                    </a:lnT>
                    <a:lnB w="12700">
                      <a:solidFill>
                        <a:schemeClr val="tx1"/>
                      </a:solidFill>
                      <a:miter lim="800000"/>
                    </a:lnB>
                  </a:tcPr>
                </a:tc>
                <a:tc gridSpan="2">
                  <a: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eaLnBrk="1" hangingPunct="1">
                        <a:spcBef>
                          <a:spcPct val="20000"/>
                        </a:spcBef>
                      </a:pPr>
                      <a:r>
                        <a:rPr kumimoji="1" lang="zh-CN" altLang="en-US" sz="3200" b="1">
                          <a:latin typeface="Times New Roman" panose="02020603050405020304" pitchFamily="18" charset="0"/>
                          <a:ea typeface="黑体" panose="02010609060101010101" pitchFamily="49" charset="-122"/>
                        </a:rPr>
                        <a:t>         钾肥</a:t>
                      </a:r>
                    </a:p>
                  </a:txBody>
                  <a:tcPr marL="91437" marR="91437">
                    <a:lnL w="12700">
                      <a:solidFill>
                        <a:schemeClr val="tx1"/>
                      </a:solidFill>
                      <a:miter lim="800000"/>
                    </a:lnL>
                    <a:lnR w="12700">
                      <a:solidFill>
                        <a:prstClr val="black"/>
                      </a:solidFill>
                      <a:miter lim="800000"/>
                    </a:lnR>
                    <a:lnT w="12700">
                      <a:solidFill>
                        <a:prstClr val="black"/>
                      </a:solidFill>
                      <a:miter lim="800000"/>
                    </a:lnT>
                    <a:lnB w="12700">
                      <a:solidFill>
                        <a:prstClr val="black"/>
                      </a:solidFill>
                      <a:miter lim="800000"/>
                    </a:lnB>
                    <a:noFill/>
                  </a:tcPr>
                </a:tc>
                <a:tc hMerge="1">
                  <a:txBody>
                    <a:bodyPr/>
                    <a:lstStyle/>
                    <a:p>
                      <a:endParaRPr lang="zh-CN"/>
                    </a:p>
                  </a:txBody>
                  <a:tcPr>
                    <a:lnR w="12700">
                      <a:miter lim="800000"/>
                    </a:lnR>
                    <a:lnT w="12700">
                      <a:solidFill>
                        <a:prstClr val="black"/>
                      </a:solidFill>
                      <a:miter lim="800000"/>
                    </a:lnT>
                    <a:lnB w="12700">
                      <a:solidFill>
                        <a:schemeClr val="tx1"/>
                      </a:solidFill>
                      <a:miter lim="800000"/>
                    </a:lnB>
                  </a:tcPr>
                </a:tc>
                <a:extLst>
                  <a:ext uri="{0D108BD9-81ED-4DB2-BD59-A6C34878D82A}">
                    <a16:rowId xmlns:a16="http://schemas.microsoft.com/office/drawing/2014/main" val="10000"/>
                  </a:ext>
                </a:extLst>
              </a:tr>
              <a:tr h="654050">
                <a:tc vMerge="1">
                  <a:txBody>
                    <a:bodyPr/>
                    <a:lstStyle/>
                    <a:p>
                      <a:endParaRPr lang="zh-CN"/>
                    </a:p>
                  </a:txBody>
                  <a:tcPr>
                    <a:lnL w="12700">
                      <a:solidFill>
                        <a:schemeClr val="tx1"/>
                      </a:solidFill>
                      <a:miter lim="800000"/>
                    </a:lnL>
                    <a:lnR w="12700">
                      <a:solidFill>
                        <a:schemeClr val="tx1"/>
                      </a:solidFill>
                      <a:miter lim="800000"/>
                    </a:lnR>
                    <a:lnB w="12700">
                      <a:miter lim="800000"/>
                    </a:lnB>
                  </a:tcPr>
                </a:tc>
                <a:tc>
                  <a: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algn="ctr" eaLnBrk="1" hangingPunct="1">
                        <a:spcBef>
                          <a:spcPct val="20000"/>
                        </a:spcBef>
                      </a:pPr>
                      <a:r>
                        <a:rPr kumimoji="1" lang="zh-CN" altLang="en-US" sz="3200" b="1">
                          <a:latin typeface="Times New Roman" panose="02020603050405020304" pitchFamily="18" charset="0"/>
                          <a:ea typeface="黑体" panose="02010609060101010101" pitchFamily="49" charset="-122"/>
                        </a:rPr>
                        <a:t>硫酸铵</a:t>
                      </a:r>
                    </a:p>
                  </a:txBody>
                  <a:tcPr marL="91437" marR="91437">
                    <a:lnL w="12700">
                      <a:solidFill>
                        <a:schemeClr val="tx1"/>
                      </a:solidFill>
                      <a:miter lim="800000"/>
                    </a:lnL>
                    <a:lnR w="12700">
                      <a:solidFill>
                        <a:schemeClr val="tx1"/>
                      </a:solidFill>
                      <a:miter lim="800000"/>
                    </a:lnR>
                    <a:lnT w="12700">
                      <a:solidFill>
                        <a:schemeClr val="tx1"/>
                      </a:solidFill>
                      <a:miter lim="800000"/>
                    </a:lnT>
                    <a:lnB w="12700">
                      <a:solidFill>
                        <a:schemeClr val="tx1"/>
                      </a:solidFill>
                      <a:miter lim="800000"/>
                    </a:lnB>
                    <a:noFill/>
                  </a:tcPr>
                </a:tc>
                <a:tc>
                  <a: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algn="ctr" eaLnBrk="1" hangingPunct="1">
                        <a:spcBef>
                          <a:spcPct val="20000"/>
                        </a:spcBef>
                      </a:pPr>
                      <a:r>
                        <a:rPr kumimoji="1" lang="zh-CN" altLang="en-US" sz="3200" b="1">
                          <a:latin typeface="Times New Roman" panose="02020603050405020304" pitchFamily="18" charset="0"/>
                          <a:ea typeface="黑体" panose="02010609060101010101" pitchFamily="49" charset="-122"/>
                        </a:rPr>
                        <a:t>氯化铵</a:t>
                      </a:r>
                    </a:p>
                  </a:txBody>
                  <a:tcPr marL="91437" marR="91437">
                    <a:lnL w="12700">
                      <a:solidFill>
                        <a:schemeClr val="tx1"/>
                      </a:solidFill>
                      <a:miter lim="800000"/>
                    </a:lnL>
                    <a:lnR w="12700">
                      <a:solidFill>
                        <a:schemeClr val="tx1"/>
                      </a:solidFill>
                      <a:miter lim="800000"/>
                    </a:lnR>
                    <a:lnT w="12700">
                      <a:solidFill>
                        <a:schemeClr val="tx1"/>
                      </a:solidFill>
                      <a:miter lim="800000"/>
                    </a:lnT>
                    <a:lnB w="12700">
                      <a:solidFill>
                        <a:schemeClr val="tx1"/>
                      </a:solidFill>
                      <a:miter lim="800000"/>
                    </a:lnB>
                    <a:noFill/>
                  </a:tcPr>
                </a:tc>
                <a:tc>
                  <a: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algn="ctr" eaLnBrk="1" hangingPunct="1">
                        <a:spcBef>
                          <a:spcPct val="20000"/>
                        </a:spcBef>
                      </a:pPr>
                      <a:r>
                        <a:rPr kumimoji="1" lang="zh-CN" altLang="en-US" sz="3200" b="1">
                          <a:latin typeface="Times New Roman" panose="02020603050405020304" pitchFamily="18" charset="0"/>
                          <a:ea typeface="黑体" panose="02010609060101010101" pitchFamily="49" charset="-122"/>
                        </a:rPr>
                        <a:t>硫酸钾</a:t>
                      </a:r>
                    </a:p>
                  </a:txBody>
                  <a:tcPr marL="91437" marR="91437">
                    <a:lnL w="12700">
                      <a:solidFill>
                        <a:schemeClr val="tx1"/>
                      </a:solidFill>
                      <a:miter lim="800000"/>
                    </a:lnL>
                    <a:lnR w="12700">
                      <a:solidFill>
                        <a:prstClr val="black"/>
                      </a:solidFill>
                      <a:miter lim="800000"/>
                    </a:lnR>
                    <a:lnT w="12700">
                      <a:solidFill>
                        <a:prstClr val="black"/>
                      </a:solidFill>
                      <a:miter lim="800000"/>
                    </a:lnT>
                    <a:lnB w="12700">
                      <a:solidFill>
                        <a:prstClr val="black"/>
                      </a:solidFill>
                      <a:miter lim="800000"/>
                    </a:lnB>
                    <a:noFill/>
                  </a:tcPr>
                </a:tc>
                <a:tc>
                  <a: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algn="ctr" eaLnBrk="1" hangingPunct="1">
                        <a:spcBef>
                          <a:spcPct val="20000"/>
                        </a:spcBef>
                      </a:pPr>
                      <a:r>
                        <a:rPr kumimoji="1" lang="zh-CN" altLang="en-US" sz="3200" b="1">
                          <a:latin typeface="Times New Roman" panose="02020603050405020304" pitchFamily="18" charset="0"/>
                          <a:ea typeface="黑体" panose="02010609060101010101" pitchFamily="49" charset="-122"/>
                        </a:rPr>
                        <a:t>氯化钾</a:t>
                      </a:r>
                    </a:p>
                  </a:txBody>
                  <a:tcPr marL="91437" marR="91437">
                    <a:lnL w="12700">
                      <a:solidFill>
                        <a:prstClr val="black"/>
                      </a:solidFill>
                      <a:miter lim="800000"/>
                    </a:lnL>
                    <a:lnR w="28575">
                      <a:solidFill>
                        <a:schemeClr val="tx1"/>
                      </a:solidFill>
                      <a:miter lim="800000"/>
                    </a:lnR>
                    <a:lnT w="12700">
                      <a:solidFill>
                        <a:schemeClr val="tx1"/>
                      </a:solidFill>
                      <a:miter lim="800000"/>
                    </a:lnT>
                    <a:lnB w="12700">
                      <a:solidFill>
                        <a:schemeClr val="tx1"/>
                      </a:solidFill>
                      <a:miter lim="800000"/>
                    </a:lnB>
                    <a:noFill/>
                  </a:tcPr>
                </a:tc>
                <a:extLst>
                  <a:ext uri="{0D108BD9-81ED-4DB2-BD59-A6C34878D82A}">
                    <a16:rowId xmlns:a16="http://schemas.microsoft.com/office/drawing/2014/main" val="10001"/>
                  </a:ext>
                </a:extLst>
              </a:tr>
              <a:tr h="1069975">
                <a:tc>
                  <a: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eaLnBrk="1" hangingPunct="1">
                        <a:spcBef>
                          <a:spcPct val="20000"/>
                        </a:spcBef>
                      </a:pPr>
                      <a:r>
                        <a:rPr kumimoji="1" lang="zh-CN" altLang="en-US" sz="3200" b="1">
                          <a:latin typeface="Times New Roman" panose="02020603050405020304" pitchFamily="18" charset="0"/>
                          <a:ea typeface="黑体" panose="02010609060101010101" pitchFamily="49" charset="-122"/>
                        </a:rPr>
                        <a:t>加熟石灰研磨</a:t>
                      </a:r>
                    </a:p>
                  </a:txBody>
                  <a:tcPr marL="91437" marR="91437">
                    <a:lnL w="28575">
                      <a:solidFill>
                        <a:schemeClr val="tx1"/>
                      </a:solidFill>
                      <a:miter lim="800000"/>
                    </a:lnL>
                    <a:lnR w="12700">
                      <a:solidFill>
                        <a:schemeClr val="tx1"/>
                      </a:solidFill>
                      <a:miter lim="800000"/>
                    </a:lnR>
                    <a:lnT w="12700">
                      <a:solidFill>
                        <a:schemeClr val="tx1"/>
                      </a:solidFill>
                      <a:miter lim="800000"/>
                    </a:lnT>
                    <a:lnB w="28575">
                      <a:solidFill>
                        <a:schemeClr val="tx1"/>
                      </a:solidFill>
                      <a:miter lim="800000"/>
                    </a:lnB>
                    <a:noFill/>
                  </a:tcPr>
                </a:tc>
                <a:tc gridSpan="2">
                  <a: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eaLnBrk="1" hangingPunct="1">
                        <a:spcBef>
                          <a:spcPct val="20000"/>
                        </a:spcBef>
                      </a:pPr>
                      <a:endParaRPr kumimoji="1" lang="zh-CN" altLang="en-US" sz="3200" b="1">
                        <a:latin typeface="Times New Roman" panose="02020603050405020304" pitchFamily="18" charset="0"/>
                        <a:ea typeface="黑体" panose="02010609060101010101" pitchFamily="49" charset="-122"/>
                      </a:endParaRPr>
                    </a:p>
                  </a:txBody>
                  <a:tcPr marL="91437" marR="91437">
                    <a:lnL w="12700">
                      <a:solidFill>
                        <a:schemeClr val="tx1"/>
                      </a:solidFill>
                      <a:miter lim="800000"/>
                    </a:lnL>
                    <a:lnR w="12700">
                      <a:solidFill>
                        <a:schemeClr val="tx1"/>
                      </a:solidFill>
                      <a:miter lim="800000"/>
                    </a:lnR>
                    <a:lnT w="12700">
                      <a:solidFill>
                        <a:schemeClr val="tx1"/>
                      </a:solidFill>
                      <a:miter lim="800000"/>
                    </a:lnT>
                    <a:lnB w="28575">
                      <a:solidFill>
                        <a:schemeClr val="tx1"/>
                      </a:solidFill>
                      <a:miter lim="800000"/>
                    </a:lnB>
                    <a:noFill/>
                  </a:tcPr>
                </a:tc>
                <a:tc hMerge="1">
                  <a:txBody>
                    <a:bodyPr/>
                    <a:lstStyle/>
                    <a:p>
                      <a:endParaRPr lang="zh-CN"/>
                    </a:p>
                  </a:txBody>
                  <a:tcPr>
                    <a:lnR w="12700">
                      <a:miter lim="800000"/>
                    </a:lnR>
                    <a:lnT w="12700">
                      <a:solidFill>
                        <a:schemeClr val="tx1"/>
                      </a:solidFill>
                      <a:miter lim="800000"/>
                    </a:lnT>
                    <a:lnB w="28575">
                      <a:solidFill>
                        <a:schemeClr val="tx1"/>
                      </a:solidFill>
                      <a:miter lim="800000"/>
                    </a:lnB>
                  </a:tcPr>
                </a:tc>
                <a:tc gridSpan="2">
                  <a: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lvl="0" indent="0" eaLnBrk="1" hangingPunct="1">
                        <a:spcBef>
                          <a:spcPct val="20000"/>
                        </a:spcBef>
                      </a:pPr>
                      <a:r>
                        <a:rPr kumimoji="1" lang="zh-CN" altLang="en-US" sz="3200" b="1" dirty="0">
                          <a:latin typeface="Times New Roman" panose="02020603050405020304" pitchFamily="18" charset="0"/>
                          <a:ea typeface="黑体" panose="02010609060101010101" pitchFamily="49" charset="-122"/>
                        </a:rPr>
                        <a:t>      </a:t>
                      </a:r>
                    </a:p>
                  </a:txBody>
                  <a:tcPr marL="91437" marR="91437">
                    <a:lnL w="12700">
                      <a:solidFill>
                        <a:schemeClr val="tx1"/>
                      </a:solidFill>
                      <a:miter lim="800000"/>
                    </a:lnL>
                    <a:lnR w="28575">
                      <a:solidFill>
                        <a:schemeClr val="tx1"/>
                      </a:solidFill>
                      <a:miter lim="800000"/>
                    </a:lnR>
                    <a:lnT w="12700">
                      <a:solidFill>
                        <a:prstClr val="black"/>
                      </a:solidFill>
                      <a:miter lim="800000"/>
                    </a:lnT>
                    <a:lnB w="28575">
                      <a:solidFill>
                        <a:schemeClr val="tx1"/>
                      </a:solidFill>
                      <a:miter lim="800000"/>
                    </a:lnB>
                    <a:noFill/>
                  </a:tcPr>
                </a:tc>
                <a:tc hMerge="1">
                  <a:txBody>
                    <a:bodyPr/>
                    <a:lstStyle/>
                    <a:p>
                      <a:endParaRPr lang="zh-CN"/>
                    </a:p>
                  </a:txBody>
                  <a:tcPr>
                    <a:lnR w="28575">
                      <a:miter lim="800000"/>
                    </a:lnR>
                    <a:lnT w="12700">
                      <a:solidFill>
                        <a:schemeClr val="tx1"/>
                      </a:solidFill>
                      <a:miter lim="800000"/>
                    </a:lnT>
                    <a:lnB w="28575">
                      <a:solidFill>
                        <a:schemeClr val="tx1"/>
                      </a:solidFill>
                      <a:miter lim="800000"/>
                    </a:lnB>
                  </a:tcPr>
                </a:tc>
                <a:extLst>
                  <a:ext uri="{0D108BD9-81ED-4DB2-BD59-A6C34878D82A}">
                    <a16:rowId xmlns:a16="http://schemas.microsoft.com/office/drawing/2014/main" val="10002"/>
                  </a:ext>
                </a:extLst>
              </a:tr>
            </a:tbl>
          </a:graphicData>
        </a:graphic>
      </p:graphicFrame>
      <p:sp>
        <p:nvSpPr>
          <p:cNvPr id="17438" name="Rectangle 66"/>
          <p:cNvSpPr/>
          <p:nvPr/>
        </p:nvSpPr>
        <p:spPr>
          <a:xfrm>
            <a:off x="3490913" y="1985963"/>
            <a:ext cx="3124200" cy="1198562"/>
          </a:xfrm>
          <a:prstGeom prst="rect">
            <a:avLst/>
          </a:prstGeom>
          <a:noFill/>
          <a:ln>
            <a:noFill/>
            <a:miter lim="800000"/>
          </a:ln>
        </p:spPr>
        <p:txBody>
          <a:bodyPr>
            <a:sp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eaLnBrk="1" hangingPunct="1">
              <a:lnSpc>
                <a:spcPct val="100000"/>
              </a:lnSpc>
              <a:spcAft>
                <a:spcPct val="0"/>
              </a:spcAft>
              <a:buFontTx/>
              <a:buNone/>
            </a:pPr>
            <a:r>
              <a:rPr lang="zh-CN" altLang="en-US" sz="3600">
                <a:solidFill>
                  <a:schemeClr val="tx2"/>
                </a:solidFill>
                <a:latin typeface="Times New Roman" panose="02020603050405020304" pitchFamily="18" charset="0"/>
                <a:ea typeface="黑体" panose="02010609060101010101" pitchFamily="49" charset="-122"/>
              </a:rPr>
              <a:t>放出刺激性气味气体</a:t>
            </a:r>
          </a:p>
        </p:txBody>
      </p:sp>
      <p:sp>
        <p:nvSpPr>
          <p:cNvPr id="17439" name="Rectangle 68"/>
          <p:cNvSpPr/>
          <p:nvPr/>
        </p:nvSpPr>
        <p:spPr>
          <a:xfrm>
            <a:off x="8397875" y="2181225"/>
            <a:ext cx="1098550" cy="644525"/>
          </a:xfrm>
          <a:prstGeom prst="rect">
            <a:avLst/>
          </a:prstGeom>
          <a:noFill/>
          <a:ln>
            <a:noFill/>
            <a:miter lim="800000"/>
          </a:ln>
        </p:spPr>
        <p:txBody>
          <a:bodyPr wrap="none">
            <a:sp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eaLnBrk="1" hangingPunct="1">
              <a:lnSpc>
                <a:spcPct val="100000"/>
              </a:lnSpc>
              <a:spcAft>
                <a:spcPct val="0"/>
              </a:spcAft>
              <a:buFontTx/>
              <a:buNone/>
            </a:pPr>
            <a:r>
              <a:rPr lang="zh-CN" altLang="en-US" sz="3600">
                <a:solidFill>
                  <a:schemeClr val="tx2"/>
                </a:solidFill>
                <a:latin typeface="Times New Roman" panose="02020603050405020304" pitchFamily="18" charset="0"/>
                <a:ea typeface="黑体" panose="02010609060101010101" pitchFamily="49" charset="-122"/>
              </a:rPr>
              <a:t>无味</a:t>
            </a:r>
          </a:p>
        </p:txBody>
      </p:sp>
      <p:sp>
        <p:nvSpPr>
          <p:cNvPr id="17440" name="Text Box 69"/>
          <p:cNvSpPr/>
          <p:nvPr/>
        </p:nvSpPr>
        <p:spPr>
          <a:xfrm>
            <a:off x="822325" y="3338513"/>
            <a:ext cx="9144000" cy="646112"/>
          </a:xfrm>
          <a:prstGeom prst="rect">
            <a:avLst/>
          </a:prstGeom>
          <a:noFill/>
          <a:ln>
            <a:noFill/>
            <a:miter lim="800000"/>
          </a:ln>
        </p:spPr>
        <p:txBody>
          <a:bodyPr>
            <a:sp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eaLnBrk="1" hangingPunct="1">
              <a:lnSpc>
                <a:spcPct val="100000"/>
              </a:lnSpc>
              <a:spcBef>
                <a:spcPct val="50000"/>
              </a:spcBef>
              <a:spcAft>
                <a:spcPct val="0"/>
              </a:spcAft>
              <a:buFontTx/>
              <a:buNone/>
            </a:pPr>
            <a:r>
              <a:rPr lang="en-US" altLang="zh-CN" sz="3600">
                <a:solidFill>
                  <a:schemeClr val="tx2"/>
                </a:solidFill>
                <a:latin typeface="Times New Roman" panose="02020603050405020304" pitchFamily="18" charset="0"/>
              </a:rPr>
              <a:t>（NH</a:t>
            </a:r>
            <a:r>
              <a:rPr lang="en-US" altLang="zh-CN" sz="3600" baseline="-25000">
                <a:solidFill>
                  <a:schemeClr val="tx2"/>
                </a:solidFill>
                <a:latin typeface="Times New Roman" panose="02020603050405020304" pitchFamily="18" charset="0"/>
              </a:rPr>
              <a:t>4 </a:t>
            </a:r>
            <a:r>
              <a:rPr lang="en-US" altLang="zh-CN" sz="3600">
                <a:solidFill>
                  <a:schemeClr val="tx2"/>
                </a:solidFill>
                <a:latin typeface="Times New Roman" panose="02020603050405020304" pitchFamily="18" charset="0"/>
              </a:rPr>
              <a:t>)</a:t>
            </a:r>
            <a:r>
              <a:rPr lang="en-US" altLang="zh-CN" sz="3600" baseline="-25000">
                <a:solidFill>
                  <a:schemeClr val="tx2"/>
                </a:solidFill>
                <a:latin typeface="Times New Roman" panose="02020603050405020304" pitchFamily="18" charset="0"/>
              </a:rPr>
              <a:t>2</a:t>
            </a:r>
            <a:r>
              <a:rPr lang="en-US" altLang="zh-CN" sz="3600">
                <a:solidFill>
                  <a:schemeClr val="tx2"/>
                </a:solidFill>
                <a:latin typeface="Times New Roman" panose="02020603050405020304" pitchFamily="18" charset="0"/>
              </a:rPr>
              <a:t>SO</a:t>
            </a:r>
            <a:r>
              <a:rPr lang="en-US" altLang="zh-CN" sz="3600" baseline="-25000">
                <a:solidFill>
                  <a:schemeClr val="tx2"/>
                </a:solidFill>
                <a:latin typeface="Times New Roman" panose="02020603050405020304" pitchFamily="18" charset="0"/>
              </a:rPr>
              <a:t>4</a:t>
            </a:r>
            <a:r>
              <a:rPr lang="en-US" altLang="zh-CN" sz="3600">
                <a:solidFill>
                  <a:schemeClr val="tx2"/>
                </a:solidFill>
                <a:latin typeface="Times New Roman" panose="02020603050405020304" pitchFamily="18" charset="0"/>
              </a:rPr>
              <a:t>+Ca(OH)</a:t>
            </a:r>
            <a:r>
              <a:rPr lang="en-US" altLang="zh-CN" sz="3600" baseline="-25000">
                <a:solidFill>
                  <a:schemeClr val="tx2"/>
                </a:solidFill>
                <a:latin typeface="Times New Roman" panose="02020603050405020304" pitchFamily="18" charset="0"/>
              </a:rPr>
              <a:t>2</a:t>
            </a:r>
            <a:r>
              <a:rPr lang="en-US" altLang="zh-CN" sz="3600">
                <a:solidFill>
                  <a:schemeClr val="tx2"/>
                </a:solidFill>
                <a:latin typeface="Times New Roman" panose="02020603050405020304" pitchFamily="18" charset="0"/>
              </a:rPr>
              <a:t>=</a:t>
            </a:r>
          </a:p>
        </p:txBody>
      </p:sp>
      <p:sp>
        <p:nvSpPr>
          <p:cNvPr id="17441" name="Text Box 70"/>
          <p:cNvSpPr/>
          <p:nvPr/>
        </p:nvSpPr>
        <p:spPr>
          <a:xfrm>
            <a:off x="1347788" y="4129088"/>
            <a:ext cx="8848725" cy="646112"/>
          </a:xfrm>
          <a:prstGeom prst="rect">
            <a:avLst/>
          </a:prstGeom>
          <a:noFill/>
          <a:ln>
            <a:noFill/>
            <a:miter lim="800000"/>
          </a:ln>
        </p:spPr>
        <p:txBody>
          <a:bodyPr>
            <a:sp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eaLnBrk="1" hangingPunct="1">
              <a:lnSpc>
                <a:spcPct val="100000"/>
              </a:lnSpc>
              <a:spcBef>
                <a:spcPct val="50000"/>
              </a:spcBef>
              <a:spcAft>
                <a:spcPct val="0"/>
              </a:spcAft>
              <a:buFontTx/>
              <a:buNone/>
            </a:pPr>
            <a:r>
              <a:rPr lang="en-US" altLang="zh-CN" sz="3600">
                <a:solidFill>
                  <a:schemeClr val="tx2"/>
                </a:solidFill>
                <a:latin typeface="Times New Roman" panose="02020603050405020304" pitchFamily="18" charset="0"/>
              </a:rPr>
              <a:t>2NH</a:t>
            </a:r>
            <a:r>
              <a:rPr lang="en-US" altLang="zh-CN" sz="3600" baseline="-25000">
                <a:solidFill>
                  <a:schemeClr val="tx2"/>
                </a:solidFill>
                <a:latin typeface="Times New Roman" panose="02020603050405020304" pitchFamily="18" charset="0"/>
              </a:rPr>
              <a:t>4</a:t>
            </a:r>
            <a:r>
              <a:rPr lang="en-US" altLang="zh-CN" sz="3600">
                <a:solidFill>
                  <a:schemeClr val="tx2"/>
                </a:solidFill>
                <a:latin typeface="Times New Roman" panose="02020603050405020304" pitchFamily="18" charset="0"/>
              </a:rPr>
              <a:t>Cl+ Ca(OH)</a:t>
            </a:r>
            <a:r>
              <a:rPr lang="en-US" altLang="zh-CN" sz="3600" baseline="-25000">
                <a:solidFill>
                  <a:schemeClr val="tx2"/>
                </a:solidFill>
                <a:latin typeface="Times New Roman" panose="02020603050405020304" pitchFamily="18" charset="0"/>
              </a:rPr>
              <a:t>2   </a:t>
            </a:r>
            <a:r>
              <a:rPr lang="en-US" altLang="zh-CN" sz="3600">
                <a:solidFill>
                  <a:schemeClr val="tx2"/>
                </a:solidFill>
                <a:latin typeface="Times New Roman" panose="02020603050405020304" pitchFamily="18" charset="0"/>
              </a:rPr>
              <a:t>=  CaCl</a:t>
            </a:r>
            <a:r>
              <a:rPr lang="en-US" altLang="zh-CN" sz="3600" baseline="-25000">
                <a:solidFill>
                  <a:schemeClr val="tx2"/>
                </a:solidFill>
                <a:latin typeface="Times New Roman" panose="02020603050405020304" pitchFamily="18" charset="0"/>
              </a:rPr>
              <a:t>2</a:t>
            </a:r>
            <a:r>
              <a:rPr lang="en-US" altLang="zh-CN" sz="3600">
                <a:solidFill>
                  <a:schemeClr val="tx2"/>
                </a:solidFill>
                <a:latin typeface="Times New Roman" panose="02020603050405020304" pitchFamily="18" charset="0"/>
              </a:rPr>
              <a:t>+2NH</a:t>
            </a:r>
            <a:r>
              <a:rPr lang="en-US" altLang="zh-CN" sz="3600" baseline="-25000">
                <a:solidFill>
                  <a:schemeClr val="tx2"/>
                </a:solidFill>
                <a:latin typeface="Times New Roman" panose="02020603050405020304" pitchFamily="18" charset="0"/>
              </a:rPr>
              <a:t>3 </a:t>
            </a:r>
            <a:r>
              <a:rPr lang="en-US" altLang="zh-CN" sz="3600">
                <a:solidFill>
                  <a:schemeClr val="tx2"/>
                </a:solidFill>
                <a:ea typeface="Arial" panose="020B0604020202020204" pitchFamily="34" charset="0"/>
                <a:sym typeface="+mn-ea"/>
              </a:rPr>
              <a:t>↑</a:t>
            </a:r>
            <a:r>
              <a:rPr lang="en-US" altLang="zh-CN" sz="3600">
                <a:solidFill>
                  <a:schemeClr val="tx2"/>
                </a:solidFill>
                <a:latin typeface="Times New Roman" panose="02020603050405020304" pitchFamily="18" charset="0"/>
              </a:rPr>
              <a:t>+2H</a:t>
            </a:r>
            <a:r>
              <a:rPr lang="en-US" altLang="zh-CN" sz="3600" baseline="-25000">
                <a:solidFill>
                  <a:schemeClr val="tx2"/>
                </a:solidFill>
                <a:latin typeface="Times New Roman" panose="02020603050405020304" pitchFamily="18" charset="0"/>
              </a:rPr>
              <a:t>2</a:t>
            </a:r>
            <a:r>
              <a:rPr lang="en-US" altLang="zh-CN" sz="3600">
                <a:solidFill>
                  <a:schemeClr val="tx2"/>
                </a:solidFill>
                <a:latin typeface="Times New Roman" panose="02020603050405020304" pitchFamily="18" charset="0"/>
              </a:rPr>
              <a:t>O</a:t>
            </a:r>
            <a:endParaRPr lang="en-US" altLang="zh-CN" sz="3600" baseline="-25000">
              <a:solidFill>
                <a:schemeClr val="tx2"/>
              </a:solidFill>
              <a:latin typeface="Times New Roman" panose="02020603050405020304" pitchFamily="18" charset="0"/>
            </a:endParaRPr>
          </a:p>
        </p:txBody>
      </p:sp>
      <p:sp>
        <p:nvSpPr>
          <p:cNvPr id="17442" name="Text Box 73"/>
          <p:cNvSpPr/>
          <p:nvPr/>
        </p:nvSpPr>
        <p:spPr>
          <a:xfrm>
            <a:off x="666750" y="4972050"/>
            <a:ext cx="8382000" cy="1200150"/>
          </a:xfrm>
          <a:prstGeom prst="rect">
            <a:avLst/>
          </a:prstGeom>
          <a:noFill/>
          <a:ln>
            <a:noFill/>
            <a:miter lim="800000"/>
          </a:ln>
        </p:spPr>
        <p:txBody>
          <a:bodyPr>
            <a:sp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eaLnBrk="1" hangingPunct="1">
              <a:lnSpc>
                <a:spcPct val="100000"/>
              </a:lnSpc>
              <a:spcBef>
                <a:spcPct val="50000"/>
              </a:spcBef>
              <a:spcAft>
                <a:spcPct val="0"/>
              </a:spcAft>
              <a:buFontTx/>
              <a:buNone/>
            </a:pPr>
            <a:r>
              <a:rPr lang="zh-CN" altLang="en-US" sz="3600">
                <a:solidFill>
                  <a:schemeClr val="tx2"/>
                </a:solidFill>
                <a:latin typeface="Times New Roman" panose="02020603050405020304" pitchFamily="18" charset="0"/>
                <a:ea typeface="黑体" panose="02010609060101010101" pitchFamily="49" charset="-122"/>
              </a:rPr>
              <a:t>注意:</a:t>
            </a:r>
            <a:r>
              <a:rPr lang="zh-CN" altLang="en-US" sz="3600">
                <a:solidFill>
                  <a:srgbClr val="210401"/>
                </a:solidFill>
                <a:latin typeface="Times New Roman" panose="02020603050405020304" pitchFamily="18" charset="0"/>
                <a:ea typeface="黑体" panose="02010609060101010101" pitchFamily="49" charset="-122"/>
              </a:rPr>
              <a:t>铵态氮肥不要与</a:t>
            </a:r>
            <a:r>
              <a:rPr lang="zh-CN" altLang="en-US" sz="3600">
                <a:solidFill>
                  <a:srgbClr val="FF0000"/>
                </a:solidFill>
                <a:latin typeface="Times New Roman" panose="02020603050405020304" pitchFamily="18" charset="0"/>
                <a:ea typeface="黑体" panose="02010609060101010101" pitchFamily="49" charset="-122"/>
              </a:rPr>
              <a:t>碱性物质</a:t>
            </a:r>
            <a:r>
              <a:rPr lang="en-US" altLang="zh-CN" sz="3600">
                <a:solidFill>
                  <a:srgbClr val="210401"/>
                </a:solidFill>
                <a:latin typeface="Times New Roman" panose="02020603050405020304" pitchFamily="18" charset="0"/>
                <a:ea typeface="黑体" panose="02010609060101010101" pitchFamily="49" charset="-122"/>
              </a:rPr>
              <a:t>(</a:t>
            </a:r>
            <a:r>
              <a:rPr lang="zh-CN" altLang="en-US" sz="3600">
                <a:solidFill>
                  <a:srgbClr val="210401"/>
                </a:solidFill>
                <a:latin typeface="Times New Roman" panose="02020603050405020304" pitchFamily="18" charset="0"/>
                <a:ea typeface="黑体" panose="02010609060101010101" pitchFamily="49" charset="-122"/>
              </a:rPr>
              <a:t>如草木灰</a:t>
            </a:r>
            <a:r>
              <a:rPr lang="en-US" altLang="zh-CN" sz="3600">
                <a:solidFill>
                  <a:srgbClr val="210401"/>
                </a:solidFill>
                <a:latin typeface="Times New Roman" panose="02020603050405020304" pitchFamily="18" charset="0"/>
                <a:ea typeface="黑体" panose="02010609060101010101" pitchFamily="49" charset="-122"/>
              </a:rPr>
              <a:t>)</a:t>
            </a:r>
            <a:r>
              <a:rPr lang="zh-CN" altLang="en-US" sz="3600">
                <a:solidFill>
                  <a:srgbClr val="210401"/>
                </a:solidFill>
                <a:latin typeface="Times New Roman" panose="02020603050405020304" pitchFamily="18" charset="0"/>
                <a:ea typeface="黑体" panose="02010609060101010101" pitchFamily="49" charset="-122"/>
              </a:rPr>
              <a:t>混在一起使用   </a:t>
            </a:r>
            <a:r>
              <a:rPr lang="en-US" altLang="zh-CN" sz="3600">
                <a:solidFill>
                  <a:srgbClr val="210401"/>
                </a:solidFill>
                <a:latin typeface="Times New Roman" panose="02020603050405020304" pitchFamily="18" charset="0"/>
                <a:ea typeface="黑体" panose="02010609060101010101" pitchFamily="49" charset="-122"/>
              </a:rPr>
              <a:t>(</a:t>
            </a:r>
            <a:r>
              <a:rPr lang="zh-CN" altLang="en-US" sz="3600">
                <a:solidFill>
                  <a:srgbClr val="210401"/>
                </a:solidFill>
                <a:latin typeface="Times New Roman" panose="02020603050405020304" pitchFamily="18" charset="0"/>
                <a:ea typeface="黑体" panose="02010609060101010101" pitchFamily="49" charset="-122"/>
              </a:rPr>
              <a:t>因为混用会降低肥效</a:t>
            </a:r>
            <a:r>
              <a:rPr lang="en-US" altLang="zh-CN" sz="3600">
                <a:solidFill>
                  <a:srgbClr val="210401"/>
                </a:solidFill>
                <a:latin typeface="Times New Roman" panose="02020603050405020304" pitchFamily="18" charset="0"/>
                <a:ea typeface="黑体" panose="02010609060101010101" pitchFamily="49" charset="-122"/>
              </a:rPr>
              <a:t>)</a:t>
            </a:r>
          </a:p>
        </p:txBody>
      </p:sp>
      <p:sp>
        <p:nvSpPr>
          <p:cNvPr id="17443" name="Text Box 76"/>
          <p:cNvSpPr/>
          <p:nvPr/>
        </p:nvSpPr>
        <p:spPr>
          <a:xfrm>
            <a:off x="448628" y="224473"/>
            <a:ext cx="3810000" cy="584835"/>
          </a:xfrm>
          <a:prstGeom prst="rect">
            <a:avLst/>
          </a:prstGeom>
        </p:spPr>
        <p:txBody>
          <a:bodyPr lIns="90000" tIns="46800" rIns="90000" bIns="46800" anchor="ctr">
            <a:normAutofit/>
          </a:bodyPr>
          <a:lstStyle>
            <a:lvl1pPr marL="0" marR="0" algn="l" defTabSz="914400" rtl="0" eaLnBrk="1" fontAlgn="auto" latinLnBrk="0" hangingPunct="1">
              <a:lnSpc>
                <a:spcPct val="100000"/>
              </a:lnSpc>
              <a:spcBef>
                <a:spcPct val="0"/>
              </a:spcBef>
              <a:buNone/>
              <a:defRPr kumimoji="0" lang="zh-CN" altLang="en-US" sz="3600" b="1" i="0" u="none" strike="noStrike" kern="1200" cap="none" spc="300" normalizeH="0" baseline="0" noProof="1">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1">
                <a:ln>
                  <a:noFill/>
                </a:ln>
                <a:gradFill>
                  <a:gsLst>
                    <a:gs pos="0">
                      <a:srgbClr val="007BD3"/>
                    </a:gs>
                    <a:gs pos="100000">
                      <a:srgbClr val="034373"/>
                    </a:gs>
                  </a:gsLst>
                  <a:lin scaled="0"/>
                </a:gradFill>
                <a:effectLst/>
                <a:uLnTx/>
                <a:uFillTx/>
                <a:latin typeface="楷体_GB2312" pitchFamily="49" charset="-122"/>
                <a:ea typeface="楷体_GB2312" pitchFamily="49" charset="-122"/>
                <a:cs typeface="+mn-cs"/>
                <a:sym typeface="+mn-ea"/>
              </a:rPr>
              <a:t>2、实验探究二:</a:t>
            </a:r>
          </a:p>
        </p:txBody>
      </p:sp>
      <p:sp>
        <p:nvSpPr>
          <p:cNvPr id="17444" name="Rectangle 78"/>
          <p:cNvSpPr/>
          <p:nvPr/>
        </p:nvSpPr>
        <p:spPr>
          <a:xfrm>
            <a:off x="5535613" y="3338513"/>
            <a:ext cx="4316412" cy="646112"/>
          </a:xfrm>
          <a:prstGeom prst="rect">
            <a:avLst/>
          </a:prstGeom>
          <a:noFill/>
          <a:ln>
            <a:noFill/>
            <a:miter lim="800000"/>
          </a:ln>
        </p:spPr>
        <p:txBody>
          <a:bodyPr wrap="none">
            <a:sp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eaLnBrk="1" hangingPunct="1">
              <a:lnSpc>
                <a:spcPct val="100000"/>
              </a:lnSpc>
              <a:spcAft>
                <a:spcPct val="0"/>
              </a:spcAft>
              <a:buFontTx/>
              <a:buNone/>
            </a:pPr>
            <a:r>
              <a:rPr lang="en-US" altLang="zh-CN" sz="3600">
                <a:solidFill>
                  <a:schemeClr val="tx2"/>
                </a:solidFill>
                <a:latin typeface="Times New Roman" panose="02020603050405020304" pitchFamily="18" charset="0"/>
              </a:rPr>
              <a:t>CaSO</a:t>
            </a:r>
            <a:r>
              <a:rPr lang="en-US" altLang="zh-CN" sz="3600" baseline="-25000">
                <a:solidFill>
                  <a:schemeClr val="tx2"/>
                </a:solidFill>
                <a:latin typeface="Times New Roman" panose="02020603050405020304" pitchFamily="18" charset="0"/>
              </a:rPr>
              <a:t>4</a:t>
            </a:r>
            <a:r>
              <a:rPr lang="en-US" altLang="zh-CN" sz="3600">
                <a:solidFill>
                  <a:schemeClr val="tx2"/>
                </a:solidFill>
                <a:latin typeface="Times New Roman" panose="02020603050405020304" pitchFamily="18" charset="0"/>
              </a:rPr>
              <a:t>+2NH</a:t>
            </a:r>
            <a:r>
              <a:rPr lang="en-US" altLang="zh-CN" sz="3600" baseline="-25000">
                <a:solidFill>
                  <a:schemeClr val="tx2"/>
                </a:solidFill>
                <a:latin typeface="Times New Roman" panose="02020603050405020304" pitchFamily="18" charset="0"/>
              </a:rPr>
              <a:t>3 </a:t>
            </a:r>
            <a:r>
              <a:rPr lang="en-US" altLang="zh-CN" sz="3600">
                <a:solidFill>
                  <a:schemeClr val="tx2"/>
                </a:solidFill>
                <a:ea typeface="Arial" panose="020B0604020202020204" pitchFamily="34" charset="0"/>
              </a:rPr>
              <a:t>↑</a:t>
            </a:r>
            <a:r>
              <a:rPr lang="en-US" altLang="zh-CN" sz="3600">
                <a:solidFill>
                  <a:schemeClr val="tx2"/>
                </a:solidFill>
                <a:latin typeface="Times New Roman" panose="02020603050405020304" pitchFamily="18" charset="0"/>
              </a:rPr>
              <a:t>+2H</a:t>
            </a:r>
            <a:r>
              <a:rPr lang="en-US" altLang="zh-CN" sz="3600" baseline="-25000">
                <a:solidFill>
                  <a:schemeClr val="tx2"/>
                </a:solidFill>
                <a:latin typeface="Times New Roman" panose="02020603050405020304" pitchFamily="18" charset="0"/>
              </a:rPr>
              <a:t>2</a:t>
            </a:r>
            <a:r>
              <a:rPr lang="en-US" altLang="zh-CN" sz="3600">
                <a:solidFill>
                  <a:schemeClr val="tx2"/>
                </a:solidFill>
                <a:latin typeface="Times New Roman" panose="02020603050405020304" pitchFamily="18" charset="0"/>
              </a:rPr>
              <a:t>O</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1743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1743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1744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1744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499"/>
                                          </p:stCondLst>
                                        </p:cTn>
                                        <p:tgtEl>
                                          <p:spTgt spid="1744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499"/>
                                          </p:stCondLst>
                                        </p:cTn>
                                        <p:tgtEl>
                                          <p:spTgt spid="174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灯片编号占位符 1"/>
          <p:cNvSpPr>
            <a:spLocks noGrp="1"/>
          </p:cNvSpPr>
          <p:nvPr>
            <p:ph type="sldNum" idx="12"/>
          </p:nvPr>
        </p:nvSpPr>
        <p:spPr>
          <a:xfrm>
            <a:off x="8877300" y="6315075"/>
            <a:ext cx="2700338" cy="315913"/>
          </a:xfrm>
          <a:prstGeom prst="rect">
            <a:avLst/>
          </a:prstGeom>
          <a:noFill/>
          <a:ln>
            <a:noFill/>
            <a:miter lim="800000"/>
          </a:ln>
        </p:spPr>
        <p:txBody>
          <a:bodyPr anchor="ctr" anchorCtr="0">
            <a:no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r" eaLnBrk="1" hangingPunct="1">
              <a:lnSpc>
                <a:spcPct val="100000"/>
              </a:lnSpc>
              <a:spcAft>
                <a:spcPct val="0"/>
              </a:spcAft>
              <a:buFontTx/>
              <a:buNone/>
            </a:pPr>
            <a:fld id="{BC2D4942-3E69-4D38-AF68-20B30AEF0DD0}" type="slidenum">
              <a:rPr lang="zh-CN" altLang="en-US" sz="1000">
                <a:solidFill>
                  <a:srgbClr val="898989"/>
                </a:solidFill>
              </a:rPr>
              <a:t>17</a:t>
            </a:fld>
            <a:endParaRPr lang="zh-CN" altLang="en-US" sz="1000">
              <a:solidFill>
                <a:srgbClr val="898989"/>
              </a:solidFill>
            </a:endParaRPr>
          </a:p>
        </p:txBody>
      </p:sp>
      <p:sp>
        <p:nvSpPr>
          <p:cNvPr id="18435" name="矩形 13314"/>
          <p:cNvSpPr/>
          <p:nvPr/>
        </p:nvSpPr>
        <p:spPr>
          <a:xfrm>
            <a:off x="556260" y="-145415"/>
            <a:ext cx="9961245" cy="1077595"/>
          </a:xfrm>
          <a:prstGeom prst="rect">
            <a:avLst/>
          </a:prstGeom>
        </p:spPr>
        <p:txBody>
          <a:bodyPr lIns="90000" tIns="46800" rIns="90000" bIns="46800" anchor="ctr">
            <a:normAutofit/>
          </a:bodyPr>
          <a:lstStyle>
            <a:lvl1pPr marL="0" marR="0" algn="l" defTabSz="914400" rtl="0" eaLnBrk="1" fontAlgn="auto" latinLnBrk="0" hangingPunct="1">
              <a:lnSpc>
                <a:spcPct val="100000"/>
              </a:lnSpc>
              <a:spcBef>
                <a:spcPct val="0"/>
              </a:spcBef>
              <a:buNone/>
              <a:defRPr kumimoji="0" lang="zh-CN" altLang="en-US" sz="3600" b="1" i="0" u="none" strike="noStrike" kern="1200" cap="none" spc="300" normalizeH="0" baseline="0" noProof="1">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1">
                <a:ln>
                  <a:noFill/>
                </a:ln>
                <a:gradFill>
                  <a:gsLst>
                    <a:gs pos="0">
                      <a:srgbClr val="007BD3"/>
                    </a:gs>
                    <a:gs pos="100000">
                      <a:srgbClr val="034373"/>
                    </a:gs>
                  </a:gsLst>
                  <a:lin scaled="0"/>
                </a:gradFill>
                <a:effectLst/>
                <a:uLnTx/>
                <a:uFillTx/>
                <a:latin typeface="楷体_GB2312" pitchFamily="49" charset="-122"/>
                <a:ea typeface="楷体_GB2312" pitchFamily="49" charset="-122"/>
                <a:cs typeface="+mn-cs"/>
                <a:sym typeface="+mn-ea"/>
              </a:rPr>
              <a:t>3．初步区分氮肥、磷肥、钾肥的步骤和方法</a:t>
            </a:r>
          </a:p>
        </p:txBody>
      </p:sp>
      <p:sp>
        <p:nvSpPr>
          <p:cNvPr id="18436" name="文本框 13315"/>
          <p:cNvSpPr/>
          <p:nvPr/>
        </p:nvSpPr>
        <p:spPr>
          <a:xfrm>
            <a:off x="465138" y="719138"/>
            <a:ext cx="9715500" cy="334962"/>
          </a:xfrm>
          <a:prstGeom prst="rect">
            <a:avLst/>
          </a:prstGeom>
          <a:noFill/>
          <a:ln>
            <a:noFill/>
            <a:miter lim="800000"/>
          </a:ln>
        </p:spPr>
        <p:txBody>
          <a:bodyPr lIns="0" tIns="0" rIns="0" bIns="0">
            <a:sp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defTabSz="923925" eaLnBrk="1" hangingPunct="1">
              <a:lnSpc>
                <a:spcPts val="2610"/>
              </a:lnSpc>
              <a:spcAft>
                <a:spcPct val="0"/>
              </a:spcAft>
              <a:buFontTx/>
              <a:buNone/>
            </a:pPr>
            <a:r>
              <a:rPr lang="en-US" altLang="zh-CN" sz="2400">
                <a:solidFill>
                  <a:srgbClr val="000000"/>
                </a:solidFill>
                <a:latin typeface="Times New Roman" panose="02020603050405020304" pitchFamily="18" charset="0"/>
              </a:rPr>
              <a:t>(1)</a:t>
            </a:r>
            <a:r>
              <a:rPr lang="zh-CN" altLang="en-US" sz="2400">
                <a:solidFill>
                  <a:srgbClr val="000000"/>
                </a:solidFill>
                <a:latin typeface="Times New Roman" panose="02020603050405020304" pitchFamily="18" charset="0"/>
              </a:rPr>
              <a:t>首先通过观察外观颜色、水溶性等，将磷肥与氮肥、钾</a:t>
            </a:r>
            <a:r>
              <a:rPr lang="zh-CN" altLang="en-US" sz="2400">
                <a:solidFill>
                  <a:srgbClr val="000000"/>
                </a:solidFill>
                <a:latin typeface="Times New Roman" panose="02020603050405020304" pitchFamily="18" charset="0"/>
                <a:sym typeface="+mn-ea"/>
              </a:rPr>
              <a:t>肥区别开来。</a:t>
            </a:r>
            <a:endParaRPr lang="zh-CN" altLang="en-US" sz="2400">
              <a:solidFill>
                <a:srgbClr val="000000"/>
              </a:solidFill>
              <a:latin typeface="Times New Roman" panose="02020603050405020304" pitchFamily="18" charset="0"/>
            </a:endParaRPr>
          </a:p>
        </p:txBody>
      </p:sp>
      <p:sp>
        <p:nvSpPr>
          <p:cNvPr id="18437" name="文本框 13317"/>
          <p:cNvSpPr/>
          <p:nvPr/>
        </p:nvSpPr>
        <p:spPr>
          <a:xfrm>
            <a:off x="465138" y="1389063"/>
            <a:ext cx="11225212" cy="841375"/>
          </a:xfrm>
          <a:prstGeom prst="rect">
            <a:avLst/>
          </a:prstGeom>
          <a:noFill/>
          <a:ln>
            <a:noFill/>
            <a:miter lim="800000"/>
          </a:ln>
        </p:spPr>
        <p:txBody>
          <a:bodyPr lIns="0" tIns="0" rIns="0" bIns="0">
            <a:sp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defTabSz="923925" eaLnBrk="1" hangingPunct="1">
              <a:lnSpc>
                <a:spcPts val="1010"/>
              </a:lnSpc>
              <a:spcAft>
                <a:spcPct val="0"/>
              </a:spcAft>
              <a:buFontTx/>
              <a:buNone/>
              <a:tabLst>
                <a:tab pos="615950" algn="l"/>
              </a:tabLst>
            </a:pPr>
            <a:endParaRPr lang="zh-CN" altLang="en-US" sz="2400">
              <a:solidFill>
                <a:srgbClr val="000000"/>
              </a:solidFill>
              <a:latin typeface="Times New Roman" panose="02020603050405020304" pitchFamily="18" charset="0"/>
            </a:endParaRPr>
          </a:p>
          <a:p>
            <a:pPr marL="0" lvl="0" indent="0" defTabSz="923925" eaLnBrk="1" hangingPunct="1">
              <a:lnSpc>
                <a:spcPts val="2775"/>
              </a:lnSpc>
              <a:spcAft>
                <a:spcPct val="0"/>
              </a:spcAft>
              <a:buFontTx/>
              <a:buNone/>
              <a:tabLst>
                <a:tab pos="615950" algn="l"/>
              </a:tabLst>
            </a:pPr>
            <a:r>
              <a:rPr lang="en-US" altLang="zh-CN" sz="2400">
                <a:solidFill>
                  <a:srgbClr val="000000"/>
                </a:solidFill>
                <a:latin typeface="Times New Roman" panose="02020603050405020304" pitchFamily="18" charset="0"/>
              </a:rPr>
              <a:t>(3)</a:t>
            </a:r>
            <a:r>
              <a:rPr lang="zh-CN" altLang="en-US" sz="2400">
                <a:solidFill>
                  <a:srgbClr val="000000"/>
                </a:solidFill>
                <a:latin typeface="Times New Roman" panose="02020603050405020304" pitchFamily="18" charset="0"/>
              </a:rPr>
              <a:t>氮肥的简易鉴别：氮肥中的氨水是液态的，碳酸氢铵有强</a:t>
            </a:r>
            <a:r>
              <a:rPr lang="zh-CN" altLang="en-US" sz="2400">
                <a:solidFill>
                  <a:srgbClr val="000000"/>
                </a:solidFill>
              </a:rPr>
              <a:t>烈的氨味，据此可直                        接将它们与其他氮肥区别开来。其他常见氮肥用下列方法来鉴别：</a:t>
            </a:r>
          </a:p>
        </p:txBody>
      </p:sp>
      <p:sp>
        <p:nvSpPr>
          <p:cNvPr id="18438" name="矩形 2"/>
          <p:cNvSpPr/>
          <p:nvPr/>
        </p:nvSpPr>
        <p:spPr>
          <a:xfrm>
            <a:off x="4141788" y="2408238"/>
            <a:ext cx="904875" cy="446087"/>
          </a:xfrm>
          <a:prstGeom prst="rect">
            <a:avLst/>
          </a:prstGeom>
          <a:noFill/>
          <a:ln w="19050">
            <a:solidFill>
              <a:schemeClr val="tx2"/>
            </a:solidFill>
          </a:ln>
        </p:spPr>
        <p:style>
          <a:lnRef idx="2">
            <a:schemeClr val="accent6"/>
          </a:lnRef>
          <a:fillRef idx="1">
            <a:schemeClr val="lt1"/>
          </a:fillRef>
          <a:effectRef idx="0">
            <a:schemeClr val="accent6"/>
          </a:effectRef>
          <a:fontRef idx="minor">
            <a:schemeClr val="dk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marR="0" lvl="0" indent="0" algn="ctr" eaLnBrk="1" hangingPunct="1"/>
            <a:r>
              <a:rPr lang="zh-CN" altLang="en-US" sz="2400" b="1" spc="0">
                <a:solidFill>
                  <a:srgbClr val="000000"/>
                </a:solidFill>
                <a:latin typeface="宋体" panose="02010600030101010101" pitchFamily="2" charset="-122"/>
                <a:ea typeface="宋体" panose="02010600030101010101" pitchFamily="2" charset="-122"/>
              </a:rPr>
              <a:t>氮肥</a:t>
            </a:r>
            <a:endParaRPr lang="zh-CN" altLang="en-US" sz="2400" b="1">
              <a:solidFill>
                <a:srgbClr val="000000"/>
              </a:solidFill>
              <a:latin typeface="宋体" panose="02010600030101010101" pitchFamily="2" charset="-122"/>
              <a:ea typeface="宋体" panose="02010600030101010101" pitchFamily="2" charset="-122"/>
            </a:endParaRPr>
          </a:p>
        </p:txBody>
      </p:sp>
      <p:cxnSp>
        <p:nvCxnSpPr>
          <p:cNvPr id="18439" name="直接连接符 3"/>
          <p:cNvCxnSpPr/>
          <p:nvPr/>
        </p:nvCxnSpPr>
        <p:spPr>
          <a:xfrm flipH="1">
            <a:off x="4578350" y="2854325"/>
            <a:ext cx="6350" cy="377825"/>
          </a:xfrm>
          <a:prstGeom prst="line">
            <a:avLst/>
          </a:prstGeom>
          <a:noFill/>
          <a:ln w="19050">
            <a:solidFill>
              <a:schemeClr val="tx1"/>
            </a:solidFill>
            <a:miter lim="800000"/>
          </a:ln>
        </p:spPr>
      </p:cxnSp>
      <p:grpSp>
        <p:nvGrpSpPr>
          <p:cNvPr id="18440" name="组合 17"/>
          <p:cNvGrpSpPr/>
          <p:nvPr/>
        </p:nvGrpSpPr>
        <p:grpSpPr>
          <a:xfrm>
            <a:off x="2797175" y="3232150"/>
            <a:ext cx="3573463" cy="406400"/>
            <a:chOff x="4406" y="2050"/>
            <a:chExt cx="5626" cy="640"/>
          </a:xfrm>
        </p:grpSpPr>
        <p:cxnSp>
          <p:nvCxnSpPr>
            <p:cNvPr id="18471" name="直接连接符 5"/>
            <p:cNvCxnSpPr/>
            <p:nvPr/>
          </p:nvCxnSpPr>
          <p:spPr>
            <a:xfrm flipH="1">
              <a:off x="4406" y="2065"/>
              <a:ext cx="2804" cy="0"/>
            </a:xfrm>
            <a:prstGeom prst="line">
              <a:avLst/>
            </a:prstGeom>
            <a:noFill/>
            <a:ln w="19050">
              <a:solidFill>
                <a:schemeClr val="tx1"/>
              </a:solidFill>
              <a:miter lim="800000"/>
            </a:ln>
          </p:spPr>
        </p:cxnSp>
        <p:cxnSp>
          <p:nvCxnSpPr>
            <p:cNvPr id="18472" name="直接连接符 6"/>
            <p:cNvCxnSpPr/>
            <p:nvPr/>
          </p:nvCxnSpPr>
          <p:spPr>
            <a:xfrm flipH="1">
              <a:off x="7210" y="2065"/>
              <a:ext cx="2807" cy="0"/>
            </a:xfrm>
            <a:prstGeom prst="line">
              <a:avLst/>
            </a:prstGeom>
            <a:noFill/>
            <a:ln w="19050">
              <a:solidFill>
                <a:schemeClr val="tx1"/>
              </a:solidFill>
              <a:miter lim="800000"/>
            </a:ln>
          </p:spPr>
        </p:cxnSp>
        <p:cxnSp>
          <p:nvCxnSpPr>
            <p:cNvPr id="18473" name="直接箭头连接符 7"/>
            <p:cNvCxnSpPr/>
            <p:nvPr/>
          </p:nvCxnSpPr>
          <p:spPr>
            <a:xfrm>
              <a:off x="4421" y="2050"/>
              <a:ext cx="17" cy="640"/>
            </a:xfrm>
            <a:prstGeom prst="line">
              <a:avLst/>
            </a:prstGeom>
            <a:noFill/>
            <a:ln w="19050">
              <a:solidFill>
                <a:schemeClr val="tx1"/>
              </a:solidFill>
              <a:miter lim="800000"/>
              <a:tailEnd type="arrow"/>
            </a:ln>
          </p:spPr>
        </p:cxnSp>
        <p:cxnSp>
          <p:nvCxnSpPr>
            <p:cNvPr id="18474" name="直接箭头连接符 9"/>
            <p:cNvCxnSpPr/>
            <p:nvPr/>
          </p:nvCxnSpPr>
          <p:spPr>
            <a:xfrm>
              <a:off x="10017" y="2050"/>
              <a:ext cx="15" cy="640"/>
            </a:xfrm>
            <a:prstGeom prst="line">
              <a:avLst/>
            </a:prstGeom>
            <a:noFill/>
            <a:ln w="19050">
              <a:solidFill>
                <a:schemeClr val="tx1"/>
              </a:solidFill>
              <a:miter lim="800000"/>
              <a:tailEnd type="arrow"/>
            </a:ln>
          </p:spPr>
        </p:cxnSp>
      </p:grpSp>
      <p:sp>
        <p:nvSpPr>
          <p:cNvPr id="18441" name="矩形 10"/>
          <p:cNvSpPr/>
          <p:nvPr/>
        </p:nvSpPr>
        <p:spPr>
          <a:xfrm>
            <a:off x="1158875" y="3638550"/>
            <a:ext cx="3371850" cy="447675"/>
          </a:xfrm>
          <a:prstGeom prst="rect">
            <a:avLst/>
          </a:prstGeom>
          <a:noFill/>
          <a:ln w="19050">
            <a:solidFill>
              <a:schemeClr val="tx2"/>
            </a:solidFill>
          </a:ln>
        </p:spPr>
        <p:style>
          <a:lnRef idx="2">
            <a:schemeClr val="accent6"/>
          </a:lnRef>
          <a:fillRef idx="1">
            <a:schemeClr val="lt1"/>
          </a:fillRef>
          <a:effectRef idx="0">
            <a:schemeClr val="accent6"/>
          </a:effectRef>
          <a:fontRef idx="minor">
            <a:schemeClr val="dk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marR="0" lvl="0" indent="0" algn="ctr" eaLnBrk="1" hangingPunct="1"/>
            <a:r>
              <a:rPr lang="zh-CN" altLang="en-US" sz="2400" b="1" spc="0">
                <a:solidFill>
                  <a:srgbClr val="000000"/>
                </a:solidFill>
                <a:latin typeface="宋体" panose="02010600030101010101" pitchFamily="2" charset="-122"/>
                <a:ea typeface="宋体" panose="02010600030101010101" pitchFamily="2" charset="-122"/>
              </a:rPr>
              <a:t>硫酸铵 氯化铵 硝酸铵</a:t>
            </a:r>
            <a:endParaRPr lang="zh-CN" altLang="en-US" sz="2400" b="1">
              <a:solidFill>
                <a:srgbClr val="000000"/>
              </a:solidFill>
              <a:latin typeface="宋体" panose="02010600030101010101" pitchFamily="2" charset="-122"/>
              <a:ea typeface="宋体" panose="02010600030101010101" pitchFamily="2" charset="-122"/>
            </a:endParaRPr>
          </a:p>
        </p:txBody>
      </p:sp>
      <p:sp>
        <p:nvSpPr>
          <p:cNvPr id="18442" name="矩形 11"/>
          <p:cNvSpPr/>
          <p:nvPr/>
        </p:nvSpPr>
        <p:spPr>
          <a:xfrm>
            <a:off x="6022975" y="3638550"/>
            <a:ext cx="904875" cy="447675"/>
          </a:xfrm>
          <a:prstGeom prst="rect">
            <a:avLst/>
          </a:prstGeom>
          <a:noFill/>
          <a:ln w="19050">
            <a:solidFill>
              <a:schemeClr val="tx2"/>
            </a:solidFill>
          </a:ln>
        </p:spPr>
        <p:style>
          <a:lnRef idx="2">
            <a:schemeClr val="accent6"/>
          </a:lnRef>
          <a:fillRef idx="1">
            <a:schemeClr val="lt1"/>
          </a:fillRef>
          <a:effectRef idx="0">
            <a:schemeClr val="accent6"/>
          </a:effectRef>
          <a:fontRef idx="minor">
            <a:schemeClr val="dk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marR="0" lvl="0" indent="0" algn="ctr" eaLnBrk="1" hangingPunct="1"/>
            <a:r>
              <a:rPr lang="zh-CN" altLang="en-US" sz="2400" b="1" spc="0">
                <a:solidFill>
                  <a:srgbClr val="000000"/>
                </a:solidFill>
                <a:latin typeface="宋体" panose="02010600030101010101" pitchFamily="2" charset="-122"/>
                <a:ea typeface="宋体" panose="02010600030101010101" pitchFamily="2" charset="-122"/>
              </a:rPr>
              <a:t>尿素</a:t>
            </a:r>
            <a:endParaRPr lang="zh-CN" altLang="en-US" sz="2400" b="1">
              <a:solidFill>
                <a:srgbClr val="000000"/>
              </a:solidFill>
              <a:latin typeface="宋体" panose="02010600030101010101" pitchFamily="2" charset="-122"/>
              <a:ea typeface="宋体" panose="02010600030101010101" pitchFamily="2" charset="-122"/>
            </a:endParaRPr>
          </a:p>
        </p:txBody>
      </p:sp>
      <p:sp>
        <p:nvSpPr>
          <p:cNvPr id="18443" name="文本框 12"/>
          <p:cNvSpPr/>
          <p:nvPr/>
        </p:nvSpPr>
        <p:spPr>
          <a:xfrm>
            <a:off x="1774825" y="3201988"/>
            <a:ext cx="925513" cy="368300"/>
          </a:xfrm>
          <a:prstGeom prst="rect">
            <a:avLst/>
          </a:prstGeom>
          <a:noFill/>
          <a:ln>
            <a:noFill/>
            <a:miter lim="800000"/>
          </a:ln>
        </p:spPr>
        <p:txBody>
          <a:bodyPr>
            <a:sp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eaLnBrk="1" hangingPunct="1">
              <a:lnSpc>
                <a:spcPct val="100000"/>
              </a:lnSpc>
              <a:spcAft>
                <a:spcPct val="0"/>
              </a:spcAft>
              <a:buFontTx/>
              <a:buNone/>
            </a:pPr>
            <a:r>
              <a:rPr lang="zh-CN" altLang="en-US">
                <a:solidFill>
                  <a:schemeClr val="tx1"/>
                </a:solidFill>
              </a:rPr>
              <a:t>有氨味</a:t>
            </a:r>
          </a:p>
        </p:txBody>
      </p:sp>
      <p:sp>
        <p:nvSpPr>
          <p:cNvPr id="18444" name="文本框 13"/>
          <p:cNvSpPr/>
          <p:nvPr/>
        </p:nvSpPr>
        <p:spPr>
          <a:xfrm>
            <a:off x="6451600" y="3171825"/>
            <a:ext cx="966788" cy="368300"/>
          </a:xfrm>
          <a:prstGeom prst="rect">
            <a:avLst/>
          </a:prstGeom>
          <a:noFill/>
          <a:ln>
            <a:noFill/>
            <a:miter lim="800000"/>
          </a:ln>
        </p:spPr>
        <p:txBody>
          <a:bodyPr>
            <a:sp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eaLnBrk="1" hangingPunct="1">
              <a:lnSpc>
                <a:spcPct val="100000"/>
              </a:lnSpc>
              <a:spcAft>
                <a:spcPct val="0"/>
              </a:spcAft>
              <a:buFontTx/>
              <a:buNone/>
            </a:pPr>
            <a:r>
              <a:rPr lang="zh-CN" altLang="en-US">
                <a:solidFill>
                  <a:schemeClr val="tx1"/>
                </a:solidFill>
              </a:rPr>
              <a:t>无氨味</a:t>
            </a:r>
          </a:p>
        </p:txBody>
      </p:sp>
      <p:sp>
        <p:nvSpPr>
          <p:cNvPr id="18445" name="文本框 14"/>
          <p:cNvSpPr/>
          <p:nvPr/>
        </p:nvSpPr>
        <p:spPr>
          <a:xfrm>
            <a:off x="4852988" y="2863850"/>
            <a:ext cx="742950" cy="368300"/>
          </a:xfrm>
          <a:prstGeom prst="rect">
            <a:avLst/>
          </a:prstGeom>
          <a:noFill/>
          <a:ln>
            <a:noFill/>
            <a:miter lim="800000"/>
          </a:ln>
        </p:spPr>
        <p:txBody>
          <a:bodyPr>
            <a:sp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eaLnBrk="1" hangingPunct="1">
              <a:lnSpc>
                <a:spcPct val="100000"/>
              </a:lnSpc>
              <a:spcAft>
                <a:spcPct val="0"/>
              </a:spcAft>
              <a:buFontTx/>
              <a:buNone/>
            </a:pPr>
            <a:r>
              <a:rPr lang="zh-CN" altLang="en-US">
                <a:solidFill>
                  <a:schemeClr val="tx1"/>
                </a:solidFill>
              </a:rPr>
              <a:t>加碱</a:t>
            </a:r>
          </a:p>
        </p:txBody>
      </p:sp>
      <p:sp>
        <p:nvSpPr>
          <p:cNvPr id="18446" name="文本框 16"/>
          <p:cNvSpPr/>
          <p:nvPr/>
        </p:nvSpPr>
        <p:spPr>
          <a:xfrm>
            <a:off x="1165225" y="4070350"/>
            <a:ext cx="1601788" cy="368300"/>
          </a:xfrm>
          <a:prstGeom prst="rect">
            <a:avLst/>
          </a:prstGeom>
          <a:noFill/>
          <a:ln>
            <a:noFill/>
            <a:miter lim="800000"/>
          </a:ln>
        </p:spPr>
        <p:txBody>
          <a:bodyPr>
            <a:sp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eaLnBrk="1" hangingPunct="1">
              <a:lnSpc>
                <a:spcPct val="100000"/>
              </a:lnSpc>
              <a:spcAft>
                <a:spcPct val="0"/>
              </a:spcAft>
              <a:buFontTx/>
              <a:buNone/>
            </a:pPr>
            <a:r>
              <a:rPr lang="zh-CN" altLang="en-US">
                <a:solidFill>
                  <a:schemeClr val="tx1"/>
                </a:solidFill>
              </a:rPr>
              <a:t>加硝酸钡溶液</a:t>
            </a:r>
          </a:p>
        </p:txBody>
      </p:sp>
      <p:grpSp>
        <p:nvGrpSpPr>
          <p:cNvPr id="18447" name="组合 28"/>
          <p:cNvGrpSpPr/>
          <p:nvPr/>
        </p:nvGrpSpPr>
        <p:grpSpPr>
          <a:xfrm>
            <a:off x="1990725" y="4081463"/>
            <a:ext cx="2595563" cy="841375"/>
            <a:chOff x="3135" y="3387"/>
            <a:chExt cx="4088" cy="1325"/>
          </a:xfrm>
        </p:grpSpPr>
        <p:cxnSp>
          <p:nvCxnSpPr>
            <p:cNvPr id="18465" name="直接连接符 15"/>
            <p:cNvCxnSpPr/>
            <p:nvPr/>
          </p:nvCxnSpPr>
          <p:spPr>
            <a:xfrm flipH="1">
              <a:off x="4438" y="3387"/>
              <a:ext cx="8" cy="595"/>
            </a:xfrm>
            <a:prstGeom prst="line">
              <a:avLst/>
            </a:prstGeom>
            <a:noFill/>
            <a:ln w="19050">
              <a:solidFill>
                <a:schemeClr val="tx1"/>
              </a:solidFill>
              <a:miter lim="800000"/>
            </a:ln>
          </p:spPr>
        </p:cxnSp>
        <p:grpSp>
          <p:nvGrpSpPr>
            <p:cNvPr id="18466" name="组合 18"/>
            <p:cNvGrpSpPr/>
            <p:nvPr/>
          </p:nvGrpSpPr>
          <p:grpSpPr>
            <a:xfrm>
              <a:off x="3135" y="3962"/>
              <a:ext cx="4088" cy="751"/>
              <a:chOff x="4406" y="2050"/>
              <a:chExt cx="5626" cy="640"/>
            </a:xfrm>
          </p:grpSpPr>
          <p:cxnSp>
            <p:nvCxnSpPr>
              <p:cNvPr id="18467" name="直接连接符 19"/>
              <p:cNvCxnSpPr/>
              <p:nvPr/>
            </p:nvCxnSpPr>
            <p:spPr>
              <a:xfrm flipH="1">
                <a:off x="4406" y="2067"/>
                <a:ext cx="2804" cy="0"/>
              </a:xfrm>
              <a:prstGeom prst="line">
                <a:avLst/>
              </a:prstGeom>
              <a:noFill/>
              <a:ln w="19050">
                <a:solidFill>
                  <a:schemeClr val="tx1"/>
                </a:solidFill>
                <a:miter lim="800000"/>
              </a:ln>
            </p:spPr>
          </p:cxnSp>
          <p:cxnSp>
            <p:nvCxnSpPr>
              <p:cNvPr id="18468" name="直接连接符 20"/>
              <p:cNvCxnSpPr/>
              <p:nvPr/>
            </p:nvCxnSpPr>
            <p:spPr>
              <a:xfrm flipH="1">
                <a:off x="7210" y="2067"/>
                <a:ext cx="2804" cy="0"/>
              </a:xfrm>
              <a:prstGeom prst="line">
                <a:avLst/>
              </a:prstGeom>
              <a:noFill/>
              <a:ln w="19050">
                <a:solidFill>
                  <a:schemeClr val="tx1"/>
                </a:solidFill>
                <a:miter lim="800000"/>
              </a:ln>
            </p:spPr>
          </p:cxnSp>
          <p:cxnSp>
            <p:nvCxnSpPr>
              <p:cNvPr id="18469" name="直接箭头连接符 21"/>
              <p:cNvCxnSpPr/>
              <p:nvPr/>
            </p:nvCxnSpPr>
            <p:spPr>
              <a:xfrm>
                <a:off x="4423" y="2050"/>
                <a:ext cx="14" cy="639"/>
              </a:xfrm>
              <a:prstGeom prst="line">
                <a:avLst/>
              </a:prstGeom>
              <a:noFill/>
              <a:ln w="19050">
                <a:solidFill>
                  <a:schemeClr val="tx1"/>
                </a:solidFill>
                <a:miter lim="800000"/>
                <a:tailEnd type="arrow"/>
              </a:ln>
            </p:spPr>
          </p:cxnSp>
          <p:cxnSp>
            <p:nvCxnSpPr>
              <p:cNvPr id="18470" name="直接箭头连接符 22"/>
              <p:cNvCxnSpPr/>
              <p:nvPr/>
            </p:nvCxnSpPr>
            <p:spPr>
              <a:xfrm>
                <a:off x="10015" y="2050"/>
                <a:ext cx="17" cy="639"/>
              </a:xfrm>
              <a:prstGeom prst="line">
                <a:avLst/>
              </a:prstGeom>
              <a:noFill/>
              <a:ln w="19050">
                <a:solidFill>
                  <a:schemeClr val="tx1"/>
                </a:solidFill>
                <a:miter lim="800000"/>
                <a:tailEnd type="arrow"/>
              </a:ln>
            </p:spPr>
          </p:cxnSp>
        </p:grpSp>
      </p:grpSp>
      <p:sp>
        <p:nvSpPr>
          <p:cNvPr id="18448" name="矩形 23"/>
          <p:cNvSpPr/>
          <p:nvPr/>
        </p:nvSpPr>
        <p:spPr>
          <a:xfrm>
            <a:off x="1358900" y="4924425"/>
            <a:ext cx="1290638" cy="457200"/>
          </a:xfrm>
          <a:prstGeom prst="rect">
            <a:avLst/>
          </a:prstGeom>
          <a:noFill/>
          <a:ln w="19050">
            <a:solidFill>
              <a:schemeClr val="tx2"/>
            </a:solidFill>
          </a:ln>
        </p:spPr>
        <p:style>
          <a:lnRef idx="2">
            <a:schemeClr val="accent6"/>
          </a:lnRef>
          <a:fillRef idx="1">
            <a:schemeClr val="lt1"/>
          </a:fillRef>
          <a:effectRef idx="0">
            <a:schemeClr val="accent6"/>
          </a:effectRef>
          <a:fontRef idx="minor">
            <a:schemeClr val="dk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marR="0" lvl="0" indent="0" algn="ctr" eaLnBrk="1" hangingPunct="1"/>
            <a:r>
              <a:rPr lang="zh-CN" altLang="en-US" sz="2400" b="1" spc="0">
                <a:solidFill>
                  <a:srgbClr val="000000"/>
                </a:solidFill>
                <a:latin typeface="宋体" panose="02010600030101010101" pitchFamily="2" charset="-122"/>
                <a:ea typeface="宋体" panose="02010600030101010101" pitchFamily="2" charset="-122"/>
              </a:rPr>
              <a:t>硫酸铵 </a:t>
            </a:r>
            <a:endParaRPr lang="zh-CN" altLang="en-US" sz="2400" b="1">
              <a:solidFill>
                <a:srgbClr val="000000"/>
              </a:solidFill>
              <a:latin typeface="宋体" panose="02010600030101010101" pitchFamily="2" charset="-122"/>
              <a:ea typeface="宋体" panose="02010600030101010101" pitchFamily="2" charset="-122"/>
            </a:endParaRPr>
          </a:p>
        </p:txBody>
      </p:sp>
      <p:sp>
        <p:nvSpPr>
          <p:cNvPr id="18449" name="矩形 25"/>
          <p:cNvSpPr/>
          <p:nvPr/>
        </p:nvSpPr>
        <p:spPr>
          <a:xfrm>
            <a:off x="3478213" y="4924425"/>
            <a:ext cx="2198687" cy="446088"/>
          </a:xfrm>
          <a:prstGeom prst="rect">
            <a:avLst/>
          </a:prstGeom>
          <a:noFill/>
          <a:ln w="19050">
            <a:solidFill>
              <a:schemeClr val="tx2"/>
            </a:solidFill>
          </a:ln>
        </p:spPr>
        <p:style>
          <a:lnRef idx="2">
            <a:schemeClr val="accent6"/>
          </a:lnRef>
          <a:fillRef idx="1">
            <a:schemeClr val="lt1"/>
          </a:fillRef>
          <a:effectRef idx="0">
            <a:schemeClr val="accent6"/>
          </a:effectRef>
          <a:fontRef idx="minor">
            <a:schemeClr val="dk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marR="0" lvl="0" indent="0" algn="ctr" eaLnBrk="1" hangingPunct="1"/>
            <a:r>
              <a:rPr lang="zh-CN" altLang="en-US" sz="2400" b="1" spc="0">
                <a:solidFill>
                  <a:srgbClr val="000000"/>
                </a:solidFill>
                <a:latin typeface="宋体" panose="02010600030101010101" pitchFamily="2" charset="-122"/>
                <a:ea typeface="宋体" panose="02010600030101010101" pitchFamily="2" charset="-122"/>
              </a:rPr>
              <a:t>氯化铵 硝酸铵</a:t>
            </a:r>
            <a:endParaRPr lang="zh-CN" altLang="en-US" sz="2400" b="1">
              <a:solidFill>
                <a:srgbClr val="000000"/>
              </a:solidFill>
              <a:latin typeface="宋体" panose="02010600030101010101" pitchFamily="2" charset="-122"/>
              <a:ea typeface="宋体" panose="02010600030101010101" pitchFamily="2" charset="-122"/>
            </a:endParaRPr>
          </a:p>
        </p:txBody>
      </p:sp>
      <p:sp>
        <p:nvSpPr>
          <p:cNvPr id="18450" name="文本框 26"/>
          <p:cNvSpPr/>
          <p:nvPr/>
        </p:nvSpPr>
        <p:spPr>
          <a:xfrm>
            <a:off x="635000" y="4500563"/>
            <a:ext cx="1506538" cy="368300"/>
          </a:xfrm>
          <a:prstGeom prst="rect">
            <a:avLst/>
          </a:prstGeom>
          <a:noFill/>
          <a:ln>
            <a:noFill/>
            <a:miter lim="800000"/>
          </a:ln>
        </p:spPr>
        <p:txBody>
          <a:bodyPr>
            <a:sp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eaLnBrk="1" hangingPunct="1">
              <a:lnSpc>
                <a:spcPct val="100000"/>
              </a:lnSpc>
              <a:spcAft>
                <a:spcPct val="0"/>
              </a:spcAft>
              <a:buFontTx/>
              <a:buNone/>
            </a:pPr>
            <a:r>
              <a:rPr lang="zh-CN" altLang="en-US">
                <a:solidFill>
                  <a:schemeClr val="tx1"/>
                </a:solidFill>
              </a:rPr>
              <a:t>有白色沉淀</a:t>
            </a:r>
          </a:p>
        </p:txBody>
      </p:sp>
      <p:sp>
        <p:nvSpPr>
          <p:cNvPr id="18451" name="文本框 27"/>
          <p:cNvSpPr/>
          <p:nvPr/>
        </p:nvSpPr>
        <p:spPr>
          <a:xfrm>
            <a:off x="4781550" y="4500563"/>
            <a:ext cx="1017588" cy="368300"/>
          </a:xfrm>
          <a:prstGeom prst="rect">
            <a:avLst/>
          </a:prstGeom>
          <a:noFill/>
          <a:ln>
            <a:noFill/>
            <a:miter lim="800000"/>
          </a:ln>
        </p:spPr>
        <p:txBody>
          <a:bodyPr>
            <a:sp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eaLnBrk="1" hangingPunct="1">
              <a:lnSpc>
                <a:spcPct val="100000"/>
              </a:lnSpc>
              <a:spcAft>
                <a:spcPct val="0"/>
              </a:spcAft>
              <a:buFontTx/>
              <a:buNone/>
            </a:pPr>
            <a:r>
              <a:rPr lang="zh-CN" altLang="en-US">
                <a:solidFill>
                  <a:schemeClr val="tx1"/>
                </a:solidFill>
              </a:rPr>
              <a:t>无沉淀</a:t>
            </a:r>
          </a:p>
        </p:txBody>
      </p:sp>
      <p:grpSp>
        <p:nvGrpSpPr>
          <p:cNvPr id="18452" name="组合 29"/>
          <p:cNvGrpSpPr/>
          <p:nvPr/>
        </p:nvGrpSpPr>
        <p:grpSpPr>
          <a:xfrm>
            <a:off x="3886200" y="5381625"/>
            <a:ext cx="2595563" cy="841375"/>
            <a:chOff x="3135" y="3387"/>
            <a:chExt cx="4088" cy="1325"/>
          </a:xfrm>
        </p:grpSpPr>
        <p:cxnSp>
          <p:nvCxnSpPr>
            <p:cNvPr id="18459" name="直接连接符 30"/>
            <p:cNvCxnSpPr/>
            <p:nvPr/>
          </p:nvCxnSpPr>
          <p:spPr>
            <a:xfrm flipH="1">
              <a:off x="4438" y="3387"/>
              <a:ext cx="8" cy="595"/>
            </a:xfrm>
            <a:prstGeom prst="line">
              <a:avLst/>
            </a:prstGeom>
            <a:noFill/>
            <a:ln w="19050">
              <a:solidFill>
                <a:schemeClr val="tx1"/>
              </a:solidFill>
              <a:miter lim="800000"/>
            </a:ln>
          </p:spPr>
        </p:cxnSp>
        <p:grpSp>
          <p:nvGrpSpPr>
            <p:cNvPr id="18460" name="组合 31"/>
            <p:cNvGrpSpPr/>
            <p:nvPr/>
          </p:nvGrpSpPr>
          <p:grpSpPr>
            <a:xfrm>
              <a:off x="3135" y="3962"/>
              <a:ext cx="4088" cy="751"/>
              <a:chOff x="4406" y="2050"/>
              <a:chExt cx="5626" cy="640"/>
            </a:xfrm>
          </p:grpSpPr>
          <p:cxnSp>
            <p:nvCxnSpPr>
              <p:cNvPr id="18461" name="直接连接符 32"/>
              <p:cNvCxnSpPr/>
              <p:nvPr/>
            </p:nvCxnSpPr>
            <p:spPr>
              <a:xfrm flipH="1">
                <a:off x="4406" y="2067"/>
                <a:ext cx="2804" cy="0"/>
              </a:xfrm>
              <a:prstGeom prst="line">
                <a:avLst/>
              </a:prstGeom>
              <a:noFill/>
              <a:ln w="19050">
                <a:solidFill>
                  <a:schemeClr val="tx1"/>
                </a:solidFill>
                <a:miter lim="800000"/>
              </a:ln>
            </p:spPr>
          </p:cxnSp>
          <p:cxnSp>
            <p:nvCxnSpPr>
              <p:cNvPr id="18462" name="直接连接符 33"/>
              <p:cNvCxnSpPr/>
              <p:nvPr/>
            </p:nvCxnSpPr>
            <p:spPr>
              <a:xfrm flipH="1">
                <a:off x="7210" y="2067"/>
                <a:ext cx="2804" cy="0"/>
              </a:xfrm>
              <a:prstGeom prst="line">
                <a:avLst/>
              </a:prstGeom>
              <a:noFill/>
              <a:ln w="19050">
                <a:solidFill>
                  <a:schemeClr val="tx1"/>
                </a:solidFill>
                <a:miter lim="800000"/>
              </a:ln>
            </p:spPr>
          </p:cxnSp>
          <p:cxnSp>
            <p:nvCxnSpPr>
              <p:cNvPr id="18463" name="直接箭头连接符 34"/>
              <p:cNvCxnSpPr/>
              <p:nvPr/>
            </p:nvCxnSpPr>
            <p:spPr>
              <a:xfrm>
                <a:off x="4423" y="2050"/>
                <a:ext cx="14" cy="639"/>
              </a:xfrm>
              <a:prstGeom prst="line">
                <a:avLst/>
              </a:prstGeom>
              <a:noFill/>
              <a:ln w="19050">
                <a:solidFill>
                  <a:schemeClr val="tx1"/>
                </a:solidFill>
                <a:miter lim="800000"/>
                <a:tailEnd type="arrow"/>
              </a:ln>
            </p:spPr>
          </p:cxnSp>
          <p:cxnSp>
            <p:nvCxnSpPr>
              <p:cNvPr id="18464" name="直接箭头连接符 35"/>
              <p:cNvCxnSpPr/>
              <p:nvPr/>
            </p:nvCxnSpPr>
            <p:spPr>
              <a:xfrm>
                <a:off x="10015" y="2050"/>
                <a:ext cx="17" cy="639"/>
              </a:xfrm>
              <a:prstGeom prst="line">
                <a:avLst/>
              </a:prstGeom>
              <a:noFill/>
              <a:ln w="19050">
                <a:solidFill>
                  <a:schemeClr val="tx1"/>
                </a:solidFill>
                <a:miter lim="800000"/>
                <a:tailEnd type="arrow"/>
              </a:ln>
            </p:spPr>
          </p:cxnSp>
        </p:grpSp>
      </p:grpSp>
      <p:sp>
        <p:nvSpPr>
          <p:cNvPr id="18453" name="文本框 36"/>
          <p:cNvSpPr/>
          <p:nvPr/>
        </p:nvSpPr>
        <p:spPr>
          <a:xfrm>
            <a:off x="2817813" y="5389563"/>
            <a:ext cx="1709737" cy="368300"/>
          </a:xfrm>
          <a:prstGeom prst="rect">
            <a:avLst/>
          </a:prstGeom>
          <a:noFill/>
          <a:ln>
            <a:noFill/>
            <a:miter lim="800000"/>
          </a:ln>
        </p:spPr>
        <p:txBody>
          <a:bodyPr>
            <a:sp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eaLnBrk="1" hangingPunct="1">
              <a:lnSpc>
                <a:spcPct val="100000"/>
              </a:lnSpc>
              <a:spcAft>
                <a:spcPct val="0"/>
              </a:spcAft>
              <a:buFontTx/>
              <a:buNone/>
            </a:pPr>
            <a:r>
              <a:rPr lang="zh-CN" altLang="en-US">
                <a:solidFill>
                  <a:schemeClr val="tx1"/>
                </a:solidFill>
              </a:rPr>
              <a:t>加硝酸银溶液</a:t>
            </a:r>
          </a:p>
        </p:txBody>
      </p:sp>
      <p:sp>
        <p:nvSpPr>
          <p:cNvPr id="18454" name="文本框 37"/>
          <p:cNvSpPr/>
          <p:nvPr/>
        </p:nvSpPr>
        <p:spPr>
          <a:xfrm>
            <a:off x="2309813" y="5757863"/>
            <a:ext cx="1506537" cy="368300"/>
          </a:xfrm>
          <a:prstGeom prst="rect">
            <a:avLst/>
          </a:prstGeom>
          <a:noFill/>
          <a:ln>
            <a:noFill/>
            <a:miter lim="800000"/>
          </a:ln>
        </p:spPr>
        <p:txBody>
          <a:bodyPr>
            <a:sp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eaLnBrk="1" hangingPunct="1">
              <a:lnSpc>
                <a:spcPct val="100000"/>
              </a:lnSpc>
              <a:spcAft>
                <a:spcPct val="0"/>
              </a:spcAft>
              <a:buFontTx/>
              <a:buNone/>
            </a:pPr>
            <a:r>
              <a:rPr lang="zh-CN" altLang="en-US">
                <a:solidFill>
                  <a:schemeClr val="tx1"/>
                </a:solidFill>
              </a:rPr>
              <a:t>有白色沉淀</a:t>
            </a:r>
          </a:p>
        </p:txBody>
      </p:sp>
      <p:sp>
        <p:nvSpPr>
          <p:cNvPr id="18455" name="文本框 38"/>
          <p:cNvSpPr/>
          <p:nvPr/>
        </p:nvSpPr>
        <p:spPr>
          <a:xfrm>
            <a:off x="6584950" y="5746750"/>
            <a:ext cx="1016000" cy="368300"/>
          </a:xfrm>
          <a:prstGeom prst="rect">
            <a:avLst/>
          </a:prstGeom>
          <a:noFill/>
          <a:ln>
            <a:noFill/>
            <a:miter lim="800000"/>
          </a:ln>
        </p:spPr>
        <p:txBody>
          <a:bodyPr>
            <a:sp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eaLnBrk="1" hangingPunct="1">
              <a:lnSpc>
                <a:spcPct val="100000"/>
              </a:lnSpc>
              <a:spcAft>
                <a:spcPct val="0"/>
              </a:spcAft>
              <a:buFontTx/>
              <a:buNone/>
            </a:pPr>
            <a:r>
              <a:rPr lang="zh-CN" altLang="en-US">
                <a:solidFill>
                  <a:schemeClr val="tx1"/>
                </a:solidFill>
              </a:rPr>
              <a:t>无沉淀</a:t>
            </a:r>
          </a:p>
        </p:txBody>
      </p:sp>
      <p:sp>
        <p:nvSpPr>
          <p:cNvPr id="18456" name="矩形 39"/>
          <p:cNvSpPr/>
          <p:nvPr/>
        </p:nvSpPr>
        <p:spPr>
          <a:xfrm>
            <a:off x="3265488" y="6223000"/>
            <a:ext cx="1263650" cy="447675"/>
          </a:xfrm>
          <a:prstGeom prst="rect">
            <a:avLst/>
          </a:prstGeom>
          <a:noFill/>
          <a:ln w="19050">
            <a:solidFill>
              <a:schemeClr val="tx2"/>
            </a:solidFill>
          </a:ln>
        </p:spPr>
        <p:style>
          <a:lnRef idx="2">
            <a:schemeClr val="accent6"/>
          </a:lnRef>
          <a:fillRef idx="1">
            <a:schemeClr val="lt1"/>
          </a:fillRef>
          <a:effectRef idx="0">
            <a:schemeClr val="accent6"/>
          </a:effectRef>
          <a:fontRef idx="minor">
            <a:schemeClr val="dk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marR="0" lvl="0" indent="0" algn="ctr" eaLnBrk="1" hangingPunct="1"/>
            <a:r>
              <a:rPr lang="zh-CN" altLang="en-US" sz="2400" b="1" spc="0">
                <a:solidFill>
                  <a:srgbClr val="000000"/>
                </a:solidFill>
                <a:latin typeface="宋体" panose="02010600030101010101" pitchFamily="2" charset="-122"/>
                <a:ea typeface="宋体" panose="02010600030101010101" pitchFamily="2" charset="-122"/>
              </a:rPr>
              <a:t>氯化铵</a:t>
            </a:r>
            <a:endParaRPr lang="zh-CN" altLang="en-US" sz="2400" b="1">
              <a:solidFill>
                <a:srgbClr val="000000"/>
              </a:solidFill>
              <a:latin typeface="宋体" panose="02010600030101010101" pitchFamily="2" charset="-122"/>
              <a:ea typeface="宋体" panose="02010600030101010101" pitchFamily="2" charset="-122"/>
            </a:endParaRPr>
          </a:p>
        </p:txBody>
      </p:sp>
      <p:sp>
        <p:nvSpPr>
          <p:cNvPr id="18457" name="矩形 40"/>
          <p:cNvSpPr/>
          <p:nvPr/>
        </p:nvSpPr>
        <p:spPr>
          <a:xfrm>
            <a:off x="5881688" y="6213475"/>
            <a:ext cx="1189037" cy="447675"/>
          </a:xfrm>
          <a:prstGeom prst="rect">
            <a:avLst/>
          </a:prstGeom>
          <a:noFill/>
          <a:ln w="19050">
            <a:solidFill>
              <a:schemeClr val="tx2"/>
            </a:solidFill>
          </a:ln>
        </p:spPr>
        <p:style>
          <a:lnRef idx="2">
            <a:schemeClr val="accent6"/>
          </a:lnRef>
          <a:fillRef idx="1">
            <a:schemeClr val="lt1"/>
          </a:fillRef>
          <a:effectRef idx="0">
            <a:schemeClr val="accent6"/>
          </a:effectRef>
          <a:fontRef idx="minor">
            <a:schemeClr val="dk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微软雅黑" panose="020B0503020204020204" pitchFamily="34" charset="-122"/>
              </a:defRPr>
            </a:lvl5pPr>
          </a:lstStyle>
          <a:p>
            <a:pPr marL="0" marR="0" lvl="0" indent="0" algn="ctr" eaLnBrk="1" hangingPunct="1"/>
            <a:r>
              <a:rPr lang="zh-CN" altLang="en-US" sz="2400" b="1" spc="0">
                <a:solidFill>
                  <a:srgbClr val="000000"/>
                </a:solidFill>
                <a:latin typeface="宋体" panose="02010600030101010101" pitchFamily="2" charset="-122"/>
                <a:ea typeface="宋体" panose="02010600030101010101" pitchFamily="2" charset="-122"/>
              </a:rPr>
              <a:t>硝酸铵</a:t>
            </a:r>
            <a:endParaRPr lang="zh-CN" altLang="en-US" sz="2400" b="1">
              <a:solidFill>
                <a:srgbClr val="000000"/>
              </a:solidFill>
              <a:latin typeface="宋体" panose="02010600030101010101" pitchFamily="2" charset="-122"/>
              <a:ea typeface="宋体" panose="02010600030101010101" pitchFamily="2" charset="-122"/>
            </a:endParaRPr>
          </a:p>
        </p:txBody>
      </p:sp>
      <p:sp>
        <p:nvSpPr>
          <p:cNvPr id="18458" name="文本框 4"/>
          <p:cNvSpPr/>
          <p:nvPr/>
        </p:nvSpPr>
        <p:spPr>
          <a:xfrm>
            <a:off x="465138" y="1125538"/>
            <a:ext cx="9028112" cy="334962"/>
          </a:xfrm>
          <a:prstGeom prst="rect">
            <a:avLst/>
          </a:prstGeom>
          <a:noFill/>
          <a:ln>
            <a:noFill/>
            <a:miter lim="800000"/>
          </a:ln>
        </p:spPr>
        <p:txBody>
          <a:bodyPr lIns="0" tIns="0" rIns="0" bIns="0">
            <a:sp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defTabSz="923925" eaLnBrk="1" hangingPunct="1">
              <a:lnSpc>
                <a:spcPts val="2610"/>
              </a:lnSpc>
              <a:spcAft>
                <a:spcPct val="0"/>
              </a:spcAft>
              <a:buFontTx/>
              <a:buNone/>
            </a:pPr>
            <a:r>
              <a:rPr lang="en-US" altLang="zh-CN" sz="2400">
                <a:solidFill>
                  <a:srgbClr val="000000"/>
                </a:solidFill>
                <a:latin typeface="Times New Roman" panose="02020603050405020304" pitchFamily="18" charset="0"/>
                <a:sym typeface="+mn-ea"/>
              </a:rPr>
              <a:t>(2)再通过与碱性物质作用，将铵态氮肥与钾肥区别开来。</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8435"/>
                                        </p:tgtEl>
                                        <p:attrNameLst>
                                          <p:attrName>style.visibility</p:attrName>
                                        </p:attrNameLst>
                                      </p:cBhvr>
                                      <p:to>
                                        <p:strVal val="visible"/>
                                      </p:to>
                                    </p:set>
                                    <p:anim calcmode="lin" valueType="num">
                                      <p:cBhvr additive="base">
                                        <p:cTn id="7" dur="500" fill="hold"/>
                                        <p:tgtEl>
                                          <p:spTgt spid="18435"/>
                                        </p:tgtEl>
                                        <p:attrNameLst>
                                          <p:attrName>ppt_x</p:attrName>
                                        </p:attrNameLst>
                                      </p:cBhvr>
                                      <p:tavLst>
                                        <p:tav tm="0">
                                          <p:val>
                                            <p:strVal val="#ppt_x"/>
                                          </p:val>
                                        </p:tav>
                                        <p:tav tm="100000">
                                          <p:val>
                                            <p:strVal val="#ppt_x"/>
                                          </p:val>
                                        </p:tav>
                                      </p:tavLst>
                                    </p:anim>
                                    <p:anim calcmode="lin" valueType="num">
                                      <p:cBhvr additive="base">
                                        <p:cTn id="8" dur="500" fill="hold"/>
                                        <p:tgtEl>
                                          <p:spTgt spid="1843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8436"/>
                                        </p:tgtEl>
                                        <p:attrNameLst>
                                          <p:attrName>style.visibility</p:attrName>
                                        </p:attrNameLst>
                                      </p:cBhvr>
                                      <p:to>
                                        <p:strVal val="visible"/>
                                      </p:to>
                                    </p:set>
                                    <p:anim calcmode="lin" valueType="num">
                                      <p:cBhvr additive="base">
                                        <p:cTn id="13" dur="500" fill="hold"/>
                                        <p:tgtEl>
                                          <p:spTgt spid="18436"/>
                                        </p:tgtEl>
                                        <p:attrNameLst>
                                          <p:attrName>ppt_x</p:attrName>
                                        </p:attrNameLst>
                                      </p:cBhvr>
                                      <p:tavLst>
                                        <p:tav tm="0">
                                          <p:val>
                                            <p:strVal val="#ppt_x"/>
                                          </p:val>
                                        </p:tav>
                                        <p:tav tm="100000">
                                          <p:val>
                                            <p:strVal val="#ppt_x"/>
                                          </p:val>
                                        </p:tav>
                                      </p:tavLst>
                                    </p:anim>
                                    <p:anim calcmode="lin" valueType="num">
                                      <p:cBhvr additive="base">
                                        <p:cTn id="14" dur="500" fill="hold"/>
                                        <p:tgtEl>
                                          <p:spTgt spid="1843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8458"/>
                                        </p:tgtEl>
                                        <p:attrNameLst>
                                          <p:attrName>style.visibility</p:attrName>
                                        </p:attrNameLst>
                                      </p:cBhvr>
                                      <p:to>
                                        <p:strVal val="visible"/>
                                      </p:to>
                                    </p:set>
                                    <p:anim calcmode="lin" valueType="num">
                                      <p:cBhvr additive="base">
                                        <p:cTn id="19" dur="500" fill="hold"/>
                                        <p:tgtEl>
                                          <p:spTgt spid="18458"/>
                                        </p:tgtEl>
                                        <p:attrNameLst>
                                          <p:attrName>ppt_x</p:attrName>
                                        </p:attrNameLst>
                                      </p:cBhvr>
                                      <p:tavLst>
                                        <p:tav tm="0">
                                          <p:val>
                                            <p:strVal val="#ppt_x"/>
                                          </p:val>
                                        </p:tav>
                                        <p:tav tm="100000">
                                          <p:val>
                                            <p:strVal val="#ppt_x"/>
                                          </p:val>
                                        </p:tav>
                                      </p:tavLst>
                                    </p:anim>
                                    <p:anim calcmode="lin" valueType="num">
                                      <p:cBhvr additive="base">
                                        <p:cTn id="20" dur="500" fill="hold"/>
                                        <p:tgtEl>
                                          <p:spTgt spid="1845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8437"/>
                                        </p:tgtEl>
                                        <p:attrNameLst>
                                          <p:attrName>style.visibility</p:attrName>
                                        </p:attrNameLst>
                                      </p:cBhvr>
                                      <p:to>
                                        <p:strVal val="visible"/>
                                      </p:to>
                                    </p:set>
                                    <p:anim calcmode="lin" valueType="num">
                                      <p:cBhvr additive="base">
                                        <p:cTn id="25" dur="500" fill="hold"/>
                                        <p:tgtEl>
                                          <p:spTgt spid="18437"/>
                                        </p:tgtEl>
                                        <p:attrNameLst>
                                          <p:attrName>ppt_x</p:attrName>
                                        </p:attrNameLst>
                                      </p:cBhvr>
                                      <p:tavLst>
                                        <p:tav tm="0">
                                          <p:val>
                                            <p:strVal val="#ppt_x"/>
                                          </p:val>
                                        </p:tav>
                                        <p:tav tm="100000">
                                          <p:val>
                                            <p:strVal val="#ppt_x"/>
                                          </p:val>
                                        </p:tav>
                                      </p:tavLst>
                                    </p:anim>
                                    <p:anim calcmode="lin" valueType="num">
                                      <p:cBhvr additive="base">
                                        <p:cTn id="26" dur="500" fill="hold"/>
                                        <p:tgtEl>
                                          <p:spTgt spid="1843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8438"/>
                                        </p:tgtEl>
                                        <p:attrNameLst>
                                          <p:attrName>style.visibility</p:attrName>
                                        </p:attrNameLst>
                                      </p:cBhvr>
                                      <p:to>
                                        <p:strVal val="visible"/>
                                      </p:to>
                                    </p:set>
                                    <p:anim calcmode="lin" valueType="num">
                                      <p:cBhvr additive="base">
                                        <p:cTn id="31" dur="500" fill="hold"/>
                                        <p:tgtEl>
                                          <p:spTgt spid="18438"/>
                                        </p:tgtEl>
                                        <p:attrNameLst>
                                          <p:attrName>ppt_x</p:attrName>
                                        </p:attrNameLst>
                                      </p:cBhvr>
                                      <p:tavLst>
                                        <p:tav tm="0">
                                          <p:val>
                                            <p:strVal val="#ppt_x"/>
                                          </p:val>
                                        </p:tav>
                                        <p:tav tm="100000">
                                          <p:val>
                                            <p:strVal val="#ppt_x"/>
                                          </p:val>
                                        </p:tav>
                                      </p:tavLst>
                                    </p:anim>
                                    <p:anim calcmode="lin" valueType="num">
                                      <p:cBhvr additive="base">
                                        <p:cTn id="32" dur="500" fill="hold"/>
                                        <p:tgtEl>
                                          <p:spTgt spid="1843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8439"/>
                                        </p:tgtEl>
                                        <p:attrNameLst>
                                          <p:attrName>style.visibility</p:attrName>
                                        </p:attrNameLst>
                                      </p:cBhvr>
                                      <p:to>
                                        <p:strVal val="visible"/>
                                      </p:to>
                                    </p:set>
                                    <p:anim calcmode="lin" valueType="num">
                                      <p:cBhvr additive="base">
                                        <p:cTn id="37" dur="500" fill="hold"/>
                                        <p:tgtEl>
                                          <p:spTgt spid="18439"/>
                                        </p:tgtEl>
                                        <p:attrNameLst>
                                          <p:attrName>ppt_x</p:attrName>
                                        </p:attrNameLst>
                                      </p:cBhvr>
                                      <p:tavLst>
                                        <p:tav tm="0">
                                          <p:val>
                                            <p:strVal val="#ppt_x"/>
                                          </p:val>
                                        </p:tav>
                                        <p:tav tm="100000">
                                          <p:val>
                                            <p:strVal val="#ppt_x"/>
                                          </p:val>
                                        </p:tav>
                                      </p:tavLst>
                                    </p:anim>
                                    <p:anim calcmode="lin" valueType="num">
                                      <p:cBhvr additive="base">
                                        <p:cTn id="38" dur="500" fill="hold"/>
                                        <p:tgtEl>
                                          <p:spTgt spid="18439"/>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18445"/>
                                        </p:tgtEl>
                                        <p:attrNameLst>
                                          <p:attrName>style.visibility</p:attrName>
                                        </p:attrNameLst>
                                      </p:cBhvr>
                                      <p:to>
                                        <p:strVal val="visible"/>
                                      </p:to>
                                    </p:set>
                                    <p:anim calcmode="lin" valueType="num">
                                      <p:cBhvr additive="base">
                                        <p:cTn id="41" dur="500" fill="hold"/>
                                        <p:tgtEl>
                                          <p:spTgt spid="18445"/>
                                        </p:tgtEl>
                                        <p:attrNameLst>
                                          <p:attrName>ppt_x</p:attrName>
                                        </p:attrNameLst>
                                      </p:cBhvr>
                                      <p:tavLst>
                                        <p:tav tm="0">
                                          <p:val>
                                            <p:strVal val="#ppt_x"/>
                                          </p:val>
                                        </p:tav>
                                        <p:tav tm="100000">
                                          <p:val>
                                            <p:strVal val="#ppt_x"/>
                                          </p:val>
                                        </p:tav>
                                      </p:tavLst>
                                    </p:anim>
                                    <p:anim calcmode="lin" valueType="num">
                                      <p:cBhvr additive="base">
                                        <p:cTn id="42" dur="500" fill="hold"/>
                                        <p:tgtEl>
                                          <p:spTgt spid="18445"/>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18440"/>
                                        </p:tgtEl>
                                        <p:attrNameLst>
                                          <p:attrName>style.visibility</p:attrName>
                                        </p:attrNameLst>
                                      </p:cBhvr>
                                      <p:to>
                                        <p:strVal val="visible"/>
                                      </p:to>
                                    </p:set>
                                    <p:anim calcmode="lin" valueType="num">
                                      <p:cBhvr additive="base">
                                        <p:cTn id="47" dur="500" fill="hold"/>
                                        <p:tgtEl>
                                          <p:spTgt spid="18440"/>
                                        </p:tgtEl>
                                        <p:attrNameLst>
                                          <p:attrName>ppt_x</p:attrName>
                                        </p:attrNameLst>
                                      </p:cBhvr>
                                      <p:tavLst>
                                        <p:tav tm="0">
                                          <p:val>
                                            <p:strVal val="#ppt_x"/>
                                          </p:val>
                                        </p:tav>
                                        <p:tav tm="100000">
                                          <p:val>
                                            <p:strVal val="#ppt_x"/>
                                          </p:val>
                                        </p:tav>
                                      </p:tavLst>
                                    </p:anim>
                                    <p:anim calcmode="lin" valueType="num">
                                      <p:cBhvr additive="base">
                                        <p:cTn id="48" dur="500" fill="hold"/>
                                        <p:tgtEl>
                                          <p:spTgt spid="18440"/>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18443"/>
                                        </p:tgtEl>
                                        <p:attrNameLst>
                                          <p:attrName>style.visibility</p:attrName>
                                        </p:attrNameLst>
                                      </p:cBhvr>
                                      <p:to>
                                        <p:strVal val="visible"/>
                                      </p:to>
                                    </p:set>
                                    <p:anim calcmode="lin" valueType="num">
                                      <p:cBhvr additive="base">
                                        <p:cTn id="53" dur="500" fill="hold"/>
                                        <p:tgtEl>
                                          <p:spTgt spid="18443"/>
                                        </p:tgtEl>
                                        <p:attrNameLst>
                                          <p:attrName>ppt_x</p:attrName>
                                        </p:attrNameLst>
                                      </p:cBhvr>
                                      <p:tavLst>
                                        <p:tav tm="0">
                                          <p:val>
                                            <p:strVal val="#ppt_x"/>
                                          </p:val>
                                        </p:tav>
                                        <p:tav tm="100000">
                                          <p:val>
                                            <p:strVal val="#ppt_x"/>
                                          </p:val>
                                        </p:tav>
                                      </p:tavLst>
                                    </p:anim>
                                    <p:anim calcmode="lin" valueType="num">
                                      <p:cBhvr additive="base">
                                        <p:cTn id="54" dur="500" fill="hold"/>
                                        <p:tgtEl>
                                          <p:spTgt spid="18443"/>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nodeType="clickEffect">
                                  <p:stCondLst>
                                    <p:cond delay="0"/>
                                  </p:stCondLst>
                                  <p:childTnLst>
                                    <p:set>
                                      <p:cBhvr>
                                        <p:cTn id="58" dur="1" fill="hold">
                                          <p:stCondLst>
                                            <p:cond delay="0"/>
                                          </p:stCondLst>
                                        </p:cTn>
                                        <p:tgtEl>
                                          <p:spTgt spid="18441"/>
                                        </p:tgtEl>
                                        <p:attrNameLst>
                                          <p:attrName>style.visibility</p:attrName>
                                        </p:attrNameLst>
                                      </p:cBhvr>
                                      <p:to>
                                        <p:strVal val="visible"/>
                                      </p:to>
                                    </p:set>
                                    <p:anim calcmode="lin" valueType="num">
                                      <p:cBhvr additive="base">
                                        <p:cTn id="59" dur="500" fill="hold"/>
                                        <p:tgtEl>
                                          <p:spTgt spid="18441"/>
                                        </p:tgtEl>
                                        <p:attrNameLst>
                                          <p:attrName>ppt_x</p:attrName>
                                        </p:attrNameLst>
                                      </p:cBhvr>
                                      <p:tavLst>
                                        <p:tav tm="0">
                                          <p:val>
                                            <p:strVal val="#ppt_x"/>
                                          </p:val>
                                        </p:tav>
                                        <p:tav tm="100000">
                                          <p:val>
                                            <p:strVal val="#ppt_x"/>
                                          </p:val>
                                        </p:tav>
                                      </p:tavLst>
                                    </p:anim>
                                    <p:anim calcmode="lin" valueType="num">
                                      <p:cBhvr additive="base">
                                        <p:cTn id="60" dur="500" fill="hold"/>
                                        <p:tgtEl>
                                          <p:spTgt spid="18441"/>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nodeType="clickEffect">
                                  <p:stCondLst>
                                    <p:cond delay="0"/>
                                  </p:stCondLst>
                                  <p:childTnLst>
                                    <p:set>
                                      <p:cBhvr>
                                        <p:cTn id="64" dur="1" fill="hold">
                                          <p:stCondLst>
                                            <p:cond delay="0"/>
                                          </p:stCondLst>
                                        </p:cTn>
                                        <p:tgtEl>
                                          <p:spTgt spid="18444"/>
                                        </p:tgtEl>
                                        <p:attrNameLst>
                                          <p:attrName>style.visibility</p:attrName>
                                        </p:attrNameLst>
                                      </p:cBhvr>
                                      <p:to>
                                        <p:strVal val="visible"/>
                                      </p:to>
                                    </p:set>
                                    <p:anim calcmode="lin" valueType="num">
                                      <p:cBhvr additive="base">
                                        <p:cTn id="65" dur="500" fill="hold"/>
                                        <p:tgtEl>
                                          <p:spTgt spid="18444"/>
                                        </p:tgtEl>
                                        <p:attrNameLst>
                                          <p:attrName>ppt_x</p:attrName>
                                        </p:attrNameLst>
                                      </p:cBhvr>
                                      <p:tavLst>
                                        <p:tav tm="0">
                                          <p:val>
                                            <p:strVal val="#ppt_x"/>
                                          </p:val>
                                        </p:tav>
                                        <p:tav tm="100000">
                                          <p:val>
                                            <p:strVal val="#ppt_x"/>
                                          </p:val>
                                        </p:tav>
                                      </p:tavLst>
                                    </p:anim>
                                    <p:anim calcmode="lin" valueType="num">
                                      <p:cBhvr additive="base">
                                        <p:cTn id="66" dur="500" fill="hold"/>
                                        <p:tgtEl>
                                          <p:spTgt spid="18444"/>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nodeType="clickEffect">
                                  <p:stCondLst>
                                    <p:cond delay="0"/>
                                  </p:stCondLst>
                                  <p:childTnLst>
                                    <p:set>
                                      <p:cBhvr>
                                        <p:cTn id="70" dur="1" fill="hold">
                                          <p:stCondLst>
                                            <p:cond delay="0"/>
                                          </p:stCondLst>
                                        </p:cTn>
                                        <p:tgtEl>
                                          <p:spTgt spid="18442"/>
                                        </p:tgtEl>
                                        <p:attrNameLst>
                                          <p:attrName>style.visibility</p:attrName>
                                        </p:attrNameLst>
                                      </p:cBhvr>
                                      <p:to>
                                        <p:strVal val="visible"/>
                                      </p:to>
                                    </p:set>
                                    <p:anim calcmode="lin" valueType="num">
                                      <p:cBhvr additive="base">
                                        <p:cTn id="71" dur="500" fill="hold"/>
                                        <p:tgtEl>
                                          <p:spTgt spid="18442"/>
                                        </p:tgtEl>
                                        <p:attrNameLst>
                                          <p:attrName>ppt_x</p:attrName>
                                        </p:attrNameLst>
                                      </p:cBhvr>
                                      <p:tavLst>
                                        <p:tav tm="0">
                                          <p:val>
                                            <p:strVal val="#ppt_x"/>
                                          </p:val>
                                        </p:tav>
                                        <p:tav tm="100000">
                                          <p:val>
                                            <p:strVal val="#ppt_x"/>
                                          </p:val>
                                        </p:tav>
                                      </p:tavLst>
                                    </p:anim>
                                    <p:anim calcmode="lin" valueType="num">
                                      <p:cBhvr additive="base">
                                        <p:cTn id="72" dur="500" fill="hold"/>
                                        <p:tgtEl>
                                          <p:spTgt spid="18442"/>
                                        </p:tgtEl>
                                        <p:attrNameLst>
                                          <p:attrName>ppt_y</p:attrName>
                                        </p:attrNameLst>
                                      </p:cBhvr>
                                      <p:tavLst>
                                        <p:tav tm="0">
                                          <p:val>
                                            <p:strVal val="1+#ppt_h/2"/>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nodeType="clickEffect">
                                  <p:stCondLst>
                                    <p:cond delay="0"/>
                                  </p:stCondLst>
                                  <p:childTnLst>
                                    <p:set>
                                      <p:cBhvr>
                                        <p:cTn id="76" dur="1" fill="hold">
                                          <p:stCondLst>
                                            <p:cond delay="0"/>
                                          </p:stCondLst>
                                        </p:cTn>
                                        <p:tgtEl>
                                          <p:spTgt spid="18447"/>
                                        </p:tgtEl>
                                        <p:attrNameLst>
                                          <p:attrName>style.visibility</p:attrName>
                                        </p:attrNameLst>
                                      </p:cBhvr>
                                      <p:to>
                                        <p:strVal val="visible"/>
                                      </p:to>
                                    </p:set>
                                    <p:anim calcmode="lin" valueType="num">
                                      <p:cBhvr additive="base">
                                        <p:cTn id="77" dur="500" fill="hold"/>
                                        <p:tgtEl>
                                          <p:spTgt spid="18447"/>
                                        </p:tgtEl>
                                        <p:attrNameLst>
                                          <p:attrName>ppt_x</p:attrName>
                                        </p:attrNameLst>
                                      </p:cBhvr>
                                      <p:tavLst>
                                        <p:tav tm="0">
                                          <p:val>
                                            <p:strVal val="#ppt_x"/>
                                          </p:val>
                                        </p:tav>
                                        <p:tav tm="100000">
                                          <p:val>
                                            <p:strVal val="#ppt_x"/>
                                          </p:val>
                                        </p:tav>
                                      </p:tavLst>
                                    </p:anim>
                                    <p:anim calcmode="lin" valueType="num">
                                      <p:cBhvr additive="base">
                                        <p:cTn id="78" dur="500" fill="hold"/>
                                        <p:tgtEl>
                                          <p:spTgt spid="18447"/>
                                        </p:tgtEl>
                                        <p:attrNameLst>
                                          <p:attrName>ppt_y</p:attrName>
                                        </p:attrNameLst>
                                      </p:cBhvr>
                                      <p:tavLst>
                                        <p:tav tm="0">
                                          <p:val>
                                            <p:strVal val="1+#ppt_h/2"/>
                                          </p:val>
                                        </p:tav>
                                        <p:tav tm="100000">
                                          <p:val>
                                            <p:strVal val="#ppt_y"/>
                                          </p:val>
                                        </p:tav>
                                      </p:tavLst>
                                    </p:anim>
                                  </p:childTnLst>
                                </p:cTn>
                              </p:par>
                              <p:par>
                                <p:cTn id="79" presetID="2" presetClass="entr" presetSubtype="4" fill="hold" nodeType="withEffect">
                                  <p:stCondLst>
                                    <p:cond delay="0"/>
                                  </p:stCondLst>
                                  <p:childTnLst>
                                    <p:set>
                                      <p:cBhvr>
                                        <p:cTn id="80" dur="1" fill="hold">
                                          <p:stCondLst>
                                            <p:cond delay="0"/>
                                          </p:stCondLst>
                                        </p:cTn>
                                        <p:tgtEl>
                                          <p:spTgt spid="18446"/>
                                        </p:tgtEl>
                                        <p:attrNameLst>
                                          <p:attrName>style.visibility</p:attrName>
                                        </p:attrNameLst>
                                      </p:cBhvr>
                                      <p:to>
                                        <p:strVal val="visible"/>
                                      </p:to>
                                    </p:set>
                                    <p:anim calcmode="lin" valueType="num">
                                      <p:cBhvr additive="base">
                                        <p:cTn id="81" dur="500" fill="hold"/>
                                        <p:tgtEl>
                                          <p:spTgt spid="18446"/>
                                        </p:tgtEl>
                                        <p:attrNameLst>
                                          <p:attrName>ppt_x</p:attrName>
                                        </p:attrNameLst>
                                      </p:cBhvr>
                                      <p:tavLst>
                                        <p:tav tm="0">
                                          <p:val>
                                            <p:strVal val="#ppt_x"/>
                                          </p:val>
                                        </p:tav>
                                        <p:tav tm="100000">
                                          <p:val>
                                            <p:strVal val="#ppt_x"/>
                                          </p:val>
                                        </p:tav>
                                      </p:tavLst>
                                    </p:anim>
                                    <p:anim calcmode="lin" valueType="num">
                                      <p:cBhvr additive="base">
                                        <p:cTn id="82" dur="500" fill="hold"/>
                                        <p:tgtEl>
                                          <p:spTgt spid="18446"/>
                                        </p:tgtEl>
                                        <p:attrNameLst>
                                          <p:attrName>ppt_y</p:attrName>
                                        </p:attrNameLst>
                                      </p:cBhvr>
                                      <p:tavLst>
                                        <p:tav tm="0">
                                          <p:val>
                                            <p:strVal val="1+#ppt_h/2"/>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2" presetClass="entr" presetSubtype="4" fill="hold" nodeType="clickEffect">
                                  <p:stCondLst>
                                    <p:cond delay="0"/>
                                  </p:stCondLst>
                                  <p:childTnLst>
                                    <p:set>
                                      <p:cBhvr>
                                        <p:cTn id="86" dur="1" fill="hold">
                                          <p:stCondLst>
                                            <p:cond delay="0"/>
                                          </p:stCondLst>
                                        </p:cTn>
                                        <p:tgtEl>
                                          <p:spTgt spid="18450"/>
                                        </p:tgtEl>
                                        <p:attrNameLst>
                                          <p:attrName>style.visibility</p:attrName>
                                        </p:attrNameLst>
                                      </p:cBhvr>
                                      <p:to>
                                        <p:strVal val="visible"/>
                                      </p:to>
                                    </p:set>
                                    <p:anim calcmode="lin" valueType="num">
                                      <p:cBhvr additive="base">
                                        <p:cTn id="87" dur="500" fill="hold"/>
                                        <p:tgtEl>
                                          <p:spTgt spid="18450"/>
                                        </p:tgtEl>
                                        <p:attrNameLst>
                                          <p:attrName>ppt_x</p:attrName>
                                        </p:attrNameLst>
                                      </p:cBhvr>
                                      <p:tavLst>
                                        <p:tav tm="0">
                                          <p:val>
                                            <p:strVal val="#ppt_x"/>
                                          </p:val>
                                        </p:tav>
                                        <p:tav tm="100000">
                                          <p:val>
                                            <p:strVal val="#ppt_x"/>
                                          </p:val>
                                        </p:tav>
                                      </p:tavLst>
                                    </p:anim>
                                    <p:anim calcmode="lin" valueType="num">
                                      <p:cBhvr additive="base">
                                        <p:cTn id="88" dur="500" fill="hold"/>
                                        <p:tgtEl>
                                          <p:spTgt spid="18450"/>
                                        </p:tgtEl>
                                        <p:attrNameLst>
                                          <p:attrName>ppt_y</p:attrName>
                                        </p:attrNameLst>
                                      </p:cBhvr>
                                      <p:tavLst>
                                        <p:tav tm="0">
                                          <p:val>
                                            <p:strVal val="1+#ppt_h/2"/>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2" presetClass="entr" presetSubtype="4" fill="hold" nodeType="clickEffect">
                                  <p:stCondLst>
                                    <p:cond delay="0"/>
                                  </p:stCondLst>
                                  <p:childTnLst>
                                    <p:set>
                                      <p:cBhvr>
                                        <p:cTn id="92" dur="1" fill="hold">
                                          <p:stCondLst>
                                            <p:cond delay="0"/>
                                          </p:stCondLst>
                                        </p:cTn>
                                        <p:tgtEl>
                                          <p:spTgt spid="18448"/>
                                        </p:tgtEl>
                                        <p:attrNameLst>
                                          <p:attrName>style.visibility</p:attrName>
                                        </p:attrNameLst>
                                      </p:cBhvr>
                                      <p:to>
                                        <p:strVal val="visible"/>
                                      </p:to>
                                    </p:set>
                                    <p:anim calcmode="lin" valueType="num">
                                      <p:cBhvr additive="base">
                                        <p:cTn id="93" dur="500" fill="hold"/>
                                        <p:tgtEl>
                                          <p:spTgt spid="18448"/>
                                        </p:tgtEl>
                                        <p:attrNameLst>
                                          <p:attrName>ppt_x</p:attrName>
                                        </p:attrNameLst>
                                      </p:cBhvr>
                                      <p:tavLst>
                                        <p:tav tm="0">
                                          <p:val>
                                            <p:strVal val="#ppt_x"/>
                                          </p:val>
                                        </p:tav>
                                        <p:tav tm="100000">
                                          <p:val>
                                            <p:strVal val="#ppt_x"/>
                                          </p:val>
                                        </p:tav>
                                      </p:tavLst>
                                    </p:anim>
                                    <p:anim calcmode="lin" valueType="num">
                                      <p:cBhvr additive="base">
                                        <p:cTn id="94" dur="500" fill="hold"/>
                                        <p:tgtEl>
                                          <p:spTgt spid="18448"/>
                                        </p:tgtEl>
                                        <p:attrNameLst>
                                          <p:attrName>ppt_y</p:attrName>
                                        </p:attrNameLst>
                                      </p:cBhvr>
                                      <p:tavLst>
                                        <p:tav tm="0">
                                          <p:val>
                                            <p:strVal val="1+#ppt_h/2"/>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2" presetClass="entr" presetSubtype="4" fill="hold" nodeType="clickEffect">
                                  <p:stCondLst>
                                    <p:cond delay="0"/>
                                  </p:stCondLst>
                                  <p:childTnLst>
                                    <p:set>
                                      <p:cBhvr>
                                        <p:cTn id="98" dur="1" fill="hold">
                                          <p:stCondLst>
                                            <p:cond delay="0"/>
                                          </p:stCondLst>
                                        </p:cTn>
                                        <p:tgtEl>
                                          <p:spTgt spid="18451"/>
                                        </p:tgtEl>
                                        <p:attrNameLst>
                                          <p:attrName>style.visibility</p:attrName>
                                        </p:attrNameLst>
                                      </p:cBhvr>
                                      <p:to>
                                        <p:strVal val="visible"/>
                                      </p:to>
                                    </p:set>
                                    <p:anim calcmode="lin" valueType="num">
                                      <p:cBhvr additive="base">
                                        <p:cTn id="99" dur="500" fill="hold"/>
                                        <p:tgtEl>
                                          <p:spTgt spid="18451"/>
                                        </p:tgtEl>
                                        <p:attrNameLst>
                                          <p:attrName>ppt_x</p:attrName>
                                        </p:attrNameLst>
                                      </p:cBhvr>
                                      <p:tavLst>
                                        <p:tav tm="0">
                                          <p:val>
                                            <p:strVal val="#ppt_x"/>
                                          </p:val>
                                        </p:tav>
                                        <p:tav tm="100000">
                                          <p:val>
                                            <p:strVal val="#ppt_x"/>
                                          </p:val>
                                        </p:tav>
                                      </p:tavLst>
                                    </p:anim>
                                    <p:anim calcmode="lin" valueType="num">
                                      <p:cBhvr additive="base">
                                        <p:cTn id="100" dur="500" fill="hold"/>
                                        <p:tgtEl>
                                          <p:spTgt spid="18451"/>
                                        </p:tgtEl>
                                        <p:attrNameLst>
                                          <p:attrName>ppt_y</p:attrName>
                                        </p:attrNameLst>
                                      </p:cBhvr>
                                      <p:tavLst>
                                        <p:tav tm="0">
                                          <p:val>
                                            <p:strVal val="1+#ppt_h/2"/>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2" presetClass="entr" presetSubtype="4" fill="hold" nodeType="clickEffect">
                                  <p:stCondLst>
                                    <p:cond delay="0"/>
                                  </p:stCondLst>
                                  <p:childTnLst>
                                    <p:set>
                                      <p:cBhvr>
                                        <p:cTn id="104" dur="1" fill="hold">
                                          <p:stCondLst>
                                            <p:cond delay="0"/>
                                          </p:stCondLst>
                                        </p:cTn>
                                        <p:tgtEl>
                                          <p:spTgt spid="18449"/>
                                        </p:tgtEl>
                                        <p:attrNameLst>
                                          <p:attrName>style.visibility</p:attrName>
                                        </p:attrNameLst>
                                      </p:cBhvr>
                                      <p:to>
                                        <p:strVal val="visible"/>
                                      </p:to>
                                    </p:set>
                                    <p:anim calcmode="lin" valueType="num">
                                      <p:cBhvr additive="base">
                                        <p:cTn id="105" dur="500" fill="hold"/>
                                        <p:tgtEl>
                                          <p:spTgt spid="18449"/>
                                        </p:tgtEl>
                                        <p:attrNameLst>
                                          <p:attrName>ppt_x</p:attrName>
                                        </p:attrNameLst>
                                      </p:cBhvr>
                                      <p:tavLst>
                                        <p:tav tm="0">
                                          <p:val>
                                            <p:strVal val="#ppt_x"/>
                                          </p:val>
                                        </p:tav>
                                        <p:tav tm="100000">
                                          <p:val>
                                            <p:strVal val="#ppt_x"/>
                                          </p:val>
                                        </p:tav>
                                      </p:tavLst>
                                    </p:anim>
                                    <p:anim calcmode="lin" valueType="num">
                                      <p:cBhvr additive="base">
                                        <p:cTn id="106" dur="500" fill="hold"/>
                                        <p:tgtEl>
                                          <p:spTgt spid="18449"/>
                                        </p:tgtEl>
                                        <p:attrNameLst>
                                          <p:attrName>ppt_y</p:attrName>
                                        </p:attrNameLst>
                                      </p:cBhvr>
                                      <p:tavLst>
                                        <p:tav tm="0">
                                          <p:val>
                                            <p:strVal val="1+#ppt_h/2"/>
                                          </p:val>
                                        </p:tav>
                                        <p:tav tm="100000">
                                          <p:val>
                                            <p:strVal val="#ppt_y"/>
                                          </p:val>
                                        </p:tav>
                                      </p:tavLst>
                                    </p:anim>
                                  </p:childTnLst>
                                </p:cTn>
                              </p:par>
                            </p:childTnLst>
                          </p:cTn>
                        </p:par>
                      </p:childTnLst>
                    </p:cTn>
                  </p:par>
                  <p:par>
                    <p:cTn id="107" fill="hold">
                      <p:stCondLst>
                        <p:cond delay="indefinite"/>
                      </p:stCondLst>
                      <p:childTnLst>
                        <p:par>
                          <p:cTn id="108" fill="hold">
                            <p:stCondLst>
                              <p:cond delay="0"/>
                            </p:stCondLst>
                            <p:childTnLst>
                              <p:par>
                                <p:cTn id="109" presetID="2" presetClass="entr" presetSubtype="4" fill="hold" nodeType="clickEffect">
                                  <p:stCondLst>
                                    <p:cond delay="0"/>
                                  </p:stCondLst>
                                  <p:childTnLst>
                                    <p:set>
                                      <p:cBhvr>
                                        <p:cTn id="110" dur="1" fill="hold">
                                          <p:stCondLst>
                                            <p:cond delay="0"/>
                                          </p:stCondLst>
                                        </p:cTn>
                                        <p:tgtEl>
                                          <p:spTgt spid="18452"/>
                                        </p:tgtEl>
                                        <p:attrNameLst>
                                          <p:attrName>style.visibility</p:attrName>
                                        </p:attrNameLst>
                                      </p:cBhvr>
                                      <p:to>
                                        <p:strVal val="visible"/>
                                      </p:to>
                                    </p:set>
                                    <p:anim calcmode="lin" valueType="num">
                                      <p:cBhvr additive="base">
                                        <p:cTn id="111" dur="500" fill="hold"/>
                                        <p:tgtEl>
                                          <p:spTgt spid="18452"/>
                                        </p:tgtEl>
                                        <p:attrNameLst>
                                          <p:attrName>ppt_x</p:attrName>
                                        </p:attrNameLst>
                                      </p:cBhvr>
                                      <p:tavLst>
                                        <p:tav tm="0">
                                          <p:val>
                                            <p:strVal val="#ppt_x"/>
                                          </p:val>
                                        </p:tav>
                                        <p:tav tm="100000">
                                          <p:val>
                                            <p:strVal val="#ppt_x"/>
                                          </p:val>
                                        </p:tav>
                                      </p:tavLst>
                                    </p:anim>
                                    <p:anim calcmode="lin" valueType="num">
                                      <p:cBhvr additive="base">
                                        <p:cTn id="112" dur="500" fill="hold"/>
                                        <p:tgtEl>
                                          <p:spTgt spid="18452"/>
                                        </p:tgtEl>
                                        <p:attrNameLst>
                                          <p:attrName>ppt_y</p:attrName>
                                        </p:attrNameLst>
                                      </p:cBhvr>
                                      <p:tavLst>
                                        <p:tav tm="0">
                                          <p:val>
                                            <p:strVal val="1+#ppt_h/2"/>
                                          </p:val>
                                        </p:tav>
                                        <p:tav tm="100000">
                                          <p:val>
                                            <p:strVal val="#ppt_y"/>
                                          </p:val>
                                        </p:tav>
                                      </p:tavLst>
                                    </p:anim>
                                  </p:childTnLst>
                                </p:cTn>
                              </p:par>
                              <p:par>
                                <p:cTn id="113" presetID="2" presetClass="entr" presetSubtype="4" fill="hold" nodeType="withEffect">
                                  <p:stCondLst>
                                    <p:cond delay="0"/>
                                  </p:stCondLst>
                                  <p:childTnLst>
                                    <p:set>
                                      <p:cBhvr>
                                        <p:cTn id="114" dur="1" fill="hold">
                                          <p:stCondLst>
                                            <p:cond delay="0"/>
                                          </p:stCondLst>
                                        </p:cTn>
                                        <p:tgtEl>
                                          <p:spTgt spid="18453"/>
                                        </p:tgtEl>
                                        <p:attrNameLst>
                                          <p:attrName>style.visibility</p:attrName>
                                        </p:attrNameLst>
                                      </p:cBhvr>
                                      <p:to>
                                        <p:strVal val="visible"/>
                                      </p:to>
                                    </p:set>
                                    <p:anim calcmode="lin" valueType="num">
                                      <p:cBhvr additive="base">
                                        <p:cTn id="115" dur="500" fill="hold"/>
                                        <p:tgtEl>
                                          <p:spTgt spid="18453"/>
                                        </p:tgtEl>
                                        <p:attrNameLst>
                                          <p:attrName>ppt_x</p:attrName>
                                        </p:attrNameLst>
                                      </p:cBhvr>
                                      <p:tavLst>
                                        <p:tav tm="0">
                                          <p:val>
                                            <p:strVal val="#ppt_x"/>
                                          </p:val>
                                        </p:tav>
                                        <p:tav tm="100000">
                                          <p:val>
                                            <p:strVal val="#ppt_x"/>
                                          </p:val>
                                        </p:tav>
                                      </p:tavLst>
                                    </p:anim>
                                    <p:anim calcmode="lin" valueType="num">
                                      <p:cBhvr additive="base">
                                        <p:cTn id="116" dur="500" fill="hold"/>
                                        <p:tgtEl>
                                          <p:spTgt spid="18453"/>
                                        </p:tgtEl>
                                        <p:attrNameLst>
                                          <p:attrName>ppt_y</p:attrName>
                                        </p:attrNameLst>
                                      </p:cBhvr>
                                      <p:tavLst>
                                        <p:tav tm="0">
                                          <p:val>
                                            <p:strVal val="1+#ppt_h/2"/>
                                          </p:val>
                                        </p:tav>
                                        <p:tav tm="100000">
                                          <p:val>
                                            <p:strVal val="#ppt_y"/>
                                          </p:val>
                                        </p:tav>
                                      </p:tavLst>
                                    </p:anim>
                                  </p:childTnLst>
                                </p:cTn>
                              </p:par>
                            </p:childTnLst>
                          </p:cTn>
                        </p:par>
                      </p:childTnLst>
                    </p:cTn>
                  </p:par>
                  <p:par>
                    <p:cTn id="117" fill="hold">
                      <p:stCondLst>
                        <p:cond delay="indefinite"/>
                      </p:stCondLst>
                      <p:childTnLst>
                        <p:par>
                          <p:cTn id="118" fill="hold">
                            <p:stCondLst>
                              <p:cond delay="0"/>
                            </p:stCondLst>
                            <p:childTnLst>
                              <p:par>
                                <p:cTn id="119" presetID="2" presetClass="entr" presetSubtype="4" fill="hold" nodeType="clickEffect">
                                  <p:stCondLst>
                                    <p:cond delay="0"/>
                                  </p:stCondLst>
                                  <p:childTnLst>
                                    <p:set>
                                      <p:cBhvr>
                                        <p:cTn id="120" dur="1" fill="hold">
                                          <p:stCondLst>
                                            <p:cond delay="0"/>
                                          </p:stCondLst>
                                        </p:cTn>
                                        <p:tgtEl>
                                          <p:spTgt spid="18454"/>
                                        </p:tgtEl>
                                        <p:attrNameLst>
                                          <p:attrName>style.visibility</p:attrName>
                                        </p:attrNameLst>
                                      </p:cBhvr>
                                      <p:to>
                                        <p:strVal val="visible"/>
                                      </p:to>
                                    </p:set>
                                    <p:anim calcmode="lin" valueType="num">
                                      <p:cBhvr additive="base">
                                        <p:cTn id="121" dur="500" fill="hold"/>
                                        <p:tgtEl>
                                          <p:spTgt spid="18454"/>
                                        </p:tgtEl>
                                        <p:attrNameLst>
                                          <p:attrName>ppt_x</p:attrName>
                                        </p:attrNameLst>
                                      </p:cBhvr>
                                      <p:tavLst>
                                        <p:tav tm="0">
                                          <p:val>
                                            <p:strVal val="#ppt_x"/>
                                          </p:val>
                                        </p:tav>
                                        <p:tav tm="100000">
                                          <p:val>
                                            <p:strVal val="#ppt_x"/>
                                          </p:val>
                                        </p:tav>
                                      </p:tavLst>
                                    </p:anim>
                                    <p:anim calcmode="lin" valueType="num">
                                      <p:cBhvr additive="base">
                                        <p:cTn id="122" dur="500" fill="hold"/>
                                        <p:tgtEl>
                                          <p:spTgt spid="18454"/>
                                        </p:tgtEl>
                                        <p:attrNameLst>
                                          <p:attrName>ppt_y</p:attrName>
                                        </p:attrNameLst>
                                      </p:cBhvr>
                                      <p:tavLst>
                                        <p:tav tm="0">
                                          <p:val>
                                            <p:strVal val="1+#ppt_h/2"/>
                                          </p:val>
                                        </p:tav>
                                        <p:tav tm="100000">
                                          <p:val>
                                            <p:strVal val="#ppt_y"/>
                                          </p:val>
                                        </p:tav>
                                      </p:tavLst>
                                    </p:anim>
                                  </p:childTnLst>
                                </p:cTn>
                              </p:par>
                            </p:childTnLst>
                          </p:cTn>
                        </p:par>
                      </p:childTnLst>
                    </p:cTn>
                  </p:par>
                  <p:par>
                    <p:cTn id="123" fill="hold">
                      <p:stCondLst>
                        <p:cond delay="indefinite"/>
                      </p:stCondLst>
                      <p:childTnLst>
                        <p:par>
                          <p:cTn id="124" fill="hold">
                            <p:stCondLst>
                              <p:cond delay="0"/>
                            </p:stCondLst>
                            <p:childTnLst>
                              <p:par>
                                <p:cTn id="125" presetID="2" presetClass="entr" presetSubtype="4" fill="hold" nodeType="clickEffect">
                                  <p:stCondLst>
                                    <p:cond delay="0"/>
                                  </p:stCondLst>
                                  <p:childTnLst>
                                    <p:set>
                                      <p:cBhvr>
                                        <p:cTn id="126" dur="1" fill="hold">
                                          <p:stCondLst>
                                            <p:cond delay="0"/>
                                          </p:stCondLst>
                                        </p:cTn>
                                        <p:tgtEl>
                                          <p:spTgt spid="18456"/>
                                        </p:tgtEl>
                                        <p:attrNameLst>
                                          <p:attrName>style.visibility</p:attrName>
                                        </p:attrNameLst>
                                      </p:cBhvr>
                                      <p:to>
                                        <p:strVal val="visible"/>
                                      </p:to>
                                    </p:set>
                                    <p:anim calcmode="lin" valueType="num">
                                      <p:cBhvr additive="base">
                                        <p:cTn id="127" dur="500" fill="hold"/>
                                        <p:tgtEl>
                                          <p:spTgt spid="18456"/>
                                        </p:tgtEl>
                                        <p:attrNameLst>
                                          <p:attrName>ppt_x</p:attrName>
                                        </p:attrNameLst>
                                      </p:cBhvr>
                                      <p:tavLst>
                                        <p:tav tm="0">
                                          <p:val>
                                            <p:strVal val="#ppt_x"/>
                                          </p:val>
                                        </p:tav>
                                        <p:tav tm="100000">
                                          <p:val>
                                            <p:strVal val="#ppt_x"/>
                                          </p:val>
                                        </p:tav>
                                      </p:tavLst>
                                    </p:anim>
                                    <p:anim calcmode="lin" valueType="num">
                                      <p:cBhvr additive="base">
                                        <p:cTn id="128" dur="500" fill="hold"/>
                                        <p:tgtEl>
                                          <p:spTgt spid="18456"/>
                                        </p:tgtEl>
                                        <p:attrNameLst>
                                          <p:attrName>ppt_y</p:attrName>
                                        </p:attrNameLst>
                                      </p:cBhvr>
                                      <p:tavLst>
                                        <p:tav tm="0">
                                          <p:val>
                                            <p:strVal val="1+#ppt_h/2"/>
                                          </p:val>
                                        </p:tav>
                                        <p:tav tm="100000">
                                          <p:val>
                                            <p:strVal val="#ppt_y"/>
                                          </p:val>
                                        </p:tav>
                                      </p:tavLst>
                                    </p:anim>
                                  </p:childTnLst>
                                </p:cTn>
                              </p:par>
                            </p:childTnLst>
                          </p:cTn>
                        </p:par>
                      </p:childTnLst>
                    </p:cTn>
                  </p:par>
                  <p:par>
                    <p:cTn id="129" fill="hold">
                      <p:stCondLst>
                        <p:cond delay="indefinite"/>
                      </p:stCondLst>
                      <p:childTnLst>
                        <p:par>
                          <p:cTn id="130" fill="hold">
                            <p:stCondLst>
                              <p:cond delay="0"/>
                            </p:stCondLst>
                            <p:childTnLst>
                              <p:par>
                                <p:cTn id="131" presetID="2" presetClass="entr" presetSubtype="4" fill="hold" nodeType="clickEffect">
                                  <p:stCondLst>
                                    <p:cond delay="0"/>
                                  </p:stCondLst>
                                  <p:childTnLst>
                                    <p:set>
                                      <p:cBhvr>
                                        <p:cTn id="132" dur="1" fill="hold">
                                          <p:stCondLst>
                                            <p:cond delay="0"/>
                                          </p:stCondLst>
                                        </p:cTn>
                                        <p:tgtEl>
                                          <p:spTgt spid="18455"/>
                                        </p:tgtEl>
                                        <p:attrNameLst>
                                          <p:attrName>style.visibility</p:attrName>
                                        </p:attrNameLst>
                                      </p:cBhvr>
                                      <p:to>
                                        <p:strVal val="visible"/>
                                      </p:to>
                                    </p:set>
                                    <p:anim calcmode="lin" valueType="num">
                                      <p:cBhvr additive="base">
                                        <p:cTn id="133" dur="500" fill="hold"/>
                                        <p:tgtEl>
                                          <p:spTgt spid="18455"/>
                                        </p:tgtEl>
                                        <p:attrNameLst>
                                          <p:attrName>ppt_x</p:attrName>
                                        </p:attrNameLst>
                                      </p:cBhvr>
                                      <p:tavLst>
                                        <p:tav tm="0">
                                          <p:val>
                                            <p:strVal val="#ppt_x"/>
                                          </p:val>
                                        </p:tav>
                                        <p:tav tm="100000">
                                          <p:val>
                                            <p:strVal val="#ppt_x"/>
                                          </p:val>
                                        </p:tav>
                                      </p:tavLst>
                                    </p:anim>
                                    <p:anim calcmode="lin" valueType="num">
                                      <p:cBhvr additive="base">
                                        <p:cTn id="134" dur="500" fill="hold"/>
                                        <p:tgtEl>
                                          <p:spTgt spid="18455"/>
                                        </p:tgtEl>
                                        <p:attrNameLst>
                                          <p:attrName>ppt_y</p:attrName>
                                        </p:attrNameLst>
                                      </p:cBhvr>
                                      <p:tavLst>
                                        <p:tav tm="0">
                                          <p:val>
                                            <p:strVal val="1+#ppt_h/2"/>
                                          </p:val>
                                        </p:tav>
                                        <p:tav tm="100000">
                                          <p:val>
                                            <p:strVal val="#ppt_y"/>
                                          </p:val>
                                        </p:tav>
                                      </p:tavLst>
                                    </p:anim>
                                  </p:childTnLst>
                                </p:cTn>
                              </p:par>
                            </p:childTnLst>
                          </p:cTn>
                        </p:par>
                      </p:childTnLst>
                    </p:cTn>
                  </p:par>
                  <p:par>
                    <p:cTn id="135" fill="hold">
                      <p:stCondLst>
                        <p:cond delay="indefinite"/>
                      </p:stCondLst>
                      <p:childTnLst>
                        <p:par>
                          <p:cTn id="136" fill="hold">
                            <p:stCondLst>
                              <p:cond delay="0"/>
                            </p:stCondLst>
                            <p:childTnLst>
                              <p:par>
                                <p:cTn id="137" presetID="2" presetClass="entr" presetSubtype="4" fill="hold" nodeType="clickEffect">
                                  <p:stCondLst>
                                    <p:cond delay="0"/>
                                  </p:stCondLst>
                                  <p:childTnLst>
                                    <p:set>
                                      <p:cBhvr>
                                        <p:cTn id="138" dur="1" fill="hold">
                                          <p:stCondLst>
                                            <p:cond delay="0"/>
                                          </p:stCondLst>
                                        </p:cTn>
                                        <p:tgtEl>
                                          <p:spTgt spid="18457"/>
                                        </p:tgtEl>
                                        <p:attrNameLst>
                                          <p:attrName>style.visibility</p:attrName>
                                        </p:attrNameLst>
                                      </p:cBhvr>
                                      <p:to>
                                        <p:strVal val="visible"/>
                                      </p:to>
                                    </p:set>
                                    <p:anim calcmode="lin" valueType="num">
                                      <p:cBhvr additive="base">
                                        <p:cTn id="139" dur="500" fill="hold"/>
                                        <p:tgtEl>
                                          <p:spTgt spid="18457"/>
                                        </p:tgtEl>
                                        <p:attrNameLst>
                                          <p:attrName>ppt_x</p:attrName>
                                        </p:attrNameLst>
                                      </p:cBhvr>
                                      <p:tavLst>
                                        <p:tav tm="0">
                                          <p:val>
                                            <p:strVal val="#ppt_x"/>
                                          </p:val>
                                        </p:tav>
                                        <p:tav tm="100000">
                                          <p:val>
                                            <p:strVal val="#ppt_x"/>
                                          </p:val>
                                        </p:tav>
                                      </p:tavLst>
                                    </p:anim>
                                    <p:anim calcmode="lin" valueType="num">
                                      <p:cBhvr additive="base">
                                        <p:cTn id="140" dur="500" fill="hold"/>
                                        <p:tgtEl>
                                          <p:spTgt spid="1845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灯片编号占位符 1"/>
          <p:cNvSpPr>
            <a:spLocks noGrp="1"/>
          </p:cNvSpPr>
          <p:nvPr>
            <p:ph type="sldNum" idx="12"/>
          </p:nvPr>
        </p:nvSpPr>
        <p:spPr>
          <a:xfrm>
            <a:off x="8877300" y="6446838"/>
            <a:ext cx="2700338" cy="315912"/>
          </a:xfrm>
          <a:prstGeom prst="rect">
            <a:avLst/>
          </a:prstGeom>
          <a:noFill/>
          <a:ln>
            <a:noFill/>
            <a:miter lim="800000"/>
          </a:ln>
        </p:spPr>
        <p:txBody>
          <a:bodyPr anchor="ctr" anchorCtr="0">
            <a:no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r" eaLnBrk="1" hangingPunct="1">
              <a:lnSpc>
                <a:spcPct val="100000"/>
              </a:lnSpc>
              <a:spcAft>
                <a:spcPct val="0"/>
              </a:spcAft>
              <a:buFontTx/>
              <a:buNone/>
            </a:pPr>
            <a:fld id="{AD70BB58-0A43-4D23-83FE-C44DFA18AB01}" type="slidenum">
              <a:rPr lang="zh-CN" altLang="en-US" sz="1000">
                <a:solidFill>
                  <a:srgbClr val="898989"/>
                </a:solidFill>
              </a:rPr>
              <a:t>18</a:t>
            </a:fld>
            <a:endParaRPr lang="zh-CN" altLang="en-US" sz="1000">
              <a:solidFill>
                <a:srgbClr val="898989"/>
              </a:solidFill>
            </a:endParaRPr>
          </a:p>
        </p:txBody>
      </p:sp>
      <p:sp>
        <p:nvSpPr>
          <p:cNvPr id="19459" name="文本框 19457"/>
          <p:cNvSpPr/>
          <p:nvPr/>
        </p:nvSpPr>
        <p:spPr>
          <a:xfrm>
            <a:off x="366713" y="838200"/>
            <a:ext cx="11261725" cy="669925"/>
          </a:xfrm>
          <a:prstGeom prst="rect">
            <a:avLst/>
          </a:prstGeom>
          <a:noFill/>
          <a:ln>
            <a:noFill/>
            <a:miter lim="800000"/>
          </a:ln>
        </p:spPr>
        <p:txBody>
          <a:bodyPr lIns="0" tIns="0" rIns="0" bIns="0">
            <a:sp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defTabSz="923925" eaLnBrk="1" hangingPunct="1">
              <a:lnSpc>
                <a:spcPts val="2610"/>
              </a:lnSpc>
              <a:spcAft>
                <a:spcPct val="0"/>
              </a:spcAft>
              <a:buFontTx/>
              <a:buNone/>
              <a:tabLst>
                <a:tab pos="615950" algn="l"/>
              </a:tabLst>
            </a:pPr>
            <a:r>
              <a:rPr lang="en-US" altLang="zh-CN" sz="2400">
                <a:solidFill>
                  <a:srgbClr val="000000"/>
                </a:solidFill>
                <a:latin typeface="楷体_GB2312"/>
                <a:ea typeface="楷体_GB2312"/>
              </a:rPr>
              <a:t>1</a:t>
            </a:r>
            <a:r>
              <a:rPr lang="zh-CN" altLang="en-US" sz="2400">
                <a:solidFill>
                  <a:srgbClr val="000000"/>
                </a:solidFill>
                <a:latin typeface="楷体_GB2312"/>
                <a:ea typeface="楷体_GB2312"/>
              </a:rPr>
              <a:t>．</a:t>
            </a:r>
            <a:r>
              <a:rPr lang="zh-CN" altLang="en-US" sz="2400">
                <a:solidFill>
                  <a:srgbClr val="000000"/>
                </a:solidFill>
                <a:latin typeface="Times New Roman" panose="02020603050405020304" pitchFamily="18" charset="0"/>
              </a:rPr>
              <a:t>氮肥、磷肥、钾肥是农</a:t>
            </a:r>
            <a:r>
              <a:rPr lang="zh-CN" altLang="en-US" sz="2400">
                <a:solidFill>
                  <a:srgbClr val="000000"/>
                </a:solidFill>
              </a:rPr>
              <a:t>业生产中最主要的化肥，用简便方法区别这三类化肥，在农业生产中具有实用性。</a:t>
            </a:r>
            <a:r>
              <a:rPr lang="zh-CN" altLang="en-US" sz="2400">
                <a:solidFill>
                  <a:srgbClr val="000000"/>
                </a:solidFill>
                <a:latin typeface="Times New Roman" panose="02020603050405020304" pitchFamily="18" charset="0"/>
                <a:sym typeface="+mn-ea"/>
              </a:rPr>
              <a:t>下列区别化肥的方法可行的是</a:t>
            </a:r>
            <a:r>
              <a:rPr lang="en-US" altLang="zh-CN" sz="2400">
                <a:solidFill>
                  <a:srgbClr val="000000"/>
                </a:solidFill>
                <a:latin typeface="Times New Roman" panose="02020603050405020304" pitchFamily="18" charset="0"/>
                <a:sym typeface="+mn-ea"/>
              </a:rPr>
              <a:t>(      )</a:t>
            </a:r>
            <a:r>
              <a:rPr lang="zh-CN" altLang="en-US" sz="2400">
                <a:solidFill>
                  <a:srgbClr val="000000"/>
                </a:solidFill>
                <a:latin typeface="Times New Roman" panose="02020603050405020304" pitchFamily="18" charset="0"/>
                <a:sym typeface="+mn-ea"/>
              </a:rPr>
              <a:t>。</a:t>
            </a:r>
            <a:endParaRPr lang="zh-CN" altLang="en-US" sz="2400">
              <a:solidFill>
                <a:srgbClr val="000000"/>
              </a:solidFill>
            </a:endParaRPr>
          </a:p>
        </p:txBody>
      </p:sp>
      <p:sp>
        <p:nvSpPr>
          <p:cNvPr id="19460" name="文本框 19460"/>
          <p:cNvSpPr/>
          <p:nvPr/>
        </p:nvSpPr>
        <p:spPr>
          <a:xfrm>
            <a:off x="688975" y="1763713"/>
            <a:ext cx="11036300" cy="938212"/>
          </a:xfrm>
          <a:prstGeom prst="rect">
            <a:avLst/>
          </a:prstGeom>
          <a:noFill/>
          <a:ln>
            <a:noFill/>
            <a:miter lim="800000"/>
          </a:ln>
        </p:spPr>
        <p:txBody>
          <a:bodyPr lIns="0" tIns="0" rIns="0" bIns="0">
            <a:sp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defTabSz="923925" eaLnBrk="1" hangingPunct="1">
              <a:lnSpc>
                <a:spcPts val="2610"/>
              </a:lnSpc>
              <a:spcAft>
                <a:spcPct val="0"/>
              </a:spcAft>
              <a:buFontTx/>
              <a:buNone/>
            </a:pPr>
            <a:r>
              <a:rPr lang="en-US" altLang="zh-CN" sz="2400">
                <a:solidFill>
                  <a:srgbClr val="000000"/>
                </a:solidFill>
                <a:latin typeface="Times New Roman" panose="02020603050405020304" pitchFamily="18" charset="0"/>
              </a:rPr>
              <a:t>A</a:t>
            </a:r>
            <a:r>
              <a:rPr lang="zh-CN" altLang="en-US" sz="2400">
                <a:solidFill>
                  <a:srgbClr val="000000"/>
                </a:solidFill>
                <a:latin typeface="Times New Roman" panose="02020603050405020304" pitchFamily="18" charset="0"/>
              </a:rPr>
              <a:t>．</a:t>
            </a:r>
            <a:r>
              <a:rPr lang="en-US" altLang="zh-CN" sz="2400">
                <a:solidFill>
                  <a:srgbClr val="000000"/>
                </a:solidFill>
                <a:latin typeface="Times New Roman" panose="02020603050405020304" pitchFamily="18" charset="0"/>
              </a:rPr>
              <a:t>NH</a:t>
            </a:r>
            <a:r>
              <a:rPr lang="en-US" altLang="zh-CN" sz="2400" baseline="-25000">
                <a:solidFill>
                  <a:srgbClr val="000000"/>
                </a:solidFill>
                <a:latin typeface="Times New Roman" panose="02020603050405020304" pitchFamily="18" charset="0"/>
              </a:rPr>
              <a:t>4</a:t>
            </a:r>
            <a:r>
              <a:rPr lang="en-US" altLang="zh-CN" sz="2400">
                <a:solidFill>
                  <a:srgbClr val="000000"/>
                </a:solidFill>
                <a:latin typeface="Times New Roman" panose="02020603050405020304" pitchFamily="18" charset="0"/>
              </a:rPr>
              <a:t>HCO</a:t>
            </a:r>
            <a:r>
              <a:rPr lang="en-US" altLang="zh-CN" sz="2400" baseline="-25000">
                <a:solidFill>
                  <a:srgbClr val="000000"/>
                </a:solidFill>
                <a:latin typeface="Times New Roman" panose="02020603050405020304" pitchFamily="18" charset="0"/>
              </a:rPr>
              <a:t>3</a:t>
            </a:r>
            <a:r>
              <a:rPr lang="en-US" altLang="zh-CN" sz="1500">
                <a:solidFill>
                  <a:srgbClr val="000000"/>
                </a:solidFill>
                <a:latin typeface="Times New Roman" panose="02020603050405020304" pitchFamily="18" charset="0"/>
              </a:rPr>
              <a:t> </a:t>
            </a:r>
            <a:r>
              <a:rPr lang="zh-CN" altLang="en-US" sz="2400">
                <a:solidFill>
                  <a:srgbClr val="000000"/>
                </a:solidFill>
                <a:latin typeface="Times New Roman" panose="02020603050405020304" pitchFamily="18" charset="0"/>
              </a:rPr>
              <a:t>与 </a:t>
            </a:r>
            <a:r>
              <a:rPr lang="en-US" altLang="zh-CN" sz="2400">
                <a:solidFill>
                  <a:srgbClr val="000000"/>
                </a:solidFill>
                <a:latin typeface="Times New Roman" panose="02020603050405020304" pitchFamily="18" charset="0"/>
              </a:rPr>
              <a:t>KCl</a:t>
            </a:r>
            <a:r>
              <a:rPr lang="zh-CN" altLang="en-US" sz="2400">
                <a:solidFill>
                  <a:srgbClr val="000000"/>
                </a:solidFill>
                <a:latin typeface="Times New Roman" panose="02020603050405020304" pitchFamily="18" charset="0"/>
              </a:rPr>
              <a:t>：加水           </a:t>
            </a:r>
            <a:r>
              <a:rPr lang="en-US" altLang="zh-CN" sz="2400">
                <a:solidFill>
                  <a:srgbClr val="000000"/>
                </a:solidFill>
                <a:latin typeface="Times New Roman" panose="02020603050405020304" pitchFamily="18" charset="0"/>
              </a:rPr>
              <a:t>B</a:t>
            </a:r>
            <a:r>
              <a:rPr lang="zh-CN" altLang="en-US" sz="2400">
                <a:solidFill>
                  <a:srgbClr val="000000"/>
                </a:solidFill>
                <a:latin typeface="Times New Roman" panose="02020603050405020304" pitchFamily="18" charset="0"/>
              </a:rPr>
              <a:t>．</a:t>
            </a:r>
            <a:r>
              <a:rPr lang="en-US" altLang="zh-CN" sz="2400">
                <a:solidFill>
                  <a:srgbClr val="000000"/>
                </a:solidFill>
                <a:latin typeface="Times New Roman" panose="02020603050405020304" pitchFamily="18" charset="0"/>
              </a:rPr>
              <a:t>K</a:t>
            </a:r>
            <a:r>
              <a:rPr lang="en-US" altLang="zh-CN" sz="2400" baseline="-25000">
                <a:solidFill>
                  <a:srgbClr val="000000"/>
                </a:solidFill>
                <a:latin typeface="Times New Roman" panose="02020603050405020304" pitchFamily="18" charset="0"/>
              </a:rPr>
              <a:t>2</a:t>
            </a:r>
            <a:r>
              <a:rPr lang="en-US" altLang="zh-CN" sz="2400">
                <a:solidFill>
                  <a:srgbClr val="000000"/>
                </a:solidFill>
                <a:latin typeface="Times New Roman" panose="02020603050405020304" pitchFamily="18" charset="0"/>
              </a:rPr>
              <a:t>SO</a:t>
            </a:r>
            <a:r>
              <a:rPr lang="en-US" altLang="zh-CN" sz="2400" baseline="-25000">
                <a:solidFill>
                  <a:srgbClr val="000000"/>
                </a:solidFill>
                <a:latin typeface="Times New Roman" panose="02020603050405020304" pitchFamily="18" charset="0"/>
              </a:rPr>
              <a:t>4</a:t>
            </a:r>
            <a:r>
              <a:rPr lang="en-US" altLang="zh-CN" sz="1500">
                <a:solidFill>
                  <a:srgbClr val="000000"/>
                </a:solidFill>
                <a:latin typeface="Times New Roman" panose="02020603050405020304" pitchFamily="18" charset="0"/>
              </a:rPr>
              <a:t> </a:t>
            </a:r>
            <a:r>
              <a:rPr lang="zh-CN" altLang="en-US" sz="2400">
                <a:solidFill>
                  <a:srgbClr val="000000"/>
                </a:solidFill>
                <a:latin typeface="Times New Roman" panose="02020603050405020304" pitchFamily="18" charset="0"/>
              </a:rPr>
              <a:t>与 </a:t>
            </a:r>
            <a:r>
              <a:rPr lang="en-US" altLang="zh-CN" sz="2400">
                <a:solidFill>
                  <a:srgbClr val="000000"/>
                </a:solidFill>
                <a:latin typeface="Times New Roman" panose="02020603050405020304" pitchFamily="18" charset="0"/>
              </a:rPr>
              <a:t>Ca</a:t>
            </a:r>
            <a:r>
              <a:rPr lang="en-US" altLang="zh-CN" sz="2400" baseline="-25000">
                <a:solidFill>
                  <a:srgbClr val="000000"/>
                </a:solidFill>
                <a:latin typeface="Times New Roman" panose="02020603050405020304" pitchFamily="18" charset="0"/>
              </a:rPr>
              <a:t>3</a:t>
            </a:r>
            <a:r>
              <a:rPr lang="en-US" altLang="zh-CN" sz="2400">
                <a:solidFill>
                  <a:srgbClr val="000000"/>
                </a:solidFill>
                <a:latin typeface="Times New Roman" panose="02020603050405020304" pitchFamily="18" charset="0"/>
              </a:rPr>
              <a:t>(PO</a:t>
            </a:r>
            <a:r>
              <a:rPr lang="en-US" altLang="zh-CN" sz="2400" baseline="-25000">
                <a:solidFill>
                  <a:srgbClr val="000000"/>
                </a:solidFill>
                <a:latin typeface="Times New Roman" panose="02020603050405020304" pitchFamily="18" charset="0"/>
              </a:rPr>
              <a:t>4</a:t>
            </a:r>
            <a:r>
              <a:rPr lang="en-US" altLang="zh-CN" sz="2400">
                <a:solidFill>
                  <a:srgbClr val="000000"/>
                </a:solidFill>
                <a:latin typeface="Times New Roman" panose="02020603050405020304" pitchFamily="18" charset="0"/>
              </a:rPr>
              <a:t>)</a:t>
            </a:r>
            <a:r>
              <a:rPr lang="en-US" altLang="zh-CN" sz="2400" baseline="-25000">
                <a:solidFill>
                  <a:srgbClr val="000000"/>
                </a:solidFill>
                <a:latin typeface="Times New Roman" panose="02020603050405020304" pitchFamily="18" charset="0"/>
              </a:rPr>
              <a:t>2</a:t>
            </a:r>
            <a:r>
              <a:rPr lang="zh-CN" altLang="en-US" sz="2400">
                <a:solidFill>
                  <a:srgbClr val="000000"/>
                </a:solidFill>
                <a:latin typeface="Times New Roman" panose="02020603050405020304" pitchFamily="18" charset="0"/>
              </a:rPr>
              <a:t>：闻气味</a:t>
            </a:r>
          </a:p>
          <a:p>
            <a:pPr marL="0" lvl="0" indent="0" defTabSz="923925" eaLnBrk="1" hangingPunct="1">
              <a:lnSpc>
                <a:spcPts val="1010"/>
              </a:lnSpc>
              <a:spcAft>
                <a:spcPct val="0"/>
              </a:spcAft>
              <a:buFontTx/>
              <a:buNone/>
            </a:pPr>
            <a:endParaRPr lang="zh-CN" altLang="en-US" sz="2400">
              <a:solidFill>
                <a:srgbClr val="000000"/>
              </a:solidFill>
              <a:latin typeface="Times New Roman" panose="02020603050405020304" pitchFamily="18" charset="0"/>
            </a:endParaRPr>
          </a:p>
          <a:p>
            <a:pPr marL="0" lvl="0" indent="0" defTabSz="923925" eaLnBrk="1" hangingPunct="1">
              <a:lnSpc>
                <a:spcPts val="1010"/>
              </a:lnSpc>
              <a:spcAft>
                <a:spcPct val="0"/>
              </a:spcAft>
              <a:buFontTx/>
              <a:buNone/>
            </a:pPr>
            <a:endParaRPr lang="zh-CN" altLang="en-US" sz="2400">
              <a:solidFill>
                <a:srgbClr val="000000"/>
              </a:solidFill>
              <a:latin typeface="Times New Roman" panose="02020603050405020304" pitchFamily="18" charset="0"/>
            </a:endParaRPr>
          </a:p>
          <a:p>
            <a:pPr marL="0" lvl="0" indent="0" defTabSz="923925" eaLnBrk="1" hangingPunct="1">
              <a:lnSpc>
                <a:spcPts val="2675"/>
              </a:lnSpc>
              <a:spcAft>
                <a:spcPct val="0"/>
              </a:spcAft>
              <a:buFontTx/>
              <a:buNone/>
            </a:pPr>
            <a:r>
              <a:rPr lang="en-US" altLang="zh-CN" sz="2400">
                <a:solidFill>
                  <a:srgbClr val="000000"/>
                </a:solidFill>
                <a:latin typeface="Times New Roman" panose="02020603050405020304" pitchFamily="18" charset="0"/>
              </a:rPr>
              <a:t>C</a:t>
            </a:r>
            <a:r>
              <a:rPr lang="zh-CN" altLang="en-US" sz="2400">
                <a:solidFill>
                  <a:srgbClr val="000000"/>
                </a:solidFill>
                <a:latin typeface="Times New Roman" panose="02020603050405020304" pitchFamily="18" charset="0"/>
              </a:rPr>
              <a:t>．</a:t>
            </a:r>
            <a:r>
              <a:rPr lang="en-US" altLang="zh-CN" sz="2400">
                <a:solidFill>
                  <a:srgbClr val="000000"/>
                </a:solidFill>
                <a:latin typeface="Times New Roman" panose="02020603050405020304" pitchFamily="18" charset="0"/>
              </a:rPr>
              <a:t>NH</a:t>
            </a:r>
            <a:r>
              <a:rPr lang="en-US" altLang="zh-CN" sz="2400" baseline="-25000">
                <a:solidFill>
                  <a:srgbClr val="000000"/>
                </a:solidFill>
                <a:latin typeface="Times New Roman" panose="02020603050405020304" pitchFamily="18" charset="0"/>
              </a:rPr>
              <a:t>4</a:t>
            </a:r>
            <a:r>
              <a:rPr lang="en-US" altLang="zh-CN" sz="2400">
                <a:solidFill>
                  <a:srgbClr val="000000"/>
                </a:solidFill>
                <a:latin typeface="Times New Roman" panose="02020603050405020304" pitchFamily="18" charset="0"/>
              </a:rPr>
              <a:t>Cl </a:t>
            </a:r>
            <a:r>
              <a:rPr lang="zh-CN" altLang="en-US" sz="2400">
                <a:solidFill>
                  <a:srgbClr val="000000"/>
                </a:solidFill>
                <a:latin typeface="Times New Roman" panose="02020603050405020304" pitchFamily="18" charset="0"/>
              </a:rPr>
              <a:t>与 </a:t>
            </a:r>
            <a:r>
              <a:rPr lang="en-US" altLang="zh-CN" sz="2400">
                <a:solidFill>
                  <a:srgbClr val="000000"/>
                </a:solidFill>
                <a:latin typeface="Times New Roman" panose="02020603050405020304" pitchFamily="18" charset="0"/>
              </a:rPr>
              <a:t>KCl</a:t>
            </a:r>
            <a:r>
              <a:rPr lang="zh-CN" altLang="en-US" sz="2400">
                <a:solidFill>
                  <a:srgbClr val="000000"/>
                </a:solidFill>
                <a:latin typeface="Times New Roman" panose="02020603050405020304" pitchFamily="18" charset="0"/>
              </a:rPr>
              <a:t>：观察外观         </a:t>
            </a:r>
            <a:r>
              <a:rPr lang="en-US" altLang="zh-CN" sz="2400">
                <a:solidFill>
                  <a:srgbClr val="000000"/>
                </a:solidFill>
                <a:latin typeface="Times New Roman" panose="02020603050405020304" pitchFamily="18" charset="0"/>
              </a:rPr>
              <a:t>D</a:t>
            </a:r>
            <a:r>
              <a:rPr lang="zh-CN" altLang="en-US" sz="2400">
                <a:solidFill>
                  <a:srgbClr val="000000"/>
                </a:solidFill>
                <a:latin typeface="Times New Roman" panose="02020603050405020304" pitchFamily="18" charset="0"/>
              </a:rPr>
              <a:t>．</a:t>
            </a:r>
            <a:r>
              <a:rPr lang="en-US" altLang="zh-CN" sz="2400">
                <a:solidFill>
                  <a:srgbClr val="000000"/>
                </a:solidFill>
                <a:latin typeface="Times New Roman" panose="02020603050405020304" pitchFamily="18" charset="0"/>
              </a:rPr>
              <a:t>(NH</a:t>
            </a:r>
            <a:r>
              <a:rPr lang="en-US" altLang="zh-CN" sz="2400" baseline="-25000">
                <a:solidFill>
                  <a:srgbClr val="000000"/>
                </a:solidFill>
                <a:latin typeface="Times New Roman" panose="02020603050405020304" pitchFamily="18" charset="0"/>
              </a:rPr>
              <a:t>4</a:t>
            </a:r>
            <a:r>
              <a:rPr lang="en-US" altLang="zh-CN" sz="2400">
                <a:solidFill>
                  <a:srgbClr val="000000"/>
                </a:solidFill>
                <a:latin typeface="Times New Roman" panose="02020603050405020304" pitchFamily="18" charset="0"/>
              </a:rPr>
              <a:t>)</a:t>
            </a:r>
            <a:r>
              <a:rPr lang="en-US" altLang="zh-CN" sz="2400" baseline="-25000">
                <a:solidFill>
                  <a:srgbClr val="000000"/>
                </a:solidFill>
                <a:latin typeface="Times New Roman" panose="02020603050405020304" pitchFamily="18" charset="0"/>
              </a:rPr>
              <a:t>2</a:t>
            </a:r>
            <a:r>
              <a:rPr lang="en-US" altLang="zh-CN" sz="2400">
                <a:solidFill>
                  <a:srgbClr val="000000"/>
                </a:solidFill>
                <a:latin typeface="Times New Roman" panose="02020603050405020304" pitchFamily="18" charset="0"/>
              </a:rPr>
              <a:t>SO</a:t>
            </a:r>
            <a:r>
              <a:rPr lang="en-US" altLang="zh-CN" sz="2400" baseline="-25000">
                <a:solidFill>
                  <a:srgbClr val="000000"/>
                </a:solidFill>
                <a:latin typeface="Times New Roman" panose="02020603050405020304" pitchFamily="18" charset="0"/>
              </a:rPr>
              <a:t>4</a:t>
            </a:r>
            <a:r>
              <a:rPr lang="en-US" altLang="zh-CN" sz="1500">
                <a:solidFill>
                  <a:srgbClr val="000000"/>
                </a:solidFill>
                <a:latin typeface="Times New Roman" panose="02020603050405020304" pitchFamily="18" charset="0"/>
              </a:rPr>
              <a:t> </a:t>
            </a:r>
            <a:r>
              <a:rPr lang="zh-CN" altLang="en-US" sz="2400">
                <a:solidFill>
                  <a:srgbClr val="000000"/>
                </a:solidFill>
                <a:latin typeface="Times New Roman" panose="02020603050405020304" pitchFamily="18" charset="0"/>
              </a:rPr>
              <a:t>与 </a:t>
            </a:r>
            <a:r>
              <a:rPr lang="en-US" altLang="zh-CN" sz="2400">
                <a:solidFill>
                  <a:srgbClr val="000000"/>
                </a:solidFill>
                <a:latin typeface="Times New Roman" panose="02020603050405020304" pitchFamily="18" charset="0"/>
              </a:rPr>
              <a:t>K</a:t>
            </a:r>
            <a:r>
              <a:rPr lang="en-US" altLang="zh-CN" sz="2400" baseline="-25000">
                <a:solidFill>
                  <a:srgbClr val="000000"/>
                </a:solidFill>
                <a:latin typeface="Times New Roman" panose="02020603050405020304" pitchFamily="18" charset="0"/>
              </a:rPr>
              <a:t>2</a:t>
            </a:r>
            <a:r>
              <a:rPr lang="en-US" altLang="zh-CN" sz="2400">
                <a:solidFill>
                  <a:srgbClr val="000000"/>
                </a:solidFill>
                <a:latin typeface="Times New Roman" panose="02020603050405020304" pitchFamily="18" charset="0"/>
              </a:rPr>
              <a:t>SO</a:t>
            </a:r>
            <a:r>
              <a:rPr lang="en-US" altLang="zh-CN" sz="2400" baseline="-25000">
                <a:solidFill>
                  <a:srgbClr val="000000"/>
                </a:solidFill>
                <a:latin typeface="Times New Roman" panose="02020603050405020304" pitchFamily="18" charset="0"/>
              </a:rPr>
              <a:t>4</a:t>
            </a:r>
            <a:r>
              <a:rPr lang="zh-CN" altLang="en-US" sz="2400">
                <a:solidFill>
                  <a:srgbClr val="000000"/>
                </a:solidFill>
                <a:latin typeface="Times New Roman" panose="02020603050405020304" pitchFamily="18" charset="0"/>
              </a:rPr>
              <a:t>：加熟石灰研磨后闻气味</a:t>
            </a:r>
          </a:p>
        </p:txBody>
      </p:sp>
      <p:sp>
        <p:nvSpPr>
          <p:cNvPr id="19461" name="矩形 19461"/>
          <p:cNvSpPr/>
          <p:nvPr/>
        </p:nvSpPr>
        <p:spPr>
          <a:xfrm>
            <a:off x="7847013" y="1111250"/>
            <a:ext cx="404812" cy="460375"/>
          </a:xfrm>
          <a:prstGeom prst="rect">
            <a:avLst/>
          </a:prstGeom>
          <a:noFill/>
          <a:ln>
            <a:noFill/>
            <a:miter lim="800000"/>
          </a:ln>
        </p:spPr>
        <p:txBody>
          <a:bodyPr wrap="none" lIns="92382" tIns="46191" rIns="92382" bIns="46191" anchor="ctr" anchorCtr="0">
            <a:sp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defTabSz="923925" eaLnBrk="1" hangingPunct="1">
              <a:lnSpc>
                <a:spcPct val="100000"/>
              </a:lnSpc>
              <a:spcAft>
                <a:spcPct val="0"/>
              </a:spcAft>
              <a:buFontTx/>
              <a:buNone/>
            </a:pPr>
            <a:r>
              <a:rPr lang="en-US" altLang="zh-CN" sz="2400">
                <a:solidFill>
                  <a:srgbClr val="FF0000"/>
                </a:solidFill>
                <a:latin typeface="Times New Roman" panose="02020603050405020304" pitchFamily="18" charset="0"/>
                <a:ea typeface="方正书宋_GBK"/>
              </a:rPr>
              <a:t>D </a:t>
            </a:r>
          </a:p>
        </p:txBody>
      </p:sp>
      <p:pic>
        <p:nvPicPr>
          <p:cNvPr id="19462" name="图片 14337"/>
          <p:cNvPicPr>
            <a:picLocks noChangeAspect="1"/>
          </p:cNvPicPr>
          <p:nvPr/>
        </p:nvPicPr>
        <p:blipFill>
          <a:blip r:embed="rId2"/>
          <a:stretch>
            <a:fillRect/>
          </a:stretch>
        </p:blipFill>
        <p:spPr>
          <a:xfrm>
            <a:off x="973138" y="3652838"/>
            <a:ext cx="4192587" cy="2470150"/>
          </a:xfrm>
          <a:prstGeom prst="rect">
            <a:avLst/>
          </a:prstGeom>
          <a:noFill/>
          <a:ln>
            <a:noFill/>
            <a:miter lim="800000"/>
            <a:headEnd/>
            <a:tailEnd/>
          </a:ln>
        </p:spPr>
      </p:pic>
      <p:sp>
        <p:nvSpPr>
          <p:cNvPr id="19463" name="文本框 14338"/>
          <p:cNvSpPr/>
          <p:nvPr/>
        </p:nvSpPr>
        <p:spPr>
          <a:xfrm>
            <a:off x="360363" y="2921000"/>
            <a:ext cx="12369800" cy="1006475"/>
          </a:xfrm>
          <a:prstGeom prst="rect">
            <a:avLst/>
          </a:prstGeom>
          <a:noFill/>
          <a:ln>
            <a:noFill/>
            <a:miter lim="800000"/>
          </a:ln>
        </p:spPr>
        <p:txBody>
          <a:bodyPr lIns="0" tIns="0" rIns="0" bIns="0">
            <a:sp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defTabSz="923925" eaLnBrk="1" hangingPunct="1">
              <a:lnSpc>
                <a:spcPts val="2610"/>
              </a:lnSpc>
              <a:spcAft>
                <a:spcPct val="0"/>
              </a:spcAft>
              <a:buFontTx/>
              <a:buNone/>
            </a:pPr>
            <a:r>
              <a:rPr lang="en-US" altLang="zh-CN" sz="2400">
                <a:solidFill>
                  <a:srgbClr val="000000"/>
                </a:solidFill>
                <a:latin typeface="Times New Roman" panose="02020603050405020304" pitchFamily="18" charset="0"/>
                <a:ea typeface="黑体" panose="02010609060101010101" pitchFamily="49" charset="-122"/>
              </a:rPr>
              <a:t>2</a:t>
            </a:r>
            <a:r>
              <a:rPr lang="zh-CN" altLang="en-US" sz="2400">
                <a:solidFill>
                  <a:srgbClr val="000000"/>
                </a:solidFill>
                <a:latin typeface="Times New Roman" panose="02020603050405020304" pitchFamily="18" charset="0"/>
              </a:rPr>
              <a:t>下图是某同学鉴别 </a:t>
            </a:r>
            <a:r>
              <a:rPr lang="en-US" altLang="zh-CN" sz="2400">
                <a:solidFill>
                  <a:srgbClr val="000000"/>
                </a:solidFill>
                <a:latin typeface="Times New Roman" panose="02020603050405020304" pitchFamily="18" charset="0"/>
              </a:rPr>
              <a:t>NH</a:t>
            </a:r>
            <a:r>
              <a:rPr lang="en-US" altLang="zh-CN" sz="2400" baseline="-25000">
                <a:solidFill>
                  <a:srgbClr val="000000"/>
                </a:solidFill>
                <a:latin typeface="Times New Roman" panose="02020603050405020304" pitchFamily="18" charset="0"/>
              </a:rPr>
              <a:t>4</a:t>
            </a:r>
            <a:r>
              <a:rPr lang="en-US" altLang="zh-CN" sz="2400">
                <a:solidFill>
                  <a:srgbClr val="000000"/>
                </a:solidFill>
                <a:latin typeface="Times New Roman" panose="02020603050405020304" pitchFamily="18" charset="0"/>
              </a:rPr>
              <a:t>HCO</a:t>
            </a:r>
            <a:r>
              <a:rPr lang="en-US" altLang="zh-CN" sz="2400" baseline="-25000">
                <a:solidFill>
                  <a:srgbClr val="000000"/>
                </a:solidFill>
                <a:latin typeface="Times New Roman" panose="02020603050405020304" pitchFamily="18" charset="0"/>
              </a:rPr>
              <a:t>3</a:t>
            </a:r>
            <a:r>
              <a:rPr lang="zh-CN" altLang="en-US" sz="2400">
                <a:solidFill>
                  <a:srgbClr val="000000"/>
                </a:solidFill>
                <a:latin typeface="Times New Roman" panose="02020603050405020304" pitchFamily="18" charset="0"/>
              </a:rPr>
              <a:t>、</a:t>
            </a:r>
            <a:r>
              <a:rPr lang="en-US" altLang="zh-CN" sz="2400">
                <a:solidFill>
                  <a:srgbClr val="000000"/>
                </a:solidFill>
                <a:latin typeface="Times New Roman" panose="02020603050405020304" pitchFamily="18" charset="0"/>
              </a:rPr>
              <a:t>NH</a:t>
            </a:r>
            <a:r>
              <a:rPr lang="en-US" altLang="zh-CN" sz="2400" baseline="-25000">
                <a:solidFill>
                  <a:srgbClr val="000000"/>
                </a:solidFill>
                <a:latin typeface="Times New Roman" panose="02020603050405020304" pitchFamily="18" charset="0"/>
              </a:rPr>
              <a:t>4</a:t>
            </a:r>
            <a:r>
              <a:rPr lang="en-US" altLang="zh-CN" sz="2400">
                <a:solidFill>
                  <a:srgbClr val="000000"/>
                </a:solidFill>
                <a:latin typeface="Times New Roman" panose="02020603050405020304" pitchFamily="18" charset="0"/>
              </a:rPr>
              <a:t>Cl</a:t>
            </a:r>
            <a:r>
              <a:rPr lang="zh-CN" altLang="en-US" sz="2400">
                <a:solidFill>
                  <a:srgbClr val="000000"/>
                </a:solidFill>
                <a:latin typeface="Times New Roman" panose="02020603050405020304" pitchFamily="18" charset="0"/>
              </a:rPr>
              <a:t>、</a:t>
            </a:r>
            <a:r>
              <a:rPr lang="en-US" altLang="zh-CN" sz="2400">
                <a:solidFill>
                  <a:srgbClr val="000000"/>
                </a:solidFill>
                <a:latin typeface="Times New Roman" panose="02020603050405020304" pitchFamily="18" charset="0"/>
              </a:rPr>
              <a:t>KCl </a:t>
            </a:r>
            <a:r>
              <a:rPr lang="zh-CN" altLang="en-US" sz="2400">
                <a:solidFill>
                  <a:srgbClr val="000000"/>
                </a:solidFill>
                <a:latin typeface="Times New Roman" panose="02020603050405020304" pitchFamily="18" charset="0"/>
              </a:rPr>
              <a:t>三种化</a:t>
            </a:r>
            <a:r>
              <a:rPr lang="zh-CN" altLang="en-US" sz="2400">
                <a:solidFill>
                  <a:srgbClr val="000000"/>
                </a:solidFill>
                <a:latin typeface="Times New Roman" panose="02020603050405020304" pitchFamily="18" charset="0"/>
                <a:sym typeface="+mn-ea"/>
              </a:rPr>
              <a:t>肥的过程，试剂甲和乙分别可能是。</a:t>
            </a:r>
            <a:endParaRPr lang="zh-CN" altLang="en-US" sz="2400">
              <a:solidFill>
                <a:srgbClr val="000000"/>
              </a:solidFill>
              <a:latin typeface="Times New Roman" panose="02020603050405020304" pitchFamily="18" charset="0"/>
            </a:endParaRPr>
          </a:p>
          <a:p>
            <a:pPr marL="0" lvl="0" indent="0" defTabSz="923925" eaLnBrk="1" hangingPunct="1">
              <a:lnSpc>
                <a:spcPts val="2610"/>
              </a:lnSpc>
              <a:spcAft>
                <a:spcPct val="0"/>
              </a:spcAft>
              <a:buFontTx/>
              <a:buNone/>
            </a:pPr>
            <a:endParaRPr lang="en-US" altLang="zh-CN" sz="2400">
              <a:solidFill>
                <a:srgbClr val="000000"/>
              </a:solidFill>
              <a:latin typeface="Times New Roman" panose="02020603050405020304" pitchFamily="18" charset="0"/>
            </a:endParaRPr>
          </a:p>
          <a:p>
            <a:pPr marL="0" lvl="0" indent="0" defTabSz="923925" eaLnBrk="1" hangingPunct="1">
              <a:lnSpc>
                <a:spcPts val="2610"/>
              </a:lnSpc>
              <a:spcAft>
                <a:spcPct val="0"/>
              </a:spcAft>
              <a:buFontTx/>
              <a:buNone/>
            </a:pPr>
            <a:endParaRPr lang="zh-CN" altLang="en-US" sz="2400">
              <a:solidFill>
                <a:srgbClr val="000000"/>
              </a:solidFill>
              <a:latin typeface="Times New Roman" panose="02020603050405020304" pitchFamily="18" charset="0"/>
            </a:endParaRPr>
          </a:p>
        </p:txBody>
      </p:sp>
      <p:sp>
        <p:nvSpPr>
          <p:cNvPr id="19464" name="文本框 14340"/>
          <p:cNvSpPr/>
          <p:nvPr/>
        </p:nvSpPr>
        <p:spPr>
          <a:xfrm>
            <a:off x="5351463" y="3697288"/>
            <a:ext cx="5103812" cy="2425700"/>
          </a:xfrm>
          <a:prstGeom prst="rect">
            <a:avLst/>
          </a:prstGeom>
          <a:noFill/>
          <a:ln>
            <a:noFill/>
            <a:miter lim="800000"/>
          </a:ln>
        </p:spPr>
        <p:txBody>
          <a:bodyPr wrap="none" lIns="0" tIns="0" rIns="0" bIns="0">
            <a:sp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defTabSz="923925" eaLnBrk="1" hangingPunct="1">
              <a:lnSpc>
                <a:spcPts val="1010"/>
              </a:lnSpc>
              <a:spcAft>
                <a:spcPct val="0"/>
              </a:spcAft>
              <a:buFontTx/>
              <a:buNone/>
              <a:tabLst>
                <a:tab pos="615950" algn="l"/>
              </a:tabLst>
            </a:pPr>
            <a:endParaRPr lang="en-US" altLang="zh-CN" sz="2400">
              <a:solidFill>
                <a:srgbClr val="000000"/>
              </a:solidFill>
              <a:latin typeface="Times New Roman" panose="02020603050405020304" pitchFamily="18" charset="0"/>
            </a:endParaRPr>
          </a:p>
          <a:p>
            <a:pPr marL="0" lvl="0" indent="0" defTabSz="923925" eaLnBrk="1" hangingPunct="1">
              <a:lnSpc>
                <a:spcPts val="1010"/>
              </a:lnSpc>
              <a:spcAft>
                <a:spcPct val="0"/>
              </a:spcAft>
              <a:buFontTx/>
              <a:buNone/>
              <a:tabLst>
                <a:tab pos="615950" algn="l"/>
              </a:tabLst>
            </a:pPr>
            <a:endParaRPr lang="en-US" altLang="zh-CN" sz="2400">
              <a:solidFill>
                <a:srgbClr val="000000"/>
              </a:solidFill>
              <a:latin typeface="Times New Roman" panose="02020603050405020304" pitchFamily="18" charset="0"/>
            </a:endParaRPr>
          </a:p>
          <a:p>
            <a:pPr marL="0" lvl="0" indent="0" defTabSz="923925" eaLnBrk="1" hangingPunct="1">
              <a:lnSpc>
                <a:spcPts val="2710"/>
              </a:lnSpc>
              <a:spcAft>
                <a:spcPct val="0"/>
              </a:spcAft>
              <a:buFontTx/>
              <a:buNone/>
              <a:tabLst>
                <a:tab pos="615950" algn="l"/>
              </a:tabLst>
            </a:pPr>
            <a:r>
              <a:rPr lang="en-US" altLang="zh-CN" sz="2400">
                <a:solidFill>
                  <a:srgbClr val="000000"/>
                </a:solidFill>
                <a:latin typeface="Times New Roman" panose="02020603050405020304" pitchFamily="18" charset="0"/>
              </a:rPr>
              <a:t>	A</a:t>
            </a:r>
            <a:r>
              <a:rPr lang="zh-CN" altLang="en-US" sz="2400">
                <a:solidFill>
                  <a:srgbClr val="000000"/>
                </a:solidFill>
                <a:latin typeface="Times New Roman" panose="02020603050405020304" pitchFamily="18" charset="0"/>
              </a:rPr>
              <a:t>．甲：熟石灰；乙：稀盐酸</a:t>
            </a:r>
          </a:p>
          <a:p>
            <a:pPr marL="0" lvl="0" indent="0" defTabSz="923925" eaLnBrk="1" hangingPunct="1">
              <a:lnSpc>
                <a:spcPts val="1010"/>
              </a:lnSpc>
              <a:spcAft>
                <a:spcPct val="0"/>
              </a:spcAft>
              <a:buFontTx/>
              <a:buNone/>
              <a:tabLst>
                <a:tab pos="615950" algn="l"/>
              </a:tabLst>
            </a:pPr>
            <a:endParaRPr lang="zh-CN" altLang="en-US" sz="2400">
              <a:solidFill>
                <a:srgbClr val="000000"/>
              </a:solidFill>
              <a:latin typeface="Times New Roman" panose="02020603050405020304" pitchFamily="18" charset="0"/>
            </a:endParaRPr>
          </a:p>
          <a:p>
            <a:pPr marL="0" lvl="0" indent="0" defTabSz="923925" eaLnBrk="1" hangingPunct="1">
              <a:lnSpc>
                <a:spcPts val="1010"/>
              </a:lnSpc>
              <a:spcAft>
                <a:spcPct val="0"/>
              </a:spcAft>
              <a:buFontTx/>
              <a:buNone/>
              <a:tabLst>
                <a:tab pos="615950" algn="l"/>
              </a:tabLst>
            </a:pPr>
            <a:endParaRPr lang="zh-CN" altLang="en-US" sz="2400">
              <a:solidFill>
                <a:srgbClr val="000000"/>
              </a:solidFill>
              <a:latin typeface="Times New Roman" panose="02020603050405020304" pitchFamily="18" charset="0"/>
            </a:endParaRPr>
          </a:p>
          <a:p>
            <a:pPr marL="0" lvl="0" indent="0" defTabSz="923925" eaLnBrk="1" hangingPunct="1">
              <a:lnSpc>
                <a:spcPts val="2700"/>
              </a:lnSpc>
              <a:spcAft>
                <a:spcPct val="0"/>
              </a:spcAft>
              <a:buFontTx/>
              <a:buNone/>
              <a:tabLst>
                <a:tab pos="615950" algn="l"/>
              </a:tabLst>
            </a:pPr>
            <a:r>
              <a:rPr lang="zh-CN" altLang="en-US" sz="2400">
                <a:solidFill>
                  <a:srgbClr val="000000"/>
                </a:solidFill>
                <a:latin typeface="Times New Roman" panose="02020603050405020304" pitchFamily="18" charset="0"/>
              </a:rPr>
              <a:t>	</a:t>
            </a:r>
            <a:r>
              <a:rPr lang="en-US" altLang="zh-CN" sz="2400">
                <a:solidFill>
                  <a:srgbClr val="000000"/>
                </a:solidFill>
                <a:latin typeface="Times New Roman" panose="02020603050405020304" pitchFamily="18" charset="0"/>
              </a:rPr>
              <a:t>B</a:t>
            </a:r>
            <a:r>
              <a:rPr lang="zh-CN" altLang="en-US" sz="2400">
                <a:solidFill>
                  <a:srgbClr val="000000"/>
                </a:solidFill>
                <a:latin typeface="Times New Roman" panose="02020603050405020304" pitchFamily="18" charset="0"/>
              </a:rPr>
              <a:t>．甲：水；乙：氢氧化钠溶液</a:t>
            </a:r>
          </a:p>
          <a:p>
            <a:pPr marL="0" lvl="0" indent="0" defTabSz="923925" eaLnBrk="1" hangingPunct="1">
              <a:lnSpc>
                <a:spcPts val="1010"/>
              </a:lnSpc>
              <a:spcAft>
                <a:spcPct val="0"/>
              </a:spcAft>
              <a:buFontTx/>
              <a:buNone/>
              <a:tabLst>
                <a:tab pos="615950" algn="l"/>
              </a:tabLst>
            </a:pPr>
            <a:endParaRPr lang="zh-CN" altLang="en-US" sz="2400">
              <a:solidFill>
                <a:srgbClr val="000000"/>
              </a:solidFill>
              <a:latin typeface="Times New Roman" panose="02020603050405020304" pitchFamily="18" charset="0"/>
            </a:endParaRPr>
          </a:p>
          <a:p>
            <a:pPr marL="0" lvl="0" indent="0" defTabSz="923925" eaLnBrk="1" hangingPunct="1">
              <a:lnSpc>
                <a:spcPts val="1010"/>
              </a:lnSpc>
              <a:spcAft>
                <a:spcPct val="0"/>
              </a:spcAft>
              <a:buFontTx/>
              <a:buNone/>
              <a:tabLst>
                <a:tab pos="615950" algn="l"/>
              </a:tabLst>
            </a:pPr>
            <a:endParaRPr lang="zh-CN" altLang="en-US" sz="2400">
              <a:solidFill>
                <a:srgbClr val="000000"/>
              </a:solidFill>
              <a:latin typeface="Times New Roman" panose="02020603050405020304" pitchFamily="18" charset="0"/>
            </a:endParaRPr>
          </a:p>
          <a:p>
            <a:pPr marL="0" lvl="0" indent="0" defTabSz="923925" eaLnBrk="1" hangingPunct="1">
              <a:lnSpc>
                <a:spcPts val="2700"/>
              </a:lnSpc>
              <a:spcAft>
                <a:spcPct val="0"/>
              </a:spcAft>
              <a:buFontTx/>
              <a:buNone/>
              <a:tabLst>
                <a:tab pos="615950" algn="l"/>
              </a:tabLst>
            </a:pPr>
            <a:r>
              <a:rPr lang="zh-CN" altLang="en-US" sz="2400">
                <a:solidFill>
                  <a:srgbClr val="000000"/>
                </a:solidFill>
                <a:latin typeface="Times New Roman" panose="02020603050405020304" pitchFamily="18" charset="0"/>
              </a:rPr>
              <a:t>	</a:t>
            </a:r>
            <a:r>
              <a:rPr lang="en-US" altLang="zh-CN" sz="2400">
                <a:solidFill>
                  <a:srgbClr val="000000"/>
                </a:solidFill>
                <a:latin typeface="Times New Roman" panose="02020603050405020304" pitchFamily="18" charset="0"/>
              </a:rPr>
              <a:t>C</a:t>
            </a:r>
            <a:r>
              <a:rPr lang="zh-CN" altLang="en-US" sz="2400">
                <a:solidFill>
                  <a:srgbClr val="000000"/>
                </a:solidFill>
                <a:latin typeface="Times New Roman" panose="02020603050405020304" pitchFamily="18" charset="0"/>
              </a:rPr>
              <a:t>．甲：氢氧化钠溶液；乙：水</a:t>
            </a:r>
          </a:p>
          <a:p>
            <a:pPr marL="0" lvl="0" indent="0" defTabSz="923925" eaLnBrk="1" hangingPunct="1">
              <a:lnSpc>
                <a:spcPts val="1010"/>
              </a:lnSpc>
              <a:spcAft>
                <a:spcPct val="0"/>
              </a:spcAft>
              <a:buFontTx/>
              <a:buNone/>
              <a:tabLst>
                <a:tab pos="615950" algn="l"/>
              </a:tabLst>
            </a:pPr>
            <a:endParaRPr lang="zh-CN" altLang="en-US" sz="2400">
              <a:solidFill>
                <a:srgbClr val="000000"/>
              </a:solidFill>
              <a:latin typeface="Times New Roman" panose="02020603050405020304" pitchFamily="18" charset="0"/>
            </a:endParaRPr>
          </a:p>
          <a:p>
            <a:pPr marL="0" lvl="0" indent="0" defTabSz="923925" eaLnBrk="1" hangingPunct="1">
              <a:lnSpc>
                <a:spcPts val="1010"/>
              </a:lnSpc>
              <a:spcAft>
                <a:spcPct val="0"/>
              </a:spcAft>
              <a:buFontTx/>
              <a:buNone/>
              <a:tabLst>
                <a:tab pos="615950" algn="l"/>
              </a:tabLst>
            </a:pPr>
            <a:endParaRPr lang="zh-CN" altLang="en-US" sz="2400">
              <a:solidFill>
                <a:srgbClr val="000000"/>
              </a:solidFill>
              <a:latin typeface="Times New Roman" panose="02020603050405020304" pitchFamily="18" charset="0"/>
            </a:endParaRPr>
          </a:p>
          <a:p>
            <a:pPr marL="0" lvl="0" indent="0" defTabSz="923925" eaLnBrk="1" hangingPunct="1">
              <a:lnSpc>
                <a:spcPts val="2675"/>
              </a:lnSpc>
              <a:spcAft>
                <a:spcPct val="0"/>
              </a:spcAft>
              <a:buFontTx/>
              <a:buNone/>
              <a:tabLst>
                <a:tab pos="615950" algn="l"/>
              </a:tabLst>
            </a:pPr>
            <a:r>
              <a:rPr lang="zh-CN" altLang="en-US" sz="2400">
                <a:solidFill>
                  <a:srgbClr val="000000"/>
                </a:solidFill>
                <a:latin typeface="Times New Roman" panose="02020603050405020304" pitchFamily="18" charset="0"/>
              </a:rPr>
              <a:t>	</a:t>
            </a:r>
            <a:r>
              <a:rPr lang="en-US" altLang="zh-CN" sz="2400">
                <a:solidFill>
                  <a:srgbClr val="000000"/>
                </a:solidFill>
                <a:latin typeface="Times New Roman" panose="02020603050405020304" pitchFamily="18" charset="0"/>
              </a:rPr>
              <a:t>D</a:t>
            </a:r>
            <a:r>
              <a:rPr lang="zh-CN" altLang="en-US" sz="2400">
                <a:solidFill>
                  <a:srgbClr val="000000"/>
                </a:solidFill>
                <a:latin typeface="Times New Roman" panose="02020603050405020304" pitchFamily="18" charset="0"/>
              </a:rPr>
              <a:t>．甲：稀盐酸；乙：氯化钠溶液</a:t>
            </a:r>
          </a:p>
        </p:txBody>
      </p:sp>
      <p:sp>
        <p:nvSpPr>
          <p:cNvPr id="19465" name="矩形 14341"/>
          <p:cNvSpPr/>
          <p:nvPr/>
        </p:nvSpPr>
        <p:spPr>
          <a:xfrm>
            <a:off x="10771188" y="3305175"/>
            <a:ext cx="1014412" cy="460375"/>
          </a:xfrm>
          <a:prstGeom prst="rect">
            <a:avLst/>
          </a:prstGeom>
          <a:noFill/>
          <a:ln>
            <a:noFill/>
            <a:miter lim="800000"/>
          </a:ln>
        </p:spPr>
        <p:txBody>
          <a:bodyPr wrap="none" lIns="92382" tIns="46191" rIns="92382" bIns="46191" anchor="ctr" anchorCtr="0">
            <a:sp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defTabSz="923925" eaLnBrk="1" hangingPunct="1">
              <a:lnSpc>
                <a:spcPct val="100000"/>
              </a:lnSpc>
              <a:spcAft>
                <a:spcPct val="0"/>
              </a:spcAft>
              <a:buFontTx/>
              <a:buNone/>
            </a:pPr>
            <a:r>
              <a:rPr lang="zh-CN" altLang="en-US" sz="2400">
                <a:solidFill>
                  <a:schemeClr val="tx2"/>
                </a:solidFill>
                <a:latin typeface="Times New Roman" panose="02020603050405020304" pitchFamily="18" charset="0"/>
                <a:ea typeface="方正书宋_GBK"/>
              </a:rPr>
              <a:t>（</a:t>
            </a:r>
            <a:r>
              <a:rPr lang="en-US" altLang="zh-CN" sz="2400">
                <a:solidFill>
                  <a:srgbClr val="FF0000"/>
                </a:solidFill>
                <a:latin typeface="Times New Roman" panose="02020603050405020304" pitchFamily="18" charset="0"/>
                <a:ea typeface="方正书宋_GBK"/>
              </a:rPr>
              <a:t>A</a:t>
            </a:r>
            <a:r>
              <a:rPr lang="zh-CN" altLang="en-US" sz="2400">
                <a:solidFill>
                  <a:schemeClr val="tx2"/>
                </a:solidFill>
                <a:latin typeface="Times New Roman" panose="02020603050405020304" pitchFamily="18" charset="0"/>
                <a:ea typeface="方正书宋_GBK"/>
              </a:rPr>
              <a:t>）</a:t>
            </a:r>
            <a:r>
              <a:rPr lang="en-US" altLang="zh-CN" sz="2400">
                <a:solidFill>
                  <a:srgbClr val="FF0000"/>
                </a:solidFill>
                <a:latin typeface="Times New Roman" panose="02020603050405020304" pitchFamily="18" charset="0"/>
                <a:ea typeface="方正书宋_GBK"/>
              </a:rPr>
              <a:t> </a:t>
            </a:r>
          </a:p>
        </p:txBody>
      </p:sp>
      <p:sp>
        <p:nvSpPr>
          <p:cNvPr id="19466" name="矩形 13314"/>
          <p:cNvSpPr/>
          <p:nvPr/>
        </p:nvSpPr>
        <p:spPr>
          <a:xfrm>
            <a:off x="556260" y="-104140"/>
            <a:ext cx="9961245" cy="1077595"/>
          </a:xfrm>
          <a:prstGeom prst="rect">
            <a:avLst/>
          </a:prstGeom>
        </p:spPr>
        <p:txBody>
          <a:bodyPr lIns="90000" tIns="46800" rIns="90000" bIns="46800" anchor="ctr">
            <a:normAutofit/>
          </a:bodyPr>
          <a:lstStyle>
            <a:lvl1pPr marL="0" marR="0" algn="l" defTabSz="914400" rtl="0" eaLnBrk="1" fontAlgn="auto" latinLnBrk="0" hangingPunct="1">
              <a:lnSpc>
                <a:spcPct val="100000"/>
              </a:lnSpc>
              <a:spcBef>
                <a:spcPct val="0"/>
              </a:spcBef>
              <a:buNone/>
              <a:defRPr kumimoji="0" lang="zh-CN" altLang="en-US" sz="3600" b="1" i="0" u="none" strike="noStrike" kern="1200" cap="none" spc="300" normalizeH="0" baseline="0" noProof="1">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1">
                <a:ln>
                  <a:noFill/>
                </a:ln>
                <a:gradFill>
                  <a:gsLst>
                    <a:gs pos="0">
                      <a:srgbClr val="007BD3"/>
                    </a:gs>
                    <a:gs pos="100000">
                      <a:srgbClr val="034373"/>
                    </a:gs>
                  </a:gsLst>
                  <a:lin scaled="0"/>
                </a:gradFill>
                <a:effectLst/>
                <a:uLnTx/>
                <a:uFillTx/>
                <a:latin typeface="楷体_GB2312" pitchFamily="49" charset="-122"/>
                <a:ea typeface="楷体_GB2312" pitchFamily="49" charset="-122"/>
                <a:cs typeface="+mn-cs"/>
                <a:sym typeface="+mn-ea"/>
              </a:rPr>
              <a:t>运用</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9461"/>
                                        </p:tgtEl>
                                        <p:attrNameLst>
                                          <p:attrName>style.visibility</p:attrName>
                                        </p:attrNameLst>
                                      </p:cBhvr>
                                      <p:to>
                                        <p:strVal val="visible"/>
                                      </p:to>
                                    </p:set>
                                    <p:anim calcmode="lin" valueType="num">
                                      <p:cBhvr additive="base">
                                        <p:cTn id="7" dur="500" fill="hold"/>
                                        <p:tgtEl>
                                          <p:spTgt spid="19461"/>
                                        </p:tgtEl>
                                        <p:attrNameLst>
                                          <p:attrName>ppt_x</p:attrName>
                                        </p:attrNameLst>
                                      </p:cBhvr>
                                      <p:tavLst>
                                        <p:tav tm="0">
                                          <p:val>
                                            <p:strVal val="#ppt_x"/>
                                          </p:val>
                                        </p:tav>
                                        <p:tav tm="100000">
                                          <p:val>
                                            <p:strVal val="#ppt_x"/>
                                          </p:val>
                                        </p:tav>
                                      </p:tavLst>
                                    </p:anim>
                                    <p:anim calcmode="lin" valueType="num">
                                      <p:cBhvr additive="base">
                                        <p:cTn id="8" dur="500" fill="hold"/>
                                        <p:tgtEl>
                                          <p:spTgt spid="1946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9465"/>
                                        </p:tgtEl>
                                        <p:attrNameLst>
                                          <p:attrName>style.visibility</p:attrName>
                                        </p:attrNameLst>
                                      </p:cBhvr>
                                      <p:to>
                                        <p:strVal val="visible"/>
                                      </p:to>
                                    </p:set>
                                    <p:anim calcmode="lin" valueType="num">
                                      <p:cBhvr additive="base">
                                        <p:cTn id="13" dur="500" fill="hold"/>
                                        <p:tgtEl>
                                          <p:spTgt spid="19465"/>
                                        </p:tgtEl>
                                        <p:attrNameLst>
                                          <p:attrName>ppt_x</p:attrName>
                                        </p:attrNameLst>
                                      </p:cBhvr>
                                      <p:tavLst>
                                        <p:tav tm="0">
                                          <p:val>
                                            <p:strVal val="#ppt_x"/>
                                          </p:val>
                                        </p:tav>
                                        <p:tav tm="100000">
                                          <p:val>
                                            <p:strVal val="#ppt_x"/>
                                          </p:val>
                                        </p:tav>
                                      </p:tavLst>
                                    </p:anim>
                                    <p:anim calcmode="lin" valueType="num">
                                      <p:cBhvr additive="base">
                                        <p:cTn id="14" dur="500" fill="hold"/>
                                        <p:tgtEl>
                                          <p:spTgt spid="1946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灯片编号占位符 1"/>
          <p:cNvSpPr>
            <a:spLocks noGrp="1"/>
          </p:cNvSpPr>
          <p:nvPr>
            <p:ph type="sldNum" idx="12"/>
          </p:nvPr>
        </p:nvSpPr>
        <p:spPr>
          <a:xfrm>
            <a:off x="8877300" y="6315075"/>
            <a:ext cx="2700338" cy="315913"/>
          </a:xfrm>
          <a:prstGeom prst="rect">
            <a:avLst/>
          </a:prstGeom>
          <a:noFill/>
          <a:ln>
            <a:noFill/>
            <a:miter lim="800000"/>
          </a:ln>
        </p:spPr>
        <p:txBody>
          <a:bodyPr anchor="ctr" anchorCtr="0">
            <a:no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r" eaLnBrk="1" hangingPunct="1">
              <a:lnSpc>
                <a:spcPct val="100000"/>
              </a:lnSpc>
              <a:spcAft>
                <a:spcPct val="0"/>
              </a:spcAft>
              <a:buFontTx/>
              <a:buNone/>
            </a:pPr>
            <a:fld id="{A6EAAD20-3C91-43CE-9DD1-6652279C4E0A}" type="slidenum">
              <a:rPr lang="zh-CN" altLang="en-US" sz="1000">
                <a:solidFill>
                  <a:srgbClr val="898989"/>
                </a:solidFill>
              </a:rPr>
              <a:t>19</a:t>
            </a:fld>
            <a:endParaRPr lang="zh-CN" altLang="en-US" sz="1000">
              <a:solidFill>
                <a:srgbClr val="898989"/>
              </a:solidFill>
            </a:endParaRPr>
          </a:p>
        </p:txBody>
      </p:sp>
      <p:sp>
        <p:nvSpPr>
          <p:cNvPr id="20483" name="文本框 32769"/>
          <p:cNvSpPr/>
          <p:nvPr/>
        </p:nvSpPr>
        <p:spPr>
          <a:xfrm>
            <a:off x="2925763" y="630238"/>
            <a:ext cx="6369050" cy="460375"/>
          </a:xfrm>
          <a:prstGeom prst="rect">
            <a:avLst/>
          </a:prstGeom>
          <a:noFill/>
          <a:ln>
            <a:noFill/>
            <a:miter lim="800000"/>
          </a:ln>
        </p:spPr>
        <p:txBody>
          <a:bodyPr>
            <a:sp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eaLnBrk="1" hangingPunct="1">
              <a:lnSpc>
                <a:spcPct val="100000"/>
              </a:lnSpc>
              <a:spcAft>
                <a:spcPct val="0"/>
              </a:spcAft>
              <a:buFontTx/>
              <a:buNone/>
            </a:pPr>
            <a:endParaRPr lang="zh-CN" altLang="zh-CN" sz="2400">
              <a:solidFill>
                <a:schemeClr val="tx1"/>
              </a:solidFill>
              <a:latin typeface="Times New Roman" panose="02020603050405020304" pitchFamily="18" charset="0"/>
            </a:endParaRPr>
          </a:p>
        </p:txBody>
      </p:sp>
      <p:grpSp>
        <p:nvGrpSpPr>
          <p:cNvPr id="20484" name="组合 32770"/>
          <p:cNvGrpSpPr/>
          <p:nvPr/>
        </p:nvGrpSpPr>
        <p:grpSpPr>
          <a:xfrm>
            <a:off x="1749425" y="2193925"/>
            <a:ext cx="8721725" cy="3154363"/>
            <a:chOff x="544" y="1398"/>
            <a:chExt cx="5071" cy="1987"/>
          </a:xfrm>
        </p:grpSpPr>
        <p:sp>
          <p:nvSpPr>
            <p:cNvPr id="20487" name="文本框 32771"/>
            <p:cNvSpPr/>
            <p:nvPr/>
          </p:nvSpPr>
          <p:spPr>
            <a:xfrm>
              <a:off x="544" y="1398"/>
              <a:ext cx="5071" cy="329"/>
            </a:xfrm>
            <a:prstGeom prst="rect">
              <a:avLst/>
            </a:prstGeom>
            <a:noFill/>
            <a:ln>
              <a:noFill/>
              <a:miter lim="800000"/>
            </a:ln>
          </p:spPr>
          <p:txBody>
            <a:bodyPr>
              <a:sp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eaLnBrk="1" hangingPunct="1">
                <a:lnSpc>
                  <a:spcPct val="100000"/>
                </a:lnSpc>
                <a:spcAft>
                  <a:spcPct val="0"/>
                </a:spcAft>
                <a:buFontTx/>
                <a:buNone/>
              </a:pPr>
              <a:r>
                <a:rPr lang="en-US" altLang="zh-CN" sz="2800" b="1">
                  <a:solidFill>
                    <a:schemeClr val="tx2"/>
                  </a:solidFill>
                  <a:latin typeface="宋体" panose="02010600030101010101" pitchFamily="2" charset="-122"/>
                  <a:ea typeface="宋体" panose="02010600030101010101" pitchFamily="2" charset="-122"/>
                </a:rPr>
                <a:t>1.</a:t>
              </a:r>
              <a:r>
                <a:rPr lang="zh-CN" altLang="en-US" sz="2800" b="1">
                  <a:solidFill>
                    <a:schemeClr val="tx2"/>
                  </a:solidFill>
                  <a:latin typeface="宋体" panose="02010600030101010101" pitchFamily="2" charset="-122"/>
                  <a:ea typeface="宋体" panose="02010600030101010101" pitchFamily="2" charset="-122"/>
                </a:rPr>
                <a:t>氮肥、磷肥、钾肥、复合肥料是重要的化学肥料 </a:t>
              </a:r>
            </a:p>
          </p:txBody>
        </p:sp>
        <p:sp>
          <p:nvSpPr>
            <p:cNvPr id="20488" name="文本框 32772"/>
            <p:cNvSpPr/>
            <p:nvPr/>
          </p:nvSpPr>
          <p:spPr>
            <a:xfrm>
              <a:off x="544" y="1820"/>
              <a:ext cx="4642" cy="329"/>
            </a:xfrm>
            <a:prstGeom prst="rect">
              <a:avLst/>
            </a:prstGeom>
            <a:noFill/>
            <a:ln>
              <a:noFill/>
              <a:miter lim="800000"/>
            </a:ln>
          </p:spPr>
          <p:txBody>
            <a:bodyPr>
              <a:sp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eaLnBrk="1" hangingPunct="1">
                <a:lnSpc>
                  <a:spcPct val="100000"/>
                </a:lnSpc>
                <a:spcAft>
                  <a:spcPct val="0"/>
                </a:spcAft>
                <a:buFontTx/>
                <a:buNone/>
              </a:pPr>
              <a:r>
                <a:rPr lang="en-US" altLang="zh-CN" sz="2800" b="1">
                  <a:solidFill>
                    <a:schemeClr val="tx2"/>
                  </a:solidFill>
                  <a:latin typeface="宋体" panose="02010600030101010101" pitchFamily="2" charset="-122"/>
                  <a:ea typeface="宋体" panose="02010600030101010101" pitchFamily="2" charset="-122"/>
                </a:rPr>
                <a:t>2.</a:t>
              </a:r>
              <a:r>
                <a:rPr lang="zh-CN" altLang="en-US" sz="2800" b="1">
                  <a:solidFill>
                    <a:schemeClr val="tx2"/>
                  </a:solidFill>
                  <a:latin typeface="宋体" panose="02010600030101010101" pitchFamily="2" charset="-122"/>
                  <a:ea typeface="宋体" panose="02010600030101010101" pitchFamily="2" charset="-122"/>
                </a:rPr>
                <a:t>化肥要合理施用，不合理施用会导致环境污染</a:t>
              </a:r>
            </a:p>
          </p:txBody>
        </p:sp>
        <p:sp>
          <p:nvSpPr>
            <p:cNvPr id="20489" name="文本框 32773"/>
            <p:cNvSpPr/>
            <p:nvPr/>
          </p:nvSpPr>
          <p:spPr>
            <a:xfrm>
              <a:off x="544" y="2242"/>
              <a:ext cx="4949" cy="1143"/>
            </a:xfrm>
            <a:prstGeom prst="rect">
              <a:avLst/>
            </a:prstGeom>
            <a:noFill/>
            <a:ln>
              <a:noFill/>
              <a:miter lim="800000"/>
            </a:ln>
          </p:spPr>
          <p:txBody>
            <a:bodyPr>
              <a:spAutoFit/>
            </a:bodyPr>
            <a:lstStyle>
              <a:lvl1pPr marL="228600" indent="-228600" algn="l" defTabSz="914400" rtl="0" eaLnBrk="0" fontAlgn="base" hangingPunct="0">
                <a:lnSpc>
                  <a:spcPct val="130000"/>
                </a:lnSpc>
                <a:spcBef>
                  <a:spcPct val="0"/>
                </a:spcBef>
                <a:spcAft>
                  <a:spcPts val="1000"/>
                </a:spcAft>
                <a:buClrTx/>
                <a:buSzTx/>
                <a:buFont typeface="Arial" panose="020B0604020202020204" pitchFamily="34" charset="0"/>
                <a:buChar char="●"/>
                <a:defRPr kumimoji="0" lang="zh-CN" altLang="en-US" sz="1800" b="0" i="0" u="none" kern="1200" spc="150" baseline="0">
                  <a:solidFill>
                    <a:srgbClr val="595959"/>
                  </a:solidFill>
                  <a:latin typeface="Arial" panose="020B0604020202020204" pitchFamily="34" charset="0"/>
                  <a:ea typeface="微软雅黑" panose="020B0503020204020204" pitchFamily="34" charset="-122"/>
                  <a:cs typeface="+mn-cs"/>
                </a:defRPr>
              </a:lvl1pPr>
              <a:lvl2pPr marL="685800" indent="-228600" algn="l" defTabSz="914400" rtl="0" eaLnBrk="0" fontAlgn="base" hangingPunct="0">
                <a:lnSpc>
                  <a:spcPct val="120000"/>
                </a:lnSpc>
                <a:spcBef>
                  <a:spcPct val="0"/>
                </a:spcBef>
                <a:spcAft>
                  <a:spcPts val="600"/>
                </a:spcAft>
                <a:buClrTx/>
                <a:buSzTx/>
                <a:buFont typeface="Arial" panose="020B0604020202020204" pitchFamily="34" charset="0"/>
                <a:buChar char="●"/>
                <a:tabLst>
                  <a:tab pos="1609725" algn="l"/>
                </a:tabLst>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2pPr>
              <a:lvl3pPr marL="1143000" indent="-228600" algn="l" defTabSz="914400" rtl="0" eaLnBrk="0" fontAlgn="base" hangingPunct="0">
                <a:lnSpc>
                  <a:spcPct val="120000"/>
                </a:lnSpc>
                <a:spcBef>
                  <a:spcPct val="0"/>
                </a:spcBef>
                <a:spcAft>
                  <a:spcPts val="600"/>
                </a:spcAft>
                <a:buClrTx/>
                <a:buSzTx/>
                <a:buFont typeface="Arial" panose="020B0604020202020204" pitchFamily="34" charset="0"/>
                <a:buChar char="●"/>
                <a:defRPr kumimoji="0" lang="zh-CN" altLang="en-US" sz="1600" b="0" i="0" u="none" kern="1200" spc="150" baseline="0">
                  <a:solidFill>
                    <a:srgbClr val="595959"/>
                  </a:solidFill>
                  <a:latin typeface="Arial" panose="020B0604020202020204" pitchFamily="34" charset="0"/>
                  <a:ea typeface="微软雅黑" panose="020B0503020204020204" pitchFamily="34" charset="-122"/>
                  <a:cs typeface="+mn-cs"/>
                </a:defRPr>
              </a:lvl3pPr>
              <a:lvl4pPr marL="1600200" indent="-228600" algn="l" defTabSz="914400" rtl="0" eaLnBrk="0" fontAlgn="base" hangingPunct="0">
                <a:lnSpc>
                  <a:spcPct val="120000"/>
                </a:lnSpc>
                <a:spcBef>
                  <a:spcPct val="0"/>
                </a:spcBef>
                <a:spcAft>
                  <a:spcPts val="300"/>
                </a:spcAft>
                <a:buClrTx/>
                <a:buSzTx/>
                <a:buFont typeface="Wingdings" panose="05000000000000000000" pitchFamily="2" charset="2"/>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4pPr>
              <a:lvl5pPr marL="2057400" indent="-228600" algn="l" defTabSz="914400" rtl="0" eaLnBrk="0" fontAlgn="base" hangingPunct="0">
                <a:lnSpc>
                  <a:spcPct val="120000"/>
                </a:lnSpc>
                <a:spcBef>
                  <a:spcPct val="0"/>
                </a:spcBef>
                <a:spcAft>
                  <a:spcPts val="300"/>
                </a:spcAft>
                <a:buClrTx/>
                <a:buSzTx/>
                <a:buFont typeface="Arial" panose="020B0604020202020204" pitchFamily="34" charset="0"/>
                <a:buChar char="•"/>
                <a:defRPr kumimoji="0" lang="zh-CN" altLang="en-US" sz="1400" b="0" i="0" u="none" kern="1200" spc="150" baseline="0">
                  <a:solidFill>
                    <a:srgbClr val="595959"/>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eaLnBrk="1" hangingPunct="1">
                <a:lnSpc>
                  <a:spcPct val="100000"/>
                </a:lnSpc>
                <a:spcBef>
                  <a:spcPct val="50000"/>
                </a:spcBef>
                <a:spcAft>
                  <a:spcPct val="0"/>
                </a:spcAft>
                <a:buFontTx/>
                <a:buNone/>
              </a:pPr>
              <a:r>
                <a:rPr lang="en-US" altLang="zh-CN" sz="2800" b="1">
                  <a:solidFill>
                    <a:schemeClr val="tx2"/>
                  </a:solidFill>
                  <a:latin typeface="宋体" panose="02010600030101010101" pitchFamily="2" charset="-122"/>
                  <a:ea typeface="宋体" panose="02010600030101010101" pitchFamily="2" charset="-122"/>
                </a:rPr>
                <a:t>3.</a:t>
              </a:r>
              <a:r>
                <a:rPr lang="zh-CN" altLang="en-US" sz="2800" b="1">
                  <a:solidFill>
                    <a:schemeClr val="tx2"/>
                  </a:solidFill>
                  <a:latin typeface="宋体" panose="02010600030101010101" pitchFamily="2" charset="-122"/>
                  <a:ea typeface="宋体" panose="02010600030101010101" pitchFamily="2" charset="-122"/>
                </a:rPr>
                <a:t>我们可利用物理或化学性质的不同来初步区分</a:t>
              </a:r>
            </a:p>
            <a:p>
              <a:pPr marL="0" lvl="0" indent="0" eaLnBrk="1" hangingPunct="1">
                <a:lnSpc>
                  <a:spcPct val="100000"/>
                </a:lnSpc>
                <a:spcBef>
                  <a:spcPct val="50000"/>
                </a:spcBef>
                <a:spcAft>
                  <a:spcPct val="0"/>
                </a:spcAft>
                <a:buFontTx/>
                <a:buNone/>
              </a:pPr>
              <a:r>
                <a:rPr lang="zh-CN" altLang="en-US" sz="2800" b="1">
                  <a:solidFill>
                    <a:schemeClr val="tx2"/>
                  </a:solidFill>
                  <a:latin typeface="宋体" panose="02010600030101010101" pitchFamily="2" charset="-122"/>
                  <a:ea typeface="宋体" panose="02010600030101010101" pitchFamily="2" charset="-122"/>
                </a:rPr>
                <a:t>常见的化肥  如</a:t>
              </a:r>
              <a:r>
                <a:rPr lang="en-US" altLang="zh-CN" sz="2800" b="1">
                  <a:solidFill>
                    <a:schemeClr val="tx2"/>
                  </a:solidFill>
                  <a:latin typeface="宋体" panose="02010600030101010101" pitchFamily="2" charset="-122"/>
                  <a:ea typeface="宋体" panose="02010600030101010101" pitchFamily="2" charset="-122"/>
                </a:rPr>
                <a:t>:</a:t>
              </a:r>
              <a:r>
                <a:rPr lang="zh-CN" altLang="en-US" sz="2800" b="1">
                  <a:solidFill>
                    <a:schemeClr val="tx2"/>
                  </a:solidFill>
                  <a:latin typeface="宋体" panose="02010600030101010101" pitchFamily="2" charset="-122"/>
                  <a:ea typeface="宋体" panose="02010600030101010101" pitchFamily="2" charset="-122"/>
                </a:rPr>
                <a:t>看外观、闻气味、加水是否溶解、</a:t>
              </a:r>
            </a:p>
            <a:p>
              <a:pPr marL="0" lvl="0" indent="0" eaLnBrk="1" hangingPunct="1">
                <a:lnSpc>
                  <a:spcPct val="100000"/>
                </a:lnSpc>
                <a:spcBef>
                  <a:spcPct val="50000"/>
                </a:spcBef>
                <a:spcAft>
                  <a:spcPct val="0"/>
                </a:spcAft>
                <a:buFontTx/>
                <a:buNone/>
              </a:pPr>
              <a:r>
                <a:rPr lang="zh-CN" altLang="en-US" sz="2800" b="1">
                  <a:solidFill>
                    <a:schemeClr val="tx2"/>
                  </a:solidFill>
                  <a:latin typeface="宋体" panose="02010600030101010101" pitchFamily="2" charset="-122"/>
                  <a:ea typeface="宋体" panose="02010600030101010101" pitchFamily="2" charset="-122"/>
                </a:rPr>
                <a:t>加熟石灰研磨等方法</a:t>
              </a:r>
            </a:p>
          </p:txBody>
        </p:sp>
      </p:grpSp>
      <p:pic>
        <p:nvPicPr>
          <p:cNvPr id="20485" name="图片 32774"/>
          <p:cNvPicPr>
            <a:picLocks noChangeAspect="1"/>
          </p:cNvPicPr>
          <p:nvPr/>
        </p:nvPicPr>
        <p:blipFill>
          <a:blip r:embed="rId2"/>
          <a:stretch>
            <a:fillRect/>
          </a:stretch>
        </p:blipFill>
        <p:spPr>
          <a:xfrm>
            <a:off x="8161338" y="4878388"/>
            <a:ext cx="1611312" cy="1209675"/>
          </a:xfrm>
          <a:prstGeom prst="rect">
            <a:avLst/>
          </a:prstGeom>
          <a:noFill/>
          <a:ln>
            <a:noFill/>
            <a:miter lim="800000"/>
            <a:headEnd/>
            <a:tailEnd/>
          </a:ln>
        </p:spPr>
      </p:pic>
      <p:pic>
        <p:nvPicPr>
          <p:cNvPr id="20486" name="图片 32775"/>
          <p:cNvPicPr>
            <a:picLocks noChangeAspect="1"/>
          </p:cNvPicPr>
          <p:nvPr/>
        </p:nvPicPr>
        <p:blipFill>
          <a:blip r:embed="rId3"/>
          <a:stretch>
            <a:fillRect/>
          </a:stretch>
        </p:blipFill>
        <p:spPr>
          <a:xfrm>
            <a:off x="3741738" y="1069975"/>
            <a:ext cx="3889375" cy="947738"/>
          </a:xfrm>
          <a:prstGeom prst="rect">
            <a:avLst/>
          </a:prstGeom>
          <a:noFill/>
          <a:ln>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204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AS_OS" val="Unix 3.10 unknown"/>
  <p:tag name="AS_RELEASE_DATE" val="2020.11.30"/>
  <p:tag name="AS_TITLE" val="Aspose.Slides for Java"/>
  <p:tag name="AS_VERSION" val="20.11"/>
  <p:tag name="KSO_WPP_MARK_KEY" val="4bfd772c-9817-48e2-8240-c0dc6c4bd987"/>
  <p:tag name="COMMONDATA" val="eyJoZGlkIjoiMjMzMzc4Y2I3ZmJiODdmMDAzZTNlNGE0ZWMyZjI2YzUifQ=="/>
</p:tagLst>
</file>

<file path=ppt/tags/tag2.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TEMPLATE_CATEGORY" val="custom"/>
  <p:tag name="KSO_WM_TEMPLATE_COLOR_TYPE" val="1"/>
  <p:tag name="KSO_WM_TEMPLATE_INDEX" val="20205176"/>
  <p:tag name="KSO_WM_TEMPLATE_MASTER_TYPE" val="0"/>
  <p:tag name="KSO_WM_TEMPLATE_SUBCATEGORY" val="19"/>
  <p:tag name="KSO_WM_TEMPLATE_THUMBS_INDEX" val="1、4、7、12、13、14、15、16、17、18、20、24、25、28、33、36、40、43、44"/>
  <p:tag name="KSO_WM_UNIT_SHOW_EDIT_AREA_INDICATION" val="1"/>
</p:tagLst>
</file>

<file path=ppt/tags/tag3.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4.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5.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6.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7.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8.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9.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10.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11.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12.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13.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14.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15.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16.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17.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18.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19.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20.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21.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22.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23.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24.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25.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26.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27.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28.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29.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30.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31.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32.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33.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34.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35.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36.xml><?xml version="1.0" encoding="utf-8"?>
<p:tagLst xmlns:a="http://schemas.openxmlformats.org/drawingml/2006/main" xmlns:r="http://schemas.openxmlformats.org/officeDocument/2006/relationships" xmlns:p="http://schemas.openxmlformats.org/presentationml/2006/main">
  <p:tag name="KSO_WM_BEAUTIFY_FLAG" val="#wm#"/>
  <p:tag name="KSO_WM_SLIDE_ID" val="custom20205176_1"/>
  <p:tag name="KSO_WM_SLIDE_INDEX" val="1"/>
  <p:tag name="KSO_WM_SLIDE_ITEM_CNT" val="0"/>
  <p:tag name="KSO_WM_SLIDE_LAYOUT" val="a_b"/>
  <p:tag name="KSO_WM_SLIDE_LAYOUT_CNT" val="1_1"/>
  <p:tag name="KSO_WM_SLIDE_SUBTYPE" val="defaultBlank"/>
  <p:tag name="KSO_WM_SLIDE_TYPE" val="title"/>
  <p:tag name="KSO_WM_TAG_VERSION" val="1.0"/>
  <p:tag name="KSO_WM_TEMPLATE_CATEGORY" val="custom"/>
  <p:tag name="KSO_WM_TEMPLATE_COLOR_TYPE" val="1"/>
  <p:tag name="KSO_WM_TEMPLATE_INDEX" val="20205176"/>
  <p:tag name="KSO_WM_TEMPLATE_MASTER_TYPE" val="0"/>
  <p:tag name="KSO_WM_TEMPLATE_SUBCATEGORY" val="19"/>
  <p:tag name="KSO_WM_TEMPLATE_THUMBS_INDEX" val="1、4、7、12、13、14、15、16、17、18、20、24、25、28、33、36、40、43、44"/>
  <p:tag name="KSO_WM_UNIT_SHOW_EDIT_AREA_INDICATION" val="1"/>
</p:tagLst>
</file>

<file path=ppt/tags/tag37.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TEMPLATE_CATEGORY" val="custom"/>
  <p:tag name="KSO_WM_TEMPLATE_INDEX" val="20205176"/>
  <p:tag name="KSO_WM_UNIT_COMPATIBLE" val="0"/>
  <p:tag name="KSO_WM_UNIT_DIAGRAM_ISNUMVISUAL" val="0"/>
  <p:tag name="KSO_WM_UNIT_DIAGRAM_ISREFERUNIT" val="0"/>
  <p:tag name="KSO_WM_UNIT_HIGHLIGHT" val="0"/>
  <p:tag name="KSO_WM_UNIT_ID" val="custom20205176_1*b*1"/>
  <p:tag name="KSO_WM_UNIT_INDEX" val="1"/>
  <p:tag name="KSO_WM_UNIT_ISCONTENTSTITLE" val="0"/>
  <p:tag name="KSO_WM_UNIT_ISNUMDGMTITLE" val="0"/>
  <p:tag name="KSO_WM_UNIT_LAYERLEVEL" val="1"/>
  <p:tag name="KSO_WM_UNIT_NOCLEAR" val="0"/>
  <p:tag name="KSO_WM_UNIT_PRESET_TEXT" val="单击输入您的封面副标题"/>
  <p:tag name="KSO_WM_UNIT_SHOW_EDIT_AREA_INDICATION" val="1"/>
  <p:tag name="KSO_WM_UNIT_TYPE" val="b"/>
  <p:tag name="KSO_WM_UNIT_VALUE" val="111"/>
</p:tagLst>
</file>

<file path=ppt/tags/tag3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176"/>
</p:tagLst>
</file>

<file path=ppt/tags/tag39.xml><?xml version="1.0" encoding="utf-8"?>
<p:tagLst xmlns:a="http://schemas.openxmlformats.org/drawingml/2006/main" xmlns:r="http://schemas.openxmlformats.org/officeDocument/2006/relationships" xmlns:p="http://schemas.openxmlformats.org/presentationml/2006/main">
  <p:tag name="KSO_WM_UNIT_TABLE_BEAUTIFY" val="smartTable{0039f8a4-59ee-4364-9a92-d40de63d85dc}"/>
</p:tagLst>
</file>

<file path=ppt/tags/tag40.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176"/>
</p:tagLst>
</file>

<file path=ppt/tags/tag41.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176"/>
</p:tagLst>
</file>

<file path=ppt/tags/tag42.xml><?xml version="1.0" encoding="utf-8"?>
<p:tagLst xmlns:a="http://schemas.openxmlformats.org/drawingml/2006/main" xmlns:r="http://schemas.openxmlformats.org/officeDocument/2006/relationships" xmlns:p="http://schemas.openxmlformats.org/presentationml/2006/main">
  <p:tag name="KSO_WM_UNIT_TABLE_BEAUTIFY" val="smartTable{c891e968-66a3-4c52-ae33-a760de238228}"/>
</p:tagLst>
</file>

<file path=ppt/tags/tag43.xml><?xml version="1.0" encoding="utf-8"?>
<p:tagLst xmlns:a="http://schemas.openxmlformats.org/drawingml/2006/main" xmlns:r="http://schemas.openxmlformats.org/officeDocument/2006/relationships" xmlns:p="http://schemas.openxmlformats.org/presentationml/2006/main">
  <p:tag name="KSO_WM_UNIT_TABLE_BEAUTIFY" val="smartTable{85969706-8e86-4f41-b63b-6544a893b294}"/>
</p:tagLst>
</file>

<file path=ppt/theme/theme1.xml><?xml version="1.0" encoding="utf-8"?>
<a:theme xmlns:a="http://schemas.openxmlformats.org/drawingml/2006/main" name="Office 主题​​">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Arial"/>
      </a:majorFont>
      <a:minorFont>
        <a:latin typeface="Arial"/>
        <a:ea typeface="微软雅黑"/>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1447</Words>
  <Application>Microsoft Office PowerPoint</Application>
  <PresentationFormat>宽屏</PresentationFormat>
  <Paragraphs>220</Paragraphs>
  <Slides>19</Slides>
  <Notes>0</Notes>
  <HiddenSlides>0</HiddenSlides>
  <MMClips>0</MMClips>
  <ScaleCrop>false</ScaleCrop>
  <HeadingPairs>
    <vt:vector size="8" baseType="variant">
      <vt:variant>
        <vt:lpstr>已用的字体</vt:lpstr>
      </vt:variant>
      <vt:variant>
        <vt:i4>5</vt:i4>
      </vt:variant>
      <vt:variant>
        <vt:lpstr>主题</vt:lpstr>
      </vt:variant>
      <vt:variant>
        <vt:i4>1</vt:i4>
      </vt:variant>
      <vt:variant>
        <vt:lpstr>嵌入 OLE 服务器</vt:lpstr>
      </vt:variant>
      <vt:variant>
        <vt:i4>1</vt:i4>
      </vt:variant>
      <vt:variant>
        <vt:lpstr>幻灯片标题</vt:lpstr>
      </vt:variant>
      <vt:variant>
        <vt:i4>19</vt:i4>
      </vt:variant>
    </vt:vector>
  </HeadingPairs>
  <TitlesOfParts>
    <vt:vector size="26" baseType="lpstr">
      <vt:lpstr>楷体_GB2312</vt:lpstr>
      <vt:lpstr>宋体</vt:lpstr>
      <vt:lpstr>Arial</vt:lpstr>
      <vt:lpstr>Times New Roman</vt:lpstr>
      <vt:lpstr>Wingdings</vt:lpstr>
      <vt:lpstr>Office 主题​​</vt:lpstr>
      <vt:lpstr>Bitmap Image</vt:lpstr>
      <vt:lpstr>课题2 化学肥料</vt:lpstr>
      <vt:lpstr>PowerPoint 演示文稿</vt:lpstr>
      <vt:lpstr>PowerPoint 演示文稿</vt:lpstr>
      <vt:lpstr>PowerPoint 演示文稿</vt:lpstr>
      <vt:lpstr>PowerPoint 演示文稿</vt:lpstr>
      <vt:lpstr>PowerPoint 演示文稿</vt:lpstr>
      <vt:lpstr>PowerPoint 演示文稿</vt:lpstr>
      <vt:lpstr>总结：常见化肥</vt:lpstr>
      <vt:lpstr>PowerPoint 演示文稿</vt:lpstr>
      <vt:lpstr>巩固一</vt:lpstr>
      <vt:lpstr>建构二：化肥农药使用的利弊</vt:lpstr>
      <vt:lpstr>PowerPoint 演示文稿</vt:lpstr>
      <vt:lpstr>PowerPoint 演示文稿</vt:lpstr>
      <vt:lpstr>PowerPoint 演示文稿</vt:lpstr>
      <vt:lpstr>建构三：化肥的鉴别</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2023-03-01T06:28:23Z</dcterms:created>
  <dcterms:modified xsi:type="dcterms:W3CDTF">2023-03-01T06:31:16Z</dcterms:modified>
</cp:coreProperties>
</file>