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437" r:id="rId2"/>
    <p:sldId id="1063" r:id="rId3"/>
    <p:sldId id="965" r:id="rId4"/>
    <p:sldId id="1064" r:id="rId5"/>
    <p:sldId id="1018" r:id="rId6"/>
    <p:sldId id="1066" r:id="rId7"/>
    <p:sldId id="969" r:id="rId8"/>
    <p:sldId id="1067" r:id="rId9"/>
    <p:sldId id="1017" r:id="rId10"/>
    <p:sldId id="970" r:id="rId11"/>
    <p:sldId id="973" r:id="rId12"/>
    <p:sldId id="1068" r:id="rId13"/>
    <p:sldId id="1069" r:id="rId14"/>
    <p:sldId id="1070" r:id="rId15"/>
    <p:sldId id="1072" r:id="rId16"/>
    <p:sldId id="1071" r:id="rId17"/>
    <p:sldId id="1075" r:id="rId18"/>
    <p:sldId id="1074" r:id="rId19"/>
    <p:sldId id="1076" r:id="rId20"/>
    <p:sldId id="1077" r:id="rId21"/>
    <p:sldId id="1001" r:id="rId22"/>
    <p:sldId id="1046" r:id="rId23"/>
    <p:sldId id="1040" r:id="rId24"/>
    <p:sldId id="1002" r:id="rId25"/>
    <p:sldId id="1047" r:id="rId26"/>
    <p:sldId id="1048" r:id="rId27"/>
    <p:sldId id="1049" r:id="rId28"/>
    <p:sldId id="1050" r:id="rId29"/>
    <p:sldId id="1086" r:id="rId30"/>
    <p:sldId id="1041" r:id="rId31"/>
    <p:sldId id="1051" r:id="rId32"/>
    <p:sldId id="1053" r:id="rId33"/>
    <p:sldId id="1054" r:id="rId34"/>
    <p:sldId id="1055" r:id="rId35"/>
    <p:sldId id="1056" r:id="rId36"/>
    <p:sldId id="1087" r:id="rId37"/>
    <p:sldId id="1042" r:id="rId38"/>
    <p:sldId id="1057" r:id="rId39"/>
    <p:sldId id="1058" r:id="rId40"/>
    <p:sldId id="1059" r:id="rId41"/>
    <p:sldId id="1060" r:id="rId42"/>
    <p:sldId id="1061" r:id="rId43"/>
    <p:sldId id="1088" r:id="rId44"/>
    <p:sldId id="1043" r:id="rId45"/>
    <p:sldId id="1062" r:id="rId46"/>
    <p:sldId id="1080" r:id="rId47"/>
    <p:sldId id="1081" r:id="rId48"/>
    <p:sldId id="1082" r:id="rId49"/>
    <p:sldId id="1083" r:id="rId50"/>
    <p:sldId id="1089" r:id="rId51"/>
    <p:sldId id="1044" r:id="rId52"/>
    <p:sldId id="1084" r:id="rId53"/>
    <p:sldId id="1085" r:id="rId54"/>
    <p:sldId id="1090" r:id="rId55"/>
    <p:sldId id="1038" r:id="rId56"/>
    <p:sldId id="1078" r:id="rId57"/>
    <p:sldId id="1079" r:id="rId58"/>
    <p:sldId id="487" r:id="rId59"/>
    <p:sldId id="258" r:id="rId60"/>
  </p:sldIdLst>
  <p:sldSz cx="12192000" cy="6858000"/>
  <p:notesSz cx="9874250" cy="67976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88CA"/>
    <a:srgbClr val="3333FF"/>
    <a:srgbClr val="1FB4C2"/>
    <a:srgbClr val="0070C0"/>
    <a:srgbClr val="005EA4"/>
    <a:srgbClr val="006DB0"/>
    <a:srgbClr val="0079C4"/>
    <a:srgbClr val="8FCFFF"/>
    <a:srgbClr val="0068A8"/>
    <a:srgbClr val="0055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0" autoAdjust="0"/>
    <p:restoredTop sz="94239" autoAdjust="0"/>
  </p:normalViewPr>
  <p:slideViewPr>
    <p:cSldViewPr snapToGrid="0" showGuides="1">
      <p:cViewPr varScale="1">
        <p:scale>
          <a:sx n="71" d="100"/>
          <a:sy n="71" d="100"/>
        </p:scale>
        <p:origin x="48" y="357"/>
      </p:cViewPr>
      <p:guideLst>
        <p:guide orient="horz" pos="2205"/>
        <p:guide pos="37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593124" y="1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7B879-082E-4C24-A34B-F5BEAF27C840}" type="datetimeFigureOut">
              <a:rPr lang="zh-CN" altLang="en-US" smtClean="0"/>
              <a:pPr/>
              <a:t>2018/12/13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87425" y="3271380"/>
            <a:ext cx="789940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613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593124" y="6456613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9A2F9-C0D5-4806-9243-B853084B3E6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97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946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390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666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841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766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树立“整体策划、全面部署、分部实施、不断完善”的指导思想。</a:t>
            </a:r>
          </a:p>
          <a:p>
            <a:r>
              <a:rPr lang="zh-CN" altLang="en-US"/>
              <a:t>全局聚焦工程总承包管理的设计管理、计划管控、采购管理、专业管理、资源整合等五大能力提升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88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48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90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3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089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53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554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539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357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339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635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62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298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859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635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435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112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451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224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5244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3692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6483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4692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058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431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4142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913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0522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326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1858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466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7919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812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2476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7045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2991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4993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926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3942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983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455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700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9048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7244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2336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073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4930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9799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9A2F9-C0D5-4806-9243-B853084B3E6D}" type="slidenum">
              <a:rPr lang="zh-CN" altLang="en-US" smtClean="0"/>
              <a:pPr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8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0"/>
            <a:ext cx="12192000" cy="321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" name="图片 10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27113"/>
            <a:ext cx="8653174" cy="267109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pPr/>
              <a:t>12/13/2018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865635" y="6356078"/>
            <a:ext cx="968707" cy="365125"/>
          </a:xfrm>
          <a:prstGeom prst="rect">
            <a:avLst/>
          </a:prstGeom>
        </p:spPr>
        <p:txBody>
          <a:bodyPr/>
          <a:lstStyle/>
          <a:p>
            <a:fld id="{8BF7CA67-5589-4186-9742-7914EAD1F95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0" y="2479421"/>
            <a:ext cx="12192000" cy="439728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print"/>
          <a:srcRect b="30010"/>
          <a:stretch>
            <a:fillRect/>
          </a:stretch>
        </p:blipFill>
        <p:spPr>
          <a:xfrm>
            <a:off x="8653174" y="2006601"/>
            <a:ext cx="3442569" cy="5847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775725"/>
            <a:ext cx="9144000" cy="1641451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441108"/>
            <a:ext cx="9144000" cy="816691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 userDrawn="1"/>
        </p:nvSpPr>
        <p:spPr>
          <a:xfrm>
            <a:off x="0" y="1"/>
            <a:ext cx="3922030" cy="6858000"/>
          </a:xfrm>
          <a:prstGeom prst="rect">
            <a:avLst/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 userDrawn="1"/>
        </p:nvGrpSpPr>
        <p:grpSpPr>
          <a:xfrm>
            <a:off x="2881108" y="2829451"/>
            <a:ext cx="672320" cy="4059821"/>
            <a:chOff x="4552950" y="1279752"/>
            <a:chExt cx="889961" cy="6905398"/>
          </a:xfrm>
          <a:noFill/>
        </p:grpSpPr>
        <p:sp>
          <p:nvSpPr>
            <p:cNvPr id="129" name="矩形 4"/>
            <p:cNvSpPr/>
            <p:nvPr/>
          </p:nvSpPr>
          <p:spPr>
            <a:xfrm>
              <a:off x="4552950" y="1279752"/>
              <a:ext cx="889961" cy="6905398"/>
            </a:xfrm>
            <a:custGeom>
              <a:avLst/>
              <a:gdLst>
                <a:gd name="connsiteX0" fmla="*/ 0 w 891540"/>
                <a:gd name="connsiteY0" fmla="*/ 0 h 3436620"/>
                <a:gd name="connsiteX1" fmla="*/ 891540 w 891540"/>
                <a:gd name="connsiteY1" fmla="*/ 0 h 3436620"/>
                <a:gd name="connsiteX2" fmla="*/ 891540 w 891540"/>
                <a:gd name="connsiteY2" fmla="*/ 3436620 h 3436620"/>
                <a:gd name="connsiteX3" fmla="*/ 0 w 891540"/>
                <a:gd name="connsiteY3" fmla="*/ 3436620 h 3436620"/>
                <a:gd name="connsiteX4" fmla="*/ 0 w 891540"/>
                <a:gd name="connsiteY4" fmla="*/ 0 h 3436620"/>
                <a:gd name="connsiteX0-1" fmla="*/ 213360 w 891540"/>
                <a:gd name="connsiteY0-2" fmla="*/ 0 h 3977640"/>
                <a:gd name="connsiteX1-3" fmla="*/ 891540 w 891540"/>
                <a:gd name="connsiteY1-4" fmla="*/ 541020 h 3977640"/>
                <a:gd name="connsiteX2-5" fmla="*/ 891540 w 891540"/>
                <a:gd name="connsiteY2-6" fmla="*/ 3977640 h 3977640"/>
                <a:gd name="connsiteX3-7" fmla="*/ 0 w 891540"/>
                <a:gd name="connsiteY3-8" fmla="*/ 3977640 h 3977640"/>
                <a:gd name="connsiteX4-9" fmla="*/ 213360 w 891540"/>
                <a:gd name="connsiteY4-10" fmla="*/ 0 h 3977640"/>
                <a:gd name="connsiteX0-11" fmla="*/ 213360 w 891540"/>
                <a:gd name="connsiteY0-12" fmla="*/ 0 h 3977640"/>
                <a:gd name="connsiteX1-13" fmla="*/ 594360 w 891540"/>
                <a:gd name="connsiteY1-14" fmla="*/ 7620 h 3977640"/>
                <a:gd name="connsiteX2-15" fmla="*/ 891540 w 891540"/>
                <a:gd name="connsiteY2-16" fmla="*/ 3977640 h 3977640"/>
                <a:gd name="connsiteX3-17" fmla="*/ 0 w 891540"/>
                <a:gd name="connsiteY3-18" fmla="*/ 3977640 h 3977640"/>
                <a:gd name="connsiteX4-19" fmla="*/ 213360 w 891540"/>
                <a:gd name="connsiteY4-20" fmla="*/ 0 h 3977640"/>
                <a:gd name="connsiteX0-21" fmla="*/ 213360 w 891540"/>
                <a:gd name="connsiteY0-22" fmla="*/ 22094 h 3999734"/>
                <a:gd name="connsiteX1-23" fmla="*/ 594360 w 891540"/>
                <a:gd name="connsiteY1-24" fmla="*/ 29714 h 3999734"/>
                <a:gd name="connsiteX2-25" fmla="*/ 891540 w 891540"/>
                <a:gd name="connsiteY2-26" fmla="*/ 3999734 h 3999734"/>
                <a:gd name="connsiteX3-27" fmla="*/ 0 w 891540"/>
                <a:gd name="connsiteY3-28" fmla="*/ 3999734 h 3999734"/>
                <a:gd name="connsiteX4-29" fmla="*/ 213360 w 891540"/>
                <a:gd name="connsiteY4-30" fmla="*/ 22094 h 3999734"/>
                <a:gd name="connsiteX0-31" fmla="*/ 213360 w 891540"/>
                <a:gd name="connsiteY0-32" fmla="*/ 30888 h 4008528"/>
                <a:gd name="connsiteX1-33" fmla="*/ 594360 w 891540"/>
                <a:gd name="connsiteY1-34" fmla="*/ 38508 h 4008528"/>
                <a:gd name="connsiteX2-35" fmla="*/ 891540 w 891540"/>
                <a:gd name="connsiteY2-36" fmla="*/ 4008528 h 4008528"/>
                <a:gd name="connsiteX3-37" fmla="*/ 0 w 891540"/>
                <a:gd name="connsiteY3-38" fmla="*/ 4008528 h 4008528"/>
                <a:gd name="connsiteX4-39" fmla="*/ 213360 w 891540"/>
                <a:gd name="connsiteY4-40" fmla="*/ 30888 h 4008528"/>
                <a:gd name="connsiteX0-41" fmla="*/ 213360 w 891540"/>
                <a:gd name="connsiteY0-42" fmla="*/ 30888 h 4008528"/>
                <a:gd name="connsiteX1-43" fmla="*/ 594360 w 891540"/>
                <a:gd name="connsiteY1-44" fmla="*/ 38508 h 4008528"/>
                <a:gd name="connsiteX2-45" fmla="*/ 891540 w 891540"/>
                <a:gd name="connsiteY2-46" fmla="*/ 4008528 h 4008528"/>
                <a:gd name="connsiteX3-47" fmla="*/ 0 w 891540"/>
                <a:gd name="connsiteY3-48" fmla="*/ 4008528 h 4008528"/>
                <a:gd name="connsiteX4-49" fmla="*/ 137160 w 891540"/>
                <a:gd name="connsiteY4-50" fmla="*/ 1554888 h 4008528"/>
                <a:gd name="connsiteX5" fmla="*/ 213360 w 891540"/>
                <a:gd name="connsiteY5" fmla="*/ 30888 h 4008528"/>
                <a:gd name="connsiteX0-51" fmla="*/ 213360 w 891540"/>
                <a:gd name="connsiteY0-52" fmla="*/ 30888 h 4008528"/>
                <a:gd name="connsiteX1-53" fmla="*/ 594360 w 891540"/>
                <a:gd name="connsiteY1-54" fmla="*/ 38508 h 4008528"/>
                <a:gd name="connsiteX2-55" fmla="*/ 891540 w 891540"/>
                <a:gd name="connsiteY2-56" fmla="*/ 4008528 h 4008528"/>
                <a:gd name="connsiteX3-57" fmla="*/ 0 w 891540"/>
                <a:gd name="connsiteY3-58" fmla="*/ 4008528 h 4008528"/>
                <a:gd name="connsiteX4-59" fmla="*/ 114300 w 891540"/>
                <a:gd name="connsiteY4-60" fmla="*/ 907188 h 4008528"/>
                <a:gd name="connsiteX5-61" fmla="*/ 213360 w 891540"/>
                <a:gd name="connsiteY5-62" fmla="*/ 30888 h 4008528"/>
                <a:gd name="connsiteX0-63" fmla="*/ 213360 w 891540"/>
                <a:gd name="connsiteY0-64" fmla="*/ 30888 h 4008528"/>
                <a:gd name="connsiteX1-65" fmla="*/ 594360 w 891540"/>
                <a:gd name="connsiteY1-66" fmla="*/ 38508 h 4008528"/>
                <a:gd name="connsiteX2-67" fmla="*/ 891540 w 891540"/>
                <a:gd name="connsiteY2-68" fmla="*/ 4008528 h 4008528"/>
                <a:gd name="connsiteX3-69" fmla="*/ 0 w 891540"/>
                <a:gd name="connsiteY3-70" fmla="*/ 4008528 h 4008528"/>
                <a:gd name="connsiteX4-71" fmla="*/ 76200 w 891540"/>
                <a:gd name="connsiteY4-72" fmla="*/ 2187348 h 4008528"/>
                <a:gd name="connsiteX5-73" fmla="*/ 114300 w 891540"/>
                <a:gd name="connsiteY5-74" fmla="*/ 907188 h 4008528"/>
                <a:gd name="connsiteX6" fmla="*/ 213360 w 891540"/>
                <a:gd name="connsiteY6" fmla="*/ 30888 h 4008528"/>
                <a:gd name="connsiteX0-75" fmla="*/ 213360 w 891540"/>
                <a:gd name="connsiteY0-76" fmla="*/ 30888 h 4008528"/>
                <a:gd name="connsiteX1-77" fmla="*/ 594360 w 891540"/>
                <a:gd name="connsiteY1-78" fmla="*/ 38508 h 4008528"/>
                <a:gd name="connsiteX2-79" fmla="*/ 891540 w 891540"/>
                <a:gd name="connsiteY2-80" fmla="*/ 4008528 h 4008528"/>
                <a:gd name="connsiteX3-81" fmla="*/ 0 w 891540"/>
                <a:gd name="connsiteY3-82" fmla="*/ 4008528 h 4008528"/>
                <a:gd name="connsiteX4-83" fmla="*/ 121920 w 891540"/>
                <a:gd name="connsiteY4-84" fmla="*/ 2172108 h 4008528"/>
                <a:gd name="connsiteX5-85" fmla="*/ 114300 w 891540"/>
                <a:gd name="connsiteY5-86" fmla="*/ 907188 h 4008528"/>
                <a:gd name="connsiteX6-87" fmla="*/ 213360 w 891540"/>
                <a:gd name="connsiteY6-88" fmla="*/ 30888 h 4008528"/>
                <a:gd name="connsiteX0-89" fmla="*/ 213360 w 891540"/>
                <a:gd name="connsiteY0-90" fmla="*/ 30888 h 4008528"/>
                <a:gd name="connsiteX1-91" fmla="*/ 594360 w 891540"/>
                <a:gd name="connsiteY1-92" fmla="*/ 38508 h 4008528"/>
                <a:gd name="connsiteX2-93" fmla="*/ 670560 w 891540"/>
                <a:gd name="connsiteY2-94" fmla="*/ 899568 h 4008528"/>
                <a:gd name="connsiteX3-95" fmla="*/ 891540 w 891540"/>
                <a:gd name="connsiteY3-96" fmla="*/ 4008528 h 4008528"/>
                <a:gd name="connsiteX4-97" fmla="*/ 0 w 891540"/>
                <a:gd name="connsiteY4-98" fmla="*/ 4008528 h 4008528"/>
                <a:gd name="connsiteX5-99" fmla="*/ 121920 w 891540"/>
                <a:gd name="connsiteY5-100" fmla="*/ 2172108 h 4008528"/>
                <a:gd name="connsiteX6-101" fmla="*/ 114300 w 891540"/>
                <a:gd name="connsiteY6-102" fmla="*/ 907188 h 4008528"/>
                <a:gd name="connsiteX7" fmla="*/ 213360 w 891540"/>
                <a:gd name="connsiteY7" fmla="*/ 30888 h 4008528"/>
                <a:gd name="connsiteX0-103" fmla="*/ 213360 w 891540"/>
                <a:gd name="connsiteY0-104" fmla="*/ 30888 h 4008528"/>
                <a:gd name="connsiteX1-105" fmla="*/ 594360 w 891540"/>
                <a:gd name="connsiteY1-106" fmla="*/ 38508 h 4008528"/>
                <a:gd name="connsiteX2-107" fmla="*/ 670560 w 891540"/>
                <a:gd name="connsiteY2-108" fmla="*/ 899568 h 4008528"/>
                <a:gd name="connsiteX3-109" fmla="*/ 769620 w 891540"/>
                <a:gd name="connsiteY3-110" fmla="*/ 2202588 h 4008528"/>
                <a:gd name="connsiteX4-111" fmla="*/ 891540 w 891540"/>
                <a:gd name="connsiteY4-112" fmla="*/ 4008528 h 4008528"/>
                <a:gd name="connsiteX5-113" fmla="*/ 0 w 891540"/>
                <a:gd name="connsiteY5-114" fmla="*/ 4008528 h 4008528"/>
                <a:gd name="connsiteX6-115" fmla="*/ 121920 w 891540"/>
                <a:gd name="connsiteY6-116" fmla="*/ 2172108 h 4008528"/>
                <a:gd name="connsiteX7-117" fmla="*/ 114300 w 891540"/>
                <a:gd name="connsiteY7-118" fmla="*/ 907188 h 4008528"/>
                <a:gd name="connsiteX8" fmla="*/ 213360 w 891540"/>
                <a:gd name="connsiteY8" fmla="*/ 30888 h 4008528"/>
                <a:gd name="connsiteX0-119" fmla="*/ 213360 w 891540"/>
                <a:gd name="connsiteY0-120" fmla="*/ 30888 h 4008528"/>
                <a:gd name="connsiteX1-121" fmla="*/ 594360 w 891540"/>
                <a:gd name="connsiteY1-122" fmla="*/ 38508 h 4008528"/>
                <a:gd name="connsiteX2-123" fmla="*/ 670560 w 891540"/>
                <a:gd name="connsiteY2-124" fmla="*/ 899568 h 4008528"/>
                <a:gd name="connsiteX3-125" fmla="*/ 647700 w 891540"/>
                <a:gd name="connsiteY3-126" fmla="*/ 2202588 h 4008528"/>
                <a:gd name="connsiteX4-127" fmla="*/ 891540 w 891540"/>
                <a:gd name="connsiteY4-128" fmla="*/ 4008528 h 4008528"/>
                <a:gd name="connsiteX5-129" fmla="*/ 0 w 891540"/>
                <a:gd name="connsiteY5-130" fmla="*/ 4008528 h 4008528"/>
                <a:gd name="connsiteX6-131" fmla="*/ 121920 w 891540"/>
                <a:gd name="connsiteY6-132" fmla="*/ 2172108 h 4008528"/>
                <a:gd name="connsiteX7-133" fmla="*/ 114300 w 891540"/>
                <a:gd name="connsiteY7-134" fmla="*/ 907188 h 4008528"/>
                <a:gd name="connsiteX8-135" fmla="*/ 213360 w 891540"/>
                <a:gd name="connsiteY8-136" fmla="*/ 30888 h 4008528"/>
                <a:gd name="connsiteX0-137" fmla="*/ 213360 w 891540"/>
                <a:gd name="connsiteY0-138" fmla="*/ 30888 h 4008528"/>
                <a:gd name="connsiteX1-139" fmla="*/ 594360 w 891540"/>
                <a:gd name="connsiteY1-140" fmla="*/ 38508 h 4008528"/>
                <a:gd name="connsiteX2-141" fmla="*/ 670560 w 891540"/>
                <a:gd name="connsiteY2-142" fmla="*/ 899568 h 4008528"/>
                <a:gd name="connsiteX3-143" fmla="*/ 647700 w 891540"/>
                <a:gd name="connsiteY3-144" fmla="*/ 2202588 h 4008528"/>
                <a:gd name="connsiteX4-145" fmla="*/ 891540 w 891540"/>
                <a:gd name="connsiteY4-146" fmla="*/ 4008528 h 4008528"/>
                <a:gd name="connsiteX5-147" fmla="*/ 0 w 891540"/>
                <a:gd name="connsiteY5-148" fmla="*/ 4008528 h 4008528"/>
                <a:gd name="connsiteX6-149" fmla="*/ 129540 w 891540"/>
                <a:gd name="connsiteY6-150" fmla="*/ 2949348 h 4008528"/>
                <a:gd name="connsiteX7-151" fmla="*/ 114300 w 891540"/>
                <a:gd name="connsiteY7-152" fmla="*/ 907188 h 4008528"/>
                <a:gd name="connsiteX8-153" fmla="*/ 213360 w 891540"/>
                <a:gd name="connsiteY8-154" fmla="*/ 30888 h 4008528"/>
                <a:gd name="connsiteX0-155" fmla="*/ 213360 w 891540"/>
                <a:gd name="connsiteY0-156" fmla="*/ 30888 h 4008528"/>
                <a:gd name="connsiteX1-157" fmla="*/ 594360 w 891540"/>
                <a:gd name="connsiteY1-158" fmla="*/ 38508 h 4008528"/>
                <a:gd name="connsiteX2-159" fmla="*/ 670560 w 891540"/>
                <a:gd name="connsiteY2-160" fmla="*/ 899568 h 4008528"/>
                <a:gd name="connsiteX3-161" fmla="*/ 647700 w 891540"/>
                <a:gd name="connsiteY3-162" fmla="*/ 3193188 h 4008528"/>
                <a:gd name="connsiteX4-163" fmla="*/ 891540 w 891540"/>
                <a:gd name="connsiteY4-164" fmla="*/ 4008528 h 4008528"/>
                <a:gd name="connsiteX5-165" fmla="*/ 0 w 891540"/>
                <a:gd name="connsiteY5-166" fmla="*/ 4008528 h 4008528"/>
                <a:gd name="connsiteX6-167" fmla="*/ 129540 w 891540"/>
                <a:gd name="connsiteY6-168" fmla="*/ 2949348 h 4008528"/>
                <a:gd name="connsiteX7-169" fmla="*/ 114300 w 891540"/>
                <a:gd name="connsiteY7-170" fmla="*/ 907188 h 4008528"/>
                <a:gd name="connsiteX8-171" fmla="*/ 213360 w 891540"/>
                <a:gd name="connsiteY8-172" fmla="*/ 30888 h 4008528"/>
                <a:gd name="connsiteX0-173" fmla="*/ 274320 w 952500"/>
                <a:gd name="connsiteY0-174" fmla="*/ 30888 h 6340248"/>
                <a:gd name="connsiteX1-175" fmla="*/ 655320 w 952500"/>
                <a:gd name="connsiteY1-176" fmla="*/ 38508 h 6340248"/>
                <a:gd name="connsiteX2-177" fmla="*/ 731520 w 952500"/>
                <a:gd name="connsiteY2-178" fmla="*/ 899568 h 6340248"/>
                <a:gd name="connsiteX3-179" fmla="*/ 708660 w 952500"/>
                <a:gd name="connsiteY3-180" fmla="*/ 3193188 h 6340248"/>
                <a:gd name="connsiteX4-181" fmla="*/ 952500 w 952500"/>
                <a:gd name="connsiteY4-182" fmla="*/ 4008528 h 6340248"/>
                <a:gd name="connsiteX5-183" fmla="*/ 0 w 952500"/>
                <a:gd name="connsiteY5-184" fmla="*/ 6340248 h 6340248"/>
                <a:gd name="connsiteX6-185" fmla="*/ 190500 w 952500"/>
                <a:gd name="connsiteY6-186" fmla="*/ 2949348 h 6340248"/>
                <a:gd name="connsiteX7-187" fmla="*/ 175260 w 952500"/>
                <a:gd name="connsiteY7-188" fmla="*/ 907188 h 6340248"/>
                <a:gd name="connsiteX8-189" fmla="*/ 274320 w 952500"/>
                <a:gd name="connsiteY8-190" fmla="*/ 30888 h 6340248"/>
                <a:gd name="connsiteX0-191" fmla="*/ 274320 w 853440"/>
                <a:gd name="connsiteY0-192" fmla="*/ 30888 h 6340248"/>
                <a:gd name="connsiteX1-193" fmla="*/ 655320 w 853440"/>
                <a:gd name="connsiteY1-194" fmla="*/ 38508 h 6340248"/>
                <a:gd name="connsiteX2-195" fmla="*/ 731520 w 853440"/>
                <a:gd name="connsiteY2-196" fmla="*/ 899568 h 6340248"/>
                <a:gd name="connsiteX3-197" fmla="*/ 708660 w 853440"/>
                <a:gd name="connsiteY3-198" fmla="*/ 3193188 h 6340248"/>
                <a:gd name="connsiteX4-199" fmla="*/ 853440 w 853440"/>
                <a:gd name="connsiteY4-200" fmla="*/ 6340248 h 6340248"/>
                <a:gd name="connsiteX5-201" fmla="*/ 0 w 853440"/>
                <a:gd name="connsiteY5-202" fmla="*/ 6340248 h 6340248"/>
                <a:gd name="connsiteX6-203" fmla="*/ 190500 w 853440"/>
                <a:gd name="connsiteY6-204" fmla="*/ 2949348 h 6340248"/>
                <a:gd name="connsiteX7-205" fmla="*/ 175260 w 853440"/>
                <a:gd name="connsiteY7-206" fmla="*/ 907188 h 6340248"/>
                <a:gd name="connsiteX8-207" fmla="*/ 274320 w 853440"/>
                <a:gd name="connsiteY8-208" fmla="*/ 30888 h 6340248"/>
                <a:gd name="connsiteX0-209" fmla="*/ 274320 w 863948"/>
                <a:gd name="connsiteY0-210" fmla="*/ 30888 h 6340248"/>
                <a:gd name="connsiteX1-211" fmla="*/ 655320 w 863948"/>
                <a:gd name="connsiteY1-212" fmla="*/ 38508 h 6340248"/>
                <a:gd name="connsiteX2-213" fmla="*/ 731520 w 863948"/>
                <a:gd name="connsiteY2-214" fmla="*/ 899568 h 6340248"/>
                <a:gd name="connsiteX3-215" fmla="*/ 708660 w 863948"/>
                <a:gd name="connsiteY3-216" fmla="*/ 3193188 h 6340248"/>
                <a:gd name="connsiteX4-217" fmla="*/ 853440 w 863948"/>
                <a:gd name="connsiteY4-218" fmla="*/ 6340248 h 6340248"/>
                <a:gd name="connsiteX5-219" fmla="*/ 0 w 863948"/>
                <a:gd name="connsiteY5-220" fmla="*/ 6340248 h 6340248"/>
                <a:gd name="connsiteX6-221" fmla="*/ 190500 w 863948"/>
                <a:gd name="connsiteY6-222" fmla="*/ 2949348 h 6340248"/>
                <a:gd name="connsiteX7-223" fmla="*/ 175260 w 863948"/>
                <a:gd name="connsiteY7-224" fmla="*/ 907188 h 6340248"/>
                <a:gd name="connsiteX8-225" fmla="*/ 274320 w 863948"/>
                <a:gd name="connsiteY8-226" fmla="*/ 30888 h 6340248"/>
                <a:gd name="connsiteX0-227" fmla="*/ 274320 w 870911"/>
                <a:gd name="connsiteY0-228" fmla="*/ 30888 h 6340248"/>
                <a:gd name="connsiteX1-229" fmla="*/ 655320 w 870911"/>
                <a:gd name="connsiteY1-230" fmla="*/ 38508 h 6340248"/>
                <a:gd name="connsiteX2-231" fmla="*/ 731520 w 870911"/>
                <a:gd name="connsiteY2-232" fmla="*/ 899568 h 6340248"/>
                <a:gd name="connsiteX3-233" fmla="*/ 708660 w 870911"/>
                <a:gd name="connsiteY3-234" fmla="*/ 3193188 h 6340248"/>
                <a:gd name="connsiteX4-235" fmla="*/ 853440 w 870911"/>
                <a:gd name="connsiteY4-236" fmla="*/ 6340248 h 6340248"/>
                <a:gd name="connsiteX5-237" fmla="*/ 0 w 870911"/>
                <a:gd name="connsiteY5-238" fmla="*/ 6340248 h 6340248"/>
                <a:gd name="connsiteX6-239" fmla="*/ 190500 w 870911"/>
                <a:gd name="connsiteY6-240" fmla="*/ 2949348 h 6340248"/>
                <a:gd name="connsiteX7-241" fmla="*/ 175260 w 870911"/>
                <a:gd name="connsiteY7-242" fmla="*/ 907188 h 6340248"/>
                <a:gd name="connsiteX8-243" fmla="*/ 274320 w 870911"/>
                <a:gd name="connsiteY8-244" fmla="*/ 30888 h 6340248"/>
                <a:gd name="connsiteX0-245" fmla="*/ 274320 w 870911"/>
                <a:gd name="connsiteY0-246" fmla="*/ 30888 h 6340248"/>
                <a:gd name="connsiteX1-247" fmla="*/ 655320 w 870911"/>
                <a:gd name="connsiteY1-248" fmla="*/ 38508 h 6340248"/>
                <a:gd name="connsiteX2-249" fmla="*/ 731520 w 870911"/>
                <a:gd name="connsiteY2-250" fmla="*/ 899568 h 6340248"/>
                <a:gd name="connsiteX3-251" fmla="*/ 708660 w 870911"/>
                <a:gd name="connsiteY3-252" fmla="*/ 3193188 h 6340248"/>
                <a:gd name="connsiteX4-253" fmla="*/ 853440 w 870911"/>
                <a:gd name="connsiteY4-254" fmla="*/ 6340248 h 6340248"/>
                <a:gd name="connsiteX5-255" fmla="*/ 0 w 870911"/>
                <a:gd name="connsiteY5-256" fmla="*/ 6340248 h 6340248"/>
                <a:gd name="connsiteX6-257" fmla="*/ 175260 w 870911"/>
                <a:gd name="connsiteY6-258" fmla="*/ 3177948 h 6340248"/>
                <a:gd name="connsiteX7-259" fmla="*/ 175260 w 870911"/>
                <a:gd name="connsiteY7-260" fmla="*/ 907188 h 6340248"/>
                <a:gd name="connsiteX8-261" fmla="*/ 274320 w 870911"/>
                <a:gd name="connsiteY8-262" fmla="*/ 30888 h 6340248"/>
                <a:gd name="connsiteX0-263" fmla="*/ 274320 w 870911"/>
                <a:gd name="connsiteY0-264" fmla="*/ 30888 h 6340248"/>
                <a:gd name="connsiteX1-265" fmla="*/ 655320 w 870911"/>
                <a:gd name="connsiteY1-266" fmla="*/ 38508 h 6340248"/>
                <a:gd name="connsiteX2-267" fmla="*/ 731520 w 870911"/>
                <a:gd name="connsiteY2-268" fmla="*/ 899568 h 6340248"/>
                <a:gd name="connsiteX3-269" fmla="*/ 708660 w 870911"/>
                <a:gd name="connsiteY3-270" fmla="*/ 3193188 h 6340248"/>
                <a:gd name="connsiteX4-271" fmla="*/ 853440 w 870911"/>
                <a:gd name="connsiteY4-272" fmla="*/ 6340248 h 6340248"/>
                <a:gd name="connsiteX5-273" fmla="*/ 0 w 870911"/>
                <a:gd name="connsiteY5-274" fmla="*/ 6340248 h 6340248"/>
                <a:gd name="connsiteX6-275" fmla="*/ 175260 w 870911"/>
                <a:gd name="connsiteY6-276" fmla="*/ 3177948 h 6340248"/>
                <a:gd name="connsiteX7-277" fmla="*/ 175260 w 870911"/>
                <a:gd name="connsiteY7-278" fmla="*/ 907188 h 6340248"/>
                <a:gd name="connsiteX8-279" fmla="*/ 274320 w 870911"/>
                <a:gd name="connsiteY8-280" fmla="*/ 30888 h 6340248"/>
                <a:gd name="connsiteX0-281" fmla="*/ 274320 w 870911"/>
                <a:gd name="connsiteY0-282" fmla="*/ 30888 h 6340248"/>
                <a:gd name="connsiteX1-283" fmla="*/ 655320 w 870911"/>
                <a:gd name="connsiteY1-284" fmla="*/ 38508 h 6340248"/>
                <a:gd name="connsiteX2-285" fmla="*/ 731520 w 870911"/>
                <a:gd name="connsiteY2-286" fmla="*/ 899568 h 6340248"/>
                <a:gd name="connsiteX3-287" fmla="*/ 708660 w 870911"/>
                <a:gd name="connsiteY3-288" fmla="*/ 3193188 h 6340248"/>
                <a:gd name="connsiteX4-289" fmla="*/ 853440 w 870911"/>
                <a:gd name="connsiteY4-290" fmla="*/ 6340248 h 6340248"/>
                <a:gd name="connsiteX5-291" fmla="*/ 0 w 870911"/>
                <a:gd name="connsiteY5-292" fmla="*/ 6340248 h 6340248"/>
                <a:gd name="connsiteX6-293" fmla="*/ 175260 w 870911"/>
                <a:gd name="connsiteY6-294" fmla="*/ 3177948 h 6340248"/>
                <a:gd name="connsiteX7-295" fmla="*/ 175260 w 870911"/>
                <a:gd name="connsiteY7-296" fmla="*/ 907188 h 6340248"/>
                <a:gd name="connsiteX8-297" fmla="*/ 274320 w 870911"/>
                <a:gd name="connsiteY8-298" fmla="*/ 30888 h 6340248"/>
                <a:gd name="connsiteX0-299" fmla="*/ 274320 w 870911"/>
                <a:gd name="connsiteY0-300" fmla="*/ 30888 h 6340248"/>
                <a:gd name="connsiteX1-301" fmla="*/ 655320 w 870911"/>
                <a:gd name="connsiteY1-302" fmla="*/ 38508 h 6340248"/>
                <a:gd name="connsiteX2-303" fmla="*/ 731520 w 870911"/>
                <a:gd name="connsiteY2-304" fmla="*/ 899568 h 6340248"/>
                <a:gd name="connsiteX3-305" fmla="*/ 708660 w 870911"/>
                <a:gd name="connsiteY3-306" fmla="*/ 3193188 h 6340248"/>
                <a:gd name="connsiteX4-307" fmla="*/ 853440 w 870911"/>
                <a:gd name="connsiteY4-308" fmla="*/ 6340248 h 6340248"/>
                <a:gd name="connsiteX5-309" fmla="*/ 0 w 870911"/>
                <a:gd name="connsiteY5-310" fmla="*/ 6340248 h 6340248"/>
                <a:gd name="connsiteX6-311" fmla="*/ 175260 w 870911"/>
                <a:gd name="connsiteY6-312" fmla="*/ 3177948 h 6340248"/>
                <a:gd name="connsiteX7-313" fmla="*/ 175260 w 870911"/>
                <a:gd name="connsiteY7-314" fmla="*/ 907188 h 6340248"/>
                <a:gd name="connsiteX8-315" fmla="*/ 274320 w 870911"/>
                <a:gd name="connsiteY8-316" fmla="*/ 30888 h 6340248"/>
                <a:gd name="connsiteX0-317" fmla="*/ 274320 w 870911"/>
                <a:gd name="connsiteY0-318" fmla="*/ 30888 h 6340248"/>
                <a:gd name="connsiteX1-319" fmla="*/ 655320 w 870911"/>
                <a:gd name="connsiteY1-320" fmla="*/ 38508 h 6340248"/>
                <a:gd name="connsiteX2-321" fmla="*/ 731520 w 870911"/>
                <a:gd name="connsiteY2-322" fmla="*/ 899568 h 6340248"/>
                <a:gd name="connsiteX3-323" fmla="*/ 708660 w 870911"/>
                <a:gd name="connsiteY3-324" fmla="*/ 3193188 h 6340248"/>
                <a:gd name="connsiteX4-325" fmla="*/ 853440 w 870911"/>
                <a:gd name="connsiteY4-326" fmla="*/ 6340248 h 6340248"/>
                <a:gd name="connsiteX5-327" fmla="*/ 0 w 870911"/>
                <a:gd name="connsiteY5-328" fmla="*/ 6340248 h 6340248"/>
                <a:gd name="connsiteX6-329" fmla="*/ 175260 w 870911"/>
                <a:gd name="connsiteY6-330" fmla="*/ 3177948 h 6340248"/>
                <a:gd name="connsiteX7-331" fmla="*/ 175260 w 870911"/>
                <a:gd name="connsiteY7-332" fmla="*/ 907188 h 6340248"/>
                <a:gd name="connsiteX8-333" fmla="*/ 274320 w 870911"/>
                <a:gd name="connsiteY8-334" fmla="*/ 30888 h 6340248"/>
                <a:gd name="connsiteX0-335" fmla="*/ 274320 w 870911"/>
                <a:gd name="connsiteY0-336" fmla="*/ 30888 h 6340248"/>
                <a:gd name="connsiteX1-337" fmla="*/ 655320 w 870911"/>
                <a:gd name="connsiteY1-338" fmla="*/ 38508 h 6340248"/>
                <a:gd name="connsiteX2-339" fmla="*/ 731520 w 870911"/>
                <a:gd name="connsiteY2-340" fmla="*/ 899568 h 6340248"/>
                <a:gd name="connsiteX3-341" fmla="*/ 708660 w 870911"/>
                <a:gd name="connsiteY3-342" fmla="*/ 3193188 h 6340248"/>
                <a:gd name="connsiteX4-343" fmla="*/ 853440 w 870911"/>
                <a:gd name="connsiteY4-344" fmla="*/ 6340248 h 6340248"/>
                <a:gd name="connsiteX5-345" fmla="*/ 0 w 870911"/>
                <a:gd name="connsiteY5-346" fmla="*/ 6340248 h 6340248"/>
                <a:gd name="connsiteX6-347" fmla="*/ 175260 w 870911"/>
                <a:gd name="connsiteY6-348" fmla="*/ 3177948 h 6340248"/>
                <a:gd name="connsiteX7-349" fmla="*/ 175260 w 870911"/>
                <a:gd name="connsiteY7-350" fmla="*/ 907188 h 6340248"/>
                <a:gd name="connsiteX8-351" fmla="*/ 274320 w 870911"/>
                <a:gd name="connsiteY8-352" fmla="*/ 30888 h 6340248"/>
                <a:gd name="connsiteX0-353" fmla="*/ 274320 w 870911"/>
                <a:gd name="connsiteY0-354" fmla="*/ 30888 h 6340248"/>
                <a:gd name="connsiteX1-355" fmla="*/ 655320 w 870911"/>
                <a:gd name="connsiteY1-356" fmla="*/ 38508 h 6340248"/>
                <a:gd name="connsiteX2-357" fmla="*/ 731520 w 870911"/>
                <a:gd name="connsiteY2-358" fmla="*/ 899568 h 6340248"/>
                <a:gd name="connsiteX3-359" fmla="*/ 708660 w 870911"/>
                <a:gd name="connsiteY3-360" fmla="*/ 3193188 h 6340248"/>
                <a:gd name="connsiteX4-361" fmla="*/ 853440 w 870911"/>
                <a:gd name="connsiteY4-362" fmla="*/ 6340248 h 6340248"/>
                <a:gd name="connsiteX5-363" fmla="*/ 0 w 870911"/>
                <a:gd name="connsiteY5-364" fmla="*/ 6340248 h 6340248"/>
                <a:gd name="connsiteX6-365" fmla="*/ 175260 w 870911"/>
                <a:gd name="connsiteY6-366" fmla="*/ 3177948 h 6340248"/>
                <a:gd name="connsiteX7-367" fmla="*/ 175260 w 870911"/>
                <a:gd name="connsiteY7-368" fmla="*/ 907188 h 6340248"/>
                <a:gd name="connsiteX8-369" fmla="*/ 274320 w 870911"/>
                <a:gd name="connsiteY8-370" fmla="*/ 30888 h 6340248"/>
                <a:gd name="connsiteX0-371" fmla="*/ 274320 w 870911"/>
                <a:gd name="connsiteY0-372" fmla="*/ 30888 h 6340248"/>
                <a:gd name="connsiteX1-373" fmla="*/ 655320 w 870911"/>
                <a:gd name="connsiteY1-374" fmla="*/ 38508 h 6340248"/>
                <a:gd name="connsiteX2-375" fmla="*/ 731520 w 870911"/>
                <a:gd name="connsiteY2-376" fmla="*/ 899568 h 6340248"/>
                <a:gd name="connsiteX3-377" fmla="*/ 708660 w 870911"/>
                <a:gd name="connsiteY3-378" fmla="*/ 3193188 h 6340248"/>
                <a:gd name="connsiteX4-379" fmla="*/ 853440 w 870911"/>
                <a:gd name="connsiteY4-380" fmla="*/ 6340248 h 6340248"/>
                <a:gd name="connsiteX5-381" fmla="*/ 0 w 870911"/>
                <a:gd name="connsiteY5-382" fmla="*/ 6340248 h 6340248"/>
                <a:gd name="connsiteX6-383" fmla="*/ 175260 w 870911"/>
                <a:gd name="connsiteY6-384" fmla="*/ 3177948 h 6340248"/>
                <a:gd name="connsiteX7-385" fmla="*/ 175260 w 870911"/>
                <a:gd name="connsiteY7-386" fmla="*/ 907188 h 6340248"/>
                <a:gd name="connsiteX8-387" fmla="*/ 274320 w 870911"/>
                <a:gd name="connsiteY8-388" fmla="*/ 30888 h 6340248"/>
                <a:gd name="connsiteX0-389" fmla="*/ 274320 w 870911"/>
                <a:gd name="connsiteY0-390" fmla="*/ 30888 h 6340248"/>
                <a:gd name="connsiteX1-391" fmla="*/ 655320 w 870911"/>
                <a:gd name="connsiteY1-392" fmla="*/ 38508 h 6340248"/>
                <a:gd name="connsiteX2-393" fmla="*/ 731520 w 870911"/>
                <a:gd name="connsiteY2-394" fmla="*/ 899568 h 6340248"/>
                <a:gd name="connsiteX3-395" fmla="*/ 708660 w 870911"/>
                <a:gd name="connsiteY3-396" fmla="*/ 3193188 h 6340248"/>
                <a:gd name="connsiteX4-397" fmla="*/ 853440 w 870911"/>
                <a:gd name="connsiteY4-398" fmla="*/ 6340248 h 6340248"/>
                <a:gd name="connsiteX5-399" fmla="*/ 0 w 870911"/>
                <a:gd name="connsiteY5-400" fmla="*/ 6340248 h 6340248"/>
                <a:gd name="connsiteX6-401" fmla="*/ 175260 w 870911"/>
                <a:gd name="connsiteY6-402" fmla="*/ 3177948 h 6340248"/>
                <a:gd name="connsiteX7-403" fmla="*/ 175260 w 870911"/>
                <a:gd name="connsiteY7-404" fmla="*/ 907188 h 6340248"/>
                <a:gd name="connsiteX8-405" fmla="*/ 274320 w 870911"/>
                <a:gd name="connsiteY8-406" fmla="*/ 30888 h 6340248"/>
                <a:gd name="connsiteX0-407" fmla="*/ 274320 w 870911"/>
                <a:gd name="connsiteY0-408" fmla="*/ 30888 h 6340248"/>
                <a:gd name="connsiteX1-409" fmla="*/ 655320 w 870911"/>
                <a:gd name="connsiteY1-410" fmla="*/ 38508 h 6340248"/>
                <a:gd name="connsiteX2-411" fmla="*/ 731520 w 870911"/>
                <a:gd name="connsiteY2-412" fmla="*/ 899568 h 6340248"/>
                <a:gd name="connsiteX3-413" fmla="*/ 708660 w 870911"/>
                <a:gd name="connsiteY3-414" fmla="*/ 3193188 h 6340248"/>
                <a:gd name="connsiteX4-415" fmla="*/ 853440 w 870911"/>
                <a:gd name="connsiteY4-416" fmla="*/ 6340248 h 6340248"/>
                <a:gd name="connsiteX5-417" fmla="*/ 0 w 870911"/>
                <a:gd name="connsiteY5-418" fmla="*/ 6340248 h 6340248"/>
                <a:gd name="connsiteX6-419" fmla="*/ 175260 w 870911"/>
                <a:gd name="connsiteY6-420" fmla="*/ 3177948 h 6340248"/>
                <a:gd name="connsiteX7-421" fmla="*/ 175260 w 870911"/>
                <a:gd name="connsiteY7-422" fmla="*/ 907188 h 6340248"/>
                <a:gd name="connsiteX8-423" fmla="*/ 274320 w 870911"/>
                <a:gd name="connsiteY8-424" fmla="*/ 30888 h 6340248"/>
                <a:gd name="connsiteX0-425" fmla="*/ 274320 w 870911"/>
                <a:gd name="connsiteY0-426" fmla="*/ 30888 h 6340248"/>
                <a:gd name="connsiteX1-427" fmla="*/ 655320 w 870911"/>
                <a:gd name="connsiteY1-428" fmla="*/ 38508 h 6340248"/>
                <a:gd name="connsiteX2-429" fmla="*/ 731520 w 870911"/>
                <a:gd name="connsiteY2-430" fmla="*/ 899568 h 6340248"/>
                <a:gd name="connsiteX3-431" fmla="*/ 708660 w 870911"/>
                <a:gd name="connsiteY3-432" fmla="*/ 3193188 h 6340248"/>
                <a:gd name="connsiteX4-433" fmla="*/ 853440 w 870911"/>
                <a:gd name="connsiteY4-434" fmla="*/ 6340248 h 6340248"/>
                <a:gd name="connsiteX5-435" fmla="*/ 0 w 870911"/>
                <a:gd name="connsiteY5-436" fmla="*/ 6340248 h 6340248"/>
                <a:gd name="connsiteX6-437" fmla="*/ 175260 w 870911"/>
                <a:gd name="connsiteY6-438" fmla="*/ 3177948 h 6340248"/>
                <a:gd name="connsiteX7-439" fmla="*/ 175260 w 870911"/>
                <a:gd name="connsiteY7-440" fmla="*/ 907188 h 6340248"/>
                <a:gd name="connsiteX8-441" fmla="*/ 274320 w 870911"/>
                <a:gd name="connsiteY8-442" fmla="*/ 30888 h 6340248"/>
                <a:gd name="connsiteX0-443" fmla="*/ 274320 w 870911"/>
                <a:gd name="connsiteY0-444" fmla="*/ 30888 h 6340248"/>
                <a:gd name="connsiteX1-445" fmla="*/ 655320 w 870911"/>
                <a:gd name="connsiteY1-446" fmla="*/ 38508 h 6340248"/>
                <a:gd name="connsiteX2-447" fmla="*/ 731520 w 870911"/>
                <a:gd name="connsiteY2-448" fmla="*/ 899568 h 6340248"/>
                <a:gd name="connsiteX3-449" fmla="*/ 708660 w 870911"/>
                <a:gd name="connsiteY3-450" fmla="*/ 3193188 h 6340248"/>
                <a:gd name="connsiteX4-451" fmla="*/ 853440 w 870911"/>
                <a:gd name="connsiteY4-452" fmla="*/ 6340248 h 6340248"/>
                <a:gd name="connsiteX5-453" fmla="*/ 0 w 870911"/>
                <a:gd name="connsiteY5-454" fmla="*/ 6340248 h 6340248"/>
                <a:gd name="connsiteX6-455" fmla="*/ 175260 w 870911"/>
                <a:gd name="connsiteY6-456" fmla="*/ 3177948 h 6340248"/>
                <a:gd name="connsiteX7-457" fmla="*/ 175260 w 870911"/>
                <a:gd name="connsiteY7-458" fmla="*/ 907188 h 6340248"/>
                <a:gd name="connsiteX8-459" fmla="*/ 274320 w 870911"/>
                <a:gd name="connsiteY8-460" fmla="*/ 30888 h 6340248"/>
                <a:gd name="connsiteX0-461" fmla="*/ 274320 w 870911"/>
                <a:gd name="connsiteY0-462" fmla="*/ 30888 h 6340248"/>
                <a:gd name="connsiteX1-463" fmla="*/ 655320 w 870911"/>
                <a:gd name="connsiteY1-464" fmla="*/ 38508 h 6340248"/>
                <a:gd name="connsiteX2-465" fmla="*/ 731520 w 870911"/>
                <a:gd name="connsiteY2-466" fmla="*/ 899568 h 6340248"/>
                <a:gd name="connsiteX3-467" fmla="*/ 708660 w 870911"/>
                <a:gd name="connsiteY3-468" fmla="*/ 3193188 h 6340248"/>
                <a:gd name="connsiteX4-469" fmla="*/ 853440 w 870911"/>
                <a:gd name="connsiteY4-470" fmla="*/ 6340248 h 6340248"/>
                <a:gd name="connsiteX5-471" fmla="*/ 0 w 870911"/>
                <a:gd name="connsiteY5-472" fmla="*/ 6340248 h 6340248"/>
                <a:gd name="connsiteX6-473" fmla="*/ 175260 w 870911"/>
                <a:gd name="connsiteY6-474" fmla="*/ 3177948 h 6340248"/>
                <a:gd name="connsiteX7-475" fmla="*/ 175260 w 870911"/>
                <a:gd name="connsiteY7-476" fmla="*/ 907188 h 6340248"/>
                <a:gd name="connsiteX8-477" fmla="*/ 274320 w 870911"/>
                <a:gd name="connsiteY8-478" fmla="*/ 30888 h 6340248"/>
                <a:gd name="connsiteX0-479" fmla="*/ 274320 w 870911"/>
                <a:gd name="connsiteY0-480" fmla="*/ 30888 h 6340248"/>
                <a:gd name="connsiteX1-481" fmla="*/ 655320 w 870911"/>
                <a:gd name="connsiteY1-482" fmla="*/ 38508 h 6340248"/>
                <a:gd name="connsiteX2-483" fmla="*/ 731520 w 870911"/>
                <a:gd name="connsiteY2-484" fmla="*/ 899568 h 6340248"/>
                <a:gd name="connsiteX3-485" fmla="*/ 708660 w 870911"/>
                <a:gd name="connsiteY3-486" fmla="*/ 3193188 h 6340248"/>
                <a:gd name="connsiteX4-487" fmla="*/ 853440 w 870911"/>
                <a:gd name="connsiteY4-488" fmla="*/ 6340248 h 6340248"/>
                <a:gd name="connsiteX5-489" fmla="*/ 0 w 870911"/>
                <a:gd name="connsiteY5-490" fmla="*/ 6340248 h 6340248"/>
                <a:gd name="connsiteX6-491" fmla="*/ 175260 w 870911"/>
                <a:gd name="connsiteY6-492" fmla="*/ 3177948 h 6340248"/>
                <a:gd name="connsiteX7-493" fmla="*/ 175260 w 870911"/>
                <a:gd name="connsiteY7-494" fmla="*/ 907188 h 6340248"/>
                <a:gd name="connsiteX8-495" fmla="*/ 274320 w 870911"/>
                <a:gd name="connsiteY8-496" fmla="*/ 30888 h 6340248"/>
                <a:gd name="connsiteX0-497" fmla="*/ 274320 w 870911"/>
                <a:gd name="connsiteY0-498" fmla="*/ 30888 h 6340248"/>
                <a:gd name="connsiteX1-499" fmla="*/ 631508 w 870911"/>
                <a:gd name="connsiteY1-500" fmla="*/ 38508 h 6340248"/>
                <a:gd name="connsiteX2-501" fmla="*/ 731520 w 870911"/>
                <a:gd name="connsiteY2-502" fmla="*/ 899568 h 6340248"/>
                <a:gd name="connsiteX3-503" fmla="*/ 708660 w 870911"/>
                <a:gd name="connsiteY3-504" fmla="*/ 3193188 h 6340248"/>
                <a:gd name="connsiteX4-505" fmla="*/ 853440 w 870911"/>
                <a:gd name="connsiteY4-506" fmla="*/ 6340248 h 6340248"/>
                <a:gd name="connsiteX5-507" fmla="*/ 0 w 870911"/>
                <a:gd name="connsiteY5-508" fmla="*/ 6340248 h 6340248"/>
                <a:gd name="connsiteX6-509" fmla="*/ 175260 w 870911"/>
                <a:gd name="connsiteY6-510" fmla="*/ 3177948 h 6340248"/>
                <a:gd name="connsiteX7-511" fmla="*/ 175260 w 870911"/>
                <a:gd name="connsiteY7-512" fmla="*/ 907188 h 6340248"/>
                <a:gd name="connsiteX8-513" fmla="*/ 274320 w 870911"/>
                <a:gd name="connsiteY8-514" fmla="*/ 30888 h 6340248"/>
                <a:gd name="connsiteX0-515" fmla="*/ 274320 w 870911"/>
                <a:gd name="connsiteY0-516" fmla="*/ 30888 h 6340248"/>
                <a:gd name="connsiteX1-517" fmla="*/ 631508 w 870911"/>
                <a:gd name="connsiteY1-518" fmla="*/ 38508 h 6340248"/>
                <a:gd name="connsiteX2-519" fmla="*/ 731520 w 870911"/>
                <a:gd name="connsiteY2-520" fmla="*/ 899568 h 6340248"/>
                <a:gd name="connsiteX3-521" fmla="*/ 708660 w 870911"/>
                <a:gd name="connsiteY3-522" fmla="*/ 3193188 h 6340248"/>
                <a:gd name="connsiteX4-523" fmla="*/ 853440 w 870911"/>
                <a:gd name="connsiteY4-524" fmla="*/ 6340248 h 6340248"/>
                <a:gd name="connsiteX5-525" fmla="*/ 0 w 870911"/>
                <a:gd name="connsiteY5-526" fmla="*/ 6340248 h 6340248"/>
                <a:gd name="connsiteX6-527" fmla="*/ 175260 w 870911"/>
                <a:gd name="connsiteY6-528" fmla="*/ 3177948 h 6340248"/>
                <a:gd name="connsiteX7-529" fmla="*/ 175260 w 870911"/>
                <a:gd name="connsiteY7-530" fmla="*/ 907188 h 6340248"/>
                <a:gd name="connsiteX8-531" fmla="*/ 274320 w 870911"/>
                <a:gd name="connsiteY8-532" fmla="*/ 30888 h 6340248"/>
                <a:gd name="connsiteX0-533" fmla="*/ 274320 w 870911"/>
                <a:gd name="connsiteY0-534" fmla="*/ 30888 h 6340248"/>
                <a:gd name="connsiteX1-535" fmla="*/ 631508 w 870911"/>
                <a:gd name="connsiteY1-536" fmla="*/ 38508 h 6340248"/>
                <a:gd name="connsiteX2-537" fmla="*/ 731520 w 870911"/>
                <a:gd name="connsiteY2-538" fmla="*/ 899568 h 6340248"/>
                <a:gd name="connsiteX3-539" fmla="*/ 708660 w 870911"/>
                <a:gd name="connsiteY3-540" fmla="*/ 3193188 h 6340248"/>
                <a:gd name="connsiteX4-541" fmla="*/ 853440 w 870911"/>
                <a:gd name="connsiteY4-542" fmla="*/ 6340248 h 6340248"/>
                <a:gd name="connsiteX5-543" fmla="*/ 0 w 870911"/>
                <a:gd name="connsiteY5-544" fmla="*/ 6340248 h 6340248"/>
                <a:gd name="connsiteX6-545" fmla="*/ 175260 w 870911"/>
                <a:gd name="connsiteY6-546" fmla="*/ 3177948 h 6340248"/>
                <a:gd name="connsiteX7-547" fmla="*/ 175260 w 870911"/>
                <a:gd name="connsiteY7-548" fmla="*/ 907188 h 6340248"/>
                <a:gd name="connsiteX8-549" fmla="*/ 274320 w 870911"/>
                <a:gd name="connsiteY8-550" fmla="*/ 30888 h 6340248"/>
                <a:gd name="connsiteX0-551" fmla="*/ 274320 w 870911"/>
                <a:gd name="connsiteY0-552" fmla="*/ 30888 h 6340248"/>
                <a:gd name="connsiteX1-553" fmla="*/ 631508 w 870911"/>
                <a:gd name="connsiteY1-554" fmla="*/ 38508 h 6340248"/>
                <a:gd name="connsiteX2-555" fmla="*/ 731520 w 870911"/>
                <a:gd name="connsiteY2-556" fmla="*/ 899568 h 6340248"/>
                <a:gd name="connsiteX3-557" fmla="*/ 708660 w 870911"/>
                <a:gd name="connsiteY3-558" fmla="*/ 3193188 h 6340248"/>
                <a:gd name="connsiteX4-559" fmla="*/ 853440 w 870911"/>
                <a:gd name="connsiteY4-560" fmla="*/ 6340248 h 6340248"/>
                <a:gd name="connsiteX5-561" fmla="*/ 0 w 870911"/>
                <a:gd name="connsiteY5-562" fmla="*/ 6340248 h 6340248"/>
                <a:gd name="connsiteX6-563" fmla="*/ 175260 w 870911"/>
                <a:gd name="connsiteY6-564" fmla="*/ 3177948 h 6340248"/>
                <a:gd name="connsiteX7-565" fmla="*/ 175260 w 870911"/>
                <a:gd name="connsiteY7-566" fmla="*/ 907188 h 6340248"/>
                <a:gd name="connsiteX8-567" fmla="*/ 274320 w 870911"/>
                <a:gd name="connsiteY8-568" fmla="*/ 30888 h 6340248"/>
                <a:gd name="connsiteX0-569" fmla="*/ 274320 w 870911"/>
                <a:gd name="connsiteY0-570" fmla="*/ 30888 h 6340248"/>
                <a:gd name="connsiteX1-571" fmla="*/ 631508 w 870911"/>
                <a:gd name="connsiteY1-572" fmla="*/ 38508 h 6340248"/>
                <a:gd name="connsiteX2-573" fmla="*/ 731520 w 870911"/>
                <a:gd name="connsiteY2-574" fmla="*/ 899568 h 6340248"/>
                <a:gd name="connsiteX3-575" fmla="*/ 708660 w 870911"/>
                <a:gd name="connsiteY3-576" fmla="*/ 3193188 h 6340248"/>
                <a:gd name="connsiteX4-577" fmla="*/ 853440 w 870911"/>
                <a:gd name="connsiteY4-578" fmla="*/ 6340248 h 6340248"/>
                <a:gd name="connsiteX5-579" fmla="*/ 171450 w 870911"/>
                <a:gd name="connsiteY5-580" fmla="*/ 6340248 h 6340248"/>
                <a:gd name="connsiteX6-581" fmla="*/ 0 w 870911"/>
                <a:gd name="connsiteY6-582" fmla="*/ 6340248 h 6340248"/>
                <a:gd name="connsiteX7-583" fmla="*/ 175260 w 870911"/>
                <a:gd name="connsiteY7-584" fmla="*/ 3177948 h 6340248"/>
                <a:gd name="connsiteX8-585" fmla="*/ 175260 w 870911"/>
                <a:gd name="connsiteY8-586" fmla="*/ 907188 h 6340248"/>
                <a:gd name="connsiteX9" fmla="*/ 274320 w 870911"/>
                <a:gd name="connsiteY9" fmla="*/ 30888 h 6340248"/>
                <a:gd name="connsiteX0-587" fmla="*/ 274320 w 870911"/>
                <a:gd name="connsiteY0-588" fmla="*/ 30888 h 6340248"/>
                <a:gd name="connsiteX1-589" fmla="*/ 631508 w 870911"/>
                <a:gd name="connsiteY1-590" fmla="*/ 38508 h 6340248"/>
                <a:gd name="connsiteX2-591" fmla="*/ 731520 w 870911"/>
                <a:gd name="connsiteY2-592" fmla="*/ 899568 h 6340248"/>
                <a:gd name="connsiteX3-593" fmla="*/ 708660 w 870911"/>
                <a:gd name="connsiteY3-594" fmla="*/ 3193188 h 6340248"/>
                <a:gd name="connsiteX4-595" fmla="*/ 853440 w 870911"/>
                <a:gd name="connsiteY4-596" fmla="*/ 6340248 h 6340248"/>
                <a:gd name="connsiteX5-597" fmla="*/ 615950 w 870911"/>
                <a:gd name="connsiteY5-598" fmla="*/ 6340248 h 6340248"/>
                <a:gd name="connsiteX6-599" fmla="*/ 171450 w 870911"/>
                <a:gd name="connsiteY6-600" fmla="*/ 6340248 h 6340248"/>
                <a:gd name="connsiteX7-601" fmla="*/ 0 w 870911"/>
                <a:gd name="connsiteY7-602" fmla="*/ 6340248 h 6340248"/>
                <a:gd name="connsiteX8-603" fmla="*/ 175260 w 870911"/>
                <a:gd name="connsiteY8-604" fmla="*/ 3177948 h 6340248"/>
                <a:gd name="connsiteX9-605" fmla="*/ 175260 w 870911"/>
                <a:gd name="connsiteY9-606" fmla="*/ 907188 h 6340248"/>
                <a:gd name="connsiteX10" fmla="*/ 274320 w 870911"/>
                <a:gd name="connsiteY10" fmla="*/ 30888 h 6340248"/>
                <a:gd name="connsiteX0-607" fmla="*/ 306070 w 902661"/>
                <a:gd name="connsiteY0-608" fmla="*/ 30888 h 6892698"/>
                <a:gd name="connsiteX1-609" fmla="*/ 663258 w 902661"/>
                <a:gd name="connsiteY1-610" fmla="*/ 38508 h 6892698"/>
                <a:gd name="connsiteX2-611" fmla="*/ 763270 w 902661"/>
                <a:gd name="connsiteY2-612" fmla="*/ 899568 h 6892698"/>
                <a:gd name="connsiteX3-613" fmla="*/ 740410 w 902661"/>
                <a:gd name="connsiteY3-614" fmla="*/ 3193188 h 6892698"/>
                <a:gd name="connsiteX4-615" fmla="*/ 885190 w 902661"/>
                <a:gd name="connsiteY4-616" fmla="*/ 6340248 h 6892698"/>
                <a:gd name="connsiteX5-617" fmla="*/ 647700 w 902661"/>
                <a:gd name="connsiteY5-618" fmla="*/ 6340248 h 6892698"/>
                <a:gd name="connsiteX6-619" fmla="*/ 0 w 902661"/>
                <a:gd name="connsiteY6-620" fmla="*/ 6892698 h 6892698"/>
                <a:gd name="connsiteX7-621" fmla="*/ 31750 w 902661"/>
                <a:gd name="connsiteY7-622" fmla="*/ 6340248 h 6892698"/>
                <a:gd name="connsiteX8-623" fmla="*/ 207010 w 902661"/>
                <a:gd name="connsiteY8-624" fmla="*/ 3177948 h 6892698"/>
                <a:gd name="connsiteX9-625" fmla="*/ 207010 w 902661"/>
                <a:gd name="connsiteY9-626" fmla="*/ 907188 h 6892698"/>
                <a:gd name="connsiteX10-627" fmla="*/ 306070 w 902661"/>
                <a:gd name="connsiteY10-628" fmla="*/ 30888 h 6892698"/>
                <a:gd name="connsiteX0-629" fmla="*/ 306070 w 933450"/>
                <a:gd name="connsiteY0-630" fmla="*/ 30888 h 6905398"/>
                <a:gd name="connsiteX1-631" fmla="*/ 663258 w 933450"/>
                <a:gd name="connsiteY1-632" fmla="*/ 38508 h 6905398"/>
                <a:gd name="connsiteX2-633" fmla="*/ 763270 w 933450"/>
                <a:gd name="connsiteY2-634" fmla="*/ 899568 h 6905398"/>
                <a:gd name="connsiteX3-635" fmla="*/ 740410 w 933450"/>
                <a:gd name="connsiteY3-636" fmla="*/ 3193188 h 6905398"/>
                <a:gd name="connsiteX4-637" fmla="*/ 885190 w 933450"/>
                <a:gd name="connsiteY4-638" fmla="*/ 6340248 h 6905398"/>
                <a:gd name="connsiteX5-639" fmla="*/ 933450 w 933450"/>
                <a:gd name="connsiteY5-640" fmla="*/ 6905398 h 6905398"/>
                <a:gd name="connsiteX6-641" fmla="*/ 0 w 933450"/>
                <a:gd name="connsiteY6-642" fmla="*/ 6892698 h 6905398"/>
                <a:gd name="connsiteX7-643" fmla="*/ 31750 w 933450"/>
                <a:gd name="connsiteY7-644" fmla="*/ 6340248 h 6905398"/>
                <a:gd name="connsiteX8-645" fmla="*/ 207010 w 933450"/>
                <a:gd name="connsiteY8-646" fmla="*/ 3177948 h 6905398"/>
                <a:gd name="connsiteX9-647" fmla="*/ 207010 w 933450"/>
                <a:gd name="connsiteY9-648" fmla="*/ 907188 h 6905398"/>
                <a:gd name="connsiteX10-649" fmla="*/ 306070 w 933450"/>
                <a:gd name="connsiteY10-650" fmla="*/ 30888 h 6905398"/>
                <a:gd name="connsiteX0-651" fmla="*/ 293370 w 920750"/>
                <a:gd name="connsiteY0-652" fmla="*/ 30888 h 6905398"/>
                <a:gd name="connsiteX1-653" fmla="*/ 650558 w 920750"/>
                <a:gd name="connsiteY1-654" fmla="*/ 38508 h 6905398"/>
                <a:gd name="connsiteX2-655" fmla="*/ 750570 w 920750"/>
                <a:gd name="connsiteY2-656" fmla="*/ 899568 h 6905398"/>
                <a:gd name="connsiteX3-657" fmla="*/ 727710 w 920750"/>
                <a:gd name="connsiteY3-658" fmla="*/ 3193188 h 6905398"/>
                <a:gd name="connsiteX4-659" fmla="*/ 872490 w 920750"/>
                <a:gd name="connsiteY4-660" fmla="*/ 6340248 h 6905398"/>
                <a:gd name="connsiteX5-661" fmla="*/ 920750 w 920750"/>
                <a:gd name="connsiteY5-662" fmla="*/ 6905398 h 6905398"/>
                <a:gd name="connsiteX6-663" fmla="*/ 0 w 920750"/>
                <a:gd name="connsiteY6-664" fmla="*/ 6892698 h 6905398"/>
                <a:gd name="connsiteX7-665" fmla="*/ 19050 w 920750"/>
                <a:gd name="connsiteY7-666" fmla="*/ 6340248 h 6905398"/>
                <a:gd name="connsiteX8-667" fmla="*/ 194310 w 920750"/>
                <a:gd name="connsiteY8-668" fmla="*/ 3177948 h 6905398"/>
                <a:gd name="connsiteX9-669" fmla="*/ 194310 w 920750"/>
                <a:gd name="connsiteY9-670" fmla="*/ 907188 h 6905398"/>
                <a:gd name="connsiteX10-671" fmla="*/ 293370 w 920750"/>
                <a:gd name="connsiteY10-672" fmla="*/ 30888 h 6905398"/>
                <a:gd name="connsiteX0-673" fmla="*/ 293370 w 889961"/>
                <a:gd name="connsiteY0-674" fmla="*/ 30888 h 6905398"/>
                <a:gd name="connsiteX1-675" fmla="*/ 650558 w 889961"/>
                <a:gd name="connsiteY1-676" fmla="*/ 38508 h 6905398"/>
                <a:gd name="connsiteX2-677" fmla="*/ 750570 w 889961"/>
                <a:gd name="connsiteY2-678" fmla="*/ 899568 h 6905398"/>
                <a:gd name="connsiteX3-679" fmla="*/ 727710 w 889961"/>
                <a:gd name="connsiteY3-680" fmla="*/ 3193188 h 6905398"/>
                <a:gd name="connsiteX4-681" fmla="*/ 872490 w 889961"/>
                <a:gd name="connsiteY4-682" fmla="*/ 6340248 h 6905398"/>
                <a:gd name="connsiteX5-683" fmla="*/ 882650 w 889961"/>
                <a:gd name="connsiteY5-684" fmla="*/ 6905398 h 6905398"/>
                <a:gd name="connsiteX6-685" fmla="*/ 0 w 889961"/>
                <a:gd name="connsiteY6-686" fmla="*/ 6892698 h 6905398"/>
                <a:gd name="connsiteX7-687" fmla="*/ 19050 w 889961"/>
                <a:gd name="connsiteY7-688" fmla="*/ 6340248 h 6905398"/>
                <a:gd name="connsiteX8-689" fmla="*/ 194310 w 889961"/>
                <a:gd name="connsiteY8-690" fmla="*/ 3177948 h 6905398"/>
                <a:gd name="connsiteX9-691" fmla="*/ 194310 w 889961"/>
                <a:gd name="connsiteY9-692" fmla="*/ 907188 h 6905398"/>
                <a:gd name="connsiteX10-693" fmla="*/ 293370 w 889961"/>
                <a:gd name="connsiteY10-694" fmla="*/ 30888 h 69053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61" y="connsiteY5-62"/>
                </a:cxn>
                <a:cxn ang="0">
                  <a:pos x="connsiteX6-87" y="connsiteY6-88"/>
                </a:cxn>
                <a:cxn ang="0">
                  <a:pos x="connsiteX7-117" y="connsiteY7-118"/>
                </a:cxn>
                <a:cxn ang="0">
                  <a:pos x="connsiteX8-135" y="connsiteY8-136"/>
                </a:cxn>
                <a:cxn ang="0">
                  <a:pos x="connsiteX9-605" y="connsiteY9-606"/>
                </a:cxn>
                <a:cxn ang="0">
                  <a:pos x="connsiteX10-627" y="connsiteY10-628"/>
                </a:cxn>
              </a:cxnLst>
              <a:rect l="l" t="t" r="r" b="b"/>
              <a:pathLst>
                <a:path w="889961" h="6905398">
                  <a:moveTo>
                    <a:pt x="293370" y="30888"/>
                  </a:moveTo>
                  <a:cubicBezTo>
                    <a:pt x="420370" y="2948"/>
                    <a:pt x="515938" y="-24992"/>
                    <a:pt x="650558" y="38508"/>
                  </a:cubicBezTo>
                  <a:cubicBezTo>
                    <a:pt x="722630" y="336959"/>
                    <a:pt x="732790" y="620168"/>
                    <a:pt x="750570" y="899568"/>
                  </a:cubicBezTo>
                  <a:cubicBezTo>
                    <a:pt x="765810" y="1610768"/>
                    <a:pt x="681990" y="2466748"/>
                    <a:pt x="727710" y="3193188"/>
                  </a:cubicBezTo>
                  <a:cubicBezTo>
                    <a:pt x="859790" y="4386988"/>
                    <a:pt x="923290" y="4841648"/>
                    <a:pt x="872490" y="6340248"/>
                  </a:cubicBezTo>
                  <a:lnTo>
                    <a:pt x="882650" y="6905398"/>
                  </a:lnTo>
                  <a:lnTo>
                    <a:pt x="0" y="6892698"/>
                  </a:lnTo>
                  <a:lnTo>
                    <a:pt x="19050" y="6340248"/>
                  </a:lnTo>
                  <a:cubicBezTo>
                    <a:pt x="31750" y="5110888"/>
                    <a:pt x="-8890" y="4590188"/>
                    <a:pt x="194310" y="3177948"/>
                  </a:cubicBezTo>
                  <a:cubicBezTo>
                    <a:pt x="247650" y="2634388"/>
                    <a:pt x="171450" y="1504088"/>
                    <a:pt x="194310" y="907188"/>
                  </a:cubicBezTo>
                  <a:cubicBezTo>
                    <a:pt x="200660" y="550318"/>
                    <a:pt x="237490" y="254408"/>
                    <a:pt x="293370" y="3088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5"/>
            <p:cNvSpPr/>
            <p:nvPr/>
          </p:nvSpPr>
          <p:spPr>
            <a:xfrm>
              <a:off x="4726307" y="2015966"/>
              <a:ext cx="607630" cy="5465921"/>
            </a:xfrm>
            <a:custGeom>
              <a:avLst/>
              <a:gdLst>
                <a:gd name="connsiteX0" fmla="*/ 0 w 182880"/>
                <a:gd name="connsiteY0" fmla="*/ 0 h 3063240"/>
                <a:gd name="connsiteX1" fmla="*/ 182880 w 182880"/>
                <a:gd name="connsiteY1" fmla="*/ 0 h 3063240"/>
                <a:gd name="connsiteX2" fmla="*/ 182880 w 182880"/>
                <a:gd name="connsiteY2" fmla="*/ 3063240 h 3063240"/>
                <a:gd name="connsiteX3" fmla="*/ 0 w 182880"/>
                <a:gd name="connsiteY3" fmla="*/ 3063240 h 3063240"/>
                <a:gd name="connsiteX4" fmla="*/ 0 w 182880"/>
                <a:gd name="connsiteY4" fmla="*/ 0 h 3063240"/>
                <a:gd name="connsiteX0-1" fmla="*/ 66675 w 182880"/>
                <a:gd name="connsiteY0-2" fmla="*/ 0 h 3258503"/>
                <a:gd name="connsiteX1-3" fmla="*/ 182880 w 182880"/>
                <a:gd name="connsiteY1-4" fmla="*/ 195263 h 3258503"/>
                <a:gd name="connsiteX2-5" fmla="*/ 182880 w 182880"/>
                <a:gd name="connsiteY2-6" fmla="*/ 3258503 h 3258503"/>
                <a:gd name="connsiteX3-7" fmla="*/ 0 w 182880"/>
                <a:gd name="connsiteY3-8" fmla="*/ 3258503 h 3258503"/>
                <a:gd name="connsiteX4-9" fmla="*/ 66675 w 182880"/>
                <a:gd name="connsiteY4-10" fmla="*/ 0 h 3258503"/>
                <a:gd name="connsiteX0-11" fmla="*/ 114300 w 182880"/>
                <a:gd name="connsiteY0-12" fmla="*/ 0 h 3470434"/>
                <a:gd name="connsiteX1-13" fmla="*/ 182880 w 182880"/>
                <a:gd name="connsiteY1-14" fmla="*/ 407194 h 3470434"/>
                <a:gd name="connsiteX2-15" fmla="*/ 182880 w 182880"/>
                <a:gd name="connsiteY2-16" fmla="*/ 3470434 h 3470434"/>
                <a:gd name="connsiteX3-17" fmla="*/ 0 w 182880"/>
                <a:gd name="connsiteY3-18" fmla="*/ 3470434 h 3470434"/>
                <a:gd name="connsiteX4-19" fmla="*/ 114300 w 182880"/>
                <a:gd name="connsiteY4-20" fmla="*/ 0 h 3470434"/>
                <a:gd name="connsiteX0-21" fmla="*/ 114300 w 182880"/>
                <a:gd name="connsiteY0-22" fmla="*/ 0 h 3470434"/>
                <a:gd name="connsiteX1-23" fmla="*/ 182880 w 182880"/>
                <a:gd name="connsiteY1-24" fmla="*/ 407194 h 3470434"/>
                <a:gd name="connsiteX2-25" fmla="*/ 182880 w 182880"/>
                <a:gd name="connsiteY2-26" fmla="*/ 3470434 h 3470434"/>
                <a:gd name="connsiteX3-27" fmla="*/ 0 w 182880"/>
                <a:gd name="connsiteY3-28" fmla="*/ 3470434 h 3470434"/>
                <a:gd name="connsiteX4-29" fmla="*/ 100489 w 182880"/>
                <a:gd name="connsiteY4-30" fmla="*/ 458154 h 3470434"/>
                <a:gd name="connsiteX5" fmla="*/ 114300 w 182880"/>
                <a:gd name="connsiteY5" fmla="*/ 0 h 3470434"/>
                <a:gd name="connsiteX0-31" fmla="*/ 114300 w 182880"/>
                <a:gd name="connsiteY0-32" fmla="*/ 0 h 3470434"/>
                <a:gd name="connsiteX1-33" fmla="*/ 182880 w 182880"/>
                <a:gd name="connsiteY1-34" fmla="*/ 407194 h 3470434"/>
                <a:gd name="connsiteX2-35" fmla="*/ 182880 w 182880"/>
                <a:gd name="connsiteY2-36" fmla="*/ 3470434 h 3470434"/>
                <a:gd name="connsiteX3-37" fmla="*/ 0 w 182880"/>
                <a:gd name="connsiteY3-38" fmla="*/ 3470434 h 3470434"/>
                <a:gd name="connsiteX4-39" fmla="*/ 2858 w 182880"/>
                <a:gd name="connsiteY4-40" fmla="*/ 593885 h 3470434"/>
                <a:gd name="connsiteX5-41" fmla="*/ 114300 w 182880"/>
                <a:gd name="connsiteY5-42" fmla="*/ 0 h 3470434"/>
                <a:gd name="connsiteX0-43" fmla="*/ 114300 w 206692"/>
                <a:gd name="connsiteY0-44" fmla="*/ 0 h 3470434"/>
                <a:gd name="connsiteX1-45" fmla="*/ 206692 w 206692"/>
                <a:gd name="connsiteY1-46" fmla="*/ 600075 h 3470434"/>
                <a:gd name="connsiteX2-47" fmla="*/ 182880 w 206692"/>
                <a:gd name="connsiteY2-48" fmla="*/ 3470434 h 3470434"/>
                <a:gd name="connsiteX3-49" fmla="*/ 0 w 206692"/>
                <a:gd name="connsiteY3-50" fmla="*/ 3470434 h 3470434"/>
                <a:gd name="connsiteX4-51" fmla="*/ 2858 w 206692"/>
                <a:gd name="connsiteY4-52" fmla="*/ 593885 h 3470434"/>
                <a:gd name="connsiteX5-53" fmla="*/ 114300 w 206692"/>
                <a:gd name="connsiteY5-54" fmla="*/ 0 h 3470434"/>
                <a:gd name="connsiteX0-55" fmla="*/ 128612 w 221004"/>
                <a:gd name="connsiteY0-56" fmla="*/ 0 h 3470434"/>
                <a:gd name="connsiteX1-57" fmla="*/ 221004 w 221004"/>
                <a:gd name="connsiteY1-58" fmla="*/ 600075 h 3470434"/>
                <a:gd name="connsiteX2-59" fmla="*/ 197192 w 221004"/>
                <a:gd name="connsiteY2-60" fmla="*/ 3470434 h 3470434"/>
                <a:gd name="connsiteX3-61" fmla="*/ 14312 w 221004"/>
                <a:gd name="connsiteY3-62" fmla="*/ 3470434 h 3470434"/>
                <a:gd name="connsiteX4-63" fmla="*/ 12407 w 221004"/>
                <a:gd name="connsiteY4-64" fmla="*/ 3110866 h 3470434"/>
                <a:gd name="connsiteX5-65" fmla="*/ 17170 w 221004"/>
                <a:gd name="connsiteY5-66" fmla="*/ 593885 h 3470434"/>
                <a:gd name="connsiteX6" fmla="*/ 128612 w 221004"/>
                <a:gd name="connsiteY6" fmla="*/ 0 h 3470434"/>
                <a:gd name="connsiteX0-67" fmla="*/ 120197 w 212589"/>
                <a:gd name="connsiteY0-68" fmla="*/ 0 h 3532985"/>
                <a:gd name="connsiteX1-69" fmla="*/ 212589 w 212589"/>
                <a:gd name="connsiteY1-70" fmla="*/ 600075 h 3532985"/>
                <a:gd name="connsiteX2-71" fmla="*/ 188777 w 212589"/>
                <a:gd name="connsiteY2-72" fmla="*/ 3470434 h 3532985"/>
                <a:gd name="connsiteX3-73" fmla="*/ 5897 w 212589"/>
                <a:gd name="connsiteY3-74" fmla="*/ 3470434 h 3532985"/>
                <a:gd name="connsiteX4-75" fmla="*/ 75430 w 212589"/>
                <a:gd name="connsiteY4-76" fmla="*/ 3272791 h 3532985"/>
                <a:gd name="connsiteX5-77" fmla="*/ 8755 w 212589"/>
                <a:gd name="connsiteY5-78" fmla="*/ 593885 h 3532985"/>
                <a:gd name="connsiteX6-79" fmla="*/ 120197 w 212589"/>
                <a:gd name="connsiteY6-80" fmla="*/ 0 h 3532985"/>
                <a:gd name="connsiteX0-81" fmla="*/ 120197 w 212589"/>
                <a:gd name="connsiteY0-82" fmla="*/ 0 h 3532985"/>
                <a:gd name="connsiteX1-83" fmla="*/ 212589 w 212589"/>
                <a:gd name="connsiteY1-84" fmla="*/ 600075 h 3532985"/>
                <a:gd name="connsiteX2-85" fmla="*/ 189730 w 212589"/>
                <a:gd name="connsiteY2-86" fmla="*/ 3175160 h 3532985"/>
                <a:gd name="connsiteX3-87" fmla="*/ 188777 w 212589"/>
                <a:gd name="connsiteY3-88" fmla="*/ 3470434 h 3532985"/>
                <a:gd name="connsiteX4-89" fmla="*/ 5897 w 212589"/>
                <a:gd name="connsiteY4-90" fmla="*/ 3470434 h 3532985"/>
                <a:gd name="connsiteX5-91" fmla="*/ 75430 w 212589"/>
                <a:gd name="connsiteY5-92" fmla="*/ 3272791 h 3532985"/>
                <a:gd name="connsiteX6-93" fmla="*/ 8755 w 212589"/>
                <a:gd name="connsiteY6-94" fmla="*/ 593885 h 3532985"/>
                <a:gd name="connsiteX7" fmla="*/ 120197 w 212589"/>
                <a:gd name="connsiteY7" fmla="*/ 0 h 3532985"/>
                <a:gd name="connsiteX0-95" fmla="*/ 120197 w 212589"/>
                <a:gd name="connsiteY0-96" fmla="*/ 0 h 3532985"/>
                <a:gd name="connsiteX1-97" fmla="*/ 212589 w 212589"/>
                <a:gd name="connsiteY1-98" fmla="*/ 600075 h 3532985"/>
                <a:gd name="connsiteX2-99" fmla="*/ 180205 w 212589"/>
                <a:gd name="connsiteY2-100" fmla="*/ 3313272 h 3532985"/>
                <a:gd name="connsiteX3-101" fmla="*/ 188777 w 212589"/>
                <a:gd name="connsiteY3-102" fmla="*/ 3470434 h 3532985"/>
                <a:gd name="connsiteX4-103" fmla="*/ 5897 w 212589"/>
                <a:gd name="connsiteY4-104" fmla="*/ 3470434 h 3532985"/>
                <a:gd name="connsiteX5-105" fmla="*/ 75430 w 212589"/>
                <a:gd name="connsiteY5-106" fmla="*/ 3272791 h 3532985"/>
                <a:gd name="connsiteX6-107" fmla="*/ 8755 w 212589"/>
                <a:gd name="connsiteY6-108" fmla="*/ 593885 h 3532985"/>
                <a:gd name="connsiteX7-109" fmla="*/ 120197 w 212589"/>
                <a:gd name="connsiteY7-110" fmla="*/ 0 h 3532985"/>
                <a:gd name="connsiteX0-111" fmla="*/ 129290 w 221682"/>
                <a:gd name="connsiteY0-112" fmla="*/ 0 h 4039553"/>
                <a:gd name="connsiteX1-113" fmla="*/ 221682 w 221682"/>
                <a:gd name="connsiteY1-114" fmla="*/ 600075 h 4039553"/>
                <a:gd name="connsiteX2-115" fmla="*/ 189298 w 221682"/>
                <a:gd name="connsiteY2-116" fmla="*/ 3313272 h 4039553"/>
                <a:gd name="connsiteX3-117" fmla="*/ 197870 w 221682"/>
                <a:gd name="connsiteY3-118" fmla="*/ 3470434 h 4039553"/>
                <a:gd name="connsiteX4-119" fmla="*/ 5465 w 221682"/>
                <a:gd name="connsiteY4-120" fmla="*/ 4039553 h 4039553"/>
                <a:gd name="connsiteX5-121" fmla="*/ 84523 w 221682"/>
                <a:gd name="connsiteY5-122" fmla="*/ 3272791 h 4039553"/>
                <a:gd name="connsiteX6-123" fmla="*/ 17848 w 221682"/>
                <a:gd name="connsiteY6-124" fmla="*/ 593885 h 4039553"/>
                <a:gd name="connsiteX7-125" fmla="*/ 129290 w 221682"/>
                <a:gd name="connsiteY7-126" fmla="*/ 0 h 4039553"/>
                <a:gd name="connsiteX0-127" fmla="*/ 129290 w 278833"/>
                <a:gd name="connsiteY0-128" fmla="*/ 0 h 4418171"/>
                <a:gd name="connsiteX1-129" fmla="*/ 221682 w 278833"/>
                <a:gd name="connsiteY1-130" fmla="*/ 600075 h 4418171"/>
                <a:gd name="connsiteX2-131" fmla="*/ 189298 w 278833"/>
                <a:gd name="connsiteY2-132" fmla="*/ 3313272 h 4418171"/>
                <a:gd name="connsiteX3-133" fmla="*/ 278833 w 278833"/>
                <a:gd name="connsiteY3-134" fmla="*/ 4418171 h 4418171"/>
                <a:gd name="connsiteX4-135" fmla="*/ 5465 w 278833"/>
                <a:gd name="connsiteY4-136" fmla="*/ 4039553 h 4418171"/>
                <a:gd name="connsiteX5-137" fmla="*/ 84523 w 278833"/>
                <a:gd name="connsiteY5-138" fmla="*/ 3272791 h 4418171"/>
                <a:gd name="connsiteX6-139" fmla="*/ 17848 w 278833"/>
                <a:gd name="connsiteY6-140" fmla="*/ 593885 h 4418171"/>
                <a:gd name="connsiteX7-141" fmla="*/ 129290 w 278833"/>
                <a:gd name="connsiteY7-142" fmla="*/ 0 h 4418171"/>
                <a:gd name="connsiteX0-143" fmla="*/ 210502 w 360045"/>
                <a:gd name="connsiteY0-144" fmla="*/ 0 h 4715828"/>
                <a:gd name="connsiteX1-145" fmla="*/ 302894 w 360045"/>
                <a:gd name="connsiteY1-146" fmla="*/ 600075 h 4715828"/>
                <a:gd name="connsiteX2-147" fmla="*/ 270510 w 360045"/>
                <a:gd name="connsiteY2-148" fmla="*/ 3313272 h 4715828"/>
                <a:gd name="connsiteX3-149" fmla="*/ 360045 w 360045"/>
                <a:gd name="connsiteY3-150" fmla="*/ 4418171 h 4715828"/>
                <a:gd name="connsiteX4-151" fmla="*/ 3333 w 360045"/>
                <a:gd name="connsiteY4-152" fmla="*/ 4715828 h 4715828"/>
                <a:gd name="connsiteX5-153" fmla="*/ 165735 w 360045"/>
                <a:gd name="connsiteY5-154" fmla="*/ 3272791 h 4715828"/>
                <a:gd name="connsiteX6-155" fmla="*/ 99060 w 360045"/>
                <a:gd name="connsiteY6-156" fmla="*/ 593885 h 4715828"/>
                <a:gd name="connsiteX7-157" fmla="*/ 210502 w 360045"/>
                <a:gd name="connsiteY7-158" fmla="*/ 0 h 4715828"/>
                <a:gd name="connsiteX0-159" fmla="*/ 210502 w 507682"/>
                <a:gd name="connsiteY0-160" fmla="*/ 0 h 5446871"/>
                <a:gd name="connsiteX1-161" fmla="*/ 302894 w 507682"/>
                <a:gd name="connsiteY1-162" fmla="*/ 600075 h 5446871"/>
                <a:gd name="connsiteX2-163" fmla="*/ 270510 w 507682"/>
                <a:gd name="connsiteY2-164" fmla="*/ 3313272 h 5446871"/>
                <a:gd name="connsiteX3-165" fmla="*/ 507682 w 507682"/>
                <a:gd name="connsiteY3-166" fmla="*/ 5446871 h 5446871"/>
                <a:gd name="connsiteX4-167" fmla="*/ 3333 w 507682"/>
                <a:gd name="connsiteY4-168" fmla="*/ 4715828 h 5446871"/>
                <a:gd name="connsiteX5-169" fmla="*/ 165735 w 507682"/>
                <a:gd name="connsiteY5-170" fmla="*/ 3272791 h 5446871"/>
                <a:gd name="connsiteX6-171" fmla="*/ 99060 w 507682"/>
                <a:gd name="connsiteY6-172" fmla="*/ 593885 h 5446871"/>
                <a:gd name="connsiteX7-173" fmla="*/ 210502 w 507682"/>
                <a:gd name="connsiteY7-174" fmla="*/ 0 h 5446871"/>
                <a:gd name="connsiteX0-175" fmla="*/ 297634 w 594814"/>
                <a:gd name="connsiteY0-176" fmla="*/ 0 h 5458778"/>
                <a:gd name="connsiteX1-177" fmla="*/ 390026 w 594814"/>
                <a:gd name="connsiteY1-178" fmla="*/ 600075 h 5458778"/>
                <a:gd name="connsiteX2-179" fmla="*/ 357642 w 594814"/>
                <a:gd name="connsiteY2-180" fmla="*/ 3313272 h 5458778"/>
                <a:gd name="connsiteX3-181" fmla="*/ 594814 w 594814"/>
                <a:gd name="connsiteY3-182" fmla="*/ 5446871 h 5458778"/>
                <a:gd name="connsiteX4-183" fmla="*/ 2359 w 594814"/>
                <a:gd name="connsiteY4-184" fmla="*/ 5458778 h 5458778"/>
                <a:gd name="connsiteX5-185" fmla="*/ 252867 w 594814"/>
                <a:gd name="connsiteY5-186" fmla="*/ 3272791 h 5458778"/>
                <a:gd name="connsiteX6-187" fmla="*/ 186192 w 594814"/>
                <a:gd name="connsiteY6-188" fmla="*/ 593885 h 5458778"/>
                <a:gd name="connsiteX7-189" fmla="*/ 297634 w 594814"/>
                <a:gd name="connsiteY7-190" fmla="*/ 0 h 5458778"/>
                <a:gd name="connsiteX0-191" fmla="*/ 297634 w 594814"/>
                <a:gd name="connsiteY0-192" fmla="*/ 0 h 5458778"/>
                <a:gd name="connsiteX1-193" fmla="*/ 390026 w 594814"/>
                <a:gd name="connsiteY1-194" fmla="*/ 600075 h 5458778"/>
                <a:gd name="connsiteX2-195" fmla="*/ 348117 w 594814"/>
                <a:gd name="connsiteY2-196" fmla="*/ 3270410 h 5458778"/>
                <a:gd name="connsiteX3-197" fmla="*/ 594814 w 594814"/>
                <a:gd name="connsiteY3-198" fmla="*/ 5446871 h 5458778"/>
                <a:gd name="connsiteX4-199" fmla="*/ 2359 w 594814"/>
                <a:gd name="connsiteY4-200" fmla="*/ 5458778 h 5458778"/>
                <a:gd name="connsiteX5-201" fmla="*/ 252867 w 594814"/>
                <a:gd name="connsiteY5-202" fmla="*/ 3272791 h 5458778"/>
                <a:gd name="connsiteX6-203" fmla="*/ 186192 w 594814"/>
                <a:gd name="connsiteY6-204" fmla="*/ 593885 h 5458778"/>
                <a:gd name="connsiteX7-205" fmla="*/ 297634 w 594814"/>
                <a:gd name="connsiteY7-206" fmla="*/ 0 h 5458778"/>
                <a:gd name="connsiteX0-207" fmla="*/ 297634 w 594814"/>
                <a:gd name="connsiteY0-208" fmla="*/ 0 h 5458778"/>
                <a:gd name="connsiteX1-209" fmla="*/ 390026 w 594814"/>
                <a:gd name="connsiteY1-210" fmla="*/ 600075 h 5458778"/>
                <a:gd name="connsiteX2-211" fmla="*/ 348117 w 594814"/>
                <a:gd name="connsiteY2-212" fmla="*/ 3270410 h 5458778"/>
                <a:gd name="connsiteX3-213" fmla="*/ 594814 w 594814"/>
                <a:gd name="connsiteY3-214" fmla="*/ 5446871 h 5458778"/>
                <a:gd name="connsiteX4-215" fmla="*/ 2359 w 594814"/>
                <a:gd name="connsiteY4-216" fmla="*/ 5458778 h 5458778"/>
                <a:gd name="connsiteX5-217" fmla="*/ 252867 w 594814"/>
                <a:gd name="connsiteY5-218" fmla="*/ 3272791 h 5458778"/>
                <a:gd name="connsiteX6-219" fmla="*/ 186192 w 594814"/>
                <a:gd name="connsiteY6-220" fmla="*/ 593885 h 5458778"/>
                <a:gd name="connsiteX7-221" fmla="*/ 297634 w 594814"/>
                <a:gd name="connsiteY7-222" fmla="*/ 0 h 5458778"/>
                <a:gd name="connsiteX0-223" fmla="*/ 297634 w 594814"/>
                <a:gd name="connsiteY0-224" fmla="*/ 0 h 5458778"/>
                <a:gd name="connsiteX1-225" fmla="*/ 390026 w 594814"/>
                <a:gd name="connsiteY1-226" fmla="*/ 600075 h 5458778"/>
                <a:gd name="connsiteX2-227" fmla="*/ 352880 w 594814"/>
                <a:gd name="connsiteY2-228" fmla="*/ 3270410 h 5458778"/>
                <a:gd name="connsiteX3-229" fmla="*/ 594814 w 594814"/>
                <a:gd name="connsiteY3-230" fmla="*/ 5446871 h 5458778"/>
                <a:gd name="connsiteX4-231" fmla="*/ 2359 w 594814"/>
                <a:gd name="connsiteY4-232" fmla="*/ 5458778 h 5458778"/>
                <a:gd name="connsiteX5-233" fmla="*/ 252867 w 594814"/>
                <a:gd name="connsiteY5-234" fmla="*/ 3272791 h 5458778"/>
                <a:gd name="connsiteX6-235" fmla="*/ 186192 w 594814"/>
                <a:gd name="connsiteY6-236" fmla="*/ 593885 h 5458778"/>
                <a:gd name="connsiteX7-237" fmla="*/ 297634 w 594814"/>
                <a:gd name="connsiteY7-238" fmla="*/ 0 h 5458778"/>
                <a:gd name="connsiteX0-239" fmla="*/ 295275 w 592455"/>
                <a:gd name="connsiteY0-240" fmla="*/ 0 h 5458778"/>
                <a:gd name="connsiteX1-241" fmla="*/ 387667 w 592455"/>
                <a:gd name="connsiteY1-242" fmla="*/ 600075 h 5458778"/>
                <a:gd name="connsiteX2-243" fmla="*/ 350521 w 592455"/>
                <a:gd name="connsiteY2-244" fmla="*/ 3270410 h 5458778"/>
                <a:gd name="connsiteX3-245" fmla="*/ 592455 w 592455"/>
                <a:gd name="connsiteY3-246" fmla="*/ 5446871 h 5458778"/>
                <a:gd name="connsiteX4-247" fmla="*/ 0 w 592455"/>
                <a:gd name="connsiteY4-248" fmla="*/ 5458778 h 5458778"/>
                <a:gd name="connsiteX5-249" fmla="*/ 250508 w 592455"/>
                <a:gd name="connsiteY5-250" fmla="*/ 3272791 h 5458778"/>
                <a:gd name="connsiteX6-251" fmla="*/ 183833 w 592455"/>
                <a:gd name="connsiteY6-252" fmla="*/ 593885 h 5458778"/>
                <a:gd name="connsiteX7-253" fmla="*/ 295275 w 592455"/>
                <a:gd name="connsiteY7-254" fmla="*/ 0 h 5458778"/>
                <a:gd name="connsiteX0-255" fmla="*/ 295275 w 606743"/>
                <a:gd name="connsiteY0-256" fmla="*/ 0 h 5475446"/>
                <a:gd name="connsiteX1-257" fmla="*/ 387667 w 606743"/>
                <a:gd name="connsiteY1-258" fmla="*/ 600075 h 5475446"/>
                <a:gd name="connsiteX2-259" fmla="*/ 350521 w 606743"/>
                <a:gd name="connsiteY2-260" fmla="*/ 3270410 h 5475446"/>
                <a:gd name="connsiteX3-261" fmla="*/ 606743 w 606743"/>
                <a:gd name="connsiteY3-262" fmla="*/ 5475446 h 5475446"/>
                <a:gd name="connsiteX4-263" fmla="*/ 0 w 606743"/>
                <a:gd name="connsiteY4-264" fmla="*/ 5458778 h 5475446"/>
                <a:gd name="connsiteX5-265" fmla="*/ 250508 w 606743"/>
                <a:gd name="connsiteY5-266" fmla="*/ 3272791 h 5475446"/>
                <a:gd name="connsiteX6-267" fmla="*/ 183833 w 606743"/>
                <a:gd name="connsiteY6-268" fmla="*/ 593885 h 5475446"/>
                <a:gd name="connsiteX7-269" fmla="*/ 295275 w 606743"/>
                <a:gd name="connsiteY7-270" fmla="*/ 0 h 5475446"/>
                <a:gd name="connsiteX0-271" fmla="*/ 295275 w 606743"/>
                <a:gd name="connsiteY0-272" fmla="*/ 0 h 5465921"/>
                <a:gd name="connsiteX1-273" fmla="*/ 387667 w 606743"/>
                <a:gd name="connsiteY1-274" fmla="*/ 600075 h 5465921"/>
                <a:gd name="connsiteX2-275" fmla="*/ 350521 w 606743"/>
                <a:gd name="connsiteY2-276" fmla="*/ 3270410 h 5465921"/>
                <a:gd name="connsiteX3-277" fmla="*/ 606743 w 606743"/>
                <a:gd name="connsiteY3-278" fmla="*/ 5465921 h 5465921"/>
                <a:gd name="connsiteX4-279" fmla="*/ 0 w 606743"/>
                <a:gd name="connsiteY4-280" fmla="*/ 5458778 h 5465921"/>
                <a:gd name="connsiteX5-281" fmla="*/ 250508 w 606743"/>
                <a:gd name="connsiteY5-282" fmla="*/ 3272791 h 5465921"/>
                <a:gd name="connsiteX6-283" fmla="*/ 183833 w 606743"/>
                <a:gd name="connsiteY6-284" fmla="*/ 593885 h 5465921"/>
                <a:gd name="connsiteX7-285" fmla="*/ 295275 w 606743"/>
                <a:gd name="connsiteY7-286" fmla="*/ 0 h 5465921"/>
                <a:gd name="connsiteX0-287" fmla="*/ 295275 w 606743"/>
                <a:gd name="connsiteY0-288" fmla="*/ 0 h 5465921"/>
                <a:gd name="connsiteX1-289" fmla="*/ 387667 w 606743"/>
                <a:gd name="connsiteY1-290" fmla="*/ 600075 h 5465921"/>
                <a:gd name="connsiteX2-291" fmla="*/ 350521 w 606743"/>
                <a:gd name="connsiteY2-292" fmla="*/ 3270410 h 5465921"/>
                <a:gd name="connsiteX3-293" fmla="*/ 606743 w 606743"/>
                <a:gd name="connsiteY3-294" fmla="*/ 5465921 h 5465921"/>
                <a:gd name="connsiteX4-295" fmla="*/ 0 w 606743"/>
                <a:gd name="connsiteY4-296" fmla="*/ 5458778 h 5465921"/>
                <a:gd name="connsiteX5-297" fmla="*/ 250508 w 606743"/>
                <a:gd name="connsiteY5-298" fmla="*/ 3272791 h 5465921"/>
                <a:gd name="connsiteX6-299" fmla="*/ 183833 w 606743"/>
                <a:gd name="connsiteY6-300" fmla="*/ 593885 h 5465921"/>
                <a:gd name="connsiteX7-301" fmla="*/ 295275 w 606743"/>
                <a:gd name="connsiteY7-302" fmla="*/ 0 h 5465921"/>
                <a:gd name="connsiteX0-303" fmla="*/ 295275 w 606743"/>
                <a:gd name="connsiteY0-304" fmla="*/ 0 h 5465921"/>
                <a:gd name="connsiteX1-305" fmla="*/ 387667 w 606743"/>
                <a:gd name="connsiteY1-306" fmla="*/ 600075 h 5465921"/>
                <a:gd name="connsiteX2-307" fmla="*/ 350521 w 606743"/>
                <a:gd name="connsiteY2-308" fmla="*/ 3270410 h 5465921"/>
                <a:gd name="connsiteX3-309" fmla="*/ 606743 w 606743"/>
                <a:gd name="connsiteY3-310" fmla="*/ 5465921 h 5465921"/>
                <a:gd name="connsiteX4-311" fmla="*/ 0 w 606743"/>
                <a:gd name="connsiteY4-312" fmla="*/ 5458778 h 5465921"/>
                <a:gd name="connsiteX5-313" fmla="*/ 250508 w 606743"/>
                <a:gd name="connsiteY5-314" fmla="*/ 3272791 h 5465921"/>
                <a:gd name="connsiteX6-315" fmla="*/ 183833 w 606743"/>
                <a:gd name="connsiteY6-316" fmla="*/ 593885 h 5465921"/>
                <a:gd name="connsiteX7-317" fmla="*/ 295275 w 606743"/>
                <a:gd name="connsiteY7-318" fmla="*/ 0 h 5465921"/>
                <a:gd name="connsiteX0-319" fmla="*/ 295275 w 606743"/>
                <a:gd name="connsiteY0-320" fmla="*/ 0 h 5465921"/>
                <a:gd name="connsiteX1-321" fmla="*/ 387667 w 606743"/>
                <a:gd name="connsiteY1-322" fmla="*/ 600075 h 5465921"/>
                <a:gd name="connsiteX2-323" fmla="*/ 350521 w 606743"/>
                <a:gd name="connsiteY2-324" fmla="*/ 3270410 h 5465921"/>
                <a:gd name="connsiteX3-325" fmla="*/ 606743 w 606743"/>
                <a:gd name="connsiteY3-326" fmla="*/ 5465921 h 5465921"/>
                <a:gd name="connsiteX4-327" fmla="*/ 0 w 606743"/>
                <a:gd name="connsiteY4-328" fmla="*/ 5458778 h 5465921"/>
                <a:gd name="connsiteX5-329" fmla="*/ 250508 w 606743"/>
                <a:gd name="connsiteY5-330" fmla="*/ 3272791 h 5465921"/>
                <a:gd name="connsiteX6-331" fmla="*/ 183833 w 606743"/>
                <a:gd name="connsiteY6-332" fmla="*/ 593885 h 5465921"/>
                <a:gd name="connsiteX7-333" fmla="*/ 295275 w 606743"/>
                <a:gd name="connsiteY7-334" fmla="*/ 0 h 5465921"/>
                <a:gd name="connsiteX0-335" fmla="*/ 295275 w 607630"/>
                <a:gd name="connsiteY0-336" fmla="*/ 0 h 5465921"/>
                <a:gd name="connsiteX1-337" fmla="*/ 387667 w 607630"/>
                <a:gd name="connsiteY1-338" fmla="*/ 600075 h 5465921"/>
                <a:gd name="connsiteX2-339" fmla="*/ 350521 w 607630"/>
                <a:gd name="connsiteY2-340" fmla="*/ 3270410 h 5465921"/>
                <a:gd name="connsiteX3-341" fmla="*/ 606743 w 607630"/>
                <a:gd name="connsiteY3-342" fmla="*/ 5465921 h 5465921"/>
                <a:gd name="connsiteX4-343" fmla="*/ 0 w 607630"/>
                <a:gd name="connsiteY4-344" fmla="*/ 5458778 h 5465921"/>
                <a:gd name="connsiteX5-345" fmla="*/ 250508 w 607630"/>
                <a:gd name="connsiteY5-346" fmla="*/ 3272791 h 5465921"/>
                <a:gd name="connsiteX6-347" fmla="*/ 183833 w 607630"/>
                <a:gd name="connsiteY6-348" fmla="*/ 593885 h 5465921"/>
                <a:gd name="connsiteX7-349" fmla="*/ 295275 w 607630"/>
                <a:gd name="connsiteY7-350" fmla="*/ 0 h 5465921"/>
                <a:gd name="connsiteX0-351" fmla="*/ 295275 w 607630"/>
                <a:gd name="connsiteY0-352" fmla="*/ 0 h 5465921"/>
                <a:gd name="connsiteX1-353" fmla="*/ 387667 w 607630"/>
                <a:gd name="connsiteY1-354" fmla="*/ 600075 h 5465921"/>
                <a:gd name="connsiteX2-355" fmla="*/ 350521 w 607630"/>
                <a:gd name="connsiteY2-356" fmla="*/ 3270410 h 5465921"/>
                <a:gd name="connsiteX3-357" fmla="*/ 606743 w 607630"/>
                <a:gd name="connsiteY3-358" fmla="*/ 5465921 h 5465921"/>
                <a:gd name="connsiteX4-359" fmla="*/ 0 w 607630"/>
                <a:gd name="connsiteY4-360" fmla="*/ 5458778 h 5465921"/>
                <a:gd name="connsiteX5-361" fmla="*/ 250508 w 607630"/>
                <a:gd name="connsiteY5-362" fmla="*/ 3272791 h 5465921"/>
                <a:gd name="connsiteX6-363" fmla="*/ 174308 w 607630"/>
                <a:gd name="connsiteY6-364" fmla="*/ 1060610 h 5465921"/>
                <a:gd name="connsiteX7-365" fmla="*/ 295275 w 607630"/>
                <a:gd name="connsiteY7-366" fmla="*/ 0 h 5465921"/>
                <a:gd name="connsiteX0-367" fmla="*/ 295275 w 607630"/>
                <a:gd name="connsiteY0-368" fmla="*/ 0 h 5465921"/>
                <a:gd name="connsiteX1-369" fmla="*/ 387667 w 607630"/>
                <a:gd name="connsiteY1-370" fmla="*/ 600075 h 5465921"/>
                <a:gd name="connsiteX2-371" fmla="*/ 350521 w 607630"/>
                <a:gd name="connsiteY2-372" fmla="*/ 3270410 h 5465921"/>
                <a:gd name="connsiteX3-373" fmla="*/ 606743 w 607630"/>
                <a:gd name="connsiteY3-374" fmla="*/ 5465921 h 5465921"/>
                <a:gd name="connsiteX4-375" fmla="*/ 0 w 607630"/>
                <a:gd name="connsiteY4-376" fmla="*/ 5458778 h 5465921"/>
                <a:gd name="connsiteX5-377" fmla="*/ 250508 w 607630"/>
                <a:gd name="connsiteY5-378" fmla="*/ 3272791 h 5465921"/>
                <a:gd name="connsiteX6-379" fmla="*/ 174308 w 607630"/>
                <a:gd name="connsiteY6-380" fmla="*/ 1060610 h 5465921"/>
                <a:gd name="connsiteX7-381" fmla="*/ 295275 w 607630"/>
                <a:gd name="connsiteY7-382" fmla="*/ 0 h 5465921"/>
                <a:gd name="connsiteX0-383" fmla="*/ 295275 w 607630"/>
                <a:gd name="connsiteY0-384" fmla="*/ 0 h 5465921"/>
                <a:gd name="connsiteX1-385" fmla="*/ 397192 w 607630"/>
                <a:gd name="connsiteY1-386" fmla="*/ 1057275 h 5465921"/>
                <a:gd name="connsiteX2-387" fmla="*/ 350521 w 607630"/>
                <a:gd name="connsiteY2-388" fmla="*/ 3270410 h 5465921"/>
                <a:gd name="connsiteX3-389" fmla="*/ 606743 w 607630"/>
                <a:gd name="connsiteY3-390" fmla="*/ 5465921 h 5465921"/>
                <a:gd name="connsiteX4-391" fmla="*/ 0 w 607630"/>
                <a:gd name="connsiteY4-392" fmla="*/ 5458778 h 5465921"/>
                <a:gd name="connsiteX5-393" fmla="*/ 250508 w 607630"/>
                <a:gd name="connsiteY5-394" fmla="*/ 3272791 h 5465921"/>
                <a:gd name="connsiteX6-395" fmla="*/ 174308 w 607630"/>
                <a:gd name="connsiteY6-396" fmla="*/ 1060610 h 5465921"/>
                <a:gd name="connsiteX7-397" fmla="*/ 295275 w 607630"/>
                <a:gd name="connsiteY7-398" fmla="*/ 0 h 5465921"/>
                <a:gd name="connsiteX0-399" fmla="*/ 295275 w 607630"/>
                <a:gd name="connsiteY0-400" fmla="*/ 0 h 5465921"/>
                <a:gd name="connsiteX1-401" fmla="*/ 397192 w 607630"/>
                <a:gd name="connsiteY1-402" fmla="*/ 1057275 h 5465921"/>
                <a:gd name="connsiteX2-403" fmla="*/ 350521 w 607630"/>
                <a:gd name="connsiteY2-404" fmla="*/ 3270410 h 5465921"/>
                <a:gd name="connsiteX3-405" fmla="*/ 606743 w 607630"/>
                <a:gd name="connsiteY3-406" fmla="*/ 5465921 h 5465921"/>
                <a:gd name="connsiteX4-407" fmla="*/ 0 w 607630"/>
                <a:gd name="connsiteY4-408" fmla="*/ 5458778 h 5465921"/>
                <a:gd name="connsiteX5-409" fmla="*/ 250508 w 607630"/>
                <a:gd name="connsiteY5-410" fmla="*/ 3272791 h 5465921"/>
                <a:gd name="connsiteX6-411" fmla="*/ 174308 w 607630"/>
                <a:gd name="connsiteY6-412" fmla="*/ 1060610 h 5465921"/>
                <a:gd name="connsiteX7-413" fmla="*/ 295275 w 607630"/>
                <a:gd name="connsiteY7-414" fmla="*/ 0 h 5465921"/>
                <a:gd name="connsiteX0-415" fmla="*/ 295275 w 607630"/>
                <a:gd name="connsiteY0-416" fmla="*/ 0 h 5465921"/>
                <a:gd name="connsiteX1-417" fmla="*/ 397192 w 607630"/>
                <a:gd name="connsiteY1-418" fmla="*/ 1057275 h 5465921"/>
                <a:gd name="connsiteX2-419" fmla="*/ 350521 w 607630"/>
                <a:gd name="connsiteY2-420" fmla="*/ 3270410 h 5465921"/>
                <a:gd name="connsiteX3-421" fmla="*/ 606743 w 607630"/>
                <a:gd name="connsiteY3-422" fmla="*/ 5465921 h 5465921"/>
                <a:gd name="connsiteX4-423" fmla="*/ 0 w 607630"/>
                <a:gd name="connsiteY4-424" fmla="*/ 5458778 h 5465921"/>
                <a:gd name="connsiteX5-425" fmla="*/ 250508 w 607630"/>
                <a:gd name="connsiteY5-426" fmla="*/ 3272791 h 5465921"/>
                <a:gd name="connsiteX6-427" fmla="*/ 174308 w 607630"/>
                <a:gd name="connsiteY6-428" fmla="*/ 1060610 h 5465921"/>
                <a:gd name="connsiteX7-429" fmla="*/ 295275 w 607630"/>
                <a:gd name="connsiteY7-430" fmla="*/ 0 h 5465921"/>
                <a:gd name="connsiteX0-431" fmla="*/ 295275 w 607630"/>
                <a:gd name="connsiteY0-432" fmla="*/ 0 h 5465921"/>
                <a:gd name="connsiteX1-433" fmla="*/ 397192 w 607630"/>
                <a:gd name="connsiteY1-434" fmla="*/ 1057275 h 5465921"/>
                <a:gd name="connsiteX2-435" fmla="*/ 350521 w 607630"/>
                <a:gd name="connsiteY2-436" fmla="*/ 3270410 h 5465921"/>
                <a:gd name="connsiteX3-437" fmla="*/ 606743 w 607630"/>
                <a:gd name="connsiteY3-438" fmla="*/ 5465921 h 5465921"/>
                <a:gd name="connsiteX4-439" fmla="*/ 0 w 607630"/>
                <a:gd name="connsiteY4-440" fmla="*/ 5458778 h 5465921"/>
                <a:gd name="connsiteX5-441" fmla="*/ 250508 w 607630"/>
                <a:gd name="connsiteY5-442" fmla="*/ 3272791 h 5465921"/>
                <a:gd name="connsiteX6-443" fmla="*/ 174308 w 607630"/>
                <a:gd name="connsiteY6-444" fmla="*/ 1060610 h 5465921"/>
                <a:gd name="connsiteX7-445" fmla="*/ 295275 w 607630"/>
                <a:gd name="connsiteY7-446" fmla="*/ 0 h 5465921"/>
                <a:gd name="connsiteX0-447" fmla="*/ 295275 w 607630"/>
                <a:gd name="connsiteY0-448" fmla="*/ 0 h 5465921"/>
                <a:gd name="connsiteX1-449" fmla="*/ 397192 w 607630"/>
                <a:gd name="connsiteY1-450" fmla="*/ 1057275 h 5465921"/>
                <a:gd name="connsiteX2-451" fmla="*/ 350521 w 607630"/>
                <a:gd name="connsiteY2-452" fmla="*/ 3270410 h 5465921"/>
                <a:gd name="connsiteX3-453" fmla="*/ 606743 w 607630"/>
                <a:gd name="connsiteY3-454" fmla="*/ 5465921 h 5465921"/>
                <a:gd name="connsiteX4-455" fmla="*/ 0 w 607630"/>
                <a:gd name="connsiteY4-456" fmla="*/ 5458778 h 5465921"/>
                <a:gd name="connsiteX5-457" fmla="*/ 250508 w 607630"/>
                <a:gd name="connsiteY5-458" fmla="*/ 3272791 h 5465921"/>
                <a:gd name="connsiteX6-459" fmla="*/ 174308 w 607630"/>
                <a:gd name="connsiteY6-460" fmla="*/ 1060610 h 5465921"/>
                <a:gd name="connsiteX7-461" fmla="*/ 295275 w 607630"/>
                <a:gd name="connsiteY7-462" fmla="*/ 0 h 5465921"/>
                <a:gd name="connsiteX0-463" fmla="*/ 295275 w 607630"/>
                <a:gd name="connsiteY0-464" fmla="*/ 0 h 5465921"/>
                <a:gd name="connsiteX1-465" fmla="*/ 397192 w 607630"/>
                <a:gd name="connsiteY1-466" fmla="*/ 1057275 h 5465921"/>
                <a:gd name="connsiteX2-467" fmla="*/ 350521 w 607630"/>
                <a:gd name="connsiteY2-468" fmla="*/ 3270410 h 5465921"/>
                <a:gd name="connsiteX3-469" fmla="*/ 606743 w 607630"/>
                <a:gd name="connsiteY3-470" fmla="*/ 5465921 h 5465921"/>
                <a:gd name="connsiteX4-471" fmla="*/ 0 w 607630"/>
                <a:gd name="connsiteY4-472" fmla="*/ 5458778 h 5465921"/>
                <a:gd name="connsiteX5-473" fmla="*/ 250508 w 607630"/>
                <a:gd name="connsiteY5-474" fmla="*/ 3272791 h 5465921"/>
                <a:gd name="connsiteX6-475" fmla="*/ 174308 w 607630"/>
                <a:gd name="connsiteY6-476" fmla="*/ 1060610 h 5465921"/>
                <a:gd name="connsiteX7-477" fmla="*/ 295275 w 607630"/>
                <a:gd name="connsiteY7-478" fmla="*/ 0 h 5465921"/>
                <a:gd name="connsiteX0-479" fmla="*/ 295275 w 607630"/>
                <a:gd name="connsiteY0-480" fmla="*/ 0 h 5465921"/>
                <a:gd name="connsiteX1-481" fmla="*/ 411480 w 607630"/>
                <a:gd name="connsiteY1-482" fmla="*/ 1066800 h 5465921"/>
                <a:gd name="connsiteX2-483" fmla="*/ 350521 w 607630"/>
                <a:gd name="connsiteY2-484" fmla="*/ 3270410 h 5465921"/>
                <a:gd name="connsiteX3-485" fmla="*/ 606743 w 607630"/>
                <a:gd name="connsiteY3-486" fmla="*/ 5465921 h 5465921"/>
                <a:gd name="connsiteX4-487" fmla="*/ 0 w 607630"/>
                <a:gd name="connsiteY4-488" fmla="*/ 5458778 h 5465921"/>
                <a:gd name="connsiteX5-489" fmla="*/ 250508 w 607630"/>
                <a:gd name="connsiteY5-490" fmla="*/ 3272791 h 5465921"/>
                <a:gd name="connsiteX6-491" fmla="*/ 174308 w 607630"/>
                <a:gd name="connsiteY6-492" fmla="*/ 1060610 h 5465921"/>
                <a:gd name="connsiteX7-493" fmla="*/ 295275 w 607630"/>
                <a:gd name="connsiteY7-494" fmla="*/ 0 h 5465921"/>
                <a:gd name="connsiteX0-495" fmla="*/ 295275 w 607630"/>
                <a:gd name="connsiteY0-496" fmla="*/ 0 h 5465921"/>
                <a:gd name="connsiteX1-497" fmla="*/ 411480 w 607630"/>
                <a:gd name="connsiteY1-498" fmla="*/ 1066800 h 5465921"/>
                <a:gd name="connsiteX2-499" fmla="*/ 350521 w 607630"/>
                <a:gd name="connsiteY2-500" fmla="*/ 3270410 h 5465921"/>
                <a:gd name="connsiteX3-501" fmla="*/ 606743 w 607630"/>
                <a:gd name="connsiteY3-502" fmla="*/ 5465921 h 5465921"/>
                <a:gd name="connsiteX4-503" fmla="*/ 0 w 607630"/>
                <a:gd name="connsiteY4-504" fmla="*/ 5458778 h 5465921"/>
                <a:gd name="connsiteX5-505" fmla="*/ 250508 w 607630"/>
                <a:gd name="connsiteY5-506" fmla="*/ 3272791 h 5465921"/>
                <a:gd name="connsiteX6-507" fmla="*/ 174308 w 607630"/>
                <a:gd name="connsiteY6-508" fmla="*/ 1060610 h 5465921"/>
                <a:gd name="connsiteX7-509" fmla="*/ 295275 w 607630"/>
                <a:gd name="connsiteY7-510" fmla="*/ 0 h 5465921"/>
                <a:gd name="connsiteX0-511" fmla="*/ 295275 w 607630"/>
                <a:gd name="connsiteY0-512" fmla="*/ 0 h 5465921"/>
                <a:gd name="connsiteX1-513" fmla="*/ 411480 w 607630"/>
                <a:gd name="connsiteY1-514" fmla="*/ 1066800 h 5465921"/>
                <a:gd name="connsiteX2-515" fmla="*/ 350521 w 607630"/>
                <a:gd name="connsiteY2-516" fmla="*/ 3270410 h 5465921"/>
                <a:gd name="connsiteX3-517" fmla="*/ 606743 w 607630"/>
                <a:gd name="connsiteY3-518" fmla="*/ 5465921 h 5465921"/>
                <a:gd name="connsiteX4-519" fmla="*/ 0 w 607630"/>
                <a:gd name="connsiteY4-520" fmla="*/ 5458778 h 5465921"/>
                <a:gd name="connsiteX5-521" fmla="*/ 250508 w 607630"/>
                <a:gd name="connsiteY5-522" fmla="*/ 3272791 h 5465921"/>
                <a:gd name="connsiteX6-523" fmla="*/ 174308 w 607630"/>
                <a:gd name="connsiteY6-524" fmla="*/ 1060610 h 5465921"/>
                <a:gd name="connsiteX7-525" fmla="*/ 295275 w 607630"/>
                <a:gd name="connsiteY7-526" fmla="*/ 0 h 5465921"/>
                <a:gd name="connsiteX0-527" fmla="*/ 295275 w 607630"/>
                <a:gd name="connsiteY0-528" fmla="*/ 0 h 5465921"/>
                <a:gd name="connsiteX1-529" fmla="*/ 411480 w 607630"/>
                <a:gd name="connsiteY1-530" fmla="*/ 1066800 h 5465921"/>
                <a:gd name="connsiteX2-531" fmla="*/ 350521 w 607630"/>
                <a:gd name="connsiteY2-532" fmla="*/ 3270410 h 5465921"/>
                <a:gd name="connsiteX3-533" fmla="*/ 606743 w 607630"/>
                <a:gd name="connsiteY3-534" fmla="*/ 5465921 h 5465921"/>
                <a:gd name="connsiteX4-535" fmla="*/ 0 w 607630"/>
                <a:gd name="connsiteY4-536" fmla="*/ 5458778 h 5465921"/>
                <a:gd name="connsiteX5-537" fmla="*/ 250508 w 607630"/>
                <a:gd name="connsiteY5-538" fmla="*/ 3272791 h 5465921"/>
                <a:gd name="connsiteX6-539" fmla="*/ 164783 w 607630"/>
                <a:gd name="connsiteY6-540" fmla="*/ 1060610 h 5465921"/>
                <a:gd name="connsiteX7-541" fmla="*/ 295275 w 607630"/>
                <a:gd name="connsiteY7-542" fmla="*/ 0 h 5465921"/>
                <a:gd name="connsiteX0-543" fmla="*/ 295275 w 607630"/>
                <a:gd name="connsiteY0-544" fmla="*/ 0 h 5465921"/>
                <a:gd name="connsiteX1-545" fmla="*/ 411480 w 607630"/>
                <a:gd name="connsiteY1-546" fmla="*/ 1066800 h 5465921"/>
                <a:gd name="connsiteX2-547" fmla="*/ 350521 w 607630"/>
                <a:gd name="connsiteY2-548" fmla="*/ 3270410 h 5465921"/>
                <a:gd name="connsiteX3-549" fmla="*/ 606743 w 607630"/>
                <a:gd name="connsiteY3-550" fmla="*/ 5465921 h 5465921"/>
                <a:gd name="connsiteX4-551" fmla="*/ 0 w 607630"/>
                <a:gd name="connsiteY4-552" fmla="*/ 5458778 h 5465921"/>
                <a:gd name="connsiteX5-553" fmla="*/ 250508 w 607630"/>
                <a:gd name="connsiteY5-554" fmla="*/ 3272791 h 5465921"/>
                <a:gd name="connsiteX6-555" fmla="*/ 164783 w 607630"/>
                <a:gd name="connsiteY6-556" fmla="*/ 1060610 h 5465921"/>
                <a:gd name="connsiteX7-557" fmla="*/ 295275 w 607630"/>
                <a:gd name="connsiteY7-558" fmla="*/ 0 h 5465921"/>
                <a:gd name="connsiteX0-559" fmla="*/ 295275 w 607630"/>
                <a:gd name="connsiteY0-560" fmla="*/ 0 h 5465921"/>
                <a:gd name="connsiteX1-561" fmla="*/ 411480 w 607630"/>
                <a:gd name="connsiteY1-562" fmla="*/ 1066800 h 5465921"/>
                <a:gd name="connsiteX2-563" fmla="*/ 350521 w 607630"/>
                <a:gd name="connsiteY2-564" fmla="*/ 3270410 h 5465921"/>
                <a:gd name="connsiteX3-565" fmla="*/ 606743 w 607630"/>
                <a:gd name="connsiteY3-566" fmla="*/ 5465921 h 5465921"/>
                <a:gd name="connsiteX4-567" fmla="*/ 0 w 607630"/>
                <a:gd name="connsiteY4-568" fmla="*/ 5458778 h 5465921"/>
                <a:gd name="connsiteX5-569" fmla="*/ 250508 w 607630"/>
                <a:gd name="connsiteY5-570" fmla="*/ 3272791 h 5465921"/>
                <a:gd name="connsiteX6-571" fmla="*/ 164783 w 607630"/>
                <a:gd name="connsiteY6-572" fmla="*/ 1060610 h 5465921"/>
                <a:gd name="connsiteX7-573" fmla="*/ 295275 w 607630"/>
                <a:gd name="connsiteY7-574" fmla="*/ 0 h 5465921"/>
                <a:gd name="connsiteX0-575" fmla="*/ 295275 w 607630"/>
                <a:gd name="connsiteY0-576" fmla="*/ 0 h 5465921"/>
                <a:gd name="connsiteX1-577" fmla="*/ 425767 w 607630"/>
                <a:gd name="connsiteY1-578" fmla="*/ 1066800 h 5465921"/>
                <a:gd name="connsiteX2-579" fmla="*/ 350521 w 607630"/>
                <a:gd name="connsiteY2-580" fmla="*/ 3270410 h 5465921"/>
                <a:gd name="connsiteX3-581" fmla="*/ 606743 w 607630"/>
                <a:gd name="connsiteY3-582" fmla="*/ 5465921 h 5465921"/>
                <a:gd name="connsiteX4-583" fmla="*/ 0 w 607630"/>
                <a:gd name="connsiteY4-584" fmla="*/ 5458778 h 5465921"/>
                <a:gd name="connsiteX5-585" fmla="*/ 250508 w 607630"/>
                <a:gd name="connsiteY5-586" fmla="*/ 3272791 h 5465921"/>
                <a:gd name="connsiteX6-587" fmla="*/ 164783 w 607630"/>
                <a:gd name="connsiteY6-588" fmla="*/ 1060610 h 5465921"/>
                <a:gd name="connsiteX7-589" fmla="*/ 295275 w 607630"/>
                <a:gd name="connsiteY7-590" fmla="*/ 0 h 5465921"/>
                <a:gd name="connsiteX0-591" fmla="*/ 295275 w 607630"/>
                <a:gd name="connsiteY0-592" fmla="*/ 0 h 5465921"/>
                <a:gd name="connsiteX1-593" fmla="*/ 425767 w 607630"/>
                <a:gd name="connsiteY1-594" fmla="*/ 1066800 h 5465921"/>
                <a:gd name="connsiteX2-595" fmla="*/ 350521 w 607630"/>
                <a:gd name="connsiteY2-596" fmla="*/ 3270410 h 5465921"/>
                <a:gd name="connsiteX3-597" fmla="*/ 606743 w 607630"/>
                <a:gd name="connsiteY3-598" fmla="*/ 5465921 h 5465921"/>
                <a:gd name="connsiteX4-599" fmla="*/ 0 w 607630"/>
                <a:gd name="connsiteY4-600" fmla="*/ 5458778 h 5465921"/>
                <a:gd name="connsiteX5-601" fmla="*/ 250508 w 607630"/>
                <a:gd name="connsiteY5-602" fmla="*/ 3272791 h 5465921"/>
                <a:gd name="connsiteX6-603" fmla="*/ 164783 w 607630"/>
                <a:gd name="connsiteY6-604" fmla="*/ 1060610 h 5465921"/>
                <a:gd name="connsiteX7-605" fmla="*/ 295275 w 607630"/>
                <a:gd name="connsiteY7-606" fmla="*/ 0 h 54659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  <a:cxn ang="0">
                  <a:pos x="connsiteX6-79" y="connsiteY6-80"/>
                </a:cxn>
                <a:cxn ang="0">
                  <a:pos x="connsiteX7-109" y="connsiteY7-110"/>
                </a:cxn>
              </a:cxnLst>
              <a:rect l="l" t="t" r="r" b="b"/>
              <a:pathLst>
                <a:path w="607630" h="5465921">
                  <a:moveTo>
                    <a:pt x="295275" y="0"/>
                  </a:moveTo>
                  <a:cubicBezTo>
                    <a:pt x="376872" y="323850"/>
                    <a:pt x="429895" y="566738"/>
                    <a:pt x="425767" y="1066800"/>
                  </a:cubicBezTo>
                  <a:cubicBezTo>
                    <a:pt x="429260" y="1871187"/>
                    <a:pt x="366078" y="2532698"/>
                    <a:pt x="350521" y="3270410"/>
                  </a:cubicBezTo>
                  <a:cubicBezTo>
                    <a:pt x="321628" y="4116547"/>
                    <a:pt x="626111" y="5138896"/>
                    <a:pt x="606743" y="5465921"/>
                  </a:cubicBezTo>
                  <a:lnTo>
                    <a:pt x="0" y="5458778"/>
                  </a:lnTo>
                  <a:cubicBezTo>
                    <a:pt x="7304" y="5032138"/>
                    <a:pt x="278607" y="3990341"/>
                    <a:pt x="250508" y="3272791"/>
                  </a:cubicBezTo>
                  <a:cubicBezTo>
                    <a:pt x="250984" y="2793366"/>
                    <a:pt x="126365" y="1755300"/>
                    <a:pt x="164783" y="1060610"/>
                  </a:cubicBezTo>
                  <a:cubicBezTo>
                    <a:pt x="167005" y="630873"/>
                    <a:pt x="212091" y="310674"/>
                    <a:pt x="295275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8" name="组合 137"/>
          <p:cNvGrpSpPr/>
          <p:nvPr userDrawn="1"/>
        </p:nvGrpSpPr>
        <p:grpSpPr>
          <a:xfrm>
            <a:off x="-134088" y="5505450"/>
            <a:ext cx="4187080" cy="2204343"/>
            <a:chOff x="-38024" y="1593765"/>
            <a:chExt cx="2727529" cy="1435944"/>
          </a:xfrm>
          <a:noFill/>
        </p:grpSpPr>
        <p:sp>
          <p:nvSpPr>
            <p:cNvPr id="139" name="矩形 52"/>
            <p:cNvSpPr/>
            <p:nvPr/>
          </p:nvSpPr>
          <p:spPr>
            <a:xfrm rot="252342">
              <a:off x="-21152" y="1593765"/>
              <a:ext cx="2710657" cy="1435944"/>
            </a:xfrm>
            <a:custGeom>
              <a:avLst/>
              <a:gdLst>
                <a:gd name="connsiteX0" fmla="*/ 0 w 5245100"/>
                <a:gd name="connsiteY0" fmla="*/ 0 h 2908300"/>
                <a:gd name="connsiteX1" fmla="*/ 5245100 w 5245100"/>
                <a:gd name="connsiteY1" fmla="*/ 0 h 2908300"/>
                <a:gd name="connsiteX2" fmla="*/ 5245100 w 5245100"/>
                <a:gd name="connsiteY2" fmla="*/ 2908300 h 2908300"/>
                <a:gd name="connsiteX3" fmla="*/ 0 w 5245100"/>
                <a:gd name="connsiteY3" fmla="*/ 2908300 h 2908300"/>
                <a:gd name="connsiteX4" fmla="*/ 0 w 5245100"/>
                <a:gd name="connsiteY4" fmla="*/ 0 h 2908300"/>
                <a:gd name="connsiteX0-1" fmla="*/ 0 w 5245100"/>
                <a:gd name="connsiteY0-2" fmla="*/ 0 h 2908300"/>
                <a:gd name="connsiteX1-3" fmla="*/ 5245100 w 5245100"/>
                <a:gd name="connsiteY1-4" fmla="*/ 0 h 2908300"/>
                <a:gd name="connsiteX2-5" fmla="*/ 5245100 w 5245100"/>
                <a:gd name="connsiteY2-6" fmla="*/ 2908300 h 2908300"/>
                <a:gd name="connsiteX3-7" fmla="*/ 960120 w 5245100"/>
                <a:gd name="connsiteY3-8" fmla="*/ 2275840 h 2908300"/>
                <a:gd name="connsiteX4-9" fmla="*/ 0 w 5245100"/>
                <a:gd name="connsiteY4-10" fmla="*/ 0 h 2908300"/>
                <a:gd name="connsiteX0-11" fmla="*/ 0 w 5245100"/>
                <a:gd name="connsiteY0-12" fmla="*/ 0 h 2908300"/>
                <a:gd name="connsiteX1-13" fmla="*/ 5245100 w 5245100"/>
                <a:gd name="connsiteY1-14" fmla="*/ 0 h 2908300"/>
                <a:gd name="connsiteX2-15" fmla="*/ 5245100 w 5245100"/>
                <a:gd name="connsiteY2-16" fmla="*/ 2908300 h 2908300"/>
                <a:gd name="connsiteX3-17" fmla="*/ 960120 w 5245100"/>
                <a:gd name="connsiteY3-18" fmla="*/ 2275840 h 2908300"/>
                <a:gd name="connsiteX4-19" fmla="*/ 474980 w 5245100"/>
                <a:gd name="connsiteY4-20" fmla="*/ 1145540 h 2908300"/>
                <a:gd name="connsiteX5" fmla="*/ 0 w 5245100"/>
                <a:gd name="connsiteY5" fmla="*/ 0 h 2908300"/>
                <a:gd name="connsiteX0-21" fmla="*/ 0 w 5245100"/>
                <a:gd name="connsiteY0-22" fmla="*/ 0 h 2908300"/>
                <a:gd name="connsiteX1-23" fmla="*/ 5245100 w 5245100"/>
                <a:gd name="connsiteY1-24" fmla="*/ 0 h 2908300"/>
                <a:gd name="connsiteX2-25" fmla="*/ 5245100 w 5245100"/>
                <a:gd name="connsiteY2-26" fmla="*/ 2908300 h 2908300"/>
                <a:gd name="connsiteX3-27" fmla="*/ 960120 w 5245100"/>
                <a:gd name="connsiteY3-28" fmla="*/ 2275840 h 2908300"/>
                <a:gd name="connsiteX4-29" fmla="*/ 231140 w 5245100"/>
                <a:gd name="connsiteY4-30" fmla="*/ 1656080 h 2908300"/>
                <a:gd name="connsiteX5-31" fmla="*/ 0 w 5245100"/>
                <a:gd name="connsiteY5-32" fmla="*/ 0 h 2908300"/>
                <a:gd name="connsiteX0-33" fmla="*/ 0 w 5245100"/>
                <a:gd name="connsiteY0-34" fmla="*/ 0 h 2908300"/>
                <a:gd name="connsiteX1-35" fmla="*/ 5245100 w 5245100"/>
                <a:gd name="connsiteY1-36" fmla="*/ 0 h 2908300"/>
                <a:gd name="connsiteX2-37" fmla="*/ 5245100 w 5245100"/>
                <a:gd name="connsiteY2-38" fmla="*/ 2908300 h 2908300"/>
                <a:gd name="connsiteX3-39" fmla="*/ 960120 w 5245100"/>
                <a:gd name="connsiteY3-40" fmla="*/ 2275840 h 2908300"/>
                <a:gd name="connsiteX4-41" fmla="*/ 231140 w 5245100"/>
                <a:gd name="connsiteY4-42" fmla="*/ 1656080 h 2908300"/>
                <a:gd name="connsiteX5-43" fmla="*/ 139700 w 5245100"/>
                <a:gd name="connsiteY5-44" fmla="*/ 993140 h 2908300"/>
                <a:gd name="connsiteX6" fmla="*/ 0 w 5245100"/>
                <a:gd name="connsiteY6" fmla="*/ 0 h 2908300"/>
                <a:gd name="connsiteX0-45" fmla="*/ 0 w 5245100"/>
                <a:gd name="connsiteY0-46" fmla="*/ 0 h 2908300"/>
                <a:gd name="connsiteX1-47" fmla="*/ 5245100 w 5245100"/>
                <a:gd name="connsiteY1-48" fmla="*/ 0 h 2908300"/>
                <a:gd name="connsiteX2-49" fmla="*/ 5245100 w 5245100"/>
                <a:gd name="connsiteY2-50" fmla="*/ 2908300 h 2908300"/>
                <a:gd name="connsiteX3-51" fmla="*/ 960120 w 5245100"/>
                <a:gd name="connsiteY3-52" fmla="*/ 2275840 h 2908300"/>
                <a:gd name="connsiteX4-53" fmla="*/ 231140 w 5245100"/>
                <a:gd name="connsiteY4-54" fmla="*/ 1656080 h 2908300"/>
                <a:gd name="connsiteX5-55" fmla="*/ 177800 w 5245100"/>
                <a:gd name="connsiteY5-56" fmla="*/ 1236980 h 2908300"/>
                <a:gd name="connsiteX6-57" fmla="*/ 0 w 5245100"/>
                <a:gd name="connsiteY6-58" fmla="*/ 0 h 2908300"/>
                <a:gd name="connsiteX0-59" fmla="*/ 0 w 5245100"/>
                <a:gd name="connsiteY0-60" fmla="*/ 0 h 2908300"/>
                <a:gd name="connsiteX1-61" fmla="*/ 5245100 w 5245100"/>
                <a:gd name="connsiteY1-62" fmla="*/ 0 h 2908300"/>
                <a:gd name="connsiteX2-63" fmla="*/ 5245100 w 5245100"/>
                <a:gd name="connsiteY2-64" fmla="*/ 2908300 h 2908300"/>
                <a:gd name="connsiteX3-65" fmla="*/ 960120 w 5245100"/>
                <a:gd name="connsiteY3-66" fmla="*/ 2275840 h 2908300"/>
                <a:gd name="connsiteX4-67" fmla="*/ 231140 w 5245100"/>
                <a:gd name="connsiteY4-68" fmla="*/ 1656080 h 2908300"/>
                <a:gd name="connsiteX5-69" fmla="*/ 177800 w 5245100"/>
                <a:gd name="connsiteY5-70" fmla="*/ 1236980 h 2908300"/>
                <a:gd name="connsiteX6-71" fmla="*/ 154940 w 5245100"/>
                <a:gd name="connsiteY6-72" fmla="*/ 1000760 h 2908300"/>
                <a:gd name="connsiteX7" fmla="*/ 0 w 5245100"/>
                <a:gd name="connsiteY7" fmla="*/ 0 h 2908300"/>
                <a:gd name="connsiteX0-73" fmla="*/ 0 w 5245100"/>
                <a:gd name="connsiteY0-74" fmla="*/ 0 h 2908300"/>
                <a:gd name="connsiteX1-75" fmla="*/ 5245100 w 5245100"/>
                <a:gd name="connsiteY1-76" fmla="*/ 0 h 2908300"/>
                <a:gd name="connsiteX2-77" fmla="*/ 5245100 w 5245100"/>
                <a:gd name="connsiteY2-78" fmla="*/ 2908300 h 2908300"/>
                <a:gd name="connsiteX3-79" fmla="*/ 960120 w 5245100"/>
                <a:gd name="connsiteY3-80" fmla="*/ 2275840 h 2908300"/>
                <a:gd name="connsiteX4-81" fmla="*/ 231140 w 5245100"/>
                <a:gd name="connsiteY4-82" fmla="*/ 1656080 h 2908300"/>
                <a:gd name="connsiteX5-83" fmla="*/ 177800 w 5245100"/>
                <a:gd name="connsiteY5-84" fmla="*/ 1236980 h 2908300"/>
                <a:gd name="connsiteX6-85" fmla="*/ 314960 w 5245100"/>
                <a:gd name="connsiteY6-86" fmla="*/ 1168400 h 2908300"/>
                <a:gd name="connsiteX7-87" fmla="*/ 0 w 5245100"/>
                <a:gd name="connsiteY7-88" fmla="*/ 0 h 2908300"/>
                <a:gd name="connsiteX0-89" fmla="*/ 0 w 5245100"/>
                <a:gd name="connsiteY0-90" fmla="*/ 0 h 2908300"/>
                <a:gd name="connsiteX1-91" fmla="*/ 5245100 w 5245100"/>
                <a:gd name="connsiteY1-92" fmla="*/ 0 h 2908300"/>
                <a:gd name="connsiteX2-93" fmla="*/ 5245100 w 5245100"/>
                <a:gd name="connsiteY2-94" fmla="*/ 2908300 h 2908300"/>
                <a:gd name="connsiteX3-95" fmla="*/ 960120 w 5245100"/>
                <a:gd name="connsiteY3-96" fmla="*/ 2275840 h 2908300"/>
                <a:gd name="connsiteX4-97" fmla="*/ 231140 w 5245100"/>
                <a:gd name="connsiteY4-98" fmla="*/ 1656080 h 2908300"/>
                <a:gd name="connsiteX5-99" fmla="*/ 177800 w 5245100"/>
                <a:gd name="connsiteY5-100" fmla="*/ 1236980 h 2908300"/>
                <a:gd name="connsiteX6-101" fmla="*/ 314960 w 5245100"/>
                <a:gd name="connsiteY6-102" fmla="*/ 1168400 h 2908300"/>
                <a:gd name="connsiteX7-103" fmla="*/ 193040 w 5245100"/>
                <a:gd name="connsiteY7-104" fmla="*/ 703580 h 2908300"/>
                <a:gd name="connsiteX8" fmla="*/ 0 w 5245100"/>
                <a:gd name="connsiteY8" fmla="*/ 0 h 2908300"/>
                <a:gd name="connsiteX0-105" fmla="*/ 0 w 5245100"/>
                <a:gd name="connsiteY0-106" fmla="*/ 0 h 2908300"/>
                <a:gd name="connsiteX1-107" fmla="*/ 5245100 w 5245100"/>
                <a:gd name="connsiteY1-108" fmla="*/ 0 h 2908300"/>
                <a:gd name="connsiteX2-109" fmla="*/ 5245100 w 5245100"/>
                <a:gd name="connsiteY2-110" fmla="*/ 2908300 h 2908300"/>
                <a:gd name="connsiteX3-111" fmla="*/ 960120 w 5245100"/>
                <a:gd name="connsiteY3-112" fmla="*/ 2275840 h 2908300"/>
                <a:gd name="connsiteX4-113" fmla="*/ 231140 w 5245100"/>
                <a:gd name="connsiteY4-114" fmla="*/ 1656080 h 2908300"/>
                <a:gd name="connsiteX5-115" fmla="*/ 177800 w 5245100"/>
                <a:gd name="connsiteY5-116" fmla="*/ 1236980 h 2908300"/>
                <a:gd name="connsiteX6-117" fmla="*/ 314960 w 5245100"/>
                <a:gd name="connsiteY6-118" fmla="*/ 1168400 h 2908300"/>
                <a:gd name="connsiteX7-119" fmla="*/ 254000 w 5245100"/>
                <a:gd name="connsiteY7-120" fmla="*/ 756920 h 2908300"/>
                <a:gd name="connsiteX8-121" fmla="*/ 0 w 5245100"/>
                <a:gd name="connsiteY8-122" fmla="*/ 0 h 2908300"/>
                <a:gd name="connsiteX0-123" fmla="*/ 0 w 5245100"/>
                <a:gd name="connsiteY0-124" fmla="*/ 0 h 2908300"/>
                <a:gd name="connsiteX1-125" fmla="*/ 5245100 w 5245100"/>
                <a:gd name="connsiteY1-126" fmla="*/ 0 h 2908300"/>
                <a:gd name="connsiteX2-127" fmla="*/ 5245100 w 5245100"/>
                <a:gd name="connsiteY2-128" fmla="*/ 2908300 h 2908300"/>
                <a:gd name="connsiteX3-129" fmla="*/ 960120 w 5245100"/>
                <a:gd name="connsiteY3-130" fmla="*/ 2275840 h 2908300"/>
                <a:gd name="connsiteX4-131" fmla="*/ 231140 w 5245100"/>
                <a:gd name="connsiteY4-132" fmla="*/ 1656080 h 2908300"/>
                <a:gd name="connsiteX5-133" fmla="*/ 177800 w 5245100"/>
                <a:gd name="connsiteY5-134" fmla="*/ 1236980 h 2908300"/>
                <a:gd name="connsiteX6-135" fmla="*/ 314960 w 5245100"/>
                <a:gd name="connsiteY6-136" fmla="*/ 1168400 h 2908300"/>
                <a:gd name="connsiteX7-137" fmla="*/ 254000 w 5245100"/>
                <a:gd name="connsiteY7-138" fmla="*/ 756920 h 2908300"/>
                <a:gd name="connsiteX8-139" fmla="*/ 208280 w 5245100"/>
                <a:gd name="connsiteY8-140" fmla="*/ 612140 h 2908300"/>
                <a:gd name="connsiteX9" fmla="*/ 0 w 5245100"/>
                <a:gd name="connsiteY9" fmla="*/ 0 h 2908300"/>
                <a:gd name="connsiteX0-141" fmla="*/ 0 w 5245100"/>
                <a:gd name="connsiteY0-142" fmla="*/ 0 h 2908300"/>
                <a:gd name="connsiteX1-143" fmla="*/ 5245100 w 5245100"/>
                <a:gd name="connsiteY1-144" fmla="*/ 0 h 2908300"/>
                <a:gd name="connsiteX2-145" fmla="*/ 5245100 w 5245100"/>
                <a:gd name="connsiteY2-146" fmla="*/ 2908300 h 2908300"/>
                <a:gd name="connsiteX3-147" fmla="*/ 960120 w 5245100"/>
                <a:gd name="connsiteY3-148" fmla="*/ 2275840 h 2908300"/>
                <a:gd name="connsiteX4-149" fmla="*/ 231140 w 5245100"/>
                <a:gd name="connsiteY4-150" fmla="*/ 1656080 h 2908300"/>
                <a:gd name="connsiteX5-151" fmla="*/ 177800 w 5245100"/>
                <a:gd name="connsiteY5-152" fmla="*/ 1236980 h 2908300"/>
                <a:gd name="connsiteX6-153" fmla="*/ 314960 w 5245100"/>
                <a:gd name="connsiteY6-154" fmla="*/ 1168400 h 2908300"/>
                <a:gd name="connsiteX7-155" fmla="*/ 254000 w 5245100"/>
                <a:gd name="connsiteY7-156" fmla="*/ 756920 h 2908300"/>
                <a:gd name="connsiteX8-157" fmla="*/ 1046480 w 5245100"/>
                <a:gd name="connsiteY8-158" fmla="*/ 688340 h 2908300"/>
                <a:gd name="connsiteX9-159" fmla="*/ 0 w 5245100"/>
                <a:gd name="connsiteY9-160" fmla="*/ 0 h 2908300"/>
                <a:gd name="connsiteX0-161" fmla="*/ 934720 w 5067300"/>
                <a:gd name="connsiteY0-162" fmla="*/ 1074420 h 2908300"/>
                <a:gd name="connsiteX1-163" fmla="*/ 5067300 w 5067300"/>
                <a:gd name="connsiteY1-164" fmla="*/ 0 h 2908300"/>
                <a:gd name="connsiteX2-165" fmla="*/ 5067300 w 5067300"/>
                <a:gd name="connsiteY2-166" fmla="*/ 2908300 h 2908300"/>
                <a:gd name="connsiteX3-167" fmla="*/ 782320 w 5067300"/>
                <a:gd name="connsiteY3-168" fmla="*/ 2275840 h 2908300"/>
                <a:gd name="connsiteX4-169" fmla="*/ 53340 w 5067300"/>
                <a:gd name="connsiteY4-170" fmla="*/ 1656080 h 2908300"/>
                <a:gd name="connsiteX5-171" fmla="*/ 0 w 5067300"/>
                <a:gd name="connsiteY5-172" fmla="*/ 1236980 h 2908300"/>
                <a:gd name="connsiteX6-173" fmla="*/ 137160 w 5067300"/>
                <a:gd name="connsiteY6-174" fmla="*/ 1168400 h 2908300"/>
                <a:gd name="connsiteX7-175" fmla="*/ 76200 w 5067300"/>
                <a:gd name="connsiteY7-176" fmla="*/ 756920 h 2908300"/>
                <a:gd name="connsiteX8-177" fmla="*/ 868680 w 5067300"/>
                <a:gd name="connsiteY8-178" fmla="*/ 688340 h 2908300"/>
                <a:gd name="connsiteX9-179" fmla="*/ 934720 w 5067300"/>
                <a:gd name="connsiteY9-180" fmla="*/ 1074420 h 2908300"/>
                <a:gd name="connsiteX0-181" fmla="*/ 934720 w 5067300"/>
                <a:gd name="connsiteY0-182" fmla="*/ 1074420 h 2908300"/>
                <a:gd name="connsiteX1-183" fmla="*/ 1203960 w 5067300"/>
                <a:gd name="connsiteY1-184" fmla="*/ 1008380 h 2908300"/>
                <a:gd name="connsiteX2-185" fmla="*/ 5067300 w 5067300"/>
                <a:gd name="connsiteY2-186" fmla="*/ 0 h 2908300"/>
                <a:gd name="connsiteX3-187" fmla="*/ 5067300 w 5067300"/>
                <a:gd name="connsiteY3-188" fmla="*/ 2908300 h 2908300"/>
                <a:gd name="connsiteX4-189" fmla="*/ 782320 w 5067300"/>
                <a:gd name="connsiteY4-190" fmla="*/ 2275840 h 2908300"/>
                <a:gd name="connsiteX5-191" fmla="*/ 53340 w 5067300"/>
                <a:gd name="connsiteY5-192" fmla="*/ 1656080 h 2908300"/>
                <a:gd name="connsiteX6-193" fmla="*/ 0 w 5067300"/>
                <a:gd name="connsiteY6-194" fmla="*/ 1236980 h 2908300"/>
                <a:gd name="connsiteX7-195" fmla="*/ 137160 w 5067300"/>
                <a:gd name="connsiteY7-196" fmla="*/ 1168400 h 2908300"/>
                <a:gd name="connsiteX8-197" fmla="*/ 76200 w 5067300"/>
                <a:gd name="connsiteY8-198" fmla="*/ 756920 h 2908300"/>
                <a:gd name="connsiteX9-199" fmla="*/ 868680 w 5067300"/>
                <a:gd name="connsiteY9-200" fmla="*/ 688340 h 2908300"/>
                <a:gd name="connsiteX10" fmla="*/ 934720 w 5067300"/>
                <a:gd name="connsiteY10" fmla="*/ 1074420 h 2908300"/>
                <a:gd name="connsiteX0-201" fmla="*/ 934720 w 5067300"/>
                <a:gd name="connsiteY0-202" fmla="*/ 1074420 h 2908300"/>
                <a:gd name="connsiteX1-203" fmla="*/ 982980 w 5067300"/>
                <a:gd name="connsiteY1-204" fmla="*/ 756920 h 2908300"/>
                <a:gd name="connsiteX2-205" fmla="*/ 5067300 w 5067300"/>
                <a:gd name="connsiteY2-206" fmla="*/ 0 h 2908300"/>
                <a:gd name="connsiteX3-207" fmla="*/ 5067300 w 5067300"/>
                <a:gd name="connsiteY3-208" fmla="*/ 2908300 h 2908300"/>
                <a:gd name="connsiteX4-209" fmla="*/ 782320 w 5067300"/>
                <a:gd name="connsiteY4-210" fmla="*/ 2275840 h 2908300"/>
                <a:gd name="connsiteX5-211" fmla="*/ 53340 w 5067300"/>
                <a:gd name="connsiteY5-212" fmla="*/ 1656080 h 2908300"/>
                <a:gd name="connsiteX6-213" fmla="*/ 0 w 5067300"/>
                <a:gd name="connsiteY6-214" fmla="*/ 1236980 h 2908300"/>
                <a:gd name="connsiteX7-215" fmla="*/ 137160 w 5067300"/>
                <a:gd name="connsiteY7-216" fmla="*/ 1168400 h 2908300"/>
                <a:gd name="connsiteX8-217" fmla="*/ 76200 w 5067300"/>
                <a:gd name="connsiteY8-218" fmla="*/ 756920 h 2908300"/>
                <a:gd name="connsiteX9-219" fmla="*/ 868680 w 5067300"/>
                <a:gd name="connsiteY9-220" fmla="*/ 688340 h 2908300"/>
                <a:gd name="connsiteX10-221" fmla="*/ 934720 w 5067300"/>
                <a:gd name="connsiteY10-222" fmla="*/ 1074420 h 2908300"/>
                <a:gd name="connsiteX0-223" fmla="*/ 934720 w 5067300"/>
                <a:gd name="connsiteY0-224" fmla="*/ 1074420 h 2908300"/>
                <a:gd name="connsiteX1-225" fmla="*/ 982980 w 5067300"/>
                <a:gd name="connsiteY1-226" fmla="*/ 756920 h 2908300"/>
                <a:gd name="connsiteX2-227" fmla="*/ 1798320 w 5067300"/>
                <a:gd name="connsiteY2-228" fmla="*/ 604520 h 2908300"/>
                <a:gd name="connsiteX3-229" fmla="*/ 5067300 w 5067300"/>
                <a:gd name="connsiteY3-230" fmla="*/ 0 h 2908300"/>
                <a:gd name="connsiteX4-231" fmla="*/ 5067300 w 5067300"/>
                <a:gd name="connsiteY4-232" fmla="*/ 2908300 h 2908300"/>
                <a:gd name="connsiteX5-233" fmla="*/ 782320 w 5067300"/>
                <a:gd name="connsiteY5-234" fmla="*/ 2275840 h 2908300"/>
                <a:gd name="connsiteX6-235" fmla="*/ 53340 w 5067300"/>
                <a:gd name="connsiteY6-236" fmla="*/ 1656080 h 2908300"/>
                <a:gd name="connsiteX7-237" fmla="*/ 0 w 5067300"/>
                <a:gd name="connsiteY7-238" fmla="*/ 1236980 h 2908300"/>
                <a:gd name="connsiteX8-239" fmla="*/ 137160 w 5067300"/>
                <a:gd name="connsiteY8-240" fmla="*/ 1168400 h 2908300"/>
                <a:gd name="connsiteX9-241" fmla="*/ 76200 w 5067300"/>
                <a:gd name="connsiteY9-242" fmla="*/ 756920 h 2908300"/>
                <a:gd name="connsiteX10-243" fmla="*/ 868680 w 5067300"/>
                <a:gd name="connsiteY10-244" fmla="*/ 688340 h 2908300"/>
                <a:gd name="connsiteX11" fmla="*/ 934720 w 5067300"/>
                <a:gd name="connsiteY11" fmla="*/ 1074420 h 2908300"/>
                <a:gd name="connsiteX0-245" fmla="*/ 934720 w 5067300"/>
                <a:gd name="connsiteY0-246" fmla="*/ 1074420 h 2908300"/>
                <a:gd name="connsiteX1-247" fmla="*/ 982980 w 5067300"/>
                <a:gd name="connsiteY1-248" fmla="*/ 756920 h 2908300"/>
                <a:gd name="connsiteX2-249" fmla="*/ 1638300 w 5067300"/>
                <a:gd name="connsiteY2-250" fmla="*/ 635000 h 2908300"/>
                <a:gd name="connsiteX3-251" fmla="*/ 5067300 w 5067300"/>
                <a:gd name="connsiteY3-252" fmla="*/ 0 h 2908300"/>
                <a:gd name="connsiteX4-253" fmla="*/ 5067300 w 5067300"/>
                <a:gd name="connsiteY4-254" fmla="*/ 2908300 h 2908300"/>
                <a:gd name="connsiteX5-255" fmla="*/ 782320 w 5067300"/>
                <a:gd name="connsiteY5-256" fmla="*/ 2275840 h 2908300"/>
                <a:gd name="connsiteX6-257" fmla="*/ 53340 w 5067300"/>
                <a:gd name="connsiteY6-258" fmla="*/ 1656080 h 2908300"/>
                <a:gd name="connsiteX7-259" fmla="*/ 0 w 5067300"/>
                <a:gd name="connsiteY7-260" fmla="*/ 1236980 h 2908300"/>
                <a:gd name="connsiteX8-261" fmla="*/ 137160 w 5067300"/>
                <a:gd name="connsiteY8-262" fmla="*/ 1168400 h 2908300"/>
                <a:gd name="connsiteX9-263" fmla="*/ 76200 w 5067300"/>
                <a:gd name="connsiteY9-264" fmla="*/ 756920 h 2908300"/>
                <a:gd name="connsiteX10-265" fmla="*/ 868680 w 5067300"/>
                <a:gd name="connsiteY10-266" fmla="*/ 688340 h 2908300"/>
                <a:gd name="connsiteX11-267" fmla="*/ 934720 w 5067300"/>
                <a:gd name="connsiteY11-268" fmla="*/ 1074420 h 2908300"/>
                <a:gd name="connsiteX0-269" fmla="*/ 934720 w 5067300"/>
                <a:gd name="connsiteY0-270" fmla="*/ 1074420 h 2908300"/>
                <a:gd name="connsiteX1-271" fmla="*/ 982980 w 5067300"/>
                <a:gd name="connsiteY1-272" fmla="*/ 756920 h 2908300"/>
                <a:gd name="connsiteX2-273" fmla="*/ 1638300 w 5067300"/>
                <a:gd name="connsiteY2-274" fmla="*/ 635000 h 2908300"/>
                <a:gd name="connsiteX3-275" fmla="*/ 1882140 w 5067300"/>
                <a:gd name="connsiteY3-276" fmla="*/ 596900 h 2908300"/>
                <a:gd name="connsiteX4-277" fmla="*/ 5067300 w 5067300"/>
                <a:gd name="connsiteY4-278" fmla="*/ 0 h 2908300"/>
                <a:gd name="connsiteX5-279" fmla="*/ 5067300 w 5067300"/>
                <a:gd name="connsiteY5-280" fmla="*/ 2908300 h 2908300"/>
                <a:gd name="connsiteX6-281" fmla="*/ 782320 w 5067300"/>
                <a:gd name="connsiteY6-282" fmla="*/ 2275840 h 2908300"/>
                <a:gd name="connsiteX7-283" fmla="*/ 53340 w 5067300"/>
                <a:gd name="connsiteY7-284" fmla="*/ 1656080 h 2908300"/>
                <a:gd name="connsiteX8-285" fmla="*/ 0 w 5067300"/>
                <a:gd name="connsiteY8-286" fmla="*/ 1236980 h 2908300"/>
                <a:gd name="connsiteX9-287" fmla="*/ 137160 w 5067300"/>
                <a:gd name="connsiteY9-288" fmla="*/ 1168400 h 2908300"/>
                <a:gd name="connsiteX10-289" fmla="*/ 76200 w 5067300"/>
                <a:gd name="connsiteY10-290" fmla="*/ 756920 h 2908300"/>
                <a:gd name="connsiteX11-291" fmla="*/ 868680 w 5067300"/>
                <a:gd name="connsiteY11-292" fmla="*/ 688340 h 2908300"/>
                <a:gd name="connsiteX12" fmla="*/ 934720 w 5067300"/>
                <a:gd name="connsiteY12" fmla="*/ 1074420 h 2908300"/>
                <a:gd name="connsiteX0-293" fmla="*/ 934720 w 5067300"/>
                <a:gd name="connsiteY0-294" fmla="*/ 1074420 h 2908300"/>
                <a:gd name="connsiteX1-295" fmla="*/ 982980 w 5067300"/>
                <a:gd name="connsiteY1-296" fmla="*/ 756920 h 2908300"/>
                <a:gd name="connsiteX2-297" fmla="*/ 1638300 w 5067300"/>
                <a:gd name="connsiteY2-298" fmla="*/ 635000 h 2908300"/>
                <a:gd name="connsiteX3-299" fmla="*/ 1859280 w 5067300"/>
                <a:gd name="connsiteY3-300" fmla="*/ 734060 h 2908300"/>
                <a:gd name="connsiteX4-301" fmla="*/ 5067300 w 5067300"/>
                <a:gd name="connsiteY4-302" fmla="*/ 0 h 2908300"/>
                <a:gd name="connsiteX5-303" fmla="*/ 5067300 w 5067300"/>
                <a:gd name="connsiteY5-304" fmla="*/ 2908300 h 2908300"/>
                <a:gd name="connsiteX6-305" fmla="*/ 782320 w 5067300"/>
                <a:gd name="connsiteY6-306" fmla="*/ 2275840 h 2908300"/>
                <a:gd name="connsiteX7-307" fmla="*/ 53340 w 5067300"/>
                <a:gd name="connsiteY7-308" fmla="*/ 1656080 h 2908300"/>
                <a:gd name="connsiteX8-309" fmla="*/ 0 w 5067300"/>
                <a:gd name="connsiteY8-310" fmla="*/ 1236980 h 2908300"/>
                <a:gd name="connsiteX9-311" fmla="*/ 137160 w 5067300"/>
                <a:gd name="connsiteY9-312" fmla="*/ 1168400 h 2908300"/>
                <a:gd name="connsiteX10-313" fmla="*/ 76200 w 5067300"/>
                <a:gd name="connsiteY10-314" fmla="*/ 756920 h 2908300"/>
                <a:gd name="connsiteX11-315" fmla="*/ 868680 w 5067300"/>
                <a:gd name="connsiteY11-316" fmla="*/ 688340 h 2908300"/>
                <a:gd name="connsiteX12-317" fmla="*/ 934720 w 5067300"/>
                <a:gd name="connsiteY12-318" fmla="*/ 1074420 h 2908300"/>
                <a:gd name="connsiteX0-319" fmla="*/ 934720 w 5067300"/>
                <a:gd name="connsiteY0-320" fmla="*/ 1074420 h 2908300"/>
                <a:gd name="connsiteX1-321" fmla="*/ 982980 w 5067300"/>
                <a:gd name="connsiteY1-322" fmla="*/ 756920 h 2908300"/>
                <a:gd name="connsiteX2-323" fmla="*/ 1638300 w 5067300"/>
                <a:gd name="connsiteY2-324" fmla="*/ 635000 h 2908300"/>
                <a:gd name="connsiteX3-325" fmla="*/ 1859280 w 5067300"/>
                <a:gd name="connsiteY3-326" fmla="*/ 734060 h 2908300"/>
                <a:gd name="connsiteX4-327" fmla="*/ 2095500 w 5067300"/>
                <a:gd name="connsiteY4-328" fmla="*/ 688340 h 2908300"/>
                <a:gd name="connsiteX5-329" fmla="*/ 5067300 w 5067300"/>
                <a:gd name="connsiteY5-330" fmla="*/ 0 h 2908300"/>
                <a:gd name="connsiteX6-331" fmla="*/ 5067300 w 5067300"/>
                <a:gd name="connsiteY6-332" fmla="*/ 2908300 h 2908300"/>
                <a:gd name="connsiteX7-333" fmla="*/ 782320 w 5067300"/>
                <a:gd name="connsiteY7-334" fmla="*/ 2275840 h 2908300"/>
                <a:gd name="connsiteX8-335" fmla="*/ 53340 w 5067300"/>
                <a:gd name="connsiteY8-336" fmla="*/ 1656080 h 2908300"/>
                <a:gd name="connsiteX9-337" fmla="*/ 0 w 5067300"/>
                <a:gd name="connsiteY9-338" fmla="*/ 1236980 h 2908300"/>
                <a:gd name="connsiteX10-339" fmla="*/ 137160 w 5067300"/>
                <a:gd name="connsiteY10-340" fmla="*/ 1168400 h 2908300"/>
                <a:gd name="connsiteX11-341" fmla="*/ 76200 w 5067300"/>
                <a:gd name="connsiteY11-342" fmla="*/ 756920 h 2908300"/>
                <a:gd name="connsiteX12-343" fmla="*/ 868680 w 5067300"/>
                <a:gd name="connsiteY12-344" fmla="*/ 688340 h 2908300"/>
                <a:gd name="connsiteX13" fmla="*/ 934720 w 5067300"/>
                <a:gd name="connsiteY13" fmla="*/ 1074420 h 2908300"/>
                <a:gd name="connsiteX0-345" fmla="*/ 934720 w 5067300"/>
                <a:gd name="connsiteY0-346" fmla="*/ 1074420 h 2908300"/>
                <a:gd name="connsiteX1-347" fmla="*/ 982980 w 5067300"/>
                <a:gd name="connsiteY1-348" fmla="*/ 756920 h 2908300"/>
                <a:gd name="connsiteX2-349" fmla="*/ 1638300 w 5067300"/>
                <a:gd name="connsiteY2-350" fmla="*/ 635000 h 2908300"/>
                <a:gd name="connsiteX3-351" fmla="*/ 1859280 w 5067300"/>
                <a:gd name="connsiteY3-352" fmla="*/ 734060 h 2908300"/>
                <a:gd name="connsiteX4-353" fmla="*/ 2186940 w 5067300"/>
                <a:gd name="connsiteY4-354" fmla="*/ 673100 h 2908300"/>
                <a:gd name="connsiteX5-355" fmla="*/ 5067300 w 5067300"/>
                <a:gd name="connsiteY5-356" fmla="*/ 0 h 2908300"/>
                <a:gd name="connsiteX6-357" fmla="*/ 5067300 w 5067300"/>
                <a:gd name="connsiteY6-358" fmla="*/ 2908300 h 2908300"/>
                <a:gd name="connsiteX7-359" fmla="*/ 782320 w 5067300"/>
                <a:gd name="connsiteY7-360" fmla="*/ 2275840 h 2908300"/>
                <a:gd name="connsiteX8-361" fmla="*/ 53340 w 5067300"/>
                <a:gd name="connsiteY8-362" fmla="*/ 1656080 h 2908300"/>
                <a:gd name="connsiteX9-363" fmla="*/ 0 w 5067300"/>
                <a:gd name="connsiteY9-364" fmla="*/ 1236980 h 2908300"/>
                <a:gd name="connsiteX10-365" fmla="*/ 137160 w 5067300"/>
                <a:gd name="connsiteY10-366" fmla="*/ 1168400 h 2908300"/>
                <a:gd name="connsiteX11-367" fmla="*/ 76200 w 5067300"/>
                <a:gd name="connsiteY11-368" fmla="*/ 756920 h 2908300"/>
                <a:gd name="connsiteX12-369" fmla="*/ 868680 w 5067300"/>
                <a:gd name="connsiteY12-370" fmla="*/ 688340 h 2908300"/>
                <a:gd name="connsiteX13-371" fmla="*/ 934720 w 5067300"/>
                <a:gd name="connsiteY13-372" fmla="*/ 1074420 h 2908300"/>
                <a:gd name="connsiteX0-373" fmla="*/ 934720 w 5067300"/>
                <a:gd name="connsiteY0-374" fmla="*/ 1074420 h 2908300"/>
                <a:gd name="connsiteX1-375" fmla="*/ 982980 w 5067300"/>
                <a:gd name="connsiteY1-376" fmla="*/ 756920 h 2908300"/>
                <a:gd name="connsiteX2-377" fmla="*/ 1638300 w 5067300"/>
                <a:gd name="connsiteY2-378" fmla="*/ 635000 h 2908300"/>
                <a:gd name="connsiteX3-379" fmla="*/ 1859280 w 5067300"/>
                <a:gd name="connsiteY3-380" fmla="*/ 734060 h 2908300"/>
                <a:gd name="connsiteX4-381" fmla="*/ 2186940 w 5067300"/>
                <a:gd name="connsiteY4-382" fmla="*/ 673100 h 2908300"/>
                <a:gd name="connsiteX5-383" fmla="*/ 2369820 w 5067300"/>
                <a:gd name="connsiteY5-384" fmla="*/ 612140 h 2908300"/>
                <a:gd name="connsiteX6-385" fmla="*/ 5067300 w 5067300"/>
                <a:gd name="connsiteY6-386" fmla="*/ 0 h 2908300"/>
                <a:gd name="connsiteX7-387" fmla="*/ 5067300 w 5067300"/>
                <a:gd name="connsiteY7-388" fmla="*/ 2908300 h 2908300"/>
                <a:gd name="connsiteX8-389" fmla="*/ 782320 w 5067300"/>
                <a:gd name="connsiteY8-390" fmla="*/ 2275840 h 2908300"/>
                <a:gd name="connsiteX9-391" fmla="*/ 53340 w 5067300"/>
                <a:gd name="connsiteY9-392" fmla="*/ 1656080 h 2908300"/>
                <a:gd name="connsiteX10-393" fmla="*/ 0 w 5067300"/>
                <a:gd name="connsiteY10-394" fmla="*/ 1236980 h 2908300"/>
                <a:gd name="connsiteX11-395" fmla="*/ 137160 w 5067300"/>
                <a:gd name="connsiteY11-396" fmla="*/ 1168400 h 2908300"/>
                <a:gd name="connsiteX12-397" fmla="*/ 76200 w 5067300"/>
                <a:gd name="connsiteY12-398" fmla="*/ 756920 h 2908300"/>
                <a:gd name="connsiteX13-399" fmla="*/ 868680 w 5067300"/>
                <a:gd name="connsiteY13-400" fmla="*/ 688340 h 2908300"/>
                <a:gd name="connsiteX14" fmla="*/ 934720 w 5067300"/>
                <a:gd name="connsiteY14" fmla="*/ 1074420 h 2908300"/>
                <a:gd name="connsiteX0-401" fmla="*/ 934720 w 5067300"/>
                <a:gd name="connsiteY0-402" fmla="*/ 1074420 h 2908300"/>
                <a:gd name="connsiteX1-403" fmla="*/ 982980 w 5067300"/>
                <a:gd name="connsiteY1-404" fmla="*/ 756920 h 2908300"/>
                <a:gd name="connsiteX2-405" fmla="*/ 1638300 w 5067300"/>
                <a:gd name="connsiteY2-406" fmla="*/ 635000 h 2908300"/>
                <a:gd name="connsiteX3-407" fmla="*/ 1859280 w 5067300"/>
                <a:gd name="connsiteY3-408" fmla="*/ 734060 h 2908300"/>
                <a:gd name="connsiteX4-409" fmla="*/ 2186940 w 5067300"/>
                <a:gd name="connsiteY4-410" fmla="*/ 673100 h 2908300"/>
                <a:gd name="connsiteX5-411" fmla="*/ 2202180 w 5067300"/>
                <a:gd name="connsiteY5-412" fmla="*/ 406400 h 2908300"/>
                <a:gd name="connsiteX6-413" fmla="*/ 5067300 w 5067300"/>
                <a:gd name="connsiteY6-414" fmla="*/ 0 h 2908300"/>
                <a:gd name="connsiteX7-415" fmla="*/ 5067300 w 5067300"/>
                <a:gd name="connsiteY7-416" fmla="*/ 2908300 h 2908300"/>
                <a:gd name="connsiteX8-417" fmla="*/ 782320 w 5067300"/>
                <a:gd name="connsiteY8-418" fmla="*/ 2275840 h 2908300"/>
                <a:gd name="connsiteX9-419" fmla="*/ 53340 w 5067300"/>
                <a:gd name="connsiteY9-420" fmla="*/ 1656080 h 2908300"/>
                <a:gd name="connsiteX10-421" fmla="*/ 0 w 5067300"/>
                <a:gd name="connsiteY10-422" fmla="*/ 1236980 h 2908300"/>
                <a:gd name="connsiteX11-423" fmla="*/ 137160 w 5067300"/>
                <a:gd name="connsiteY11-424" fmla="*/ 1168400 h 2908300"/>
                <a:gd name="connsiteX12-425" fmla="*/ 76200 w 5067300"/>
                <a:gd name="connsiteY12-426" fmla="*/ 756920 h 2908300"/>
                <a:gd name="connsiteX13-427" fmla="*/ 868680 w 5067300"/>
                <a:gd name="connsiteY13-428" fmla="*/ 688340 h 2908300"/>
                <a:gd name="connsiteX14-429" fmla="*/ 934720 w 5067300"/>
                <a:gd name="connsiteY14-430" fmla="*/ 1074420 h 2908300"/>
                <a:gd name="connsiteX0-431" fmla="*/ 934720 w 5067300"/>
                <a:gd name="connsiteY0-432" fmla="*/ 1074420 h 2908300"/>
                <a:gd name="connsiteX1-433" fmla="*/ 982980 w 5067300"/>
                <a:gd name="connsiteY1-434" fmla="*/ 756920 h 2908300"/>
                <a:gd name="connsiteX2-435" fmla="*/ 1638300 w 5067300"/>
                <a:gd name="connsiteY2-436" fmla="*/ 635000 h 2908300"/>
                <a:gd name="connsiteX3-437" fmla="*/ 1859280 w 5067300"/>
                <a:gd name="connsiteY3-438" fmla="*/ 734060 h 2908300"/>
                <a:gd name="connsiteX4-439" fmla="*/ 2186940 w 5067300"/>
                <a:gd name="connsiteY4-440" fmla="*/ 673100 h 2908300"/>
                <a:gd name="connsiteX5-441" fmla="*/ 2202180 w 5067300"/>
                <a:gd name="connsiteY5-442" fmla="*/ 406400 h 2908300"/>
                <a:gd name="connsiteX6-443" fmla="*/ 2689860 w 5067300"/>
                <a:gd name="connsiteY6-444" fmla="*/ 330200 h 2908300"/>
                <a:gd name="connsiteX7-445" fmla="*/ 5067300 w 5067300"/>
                <a:gd name="connsiteY7-446" fmla="*/ 0 h 2908300"/>
                <a:gd name="connsiteX8-447" fmla="*/ 5067300 w 5067300"/>
                <a:gd name="connsiteY8-448" fmla="*/ 2908300 h 2908300"/>
                <a:gd name="connsiteX9-449" fmla="*/ 782320 w 5067300"/>
                <a:gd name="connsiteY9-450" fmla="*/ 2275840 h 2908300"/>
                <a:gd name="connsiteX10-451" fmla="*/ 53340 w 5067300"/>
                <a:gd name="connsiteY10-452" fmla="*/ 1656080 h 2908300"/>
                <a:gd name="connsiteX11-453" fmla="*/ 0 w 5067300"/>
                <a:gd name="connsiteY11-454" fmla="*/ 1236980 h 2908300"/>
                <a:gd name="connsiteX12-455" fmla="*/ 137160 w 5067300"/>
                <a:gd name="connsiteY12-456" fmla="*/ 1168400 h 2908300"/>
                <a:gd name="connsiteX13-457" fmla="*/ 76200 w 5067300"/>
                <a:gd name="connsiteY13-458" fmla="*/ 756920 h 2908300"/>
                <a:gd name="connsiteX14-459" fmla="*/ 868680 w 5067300"/>
                <a:gd name="connsiteY14-460" fmla="*/ 688340 h 2908300"/>
                <a:gd name="connsiteX15" fmla="*/ 934720 w 5067300"/>
                <a:gd name="connsiteY15" fmla="*/ 1074420 h 2908300"/>
                <a:gd name="connsiteX0-461" fmla="*/ 934720 w 5067300"/>
                <a:gd name="connsiteY0-462" fmla="*/ 1074420 h 2908300"/>
                <a:gd name="connsiteX1-463" fmla="*/ 982980 w 5067300"/>
                <a:gd name="connsiteY1-464" fmla="*/ 756920 h 2908300"/>
                <a:gd name="connsiteX2-465" fmla="*/ 1638300 w 5067300"/>
                <a:gd name="connsiteY2-466" fmla="*/ 635000 h 2908300"/>
                <a:gd name="connsiteX3-467" fmla="*/ 1859280 w 5067300"/>
                <a:gd name="connsiteY3-468" fmla="*/ 734060 h 2908300"/>
                <a:gd name="connsiteX4-469" fmla="*/ 2186940 w 5067300"/>
                <a:gd name="connsiteY4-470" fmla="*/ 673100 h 2908300"/>
                <a:gd name="connsiteX5-471" fmla="*/ 2202180 w 5067300"/>
                <a:gd name="connsiteY5-472" fmla="*/ 406400 h 2908300"/>
                <a:gd name="connsiteX6-473" fmla="*/ 2689860 w 5067300"/>
                <a:gd name="connsiteY6-474" fmla="*/ 368300 h 2908300"/>
                <a:gd name="connsiteX7-475" fmla="*/ 5067300 w 5067300"/>
                <a:gd name="connsiteY7-476" fmla="*/ 0 h 2908300"/>
                <a:gd name="connsiteX8-477" fmla="*/ 5067300 w 5067300"/>
                <a:gd name="connsiteY8-478" fmla="*/ 2908300 h 2908300"/>
                <a:gd name="connsiteX9-479" fmla="*/ 782320 w 5067300"/>
                <a:gd name="connsiteY9-480" fmla="*/ 2275840 h 2908300"/>
                <a:gd name="connsiteX10-481" fmla="*/ 53340 w 5067300"/>
                <a:gd name="connsiteY10-482" fmla="*/ 1656080 h 2908300"/>
                <a:gd name="connsiteX11-483" fmla="*/ 0 w 5067300"/>
                <a:gd name="connsiteY11-484" fmla="*/ 1236980 h 2908300"/>
                <a:gd name="connsiteX12-485" fmla="*/ 137160 w 5067300"/>
                <a:gd name="connsiteY12-486" fmla="*/ 1168400 h 2908300"/>
                <a:gd name="connsiteX13-487" fmla="*/ 76200 w 5067300"/>
                <a:gd name="connsiteY13-488" fmla="*/ 756920 h 2908300"/>
                <a:gd name="connsiteX14-489" fmla="*/ 868680 w 5067300"/>
                <a:gd name="connsiteY14-490" fmla="*/ 688340 h 2908300"/>
                <a:gd name="connsiteX15-491" fmla="*/ 934720 w 5067300"/>
                <a:gd name="connsiteY15-492" fmla="*/ 1074420 h 2908300"/>
                <a:gd name="connsiteX0-493" fmla="*/ 934720 w 5067300"/>
                <a:gd name="connsiteY0-494" fmla="*/ 1074420 h 2908300"/>
                <a:gd name="connsiteX1-495" fmla="*/ 982980 w 5067300"/>
                <a:gd name="connsiteY1-496" fmla="*/ 756920 h 2908300"/>
                <a:gd name="connsiteX2-497" fmla="*/ 1638300 w 5067300"/>
                <a:gd name="connsiteY2-498" fmla="*/ 635000 h 2908300"/>
                <a:gd name="connsiteX3-499" fmla="*/ 1859280 w 5067300"/>
                <a:gd name="connsiteY3-500" fmla="*/ 734060 h 2908300"/>
                <a:gd name="connsiteX4-501" fmla="*/ 2186940 w 5067300"/>
                <a:gd name="connsiteY4-502" fmla="*/ 673100 h 2908300"/>
                <a:gd name="connsiteX5-503" fmla="*/ 2202180 w 5067300"/>
                <a:gd name="connsiteY5-504" fmla="*/ 406400 h 2908300"/>
                <a:gd name="connsiteX6-505" fmla="*/ 2689860 w 5067300"/>
                <a:gd name="connsiteY6-506" fmla="*/ 368300 h 2908300"/>
                <a:gd name="connsiteX7-507" fmla="*/ 2880360 w 5067300"/>
                <a:gd name="connsiteY7-508" fmla="*/ 330200 h 2908300"/>
                <a:gd name="connsiteX8-509" fmla="*/ 5067300 w 5067300"/>
                <a:gd name="connsiteY8-510" fmla="*/ 0 h 2908300"/>
                <a:gd name="connsiteX9-511" fmla="*/ 5067300 w 5067300"/>
                <a:gd name="connsiteY9-512" fmla="*/ 2908300 h 2908300"/>
                <a:gd name="connsiteX10-513" fmla="*/ 782320 w 5067300"/>
                <a:gd name="connsiteY10-514" fmla="*/ 2275840 h 2908300"/>
                <a:gd name="connsiteX11-515" fmla="*/ 53340 w 5067300"/>
                <a:gd name="connsiteY11-516" fmla="*/ 1656080 h 2908300"/>
                <a:gd name="connsiteX12-517" fmla="*/ 0 w 5067300"/>
                <a:gd name="connsiteY12-518" fmla="*/ 1236980 h 2908300"/>
                <a:gd name="connsiteX13-519" fmla="*/ 137160 w 5067300"/>
                <a:gd name="connsiteY13-520" fmla="*/ 1168400 h 2908300"/>
                <a:gd name="connsiteX14-521" fmla="*/ 76200 w 5067300"/>
                <a:gd name="connsiteY14-522" fmla="*/ 756920 h 2908300"/>
                <a:gd name="connsiteX15-523" fmla="*/ 868680 w 5067300"/>
                <a:gd name="connsiteY15-524" fmla="*/ 688340 h 2908300"/>
                <a:gd name="connsiteX16" fmla="*/ 934720 w 5067300"/>
                <a:gd name="connsiteY16" fmla="*/ 1074420 h 2908300"/>
                <a:gd name="connsiteX0-525" fmla="*/ 934720 w 5067300"/>
                <a:gd name="connsiteY0-526" fmla="*/ 1074420 h 2908300"/>
                <a:gd name="connsiteX1-527" fmla="*/ 982980 w 5067300"/>
                <a:gd name="connsiteY1-528" fmla="*/ 756920 h 2908300"/>
                <a:gd name="connsiteX2-529" fmla="*/ 1638300 w 5067300"/>
                <a:gd name="connsiteY2-530" fmla="*/ 635000 h 2908300"/>
                <a:gd name="connsiteX3-531" fmla="*/ 1859280 w 5067300"/>
                <a:gd name="connsiteY3-532" fmla="*/ 734060 h 2908300"/>
                <a:gd name="connsiteX4-533" fmla="*/ 2186940 w 5067300"/>
                <a:gd name="connsiteY4-534" fmla="*/ 673100 h 2908300"/>
                <a:gd name="connsiteX5-535" fmla="*/ 2202180 w 5067300"/>
                <a:gd name="connsiteY5-536" fmla="*/ 406400 h 2908300"/>
                <a:gd name="connsiteX6-537" fmla="*/ 2689860 w 5067300"/>
                <a:gd name="connsiteY6-538" fmla="*/ 368300 h 2908300"/>
                <a:gd name="connsiteX7-539" fmla="*/ 2674620 w 5067300"/>
                <a:gd name="connsiteY7-540" fmla="*/ 208280 h 2908300"/>
                <a:gd name="connsiteX8-541" fmla="*/ 5067300 w 5067300"/>
                <a:gd name="connsiteY8-542" fmla="*/ 0 h 2908300"/>
                <a:gd name="connsiteX9-543" fmla="*/ 5067300 w 5067300"/>
                <a:gd name="connsiteY9-544" fmla="*/ 2908300 h 2908300"/>
                <a:gd name="connsiteX10-545" fmla="*/ 782320 w 5067300"/>
                <a:gd name="connsiteY10-546" fmla="*/ 2275840 h 2908300"/>
                <a:gd name="connsiteX11-547" fmla="*/ 53340 w 5067300"/>
                <a:gd name="connsiteY11-548" fmla="*/ 1656080 h 2908300"/>
                <a:gd name="connsiteX12-549" fmla="*/ 0 w 5067300"/>
                <a:gd name="connsiteY12-550" fmla="*/ 1236980 h 2908300"/>
                <a:gd name="connsiteX13-551" fmla="*/ 137160 w 5067300"/>
                <a:gd name="connsiteY13-552" fmla="*/ 1168400 h 2908300"/>
                <a:gd name="connsiteX14-553" fmla="*/ 76200 w 5067300"/>
                <a:gd name="connsiteY14-554" fmla="*/ 756920 h 2908300"/>
                <a:gd name="connsiteX15-555" fmla="*/ 868680 w 5067300"/>
                <a:gd name="connsiteY15-556" fmla="*/ 688340 h 2908300"/>
                <a:gd name="connsiteX16-557" fmla="*/ 934720 w 5067300"/>
                <a:gd name="connsiteY16-558" fmla="*/ 1074420 h 2908300"/>
                <a:gd name="connsiteX0-559" fmla="*/ 934720 w 5067300"/>
                <a:gd name="connsiteY0-560" fmla="*/ 1074420 h 2908300"/>
                <a:gd name="connsiteX1-561" fmla="*/ 982980 w 5067300"/>
                <a:gd name="connsiteY1-562" fmla="*/ 756920 h 2908300"/>
                <a:gd name="connsiteX2-563" fmla="*/ 1638300 w 5067300"/>
                <a:gd name="connsiteY2-564" fmla="*/ 635000 h 2908300"/>
                <a:gd name="connsiteX3-565" fmla="*/ 1859280 w 5067300"/>
                <a:gd name="connsiteY3-566" fmla="*/ 734060 h 2908300"/>
                <a:gd name="connsiteX4-567" fmla="*/ 2186940 w 5067300"/>
                <a:gd name="connsiteY4-568" fmla="*/ 673100 h 2908300"/>
                <a:gd name="connsiteX5-569" fmla="*/ 2202180 w 5067300"/>
                <a:gd name="connsiteY5-570" fmla="*/ 406400 h 2908300"/>
                <a:gd name="connsiteX6-571" fmla="*/ 2689860 w 5067300"/>
                <a:gd name="connsiteY6-572" fmla="*/ 368300 h 2908300"/>
                <a:gd name="connsiteX7-573" fmla="*/ 2674620 w 5067300"/>
                <a:gd name="connsiteY7-574" fmla="*/ 208280 h 2908300"/>
                <a:gd name="connsiteX8-575" fmla="*/ 3169920 w 5067300"/>
                <a:gd name="connsiteY8-576" fmla="*/ 154940 h 2908300"/>
                <a:gd name="connsiteX9-577" fmla="*/ 5067300 w 5067300"/>
                <a:gd name="connsiteY9-578" fmla="*/ 0 h 2908300"/>
                <a:gd name="connsiteX10-579" fmla="*/ 5067300 w 5067300"/>
                <a:gd name="connsiteY10-580" fmla="*/ 2908300 h 2908300"/>
                <a:gd name="connsiteX11-581" fmla="*/ 782320 w 5067300"/>
                <a:gd name="connsiteY11-582" fmla="*/ 2275840 h 2908300"/>
                <a:gd name="connsiteX12-583" fmla="*/ 53340 w 5067300"/>
                <a:gd name="connsiteY12-584" fmla="*/ 1656080 h 2908300"/>
                <a:gd name="connsiteX13-585" fmla="*/ 0 w 5067300"/>
                <a:gd name="connsiteY13-586" fmla="*/ 1236980 h 2908300"/>
                <a:gd name="connsiteX14-587" fmla="*/ 137160 w 5067300"/>
                <a:gd name="connsiteY14-588" fmla="*/ 1168400 h 2908300"/>
                <a:gd name="connsiteX15-589" fmla="*/ 76200 w 5067300"/>
                <a:gd name="connsiteY15-590" fmla="*/ 756920 h 2908300"/>
                <a:gd name="connsiteX16-591" fmla="*/ 868680 w 5067300"/>
                <a:gd name="connsiteY16-592" fmla="*/ 688340 h 2908300"/>
                <a:gd name="connsiteX17" fmla="*/ 934720 w 5067300"/>
                <a:gd name="connsiteY17" fmla="*/ 1074420 h 2908300"/>
                <a:gd name="connsiteX0-593" fmla="*/ 934720 w 5067300"/>
                <a:gd name="connsiteY0-594" fmla="*/ 1074420 h 2908300"/>
                <a:gd name="connsiteX1-595" fmla="*/ 982980 w 5067300"/>
                <a:gd name="connsiteY1-596" fmla="*/ 756920 h 2908300"/>
                <a:gd name="connsiteX2-597" fmla="*/ 1638300 w 5067300"/>
                <a:gd name="connsiteY2-598" fmla="*/ 635000 h 2908300"/>
                <a:gd name="connsiteX3-599" fmla="*/ 1859280 w 5067300"/>
                <a:gd name="connsiteY3-600" fmla="*/ 734060 h 2908300"/>
                <a:gd name="connsiteX4-601" fmla="*/ 2186940 w 5067300"/>
                <a:gd name="connsiteY4-602" fmla="*/ 673100 h 2908300"/>
                <a:gd name="connsiteX5-603" fmla="*/ 2202180 w 5067300"/>
                <a:gd name="connsiteY5-604" fmla="*/ 406400 h 2908300"/>
                <a:gd name="connsiteX6-605" fmla="*/ 2689860 w 5067300"/>
                <a:gd name="connsiteY6-606" fmla="*/ 368300 h 2908300"/>
                <a:gd name="connsiteX7-607" fmla="*/ 2674620 w 5067300"/>
                <a:gd name="connsiteY7-608" fmla="*/ 208280 h 2908300"/>
                <a:gd name="connsiteX8-609" fmla="*/ 3169920 w 5067300"/>
                <a:gd name="connsiteY8-610" fmla="*/ 154940 h 2908300"/>
                <a:gd name="connsiteX9-611" fmla="*/ 3558540 w 5067300"/>
                <a:gd name="connsiteY9-612" fmla="*/ 132080 h 2908300"/>
                <a:gd name="connsiteX10-613" fmla="*/ 5067300 w 5067300"/>
                <a:gd name="connsiteY10-614" fmla="*/ 0 h 2908300"/>
                <a:gd name="connsiteX11-615" fmla="*/ 5067300 w 5067300"/>
                <a:gd name="connsiteY11-616" fmla="*/ 2908300 h 2908300"/>
                <a:gd name="connsiteX12-617" fmla="*/ 782320 w 5067300"/>
                <a:gd name="connsiteY12-618" fmla="*/ 2275840 h 2908300"/>
                <a:gd name="connsiteX13-619" fmla="*/ 53340 w 5067300"/>
                <a:gd name="connsiteY13-620" fmla="*/ 1656080 h 2908300"/>
                <a:gd name="connsiteX14-621" fmla="*/ 0 w 5067300"/>
                <a:gd name="connsiteY14-622" fmla="*/ 1236980 h 2908300"/>
                <a:gd name="connsiteX15-623" fmla="*/ 137160 w 5067300"/>
                <a:gd name="connsiteY15-624" fmla="*/ 1168400 h 2908300"/>
                <a:gd name="connsiteX16-625" fmla="*/ 76200 w 5067300"/>
                <a:gd name="connsiteY16-626" fmla="*/ 756920 h 2908300"/>
                <a:gd name="connsiteX17-627" fmla="*/ 868680 w 5067300"/>
                <a:gd name="connsiteY17-628" fmla="*/ 688340 h 2908300"/>
                <a:gd name="connsiteX18" fmla="*/ 934720 w 5067300"/>
                <a:gd name="connsiteY18" fmla="*/ 1074420 h 2908300"/>
                <a:gd name="connsiteX0-629" fmla="*/ 934720 w 5067300"/>
                <a:gd name="connsiteY0-630" fmla="*/ 1074420 h 2908300"/>
                <a:gd name="connsiteX1-631" fmla="*/ 982980 w 5067300"/>
                <a:gd name="connsiteY1-632" fmla="*/ 756920 h 2908300"/>
                <a:gd name="connsiteX2-633" fmla="*/ 1638300 w 5067300"/>
                <a:gd name="connsiteY2-634" fmla="*/ 635000 h 2908300"/>
                <a:gd name="connsiteX3-635" fmla="*/ 1859280 w 5067300"/>
                <a:gd name="connsiteY3-636" fmla="*/ 734060 h 2908300"/>
                <a:gd name="connsiteX4-637" fmla="*/ 2186940 w 5067300"/>
                <a:gd name="connsiteY4-638" fmla="*/ 673100 h 2908300"/>
                <a:gd name="connsiteX5-639" fmla="*/ 2202180 w 5067300"/>
                <a:gd name="connsiteY5-640" fmla="*/ 406400 h 2908300"/>
                <a:gd name="connsiteX6-641" fmla="*/ 2689860 w 5067300"/>
                <a:gd name="connsiteY6-642" fmla="*/ 368300 h 2908300"/>
                <a:gd name="connsiteX7-643" fmla="*/ 2674620 w 5067300"/>
                <a:gd name="connsiteY7-644" fmla="*/ 208280 h 2908300"/>
                <a:gd name="connsiteX8-645" fmla="*/ 3169920 w 5067300"/>
                <a:gd name="connsiteY8-646" fmla="*/ 154940 h 2908300"/>
                <a:gd name="connsiteX9-647" fmla="*/ 3162300 w 5067300"/>
                <a:gd name="connsiteY9-648" fmla="*/ 665480 h 2908300"/>
                <a:gd name="connsiteX10-649" fmla="*/ 5067300 w 5067300"/>
                <a:gd name="connsiteY10-650" fmla="*/ 0 h 2908300"/>
                <a:gd name="connsiteX11-651" fmla="*/ 5067300 w 5067300"/>
                <a:gd name="connsiteY11-652" fmla="*/ 2908300 h 2908300"/>
                <a:gd name="connsiteX12-653" fmla="*/ 782320 w 5067300"/>
                <a:gd name="connsiteY12-654" fmla="*/ 2275840 h 2908300"/>
                <a:gd name="connsiteX13-655" fmla="*/ 53340 w 5067300"/>
                <a:gd name="connsiteY13-656" fmla="*/ 1656080 h 2908300"/>
                <a:gd name="connsiteX14-657" fmla="*/ 0 w 5067300"/>
                <a:gd name="connsiteY14-658" fmla="*/ 1236980 h 2908300"/>
                <a:gd name="connsiteX15-659" fmla="*/ 137160 w 5067300"/>
                <a:gd name="connsiteY15-660" fmla="*/ 1168400 h 2908300"/>
                <a:gd name="connsiteX16-661" fmla="*/ 76200 w 5067300"/>
                <a:gd name="connsiteY16-662" fmla="*/ 756920 h 2908300"/>
                <a:gd name="connsiteX17-663" fmla="*/ 868680 w 5067300"/>
                <a:gd name="connsiteY17-664" fmla="*/ 688340 h 2908300"/>
                <a:gd name="connsiteX18-665" fmla="*/ 934720 w 5067300"/>
                <a:gd name="connsiteY18-666" fmla="*/ 1074420 h 2908300"/>
                <a:gd name="connsiteX0-667" fmla="*/ 934720 w 5067300"/>
                <a:gd name="connsiteY0-668" fmla="*/ 1074420 h 2908300"/>
                <a:gd name="connsiteX1-669" fmla="*/ 982980 w 5067300"/>
                <a:gd name="connsiteY1-670" fmla="*/ 756920 h 2908300"/>
                <a:gd name="connsiteX2-671" fmla="*/ 1638300 w 5067300"/>
                <a:gd name="connsiteY2-672" fmla="*/ 635000 h 2908300"/>
                <a:gd name="connsiteX3-673" fmla="*/ 1859280 w 5067300"/>
                <a:gd name="connsiteY3-674" fmla="*/ 734060 h 2908300"/>
                <a:gd name="connsiteX4-675" fmla="*/ 2186940 w 5067300"/>
                <a:gd name="connsiteY4-676" fmla="*/ 673100 h 2908300"/>
                <a:gd name="connsiteX5-677" fmla="*/ 2202180 w 5067300"/>
                <a:gd name="connsiteY5-678" fmla="*/ 406400 h 2908300"/>
                <a:gd name="connsiteX6-679" fmla="*/ 2689860 w 5067300"/>
                <a:gd name="connsiteY6-680" fmla="*/ 368300 h 2908300"/>
                <a:gd name="connsiteX7-681" fmla="*/ 2674620 w 5067300"/>
                <a:gd name="connsiteY7-682" fmla="*/ 208280 h 2908300"/>
                <a:gd name="connsiteX8-683" fmla="*/ 3169920 w 5067300"/>
                <a:gd name="connsiteY8-684" fmla="*/ 154940 h 2908300"/>
                <a:gd name="connsiteX9-685" fmla="*/ 3162300 w 5067300"/>
                <a:gd name="connsiteY9-686" fmla="*/ 665480 h 2908300"/>
                <a:gd name="connsiteX10-687" fmla="*/ 3276600 w 5067300"/>
                <a:gd name="connsiteY10-688" fmla="*/ 619760 h 2908300"/>
                <a:gd name="connsiteX11-689" fmla="*/ 5067300 w 5067300"/>
                <a:gd name="connsiteY11-690" fmla="*/ 0 h 2908300"/>
                <a:gd name="connsiteX12-691" fmla="*/ 5067300 w 5067300"/>
                <a:gd name="connsiteY12-692" fmla="*/ 2908300 h 2908300"/>
                <a:gd name="connsiteX13-693" fmla="*/ 782320 w 5067300"/>
                <a:gd name="connsiteY13-694" fmla="*/ 2275840 h 2908300"/>
                <a:gd name="connsiteX14-695" fmla="*/ 53340 w 5067300"/>
                <a:gd name="connsiteY14-696" fmla="*/ 1656080 h 2908300"/>
                <a:gd name="connsiteX15-697" fmla="*/ 0 w 5067300"/>
                <a:gd name="connsiteY15-698" fmla="*/ 1236980 h 2908300"/>
                <a:gd name="connsiteX16-699" fmla="*/ 137160 w 5067300"/>
                <a:gd name="connsiteY16-700" fmla="*/ 1168400 h 2908300"/>
                <a:gd name="connsiteX17-701" fmla="*/ 76200 w 5067300"/>
                <a:gd name="connsiteY17-702" fmla="*/ 756920 h 2908300"/>
                <a:gd name="connsiteX18-703" fmla="*/ 868680 w 5067300"/>
                <a:gd name="connsiteY18-704" fmla="*/ 688340 h 2908300"/>
                <a:gd name="connsiteX19" fmla="*/ 934720 w 5067300"/>
                <a:gd name="connsiteY19" fmla="*/ 1074420 h 2908300"/>
                <a:gd name="connsiteX0-705" fmla="*/ 934720 w 5067300"/>
                <a:gd name="connsiteY0-706" fmla="*/ 1074420 h 2908300"/>
                <a:gd name="connsiteX1-707" fmla="*/ 982980 w 5067300"/>
                <a:gd name="connsiteY1-708" fmla="*/ 756920 h 2908300"/>
                <a:gd name="connsiteX2-709" fmla="*/ 1638300 w 5067300"/>
                <a:gd name="connsiteY2-710" fmla="*/ 635000 h 2908300"/>
                <a:gd name="connsiteX3-711" fmla="*/ 1859280 w 5067300"/>
                <a:gd name="connsiteY3-712" fmla="*/ 734060 h 2908300"/>
                <a:gd name="connsiteX4-713" fmla="*/ 2186940 w 5067300"/>
                <a:gd name="connsiteY4-714" fmla="*/ 673100 h 2908300"/>
                <a:gd name="connsiteX5-715" fmla="*/ 2202180 w 5067300"/>
                <a:gd name="connsiteY5-716" fmla="*/ 406400 h 2908300"/>
                <a:gd name="connsiteX6-717" fmla="*/ 2689860 w 5067300"/>
                <a:gd name="connsiteY6-718" fmla="*/ 368300 h 2908300"/>
                <a:gd name="connsiteX7-719" fmla="*/ 2674620 w 5067300"/>
                <a:gd name="connsiteY7-720" fmla="*/ 208280 h 2908300"/>
                <a:gd name="connsiteX8-721" fmla="*/ 3169920 w 5067300"/>
                <a:gd name="connsiteY8-722" fmla="*/ 154940 h 2908300"/>
                <a:gd name="connsiteX9-723" fmla="*/ 3162300 w 5067300"/>
                <a:gd name="connsiteY9-724" fmla="*/ 665480 h 2908300"/>
                <a:gd name="connsiteX10-725" fmla="*/ 3276600 w 5067300"/>
                <a:gd name="connsiteY10-726" fmla="*/ 619760 h 2908300"/>
                <a:gd name="connsiteX11-727" fmla="*/ 3642360 w 5067300"/>
                <a:gd name="connsiteY11-728" fmla="*/ 490220 h 2908300"/>
                <a:gd name="connsiteX12-729" fmla="*/ 5067300 w 5067300"/>
                <a:gd name="connsiteY12-730" fmla="*/ 0 h 2908300"/>
                <a:gd name="connsiteX13-731" fmla="*/ 5067300 w 5067300"/>
                <a:gd name="connsiteY13-732" fmla="*/ 2908300 h 2908300"/>
                <a:gd name="connsiteX14-733" fmla="*/ 782320 w 5067300"/>
                <a:gd name="connsiteY14-734" fmla="*/ 2275840 h 2908300"/>
                <a:gd name="connsiteX15-735" fmla="*/ 53340 w 5067300"/>
                <a:gd name="connsiteY15-736" fmla="*/ 1656080 h 2908300"/>
                <a:gd name="connsiteX16-737" fmla="*/ 0 w 5067300"/>
                <a:gd name="connsiteY16-738" fmla="*/ 1236980 h 2908300"/>
                <a:gd name="connsiteX17-739" fmla="*/ 137160 w 5067300"/>
                <a:gd name="connsiteY17-740" fmla="*/ 1168400 h 2908300"/>
                <a:gd name="connsiteX18-741" fmla="*/ 76200 w 5067300"/>
                <a:gd name="connsiteY18-742" fmla="*/ 756920 h 2908300"/>
                <a:gd name="connsiteX19-743" fmla="*/ 868680 w 5067300"/>
                <a:gd name="connsiteY19-744" fmla="*/ 688340 h 2908300"/>
                <a:gd name="connsiteX20" fmla="*/ 934720 w 5067300"/>
                <a:gd name="connsiteY20" fmla="*/ 1074420 h 2908300"/>
                <a:gd name="connsiteX0-745" fmla="*/ 934720 w 5067300"/>
                <a:gd name="connsiteY0-746" fmla="*/ 1074420 h 2908300"/>
                <a:gd name="connsiteX1-747" fmla="*/ 982980 w 5067300"/>
                <a:gd name="connsiteY1-748" fmla="*/ 756920 h 2908300"/>
                <a:gd name="connsiteX2-749" fmla="*/ 1638300 w 5067300"/>
                <a:gd name="connsiteY2-750" fmla="*/ 635000 h 2908300"/>
                <a:gd name="connsiteX3-751" fmla="*/ 1859280 w 5067300"/>
                <a:gd name="connsiteY3-752" fmla="*/ 734060 h 2908300"/>
                <a:gd name="connsiteX4-753" fmla="*/ 2186940 w 5067300"/>
                <a:gd name="connsiteY4-754" fmla="*/ 673100 h 2908300"/>
                <a:gd name="connsiteX5-755" fmla="*/ 2202180 w 5067300"/>
                <a:gd name="connsiteY5-756" fmla="*/ 406400 h 2908300"/>
                <a:gd name="connsiteX6-757" fmla="*/ 2689860 w 5067300"/>
                <a:gd name="connsiteY6-758" fmla="*/ 368300 h 2908300"/>
                <a:gd name="connsiteX7-759" fmla="*/ 2674620 w 5067300"/>
                <a:gd name="connsiteY7-760" fmla="*/ 208280 h 2908300"/>
                <a:gd name="connsiteX8-761" fmla="*/ 3169920 w 5067300"/>
                <a:gd name="connsiteY8-762" fmla="*/ 154940 h 2908300"/>
                <a:gd name="connsiteX9-763" fmla="*/ 3162300 w 5067300"/>
                <a:gd name="connsiteY9-764" fmla="*/ 665480 h 2908300"/>
                <a:gd name="connsiteX10-765" fmla="*/ 3276600 w 5067300"/>
                <a:gd name="connsiteY10-766" fmla="*/ 619760 h 2908300"/>
                <a:gd name="connsiteX11-767" fmla="*/ 4678680 w 5067300"/>
                <a:gd name="connsiteY11-768" fmla="*/ 886460 h 2908300"/>
                <a:gd name="connsiteX12-769" fmla="*/ 5067300 w 5067300"/>
                <a:gd name="connsiteY12-770" fmla="*/ 0 h 2908300"/>
                <a:gd name="connsiteX13-771" fmla="*/ 5067300 w 5067300"/>
                <a:gd name="connsiteY13-772" fmla="*/ 2908300 h 2908300"/>
                <a:gd name="connsiteX14-773" fmla="*/ 782320 w 5067300"/>
                <a:gd name="connsiteY14-774" fmla="*/ 2275840 h 2908300"/>
                <a:gd name="connsiteX15-775" fmla="*/ 53340 w 5067300"/>
                <a:gd name="connsiteY15-776" fmla="*/ 1656080 h 2908300"/>
                <a:gd name="connsiteX16-777" fmla="*/ 0 w 5067300"/>
                <a:gd name="connsiteY16-778" fmla="*/ 1236980 h 2908300"/>
                <a:gd name="connsiteX17-779" fmla="*/ 137160 w 5067300"/>
                <a:gd name="connsiteY17-780" fmla="*/ 1168400 h 2908300"/>
                <a:gd name="connsiteX18-781" fmla="*/ 76200 w 5067300"/>
                <a:gd name="connsiteY18-782" fmla="*/ 756920 h 2908300"/>
                <a:gd name="connsiteX19-783" fmla="*/ 868680 w 5067300"/>
                <a:gd name="connsiteY19-784" fmla="*/ 688340 h 2908300"/>
                <a:gd name="connsiteX20-785" fmla="*/ 934720 w 5067300"/>
                <a:gd name="connsiteY20-786" fmla="*/ 1074420 h 2908300"/>
                <a:gd name="connsiteX0-787" fmla="*/ 934720 w 5067300"/>
                <a:gd name="connsiteY0-788" fmla="*/ 1074420 h 2908300"/>
                <a:gd name="connsiteX1-789" fmla="*/ 982980 w 5067300"/>
                <a:gd name="connsiteY1-790" fmla="*/ 756920 h 2908300"/>
                <a:gd name="connsiteX2-791" fmla="*/ 1638300 w 5067300"/>
                <a:gd name="connsiteY2-792" fmla="*/ 635000 h 2908300"/>
                <a:gd name="connsiteX3-793" fmla="*/ 1859280 w 5067300"/>
                <a:gd name="connsiteY3-794" fmla="*/ 734060 h 2908300"/>
                <a:gd name="connsiteX4-795" fmla="*/ 2186940 w 5067300"/>
                <a:gd name="connsiteY4-796" fmla="*/ 673100 h 2908300"/>
                <a:gd name="connsiteX5-797" fmla="*/ 2202180 w 5067300"/>
                <a:gd name="connsiteY5-798" fmla="*/ 406400 h 2908300"/>
                <a:gd name="connsiteX6-799" fmla="*/ 2689860 w 5067300"/>
                <a:gd name="connsiteY6-800" fmla="*/ 368300 h 2908300"/>
                <a:gd name="connsiteX7-801" fmla="*/ 2674620 w 5067300"/>
                <a:gd name="connsiteY7-802" fmla="*/ 208280 h 2908300"/>
                <a:gd name="connsiteX8-803" fmla="*/ 3169920 w 5067300"/>
                <a:gd name="connsiteY8-804" fmla="*/ 154940 h 2908300"/>
                <a:gd name="connsiteX9-805" fmla="*/ 3162300 w 5067300"/>
                <a:gd name="connsiteY9-806" fmla="*/ 665480 h 2908300"/>
                <a:gd name="connsiteX10-807" fmla="*/ 3261360 w 5067300"/>
                <a:gd name="connsiteY10-808" fmla="*/ 635000 h 2908300"/>
                <a:gd name="connsiteX11-809" fmla="*/ 4678680 w 5067300"/>
                <a:gd name="connsiteY11-810" fmla="*/ 886460 h 2908300"/>
                <a:gd name="connsiteX12-811" fmla="*/ 5067300 w 5067300"/>
                <a:gd name="connsiteY12-812" fmla="*/ 0 h 2908300"/>
                <a:gd name="connsiteX13-813" fmla="*/ 5067300 w 5067300"/>
                <a:gd name="connsiteY13-814" fmla="*/ 2908300 h 2908300"/>
                <a:gd name="connsiteX14-815" fmla="*/ 782320 w 5067300"/>
                <a:gd name="connsiteY14-816" fmla="*/ 2275840 h 2908300"/>
                <a:gd name="connsiteX15-817" fmla="*/ 53340 w 5067300"/>
                <a:gd name="connsiteY15-818" fmla="*/ 1656080 h 2908300"/>
                <a:gd name="connsiteX16-819" fmla="*/ 0 w 5067300"/>
                <a:gd name="connsiteY16-820" fmla="*/ 1236980 h 2908300"/>
                <a:gd name="connsiteX17-821" fmla="*/ 137160 w 5067300"/>
                <a:gd name="connsiteY17-822" fmla="*/ 1168400 h 2908300"/>
                <a:gd name="connsiteX18-823" fmla="*/ 76200 w 5067300"/>
                <a:gd name="connsiteY18-824" fmla="*/ 756920 h 2908300"/>
                <a:gd name="connsiteX19-825" fmla="*/ 868680 w 5067300"/>
                <a:gd name="connsiteY19-826" fmla="*/ 688340 h 2908300"/>
                <a:gd name="connsiteX20-827" fmla="*/ 934720 w 5067300"/>
                <a:gd name="connsiteY20-828" fmla="*/ 1074420 h 2908300"/>
                <a:gd name="connsiteX0-829" fmla="*/ 934720 w 5067300"/>
                <a:gd name="connsiteY0-830" fmla="*/ 1074420 h 2908300"/>
                <a:gd name="connsiteX1-831" fmla="*/ 982980 w 5067300"/>
                <a:gd name="connsiteY1-832" fmla="*/ 756920 h 2908300"/>
                <a:gd name="connsiteX2-833" fmla="*/ 1638300 w 5067300"/>
                <a:gd name="connsiteY2-834" fmla="*/ 635000 h 2908300"/>
                <a:gd name="connsiteX3-835" fmla="*/ 1859280 w 5067300"/>
                <a:gd name="connsiteY3-836" fmla="*/ 734060 h 2908300"/>
                <a:gd name="connsiteX4-837" fmla="*/ 2186940 w 5067300"/>
                <a:gd name="connsiteY4-838" fmla="*/ 673100 h 2908300"/>
                <a:gd name="connsiteX5-839" fmla="*/ 2202180 w 5067300"/>
                <a:gd name="connsiteY5-840" fmla="*/ 406400 h 2908300"/>
                <a:gd name="connsiteX6-841" fmla="*/ 2689860 w 5067300"/>
                <a:gd name="connsiteY6-842" fmla="*/ 368300 h 2908300"/>
                <a:gd name="connsiteX7-843" fmla="*/ 2674620 w 5067300"/>
                <a:gd name="connsiteY7-844" fmla="*/ 208280 h 2908300"/>
                <a:gd name="connsiteX8-845" fmla="*/ 3169920 w 5067300"/>
                <a:gd name="connsiteY8-846" fmla="*/ 154940 h 2908300"/>
                <a:gd name="connsiteX9-847" fmla="*/ 3162300 w 5067300"/>
                <a:gd name="connsiteY9-848" fmla="*/ 665480 h 2908300"/>
                <a:gd name="connsiteX10-849" fmla="*/ 3261360 w 5067300"/>
                <a:gd name="connsiteY10-850" fmla="*/ 635000 h 2908300"/>
                <a:gd name="connsiteX11-851" fmla="*/ 4678680 w 5067300"/>
                <a:gd name="connsiteY11-852" fmla="*/ 886460 h 2908300"/>
                <a:gd name="connsiteX12-853" fmla="*/ 4785360 w 5067300"/>
                <a:gd name="connsiteY12-854" fmla="*/ 619760 h 2908300"/>
                <a:gd name="connsiteX13-855" fmla="*/ 5067300 w 5067300"/>
                <a:gd name="connsiteY13-856" fmla="*/ 0 h 2908300"/>
                <a:gd name="connsiteX14-857" fmla="*/ 5067300 w 5067300"/>
                <a:gd name="connsiteY14-858" fmla="*/ 2908300 h 2908300"/>
                <a:gd name="connsiteX15-859" fmla="*/ 782320 w 5067300"/>
                <a:gd name="connsiteY15-860" fmla="*/ 2275840 h 2908300"/>
                <a:gd name="connsiteX16-861" fmla="*/ 53340 w 5067300"/>
                <a:gd name="connsiteY16-862" fmla="*/ 1656080 h 2908300"/>
                <a:gd name="connsiteX17-863" fmla="*/ 0 w 5067300"/>
                <a:gd name="connsiteY17-864" fmla="*/ 1236980 h 2908300"/>
                <a:gd name="connsiteX18-865" fmla="*/ 137160 w 5067300"/>
                <a:gd name="connsiteY18-866" fmla="*/ 1168400 h 2908300"/>
                <a:gd name="connsiteX19-867" fmla="*/ 76200 w 5067300"/>
                <a:gd name="connsiteY19-868" fmla="*/ 756920 h 2908300"/>
                <a:gd name="connsiteX20-869" fmla="*/ 868680 w 5067300"/>
                <a:gd name="connsiteY20-870" fmla="*/ 688340 h 2908300"/>
                <a:gd name="connsiteX21" fmla="*/ 934720 w 5067300"/>
                <a:gd name="connsiteY21" fmla="*/ 1074420 h 2908300"/>
                <a:gd name="connsiteX0-871" fmla="*/ 934720 w 5067300"/>
                <a:gd name="connsiteY0-872" fmla="*/ 1074420 h 2908300"/>
                <a:gd name="connsiteX1-873" fmla="*/ 982980 w 5067300"/>
                <a:gd name="connsiteY1-874" fmla="*/ 756920 h 2908300"/>
                <a:gd name="connsiteX2-875" fmla="*/ 1638300 w 5067300"/>
                <a:gd name="connsiteY2-876" fmla="*/ 635000 h 2908300"/>
                <a:gd name="connsiteX3-877" fmla="*/ 1859280 w 5067300"/>
                <a:gd name="connsiteY3-878" fmla="*/ 734060 h 2908300"/>
                <a:gd name="connsiteX4-879" fmla="*/ 2186940 w 5067300"/>
                <a:gd name="connsiteY4-880" fmla="*/ 673100 h 2908300"/>
                <a:gd name="connsiteX5-881" fmla="*/ 2202180 w 5067300"/>
                <a:gd name="connsiteY5-882" fmla="*/ 406400 h 2908300"/>
                <a:gd name="connsiteX6-883" fmla="*/ 2689860 w 5067300"/>
                <a:gd name="connsiteY6-884" fmla="*/ 368300 h 2908300"/>
                <a:gd name="connsiteX7-885" fmla="*/ 2674620 w 5067300"/>
                <a:gd name="connsiteY7-886" fmla="*/ 208280 h 2908300"/>
                <a:gd name="connsiteX8-887" fmla="*/ 3169920 w 5067300"/>
                <a:gd name="connsiteY8-888" fmla="*/ 154940 h 2908300"/>
                <a:gd name="connsiteX9-889" fmla="*/ 3162300 w 5067300"/>
                <a:gd name="connsiteY9-890" fmla="*/ 665480 h 2908300"/>
                <a:gd name="connsiteX10-891" fmla="*/ 3261360 w 5067300"/>
                <a:gd name="connsiteY10-892" fmla="*/ 635000 h 2908300"/>
                <a:gd name="connsiteX11-893" fmla="*/ 4678680 w 5067300"/>
                <a:gd name="connsiteY11-894" fmla="*/ 886460 h 2908300"/>
                <a:gd name="connsiteX12-895" fmla="*/ 4701540 w 5067300"/>
                <a:gd name="connsiteY12-896" fmla="*/ 1031240 h 2908300"/>
                <a:gd name="connsiteX13-897" fmla="*/ 5067300 w 5067300"/>
                <a:gd name="connsiteY13-898" fmla="*/ 0 h 2908300"/>
                <a:gd name="connsiteX14-899" fmla="*/ 5067300 w 5067300"/>
                <a:gd name="connsiteY14-900" fmla="*/ 2908300 h 2908300"/>
                <a:gd name="connsiteX15-901" fmla="*/ 782320 w 5067300"/>
                <a:gd name="connsiteY15-902" fmla="*/ 2275840 h 2908300"/>
                <a:gd name="connsiteX16-903" fmla="*/ 53340 w 5067300"/>
                <a:gd name="connsiteY16-904" fmla="*/ 1656080 h 2908300"/>
                <a:gd name="connsiteX17-905" fmla="*/ 0 w 5067300"/>
                <a:gd name="connsiteY17-906" fmla="*/ 1236980 h 2908300"/>
                <a:gd name="connsiteX18-907" fmla="*/ 137160 w 5067300"/>
                <a:gd name="connsiteY18-908" fmla="*/ 1168400 h 2908300"/>
                <a:gd name="connsiteX19-909" fmla="*/ 76200 w 5067300"/>
                <a:gd name="connsiteY19-910" fmla="*/ 756920 h 2908300"/>
                <a:gd name="connsiteX20-911" fmla="*/ 868680 w 5067300"/>
                <a:gd name="connsiteY20-912" fmla="*/ 688340 h 2908300"/>
                <a:gd name="connsiteX21-913" fmla="*/ 934720 w 5067300"/>
                <a:gd name="connsiteY21-914" fmla="*/ 1074420 h 2908300"/>
                <a:gd name="connsiteX0-915" fmla="*/ 934720 w 5067300"/>
                <a:gd name="connsiteY0-916" fmla="*/ 1074420 h 2908300"/>
                <a:gd name="connsiteX1-917" fmla="*/ 982980 w 5067300"/>
                <a:gd name="connsiteY1-918" fmla="*/ 756920 h 2908300"/>
                <a:gd name="connsiteX2-919" fmla="*/ 1638300 w 5067300"/>
                <a:gd name="connsiteY2-920" fmla="*/ 635000 h 2908300"/>
                <a:gd name="connsiteX3-921" fmla="*/ 1859280 w 5067300"/>
                <a:gd name="connsiteY3-922" fmla="*/ 734060 h 2908300"/>
                <a:gd name="connsiteX4-923" fmla="*/ 2186940 w 5067300"/>
                <a:gd name="connsiteY4-924" fmla="*/ 673100 h 2908300"/>
                <a:gd name="connsiteX5-925" fmla="*/ 2202180 w 5067300"/>
                <a:gd name="connsiteY5-926" fmla="*/ 406400 h 2908300"/>
                <a:gd name="connsiteX6-927" fmla="*/ 2689860 w 5067300"/>
                <a:gd name="connsiteY6-928" fmla="*/ 368300 h 2908300"/>
                <a:gd name="connsiteX7-929" fmla="*/ 2674620 w 5067300"/>
                <a:gd name="connsiteY7-930" fmla="*/ 208280 h 2908300"/>
                <a:gd name="connsiteX8-931" fmla="*/ 3169920 w 5067300"/>
                <a:gd name="connsiteY8-932" fmla="*/ 154940 h 2908300"/>
                <a:gd name="connsiteX9-933" fmla="*/ 3162300 w 5067300"/>
                <a:gd name="connsiteY9-934" fmla="*/ 665480 h 2908300"/>
                <a:gd name="connsiteX10-935" fmla="*/ 3261360 w 5067300"/>
                <a:gd name="connsiteY10-936" fmla="*/ 635000 h 2908300"/>
                <a:gd name="connsiteX11-937" fmla="*/ 4678680 w 5067300"/>
                <a:gd name="connsiteY11-938" fmla="*/ 886460 h 2908300"/>
                <a:gd name="connsiteX12-939" fmla="*/ 4701540 w 5067300"/>
                <a:gd name="connsiteY12-940" fmla="*/ 1031240 h 2908300"/>
                <a:gd name="connsiteX13-941" fmla="*/ 4876800 w 5067300"/>
                <a:gd name="connsiteY13-942" fmla="*/ 551180 h 2908300"/>
                <a:gd name="connsiteX14-943" fmla="*/ 5067300 w 5067300"/>
                <a:gd name="connsiteY14-944" fmla="*/ 0 h 2908300"/>
                <a:gd name="connsiteX15-945" fmla="*/ 5067300 w 5067300"/>
                <a:gd name="connsiteY15-946" fmla="*/ 2908300 h 2908300"/>
                <a:gd name="connsiteX16-947" fmla="*/ 782320 w 5067300"/>
                <a:gd name="connsiteY16-948" fmla="*/ 2275840 h 2908300"/>
                <a:gd name="connsiteX17-949" fmla="*/ 53340 w 5067300"/>
                <a:gd name="connsiteY17-950" fmla="*/ 1656080 h 2908300"/>
                <a:gd name="connsiteX18-951" fmla="*/ 0 w 5067300"/>
                <a:gd name="connsiteY18-952" fmla="*/ 1236980 h 2908300"/>
                <a:gd name="connsiteX19-953" fmla="*/ 137160 w 5067300"/>
                <a:gd name="connsiteY19-954" fmla="*/ 1168400 h 2908300"/>
                <a:gd name="connsiteX20-955" fmla="*/ 76200 w 5067300"/>
                <a:gd name="connsiteY20-956" fmla="*/ 756920 h 2908300"/>
                <a:gd name="connsiteX21-957" fmla="*/ 868680 w 5067300"/>
                <a:gd name="connsiteY21-958" fmla="*/ 688340 h 2908300"/>
                <a:gd name="connsiteX22" fmla="*/ 934720 w 5067300"/>
                <a:gd name="connsiteY22" fmla="*/ 1074420 h 2908300"/>
                <a:gd name="connsiteX0-959" fmla="*/ 934720 w 5067300"/>
                <a:gd name="connsiteY0-960" fmla="*/ 1074420 h 2908300"/>
                <a:gd name="connsiteX1-961" fmla="*/ 982980 w 5067300"/>
                <a:gd name="connsiteY1-962" fmla="*/ 756920 h 2908300"/>
                <a:gd name="connsiteX2-963" fmla="*/ 1638300 w 5067300"/>
                <a:gd name="connsiteY2-964" fmla="*/ 635000 h 2908300"/>
                <a:gd name="connsiteX3-965" fmla="*/ 1859280 w 5067300"/>
                <a:gd name="connsiteY3-966" fmla="*/ 734060 h 2908300"/>
                <a:gd name="connsiteX4-967" fmla="*/ 2186940 w 5067300"/>
                <a:gd name="connsiteY4-968" fmla="*/ 673100 h 2908300"/>
                <a:gd name="connsiteX5-969" fmla="*/ 2202180 w 5067300"/>
                <a:gd name="connsiteY5-970" fmla="*/ 406400 h 2908300"/>
                <a:gd name="connsiteX6-971" fmla="*/ 2689860 w 5067300"/>
                <a:gd name="connsiteY6-972" fmla="*/ 368300 h 2908300"/>
                <a:gd name="connsiteX7-973" fmla="*/ 2674620 w 5067300"/>
                <a:gd name="connsiteY7-974" fmla="*/ 208280 h 2908300"/>
                <a:gd name="connsiteX8-975" fmla="*/ 3169920 w 5067300"/>
                <a:gd name="connsiteY8-976" fmla="*/ 154940 h 2908300"/>
                <a:gd name="connsiteX9-977" fmla="*/ 3162300 w 5067300"/>
                <a:gd name="connsiteY9-978" fmla="*/ 665480 h 2908300"/>
                <a:gd name="connsiteX10-979" fmla="*/ 3261360 w 5067300"/>
                <a:gd name="connsiteY10-980" fmla="*/ 635000 h 2908300"/>
                <a:gd name="connsiteX11-981" fmla="*/ 4678680 w 5067300"/>
                <a:gd name="connsiteY11-982" fmla="*/ 886460 h 2908300"/>
                <a:gd name="connsiteX12-983" fmla="*/ 4701540 w 5067300"/>
                <a:gd name="connsiteY12-984" fmla="*/ 1031240 h 2908300"/>
                <a:gd name="connsiteX13-985" fmla="*/ 4610100 w 5067300"/>
                <a:gd name="connsiteY13-986" fmla="*/ 1046480 h 2908300"/>
                <a:gd name="connsiteX14-987" fmla="*/ 5067300 w 5067300"/>
                <a:gd name="connsiteY14-988" fmla="*/ 0 h 2908300"/>
                <a:gd name="connsiteX15-989" fmla="*/ 5067300 w 5067300"/>
                <a:gd name="connsiteY15-990" fmla="*/ 2908300 h 2908300"/>
                <a:gd name="connsiteX16-991" fmla="*/ 782320 w 5067300"/>
                <a:gd name="connsiteY16-992" fmla="*/ 2275840 h 2908300"/>
                <a:gd name="connsiteX17-993" fmla="*/ 53340 w 5067300"/>
                <a:gd name="connsiteY17-994" fmla="*/ 1656080 h 2908300"/>
                <a:gd name="connsiteX18-995" fmla="*/ 0 w 5067300"/>
                <a:gd name="connsiteY18-996" fmla="*/ 1236980 h 2908300"/>
                <a:gd name="connsiteX19-997" fmla="*/ 137160 w 5067300"/>
                <a:gd name="connsiteY19-998" fmla="*/ 1168400 h 2908300"/>
                <a:gd name="connsiteX20-999" fmla="*/ 76200 w 5067300"/>
                <a:gd name="connsiteY20-1000" fmla="*/ 756920 h 2908300"/>
                <a:gd name="connsiteX21-1001" fmla="*/ 868680 w 5067300"/>
                <a:gd name="connsiteY21-1002" fmla="*/ 688340 h 2908300"/>
                <a:gd name="connsiteX22-1003" fmla="*/ 934720 w 5067300"/>
                <a:gd name="connsiteY22-1004" fmla="*/ 1074420 h 2908300"/>
                <a:gd name="connsiteX0-1005" fmla="*/ 934720 w 5067300"/>
                <a:gd name="connsiteY0-1006" fmla="*/ 1074420 h 2908300"/>
                <a:gd name="connsiteX1-1007" fmla="*/ 982980 w 5067300"/>
                <a:gd name="connsiteY1-1008" fmla="*/ 756920 h 2908300"/>
                <a:gd name="connsiteX2-1009" fmla="*/ 1638300 w 5067300"/>
                <a:gd name="connsiteY2-1010" fmla="*/ 635000 h 2908300"/>
                <a:gd name="connsiteX3-1011" fmla="*/ 1859280 w 5067300"/>
                <a:gd name="connsiteY3-1012" fmla="*/ 734060 h 2908300"/>
                <a:gd name="connsiteX4-1013" fmla="*/ 2186940 w 5067300"/>
                <a:gd name="connsiteY4-1014" fmla="*/ 673100 h 2908300"/>
                <a:gd name="connsiteX5-1015" fmla="*/ 2202180 w 5067300"/>
                <a:gd name="connsiteY5-1016" fmla="*/ 406400 h 2908300"/>
                <a:gd name="connsiteX6-1017" fmla="*/ 2689860 w 5067300"/>
                <a:gd name="connsiteY6-1018" fmla="*/ 368300 h 2908300"/>
                <a:gd name="connsiteX7-1019" fmla="*/ 2674620 w 5067300"/>
                <a:gd name="connsiteY7-1020" fmla="*/ 208280 h 2908300"/>
                <a:gd name="connsiteX8-1021" fmla="*/ 3169920 w 5067300"/>
                <a:gd name="connsiteY8-1022" fmla="*/ 154940 h 2908300"/>
                <a:gd name="connsiteX9-1023" fmla="*/ 3162300 w 5067300"/>
                <a:gd name="connsiteY9-1024" fmla="*/ 665480 h 2908300"/>
                <a:gd name="connsiteX10-1025" fmla="*/ 3261360 w 5067300"/>
                <a:gd name="connsiteY10-1026" fmla="*/ 635000 h 2908300"/>
                <a:gd name="connsiteX11-1027" fmla="*/ 4678680 w 5067300"/>
                <a:gd name="connsiteY11-1028" fmla="*/ 886460 h 2908300"/>
                <a:gd name="connsiteX12-1029" fmla="*/ 4701540 w 5067300"/>
                <a:gd name="connsiteY12-1030" fmla="*/ 1031240 h 2908300"/>
                <a:gd name="connsiteX13-1031" fmla="*/ 4610100 w 5067300"/>
                <a:gd name="connsiteY13-1032" fmla="*/ 1046480 h 2908300"/>
                <a:gd name="connsiteX14-1033" fmla="*/ 4800600 w 5067300"/>
                <a:gd name="connsiteY14-1034" fmla="*/ 574040 h 2908300"/>
                <a:gd name="connsiteX15-1035" fmla="*/ 5067300 w 5067300"/>
                <a:gd name="connsiteY15-1036" fmla="*/ 0 h 2908300"/>
                <a:gd name="connsiteX16-1037" fmla="*/ 5067300 w 5067300"/>
                <a:gd name="connsiteY16-1038" fmla="*/ 2908300 h 2908300"/>
                <a:gd name="connsiteX17-1039" fmla="*/ 782320 w 5067300"/>
                <a:gd name="connsiteY17-1040" fmla="*/ 2275840 h 2908300"/>
                <a:gd name="connsiteX18-1041" fmla="*/ 53340 w 5067300"/>
                <a:gd name="connsiteY18-1042" fmla="*/ 1656080 h 2908300"/>
                <a:gd name="connsiteX19-1043" fmla="*/ 0 w 5067300"/>
                <a:gd name="connsiteY19-1044" fmla="*/ 1236980 h 2908300"/>
                <a:gd name="connsiteX20-1045" fmla="*/ 137160 w 5067300"/>
                <a:gd name="connsiteY20-1046" fmla="*/ 1168400 h 2908300"/>
                <a:gd name="connsiteX21-1047" fmla="*/ 76200 w 5067300"/>
                <a:gd name="connsiteY21-1048" fmla="*/ 756920 h 2908300"/>
                <a:gd name="connsiteX22-1049" fmla="*/ 868680 w 5067300"/>
                <a:gd name="connsiteY22-1050" fmla="*/ 688340 h 2908300"/>
                <a:gd name="connsiteX23" fmla="*/ 934720 w 5067300"/>
                <a:gd name="connsiteY23" fmla="*/ 1074420 h 2908300"/>
                <a:gd name="connsiteX0-1051" fmla="*/ 934720 w 5067300"/>
                <a:gd name="connsiteY0-1052" fmla="*/ 1074420 h 2908300"/>
                <a:gd name="connsiteX1-1053" fmla="*/ 982980 w 5067300"/>
                <a:gd name="connsiteY1-1054" fmla="*/ 756920 h 2908300"/>
                <a:gd name="connsiteX2-1055" fmla="*/ 1638300 w 5067300"/>
                <a:gd name="connsiteY2-1056" fmla="*/ 635000 h 2908300"/>
                <a:gd name="connsiteX3-1057" fmla="*/ 1859280 w 5067300"/>
                <a:gd name="connsiteY3-1058" fmla="*/ 734060 h 2908300"/>
                <a:gd name="connsiteX4-1059" fmla="*/ 2186940 w 5067300"/>
                <a:gd name="connsiteY4-1060" fmla="*/ 673100 h 2908300"/>
                <a:gd name="connsiteX5-1061" fmla="*/ 2202180 w 5067300"/>
                <a:gd name="connsiteY5-1062" fmla="*/ 406400 h 2908300"/>
                <a:gd name="connsiteX6-1063" fmla="*/ 2689860 w 5067300"/>
                <a:gd name="connsiteY6-1064" fmla="*/ 368300 h 2908300"/>
                <a:gd name="connsiteX7-1065" fmla="*/ 2674620 w 5067300"/>
                <a:gd name="connsiteY7-1066" fmla="*/ 208280 h 2908300"/>
                <a:gd name="connsiteX8-1067" fmla="*/ 3169920 w 5067300"/>
                <a:gd name="connsiteY8-1068" fmla="*/ 154940 h 2908300"/>
                <a:gd name="connsiteX9-1069" fmla="*/ 3162300 w 5067300"/>
                <a:gd name="connsiteY9-1070" fmla="*/ 665480 h 2908300"/>
                <a:gd name="connsiteX10-1071" fmla="*/ 3261360 w 5067300"/>
                <a:gd name="connsiteY10-1072" fmla="*/ 635000 h 2908300"/>
                <a:gd name="connsiteX11-1073" fmla="*/ 4678680 w 5067300"/>
                <a:gd name="connsiteY11-1074" fmla="*/ 886460 h 2908300"/>
                <a:gd name="connsiteX12-1075" fmla="*/ 4701540 w 5067300"/>
                <a:gd name="connsiteY12-1076" fmla="*/ 1031240 h 2908300"/>
                <a:gd name="connsiteX13-1077" fmla="*/ 4610100 w 5067300"/>
                <a:gd name="connsiteY13-1078" fmla="*/ 1046480 h 2908300"/>
                <a:gd name="connsiteX14-1079" fmla="*/ 4610100 w 5067300"/>
                <a:gd name="connsiteY14-1080" fmla="*/ 1229360 h 2908300"/>
                <a:gd name="connsiteX15-1081" fmla="*/ 5067300 w 5067300"/>
                <a:gd name="connsiteY15-1082" fmla="*/ 0 h 2908300"/>
                <a:gd name="connsiteX16-1083" fmla="*/ 5067300 w 5067300"/>
                <a:gd name="connsiteY16-1084" fmla="*/ 2908300 h 2908300"/>
                <a:gd name="connsiteX17-1085" fmla="*/ 782320 w 5067300"/>
                <a:gd name="connsiteY17-1086" fmla="*/ 2275840 h 2908300"/>
                <a:gd name="connsiteX18-1087" fmla="*/ 53340 w 5067300"/>
                <a:gd name="connsiteY18-1088" fmla="*/ 1656080 h 2908300"/>
                <a:gd name="connsiteX19-1089" fmla="*/ 0 w 5067300"/>
                <a:gd name="connsiteY19-1090" fmla="*/ 1236980 h 2908300"/>
                <a:gd name="connsiteX20-1091" fmla="*/ 137160 w 5067300"/>
                <a:gd name="connsiteY20-1092" fmla="*/ 1168400 h 2908300"/>
                <a:gd name="connsiteX21-1093" fmla="*/ 76200 w 5067300"/>
                <a:gd name="connsiteY21-1094" fmla="*/ 756920 h 2908300"/>
                <a:gd name="connsiteX22-1095" fmla="*/ 868680 w 5067300"/>
                <a:gd name="connsiteY22-1096" fmla="*/ 688340 h 2908300"/>
                <a:gd name="connsiteX23-1097" fmla="*/ 934720 w 5067300"/>
                <a:gd name="connsiteY23-1098" fmla="*/ 1074420 h 2908300"/>
                <a:gd name="connsiteX0-1099" fmla="*/ 934720 w 5067300"/>
                <a:gd name="connsiteY0-1100" fmla="*/ 1074420 h 2908300"/>
                <a:gd name="connsiteX1-1101" fmla="*/ 982980 w 5067300"/>
                <a:gd name="connsiteY1-1102" fmla="*/ 756920 h 2908300"/>
                <a:gd name="connsiteX2-1103" fmla="*/ 1638300 w 5067300"/>
                <a:gd name="connsiteY2-1104" fmla="*/ 635000 h 2908300"/>
                <a:gd name="connsiteX3-1105" fmla="*/ 1859280 w 5067300"/>
                <a:gd name="connsiteY3-1106" fmla="*/ 734060 h 2908300"/>
                <a:gd name="connsiteX4-1107" fmla="*/ 2186940 w 5067300"/>
                <a:gd name="connsiteY4-1108" fmla="*/ 673100 h 2908300"/>
                <a:gd name="connsiteX5-1109" fmla="*/ 2202180 w 5067300"/>
                <a:gd name="connsiteY5-1110" fmla="*/ 406400 h 2908300"/>
                <a:gd name="connsiteX6-1111" fmla="*/ 2689860 w 5067300"/>
                <a:gd name="connsiteY6-1112" fmla="*/ 368300 h 2908300"/>
                <a:gd name="connsiteX7-1113" fmla="*/ 2674620 w 5067300"/>
                <a:gd name="connsiteY7-1114" fmla="*/ 208280 h 2908300"/>
                <a:gd name="connsiteX8-1115" fmla="*/ 3169920 w 5067300"/>
                <a:gd name="connsiteY8-1116" fmla="*/ 154940 h 2908300"/>
                <a:gd name="connsiteX9-1117" fmla="*/ 3162300 w 5067300"/>
                <a:gd name="connsiteY9-1118" fmla="*/ 665480 h 2908300"/>
                <a:gd name="connsiteX10-1119" fmla="*/ 3261360 w 5067300"/>
                <a:gd name="connsiteY10-1120" fmla="*/ 635000 h 2908300"/>
                <a:gd name="connsiteX11-1121" fmla="*/ 4678680 w 5067300"/>
                <a:gd name="connsiteY11-1122" fmla="*/ 886460 h 2908300"/>
                <a:gd name="connsiteX12-1123" fmla="*/ 4701540 w 5067300"/>
                <a:gd name="connsiteY12-1124" fmla="*/ 1031240 h 2908300"/>
                <a:gd name="connsiteX13-1125" fmla="*/ 4610100 w 5067300"/>
                <a:gd name="connsiteY13-1126" fmla="*/ 1046480 h 2908300"/>
                <a:gd name="connsiteX14-1127" fmla="*/ 4610100 w 5067300"/>
                <a:gd name="connsiteY14-1128" fmla="*/ 1229360 h 2908300"/>
                <a:gd name="connsiteX15-1129" fmla="*/ 4831080 w 5067300"/>
                <a:gd name="connsiteY15-1130" fmla="*/ 665480 h 2908300"/>
                <a:gd name="connsiteX16-1131" fmla="*/ 5067300 w 5067300"/>
                <a:gd name="connsiteY16-1132" fmla="*/ 0 h 2908300"/>
                <a:gd name="connsiteX17-1133" fmla="*/ 5067300 w 5067300"/>
                <a:gd name="connsiteY17-1134" fmla="*/ 2908300 h 2908300"/>
                <a:gd name="connsiteX18-1135" fmla="*/ 782320 w 5067300"/>
                <a:gd name="connsiteY18-1136" fmla="*/ 2275840 h 2908300"/>
                <a:gd name="connsiteX19-1137" fmla="*/ 53340 w 5067300"/>
                <a:gd name="connsiteY19-1138" fmla="*/ 1656080 h 2908300"/>
                <a:gd name="connsiteX20-1139" fmla="*/ 0 w 5067300"/>
                <a:gd name="connsiteY20-1140" fmla="*/ 1236980 h 2908300"/>
                <a:gd name="connsiteX21-1141" fmla="*/ 137160 w 5067300"/>
                <a:gd name="connsiteY21-1142" fmla="*/ 1168400 h 2908300"/>
                <a:gd name="connsiteX22-1143" fmla="*/ 76200 w 5067300"/>
                <a:gd name="connsiteY22-1144" fmla="*/ 756920 h 2908300"/>
                <a:gd name="connsiteX23-1145" fmla="*/ 868680 w 5067300"/>
                <a:gd name="connsiteY23-1146" fmla="*/ 688340 h 2908300"/>
                <a:gd name="connsiteX24" fmla="*/ 934720 w 5067300"/>
                <a:gd name="connsiteY24" fmla="*/ 1074420 h 2908300"/>
                <a:gd name="connsiteX0-1147" fmla="*/ 934720 w 5067300"/>
                <a:gd name="connsiteY0-1148" fmla="*/ 1074420 h 2908300"/>
                <a:gd name="connsiteX1-1149" fmla="*/ 982980 w 5067300"/>
                <a:gd name="connsiteY1-1150" fmla="*/ 756920 h 2908300"/>
                <a:gd name="connsiteX2-1151" fmla="*/ 1638300 w 5067300"/>
                <a:gd name="connsiteY2-1152" fmla="*/ 635000 h 2908300"/>
                <a:gd name="connsiteX3-1153" fmla="*/ 1859280 w 5067300"/>
                <a:gd name="connsiteY3-1154" fmla="*/ 734060 h 2908300"/>
                <a:gd name="connsiteX4-1155" fmla="*/ 2186940 w 5067300"/>
                <a:gd name="connsiteY4-1156" fmla="*/ 673100 h 2908300"/>
                <a:gd name="connsiteX5-1157" fmla="*/ 2202180 w 5067300"/>
                <a:gd name="connsiteY5-1158" fmla="*/ 406400 h 2908300"/>
                <a:gd name="connsiteX6-1159" fmla="*/ 2689860 w 5067300"/>
                <a:gd name="connsiteY6-1160" fmla="*/ 368300 h 2908300"/>
                <a:gd name="connsiteX7-1161" fmla="*/ 2674620 w 5067300"/>
                <a:gd name="connsiteY7-1162" fmla="*/ 208280 h 2908300"/>
                <a:gd name="connsiteX8-1163" fmla="*/ 3169920 w 5067300"/>
                <a:gd name="connsiteY8-1164" fmla="*/ 154940 h 2908300"/>
                <a:gd name="connsiteX9-1165" fmla="*/ 3162300 w 5067300"/>
                <a:gd name="connsiteY9-1166" fmla="*/ 665480 h 2908300"/>
                <a:gd name="connsiteX10-1167" fmla="*/ 3261360 w 5067300"/>
                <a:gd name="connsiteY10-1168" fmla="*/ 635000 h 2908300"/>
                <a:gd name="connsiteX11-1169" fmla="*/ 4678680 w 5067300"/>
                <a:gd name="connsiteY11-1170" fmla="*/ 886460 h 2908300"/>
                <a:gd name="connsiteX12-1171" fmla="*/ 4701540 w 5067300"/>
                <a:gd name="connsiteY12-1172" fmla="*/ 1031240 h 2908300"/>
                <a:gd name="connsiteX13-1173" fmla="*/ 4610100 w 5067300"/>
                <a:gd name="connsiteY13-1174" fmla="*/ 1046480 h 2908300"/>
                <a:gd name="connsiteX14-1175" fmla="*/ 4610100 w 5067300"/>
                <a:gd name="connsiteY14-1176" fmla="*/ 1229360 h 2908300"/>
                <a:gd name="connsiteX15-1177" fmla="*/ 4869180 w 5067300"/>
                <a:gd name="connsiteY15-1178" fmla="*/ 1336040 h 2908300"/>
                <a:gd name="connsiteX16-1179" fmla="*/ 5067300 w 5067300"/>
                <a:gd name="connsiteY16-1180" fmla="*/ 0 h 2908300"/>
                <a:gd name="connsiteX17-1181" fmla="*/ 5067300 w 5067300"/>
                <a:gd name="connsiteY17-1182" fmla="*/ 2908300 h 2908300"/>
                <a:gd name="connsiteX18-1183" fmla="*/ 782320 w 5067300"/>
                <a:gd name="connsiteY18-1184" fmla="*/ 2275840 h 2908300"/>
                <a:gd name="connsiteX19-1185" fmla="*/ 53340 w 5067300"/>
                <a:gd name="connsiteY19-1186" fmla="*/ 1656080 h 2908300"/>
                <a:gd name="connsiteX20-1187" fmla="*/ 0 w 5067300"/>
                <a:gd name="connsiteY20-1188" fmla="*/ 1236980 h 2908300"/>
                <a:gd name="connsiteX21-1189" fmla="*/ 137160 w 5067300"/>
                <a:gd name="connsiteY21-1190" fmla="*/ 1168400 h 2908300"/>
                <a:gd name="connsiteX22-1191" fmla="*/ 76200 w 5067300"/>
                <a:gd name="connsiteY22-1192" fmla="*/ 756920 h 2908300"/>
                <a:gd name="connsiteX23-1193" fmla="*/ 868680 w 5067300"/>
                <a:gd name="connsiteY23-1194" fmla="*/ 688340 h 2908300"/>
                <a:gd name="connsiteX24-1195" fmla="*/ 934720 w 5067300"/>
                <a:gd name="connsiteY24-1196" fmla="*/ 1074420 h 2908300"/>
                <a:gd name="connsiteX0-1197" fmla="*/ 934720 w 5067300"/>
                <a:gd name="connsiteY0-1198" fmla="*/ 919480 h 2753360"/>
                <a:gd name="connsiteX1-1199" fmla="*/ 982980 w 5067300"/>
                <a:gd name="connsiteY1-1200" fmla="*/ 601980 h 2753360"/>
                <a:gd name="connsiteX2-1201" fmla="*/ 1638300 w 5067300"/>
                <a:gd name="connsiteY2-1202" fmla="*/ 480060 h 2753360"/>
                <a:gd name="connsiteX3-1203" fmla="*/ 1859280 w 5067300"/>
                <a:gd name="connsiteY3-1204" fmla="*/ 579120 h 2753360"/>
                <a:gd name="connsiteX4-1205" fmla="*/ 2186940 w 5067300"/>
                <a:gd name="connsiteY4-1206" fmla="*/ 518160 h 2753360"/>
                <a:gd name="connsiteX5-1207" fmla="*/ 2202180 w 5067300"/>
                <a:gd name="connsiteY5-1208" fmla="*/ 251460 h 2753360"/>
                <a:gd name="connsiteX6-1209" fmla="*/ 2689860 w 5067300"/>
                <a:gd name="connsiteY6-1210" fmla="*/ 213360 h 2753360"/>
                <a:gd name="connsiteX7-1211" fmla="*/ 2674620 w 5067300"/>
                <a:gd name="connsiteY7-1212" fmla="*/ 53340 h 2753360"/>
                <a:gd name="connsiteX8-1213" fmla="*/ 3169920 w 5067300"/>
                <a:gd name="connsiteY8-1214" fmla="*/ 0 h 2753360"/>
                <a:gd name="connsiteX9-1215" fmla="*/ 3162300 w 5067300"/>
                <a:gd name="connsiteY9-1216" fmla="*/ 510540 h 2753360"/>
                <a:gd name="connsiteX10-1217" fmla="*/ 3261360 w 5067300"/>
                <a:gd name="connsiteY10-1218" fmla="*/ 480060 h 2753360"/>
                <a:gd name="connsiteX11-1219" fmla="*/ 4678680 w 5067300"/>
                <a:gd name="connsiteY11-1220" fmla="*/ 731520 h 2753360"/>
                <a:gd name="connsiteX12-1221" fmla="*/ 4701540 w 5067300"/>
                <a:gd name="connsiteY12-1222" fmla="*/ 876300 h 2753360"/>
                <a:gd name="connsiteX13-1223" fmla="*/ 4610100 w 5067300"/>
                <a:gd name="connsiteY13-1224" fmla="*/ 891540 h 2753360"/>
                <a:gd name="connsiteX14-1225" fmla="*/ 4610100 w 5067300"/>
                <a:gd name="connsiteY14-1226" fmla="*/ 1074420 h 2753360"/>
                <a:gd name="connsiteX15-1227" fmla="*/ 4869180 w 5067300"/>
                <a:gd name="connsiteY15-1228" fmla="*/ 1181100 h 2753360"/>
                <a:gd name="connsiteX16-1229" fmla="*/ 3718560 w 5067300"/>
                <a:gd name="connsiteY16-1230" fmla="*/ 1468120 h 2753360"/>
                <a:gd name="connsiteX17-1231" fmla="*/ 5067300 w 5067300"/>
                <a:gd name="connsiteY17-1232" fmla="*/ 2753360 h 2753360"/>
                <a:gd name="connsiteX18-1233" fmla="*/ 782320 w 5067300"/>
                <a:gd name="connsiteY18-1234" fmla="*/ 2120900 h 2753360"/>
                <a:gd name="connsiteX19-1235" fmla="*/ 53340 w 5067300"/>
                <a:gd name="connsiteY19-1236" fmla="*/ 1501140 h 2753360"/>
                <a:gd name="connsiteX20-1237" fmla="*/ 0 w 5067300"/>
                <a:gd name="connsiteY20-1238" fmla="*/ 1082040 h 2753360"/>
                <a:gd name="connsiteX21-1239" fmla="*/ 137160 w 5067300"/>
                <a:gd name="connsiteY21-1240" fmla="*/ 1013460 h 2753360"/>
                <a:gd name="connsiteX22-1241" fmla="*/ 76200 w 5067300"/>
                <a:gd name="connsiteY22-1242" fmla="*/ 601980 h 2753360"/>
                <a:gd name="connsiteX23-1243" fmla="*/ 868680 w 5067300"/>
                <a:gd name="connsiteY23-1244" fmla="*/ 533400 h 2753360"/>
                <a:gd name="connsiteX24-1245" fmla="*/ 934720 w 5067300"/>
                <a:gd name="connsiteY24-1246" fmla="*/ 919480 h 2753360"/>
                <a:gd name="connsiteX0-1247" fmla="*/ 934720 w 5067300"/>
                <a:gd name="connsiteY0-1248" fmla="*/ 919480 h 2753360"/>
                <a:gd name="connsiteX1-1249" fmla="*/ 982980 w 5067300"/>
                <a:gd name="connsiteY1-1250" fmla="*/ 601980 h 2753360"/>
                <a:gd name="connsiteX2-1251" fmla="*/ 1638300 w 5067300"/>
                <a:gd name="connsiteY2-1252" fmla="*/ 480060 h 2753360"/>
                <a:gd name="connsiteX3-1253" fmla="*/ 1859280 w 5067300"/>
                <a:gd name="connsiteY3-1254" fmla="*/ 579120 h 2753360"/>
                <a:gd name="connsiteX4-1255" fmla="*/ 2186940 w 5067300"/>
                <a:gd name="connsiteY4-1256" fmla="*/ 518160 h 2753360"/>
                <a:gd name="connsiteX5-1257" fmla="*/ 2202180 w 5067300"/>
                <a:gd name="connsiteY5-1258" fmla="*/ 251460 h 2753360"/>
                <a:gd name="connsiteX6-1259" fmla="*/ 2689860 w 5067300"/>
                <a:gd name="connsiteY6-1260" fmla="*/ 213360 h 2753360"/>
                <a:gd name="connsiteX7-1261" fmla="*/ 2674620 w 5067300"/>
                <a:gd name="connsiteY7-1262" fmla="*/ 53340 h 2753360"/>
                <a:gd name="connsiteX8-1263" fmla="*/ 3169920 w 5067300"/>
                <a:gd name="connsiteY8-1264" fmla="*/ 0 h 2753360"/>
                <a:gd name="connsiteX9-1265" fmla="*/ 3162300 w 5067300"/>
                <a:gd name="connsiteY9-1266" fmla="*/ 510540 h 2753360"/>
                <a:gd name="connsiteX10-1267" fmla="*/ 3261360 w 5067300"/>
                <a:gd name="connsiteY10-1268" fmla="*/ 480060 h 2753360"/>
                <a:gd name="connsiteX11-1269" fmla="*/ 4678680 w 5067300"/>
                <a:gd name="connsiteY11-1270" fmla="*/ 731520 h 2753360"/>
                <a:gd name="connsiteX12-1271" fmla="*/ 4701540 w 5067300"/>
                <a:gd name="connsiteY12-1272" fmla="*/ 876300 h 2753360"/>
                <a:gd name="connsiteX13-1273" fmla="*/ 4610100 w 5067300"/>
                <a:gd name="connsiteY13-1274" fmla="*/ 891540 h 2753360"/>
                <a:gd name="connsiteX14-1275" fmla="*/ 4610100 w 5067300"/>
                <a:gd name="connsiteY14-1276" fmla="*/ 1074420 h 2753360"/>
                <a:gd name="connsiteX15-1277" fmla="*/ 4869180 w 5067300"/>
                <a:gd name="connsiteY15-1278" fmla="*/ 1181100 h 2753360"/>
                <a:gd name="connsiteX16-1279" fmla="*/ 3718560 w 5067300"/>
                <a:gd name="connsiteY16-1280" fmla="*/ 1468120 h 2753360"/>
                <a:gd name="connsiteX17-1281" fmla="*/ 4396740 w 5067300"/>
                <a:gd name="connsiteY17-1282" fmla="*/ 2125980 h 2753360"/>
                <a:gd name="connsiteX18-1283" fmla="*/ 5067300 w 5067300"/>
                <a:gd name="connsiteY18-1284" fmla="*/ 2753360 h 2753360"/>
                <a:gd name="connsiteX19-1285" fmla="*/ 782320 w 5067300"/>
                <a:gd name="connsiteY19-1286" fmla="*/ 2120900 h 2753360"/>
                <a:gd name="connsiteX20-1287" fmla="*/ 53340 w 5067300"/>
                <a:gd name="connsiteY20-1288" fmla="*/ 1501140 h 2753360"/>
                <a:gd name="connsiteX21-1289" fmla="*/ 0 w 5067300"/>
                <a:gd name="connsiteY21-1290" fmla="*/ 1082040 h 2753360"/>
                <a:gd name="connsiteX22-1291" fmla="*/ 137160 w 5067300"/>
                <a:gd name="connsiteY22-1292" fmla="*/ 1013460 h 2753360"/>
                <a:gd name="connsiteX23-1293" fmla="*/ 76200 w 5067300"/>
                <a:gd name="connsiteY23-1294" fmla="*/ 601980 h 2753360"/>
                <a:gd name="connsiteX24-1295" fmla="*/ 868680 w 5067300"/>
                <a:gd name="connsiteY24-1296" fmla="*/ 533400 h 2753360"/>
                <a:gd name="connsiteX25" fmla="*/ 934720 w 5067300"/>
                <a:gd name="connsiteY25" fmla="*/ 919480 h 2753360"/>
                <a:gd name="connsiteX0-1297" fmla="*/ 934720 w 5067300"/>
                <a:gd name="connsiteY0-1298" fmla="*/ 919480 h 2753360"/>
                <a:gd name="connsiteX1-1299" fmla="*/ 982980 w 5067300"/>
                <a:gd name="connsiteY1-1300" fmla="*/ 601980 h 2753360"/>
                <a:gd name="connsiteX2-1301" fmla="*/ 1638300 w 5067300"/>
                <a:gd name="connsiteY2-1302" fmla="*/ 480060 h 2753360"/>
                <a:gd name="connsiteX3-1303" fmla="*/ 1859280 w 5067300"/>
                <a:gd name="connsiteY3-1304" fmla="*/ 579120 h 2753360"/>
                <a:gd name="connsiteX4-1305" fmla="*/ 2186940 w 5067300"/>
                <a:gd name="connsiteY4-1306" fmla="*/ 518160 h 2753360"/>
                <a:gd name="connsiteX5-1307" fmla="*/ 2202180 w 5067300"/>
                <a:gd name="connsiteY5-1308" fmla="*/ 251460 h 2753360"/>
                <a:gd name="connsiteX6-1309" fmla="*/ 2689860 w 5067300"/>
                <a:gd name="connsiteY6-1310" fmla="*/ 213360 h 2753360"/>
                <a:gd name="connsiteX7-1311" fmla="*/ 2674620 w 5067300"/>
                <a:gd name="connsiteY7-1312" fmla="*/ 53340 h 2753360"/>
                <a:gd name="connsiteX8-1313" fmla="*/ 3169920 w 5067300"/>
                <a:gd name="connsiteY8-1314" fmla="*/ 0 h 2753360"/>
                <a:gd name="connsiteX9-1315" fmla="*/ 3162300 w 5067300"/>
                <a:gd name="connsiteY9-1316" fmla="*/ 510540 h 2753360"/>
                <a:gd name="connsiteX10-1317" fmla="*/ 3261360 w 5067300"/>
                <a:gd name="connsiteY10-1318" fmla="*/ 480060 h 2753360"/>
                <a:gd name="connsiteX11-1319" fmla="*/ 4678680 w 5067300"/>
                <a:gd name="connsiteY11-1320" fmla="*/ 731520 h 2753360"/>
                <a:gd name="connsiteX12-1321" fmla="*/ 4701540 w 5067300"/>
                <a:gd name="connsiteY12-1322" fmla="*/ 876300 h 2753360"/>
                <a:gd name="connsiteX13-1323" fmla="*/ 4610100 w 5067300"/>
                <a:gd name="connsiteY13-1324" fmla="*/ 891540 h 2753360"/>
                <a:gd name="connsiteX14-1325" fmla="*/ 4610100 w 5067300"/>
                <a:gd name="connsiteY14-1326" fmla="*/ 1074420 h 2753360"/>
                <a:gd name="connsiteX15-1327" fmla="*/ 4869180 w 5067300"/>
                <a:gd name="connsiteY15-1328" fmla="*/ 1181100 h 2753360"/>
                <a:gd name="connsiteX16-1329" fmla="*/ 3718560 w 5067300"/>
                <a:gd name="connsiteY16-1330" fmla="*/ 1468120 h 2753360"/>
                <a:gd name="connsiteX17-1331" fmla="*/ 2385060 w 5067300"/>
                <a:gd name="connsiteY17-1332" fmla="*/ 1912620 h 2753360"/>
                <a:gd name="connsiteX18-1333" fmla="*/ 5067300 w 5067300"/>
                <a:gd name="connsiteY18-1334" fmla="*/ 2753360 h 2753360"/>
                <a:gd name="connsiteX19-1335" fmla="*/ 782320 w 5067300"/>
                <a:gd name="connsiteY19-1336" fmla="*/ 2120900 h 2753360"/>
                <a:gd name="connsiteX20-1337" fmla="*/ 53340 w 5067300"/>
                <a:gd name="connsiteY20-1338" fmla="*/ 1501140 h 2753360"/>
                <a:gd name="connsiteX21-1339" fmla="*/ 0 w 5067300"/>
                <a:gd name="connsiteY21-1340" fmla="*/ 1082040 h 2753360"/>
                <a:gd name="connsiteX22-1341" fmla="*/ 137160 w 5067300"/>
                <a:gd name="connsiteY22-1342" fmla="*/ 1013460 h 2753360"/>
                <a:gd name="connsiteX23-1343" fmla="*/ 76200 w 5067300"/>
                <a:gd name="connsiteY23-1344" fmla="*/ 601980 h 2753360"/>
                <a:gd name="connsiteX24-1345" fmla="*/ 868680 w 5067300"/>
                <a:gd name="connsiteY24-1346" fmla="*/ 533400 h 2753360"/>
                <a:gd name="connsiteX25-1347" fmla="*/ 934720 w 5067300"/>
                <a:gd name="connsiteY25-1348" fmla="*/ 919480 h 2753360"/>
                <a:gd name="connsiteX0-1349" fmla="*/ 934720 w 4869180"/>
                <a:gd name="connsiteY0-1350" fmla="*/ 919480 h 2235200"/>
                <a:gd name="connsiteX1-1351" fmla="*/ 982980 w 4869180"/>
                <a:gd name="connsiteY1-1352" fmla="*/ 601980 h 2235200"/>
                <a:gd name="connsiteX2-1353" fmla="*/ 1638300 w 4869180"/>
                <a:gd name="connsiteY2-1354" fmla="*/ 480060 h 2235200"/>
                <a:gd name="connsiteX3-1355" fmla="*/ 1859280 w 4869180"/>
                <a:gd name="connsiteY3-1356" fmla="*/ 579120 h 2235200"/>
                <a:gd name="connsiteX4-1357" fmla="*/ 2186940 w 4869180"/>
                <a:gd name="connsiteY4-1358" fmla="*/ 518160 h 2235200"/>
                <a:gd name="connsiteX5-1359" fmla="*/ 2202180 w 4869180"/>
                <a:gd name="connsiteY5-1360" fmla="*/ 251460 h 2235200"/>
                <a:gd name="connsiteX6-1361" fmla="*/ 2689860 w 4869180"/>
                <a:gd name="connsiteY6-1362" fmla="*/ 213360 h 2235200"/>
                <a:gd name="connsiteX7-1363" fmla="*/ 2674620 w 4869180"/>
                <a:gd name="connsiteY7-1364" fmla="*/ 53340 h 2235200"/>
                <a:gd name="connsiteX8-1365" fmla="*/ 3169920 w 4869180"/>
                <a:gd name="connsiteY8-1366" fmla="*/ 0 h 2235200"/>
                <a:gd name="connsiteX9-1367" fmla="*/ 3162300 w 4869180"/>
                <a:gd name="connsiteY9-1368" fmla="*/ 510540 h 2235200"/>
                <a:gd name="connsiteX10-1369" fmla="*/ 3261360 w 4869180"/>
                <a:gd name="connsiteY10-1370" fmla="*/ 480060 h 2235200"/>
                <a:gd name="connsiteX11-1371" fmla="*/ 4678680 w 4869180"/>
                <a:gd name="connsiteY11-1372" fmla="*/ 731520 h 2235200"/>
                <a:gd name="connsiteX12-1373" fmla="*/ 4701540 w 4869180"/>
                <a:gd name="connsiteY12-1374" fmla="*/ 876300 h 2235200"/>
                <a:gd name="connsiteX13-1375" fmla="*/ 4610100 w 4869180"/>
                <a:gd name="connsiteY13-1376" fmla="*/ 891540 h 2235200"/>
                <a:gd name="connsiteX14-1377" fmla="*/ 4610100 w 4869180"/>
                <a:gd name="connsiteY14-1378" fmla="*/ 1074420 h 2235200"/>
                <a:gd name="connsiteX15-1379" fmla="*/ 4869180 w 4869180"/>
                <a:gd name="connsiteY15-1380" fmla="*/ 1181100 h 2235200"/>
                <a:gd name="connsiteX16-1381" fmla="*/ 3718560 w 4869180"/>
                <a:gd name="connsiteY16-1382" fmla="*/ 1468120 h 2235200"/>
                <a:gd name="connsiteX17-1383" fmla="*/ 2385060 w 4869180"/>
                <a:gd name="connsiteY17-1384" fmla="*/ 1912620 h 2235200"/>
                <a:gd name="connsiteX18-1385" fmla="*/ 2994660 w 4869180"/>
                <a:gd name="connsiteY18-1386" fmla="*/ 2235200 h 2235200"/>
                <a:gd name="connsiteX19-1387" fmla="*/ 782320 w 4869180"/>
                <a:gd name="connsiteY19-1388" fmla="*/ 2120900 h 2235200"/>
                <a:gd name="connsiteX20-1389" fmla="*/ 53340 w 4869180"/>
                <a:gd name="connsiteY20-1390" fmla="*/ 1501140 h 2235200"/>
                <a:gd name="connsiteX21-1391" fmla="*/ 0 w 4869180"/>
                <a:gd name="connsiteY21-1392" fmla="*/ 1082040 h 2235200"/>
                <a:gd name="connsiteX22-1393" fmla="*/ 137160 w 4869180"/>
                <a:gd name="connsiteY22-1394" fmla="*/ 1013460 h 2235200"/>
                <a:gd name="connsiteX23-1395" fmla="*/ 76200 w 4869180"/>
                <a:gd name="connsiteY23-1396" fmla="*/ 601980 h 2235200"/>
                <a:gd name="connsiteX24-1397" fmla="*/ 868680 w 4869180"/>
                <a:gd name="connsiteY24-1398" fmla="*/ 533400 h 2235200"/>
                <a:gd name="connsiteX25-1399" fmla="*/ 934720 w 4869180"/>
                <a:gd name="connsiteY25-1400" fmla="*/ 919480 h 2235200"/>
                <a:gd name="connsiteX0-1401" fmla="*/ 934720 w 4869180"/>
                <a:gd name="connsiteY0-1402" fmla="*/ 919480 h 2235200"/>
                <a:gd name="connsiteX1-1403" fmla="*/ 982980 w 4869180"/>
                <a:gd name="connsiteY1-1404" fmla="*/ 601980 h 2235200"/>
                <a:gd name="connsiteX2-1405" fmla="*/ 1638300 w 4869180"/>
                <a:gd name="connsiteY2-1406" fmla="*/ 480060 h 2235200"/>
                <a:gd name="connsiteX3-1407" fmla="*/ 1859280 w 4869180"/>
                <a:gd name="connsiteY3-1408" fmla="*/ 579120 h 2235200"/>
                <a:gd name="connsiteX4-1409" fmla="*/ 2186940 w 4869180"/>
                <a:gd name="connsiteY4-1410" fmla="*/ 518160 h 2235200"/>
                <a:gd name="connsiteX5-1411" fmla="*/ 2202180 w 4869180"/>
                <a:gd name="connsiteY5-1412" fmla="*/ 251460 h 2235200"/>
                <a:gd name="connsiteX6-1413" fmla="*/ 2689860 w 4869180"/>
                <a:gd name="connsiteY6-1414" fmla="*/ 213360 h 2235200"/>
                <a:gd name="connsiteX7-1415" fmla="*/ 2674620 w 4869180"/>
                <a:gd name="connsiteY7-1416" fmla="*/ 53340 h 2235200"/>
                <a:gd name="connsiteX8-1417" fmla="*/ 3169920 w 4869180"/>
                <a:gd name="connsiteY8-1418" fmla="*/ 0 h 2235200"/>
                <a:gd name="connsiteX9-1419" fmla="*/ 3162300 w 4869180"/>
                <a:gd name="connsiteY9-1420" fmla="*/ 510540 h 2235200"/>
                <a:gd name="connsiteX10-1421" fmla="*/ 3261360 w 4869180"/>
                <a:gd name="connsiteY10-1422" fmla="*/ 480060 h 2235200"/>
                <a:gd name="connsiteX11-1423" fmla="*/ 4678680 w 4869180"/>
                <a:gd name="connsiteY11-1424" fmla="*/ 731520 h 2235200"/>
                <a:gd name="connsiteX12-1425" fmla="*/ 4701540 w 4869180"/>
                <a:gd name="connsiteY12-1426" fmla="*/ 876300 h 2235200"/>
                <a:gd name="connsiteX13-1427" fmla="*/ 4610100 w 4869180"/>
                <a:gd name="connsiteY13-1428" fmla="*/ 891540 h 2235200"/>
                <a:gd name="connsiteX14-1429" fmla="*/ 4610100 w 4869180"/>
                <a:gd name="connsiteY14-1430" fmla="*/ 1074420 h 2235200"/>
                <a:gd name="connsiteX15-1431" fmla="*/ 4869180 w 4869180"/>
                <a:gd name="connsiteY15-1432" fmla="*/ 1181100 h 2235200"/>
                <a:gd name="connsiteX16-1433" fmla="*/ 3718560 w 4869180"/>
                <a:gd name="connsiteY16-1434" fmla="*/ 1468120 h 2235200"/>
                <a:gd name="connsiteX17-1435" fmla="*/ 2385060 w 4869180"/>
                <a:gd name="connsiteY17-1436" fmla="*/ 1912620 h 2235200"/>
                <a:gd name="connsiteX18-1437" fmla="*/ 2994660 w 4869180"/>
                <a:gd name="connsiteY18-1438" fmla="*/ 2235200 h 2235200"/>
                <a:gd name="connsiteX19-1439" fmla="*/ 1805940 w 4869180"/>
                <a:gd name="connsiteY19-1440" fmla="*/ 2164080 h 2235200"/>
                <a:gd name="connsiteX20-1441" fmla="*/ 782320 w 4869180"/>
                <a:gd name="connsiteY20-1442" fmla="*/ 2120900 h 2235200"/>
                <a:gd name="connsiteX21-1443" fmla="*/ 53340 w 4869180"/>
                <a:gd name="connsiteY21-1444" fmla="*/ 1501140 h 2235200"/>
                <a:gd name="connsiteX22-1445" fmla="*/ 0 w 4869180"/>
                <a:gd name="connsiteY22-1446" fmla="*/ 1082040 h 2235200"/>
                <a:gd name="connsiteX23-1447" fmla="*/ 137160 w 4869180"/>
                <a:gd name="connsiteY23-1448" fmla="*/ 1013460 h 2235200"/>
                <a:gd name="connsiteX24-1449" fmla="*/ 76200 w 4869180"/>
                <a:gd name="connsiteY24-1450" fmla="*/ 601980 h 2235200"/>
                <a:gd name="connsiteX25-1451" fmla="*/ 868680 w 4869180"/>
                <a:gd name="connsiteY25-1452" fmla="*/ 533400 h 2235200"/>
                <a:gd name="connsiteX26" fmla="*/ 934720 w 4869180"/>
                <a:gd name="connsiteY26" fmla="*/ 919480 h 2235200"/>
                <a:gd name="connsiteX0-1453" fmla="*/ 934720 w 4869180"/>
                <a:gd name="connsiteY0-1454" fmla="*/ 919480 h 2667000"/>
                <a:gd name="connsiteX1-1455" fmla="*/ 982980 w 4869180"/>
                <a:gd name="connsiteY1-1456" fmla="*/ 601980 h 2667000"/>
                <a:gd name="connsiteX2-1457" fmla="*/ 1638300 w 4869180"/>
                <a:gd name="connsiteY2-1458" fmla="*/ 480060 h 2667000"/>
                <a:gd name="connsiteX3-1459" fmla="*/ 1859280 w 4869180"/>
                <a:gd name="connsiteY3-1460" fmla="*/ 579120 h 2667000"/>
                <a:gd name="connsiteX4-1461" fmla="*/ 2186940 w 4869180"/>
                <a:gd name="connsiteY4-1462" fmla="*/ 518160 h 2667000"/>
                <a:gd name="connsiteX5-1463" fmla="*/ 2202180 w 4869180"/>
                <a:gd name="connsiteY5-1464" fmla="*/ 251460 h 2667000"/>
                <a:gd name="connsiteX6-1465" fmla="*/ 2689860 w 4869180"/>
                <a:gd name="connsiteY6-1466" fmla="*/ 213360 h 2667000"/>
                <a:gd name="connsiteX7-1467" fmla="*/ 2674620 w 4869180"/>
                <a:gd name="connsiteY7-1468" fmla="*/ 53340 h 2667000"/>
                <a:gd name="connsiteX8-1469" fmla="*/ 3169920 w 4869180"/>
                <a:gd name="connsiteY8-1470" fmla="*/ 0 h 2667000"/>
                <a:gd name="connsiteX9-1471" fmla="*/ 3162300 w 4869180"/>
                <a:gd name="connsiteY9-1472" fmla="*/ 510540 h 2667000"/>
                <a:gd name="connsiteX10-1473" fmla="*/ 3261360 w 4869180"/>
                <a:gd name="connsiteY10-1474" fmla="*/ 480060 h 2667000"/>
                <a:gd name="connsiteX11-1475" fmla="*/ 4678680 w 4869180"/>
                <a:gd name="connsiteY11-1476" fmla="*/ 731520 h 2667000"/>
                <a:gd name="connsiteX12-1477" fmla="*/ 4701540 w 4869180"/>
                <a:gd name="connsiteY12-1478" fmla="*/ 876300 h 2667000"/>
                <a:gd name="connsiteX13-1479" fmla="*/ 4610100 w 4869180"/>
                <a:gd name="connsiteY13-1480" fmla="*/ 891540 h 2667000"/>
                <a:gd name="connsiteX14-1481" fmla="*/ 4610100 w 4869180"/>
                <a:gd name="connsiteY14-1482" fmla="*/ 1074420 h 2667000"/>
                <a:gd name="connsiteX15-1483" fmla="*/ 4869180 w 4869180"/>
                <a:gd name="connsiteY15-1484" fmla="*/ 1181100 h 2667000"/>
                <a:gd name="connsiteX16-1485" fmla="*/ 3718560 w 4869180"/>
                <a:gd name="connsiteY16-1486" fmla="*/ 1468120 h 2667000"/>
                <a:gd name="connsiteX17-1487" fmla="*/ 2385060 w 4869180"/>
                <a:gd name="connsiteY17-1488" fmla="*/ 1912620 h 2667000"/>
                <a:gd name="connsiteX18-1489" fmla="*/ 2994660 w 4869180"/>
                <a:gd name="connsiteY18-1490" fmla="*/ 2235200 h 2667000"/>
                <a:gd name="connsiteX19-1491" fmla="*/ 2095500 w 4869180"/>
                <a:gd name="connsiteY19-1492" fmla="*/ 2667000 h 2667000"/>
                <a:gd name="connsiteX20-1493" fmla="*/ 782320 w 4869180"/>
                <a:gd name="connsiteY20-1494" fmla="*/ 2120900 h 2667000"/>
                <a:gd name="connsiteX21-1495" fmla="*/ 53340 w 4869180"/>
                <a:gd name="connsiteY21-1496" fmla="*/ 1501140 h 2667000"/>
                <a:gd name="connsiteX22-1497" fmla="*/ 0 w 4869180"/>
                <a:gd name="connsiteY22-1498" fmla="*/ 1082040 h 2667000"/>
                <a:gd name="connsiteX23-1499" fmla="*/ 137160 w 4869180"/>
                <a:gd name="connsiteY23-1500" fmla="*/ 1013460 h 2667000"/>
                <a:gd name="connsiteX24-1501" fmla="*/ 76200 w 4869180"/>
                <a:gd name="connsiteY24-1502" fmla="*/ 601980 h 2667000"/>
                <a:gd name="connsiteX25-1503" fmla="*/ 868680 w 4869180"/>
                <a:gd name="connsiteY25-1504" fmla="*/ 533400 h 2667000"/>
                <a:gd name="connsiteX26-1505" fmla="*/ 934720 w 4869180"/>
                <a:gd name="connsiteY26-1506" fmla="*/ 919480 h 2667000"/>
                <a:gd name="connsiteX0-1507" fmla="*/ 934720 w 4869180"/>
                <a:gd name="connsiteY0-1508" fmla="*/ 919480 h 2667000"/>
                <a:gd name="connsiteX1-1509" fmla="*/ 982980 w 4869180"/>
                <a:gd name="connsiteY1-1510" fmla="*/ 601980 h 2667000"/>
                <a:gd name="connsiteX2-1511" fmla="*/ 1638300 w 4869180"/>
                <a:gd name="connsiteY2-1512" fmla="*/ 480060 h 2667000"/>
                <a:gd name="connsiteX3-1513" fmla="*/ 1859280 w 4869180"/>
                <a:gd name="connsiteY3-1514" fmla="*/ 579120 h 2667000"/>
                <a:gd name="connsiteX4-1515" fmla="*/ 2186940 w 4869180"/>
                <a:gd name="connsiteY4-1516" fmla="*/ 518160 h 2667000"/>
                <a:gd name="connsiteX5-1517" fmla="*/ 2202180 w 4869180"/>
                <a:gd name="connsiteY5-1518" fmla="*/ 251460 h 2667000"/>
                <a:gd name="connsiteX6-1519" fmla="*/ 2689860 w 4869180"/>
                <a:gd name="connsiteY6-1520" fmla="*/ 213360 h 2667000"/>
                <a:gd name="connsiteX7-1521" fmla="*/ 2674620 w 4869180"/>
                <a:gd name="connsiteY7-1522" fmla="*/ 53340 h 2667000"/>
                <a:gd name="connsiteX8-1523" fmla="*/ 3169920 w 4869180"/>
                <a:gd name="connsiteY8-1524" fmla="*/ 0 h 2667000"/>
                <a:gd name="connsiteX9-1525" fmla="*/ 3162300 w 4869180"/>
                <a:gd name="connsiteY9-1526" fmla="*/ 510540 h 2667000"/>
                <a:gd name="connsiteX10-1527" fmla="*/ 3261360 w 4869180"/>
                <a:gd name="connsiteY10-1528" fmla="*/ 480060 h 2667000"/>
                <a:gd name="connsiteX11-1529" fmla="*/ 4678680 w 4869180"/>
                <a:gd name="connsiteY11-1530" fmla="*/ 731520 h 2667000"/>
                <a:gd name="connsiteX12-1531" fmla="*/ 4701540 w 4869180"/>
                <a:gd name="connsiteY12-1532" fmla="*/ 876300 h 2667000"/>
                <a:gd name="connsiteX13-1533" fmla="*/ 4610100 w 4869180"/>
                <a:gd name="connsiteY13-1534" fmla="*/ 891540 h 2667000"/>
                <a:gd name="connsiteX14-1535" fmla="*/ 4610100 w 4869180"/>
                <a:gd name="connsiteY14-1536" fmla="*/ 1074420 h 2667000"/>
                <a:gd name="connsiteX15-1537" fmla="*/ 4869180 w 4869180"/>
                <a:gd name="connsiteY15-1538" fmla="*/ 1181100 h 2667000"/>
                <a:gd name="connsiteX16-1539" fmla="*/ 3718560 w 4869180"/>
                <a:gd name="connsiteY16-1540" fmla="*/ 1468120 h 2667000"/>
                <a:gd name="connsiteX17-1541" fmla="*/ 2385060 w 4869180"/>
                <a:gd name="connsiteY17-1542" fmla="*/ 1912620 h 2667000"/>
                <a:gd name="connsiteX18-1543" fmla="*/ 2994660 w 4869180"/>
                <a:gd name="connsiteY18-1544" fmla="*/ 2235200 h 2667000"/>
                <a:gd name="connsiteX19-1545" fmla="*/ 2095500 w 4869180"/>
                <a:gd name="connsiteY19-1546" fmla="*/ 2667000 h 2667000"/>
                <a:gd name="connsiteX20-1547" fmla="*/ 1432560 w 4869180"/>
                <a:gd name="connsiteY20-1548" fmla="*/ 2385060 h 2667000"/>
                <a:gd name="connsiteX21-1549" fmla="*/ 782320 w 4869180"/>
                <a:gd name="connsiteY21-1550" fmla="*/ 2120900 h 2667000"/>
                <a:gd name="connsiteX22-1551" fmla="*/ 53340 w 4869180"/>
                <a:gd name="connsiteY22-1552" fmla="*/ 1501140 h 2667000"/>
                <a:gd name="connsiteX23-1553" fmla="*/ 0 w 4869180"/>
                <a:gd name="connsiteY23-1554" fmla="*/ 1082040 h 2667000"/>
                <a:gd name="connsiteX24-1555" fmla="*/ 137160 w 4869180"/>
                <a:gd name="connsiteY24-1556" fmla="*/ 1013460 h 2667000"/>
                <a:gd name="connsiteX25-1557" fmla="*/ 76200 w 4869180"/>
                <a:gd name="connsiteY25-1558" fmla="*/ 601980 h 2667000"/>
                <a:gd name="connsiteX26-1559" fmla="*/ 868680 w 4869180"/>
                <a:gd name="connsiteY26-1560" fmla="*/ 533400 h 2667000"/>
                <a:gd name="connsiteX27" fmla="*/ 934720 w 4869180"/>
                <a:gd name="connsiteY27" fmla="*/ 919480 h 2667000"/>
                <a:gd name="connsiteX0-1561" fmla="*/ 934720 w 4869180"/>
                <a:gd name="connsiteY0-1562" fmla="*/ 919480 h 2667000"/>
                <a:gd name="connsiteX1-1563" fmla="*/ 982980 w 4869180"/>
                <a:gd name="connsiteY1-1564" fmla="*/ 601980 h 2667000"/>
                <a:gd name="connsiteX2-1565" fmla="*/ 1638300 w 4869180"/>
                <a:gd name="connsiteY2-1566" fmla="*/ 480060 h 2667000"/>
                <a:gd name="connsiteX3-1567" fmla="*/ 1859280 w 4869180"/>
                <a:gd name="connsiteY3-1568" fmla="*/ 579120 h 2667000"/>
                <a:gd name="connsiteX4-1569" fmla="*/ 2186940 w 4869180"/>
                <a:gd name="connsiteY4-1570" fmla="*/ 518160 h 2667000"/>
                <a:gd name="connsiteX5-1571" fmla="*/ 2202180 w 4869180"/>
                <a:gd name="connsiteY5-1572" fmla="*/ 251460 h 2667000"/>
                <a:gd name="connsiteX6-1573" fmla="*/ 2689860 w 4869180"/>
                <a:gd name="connsiteY6-1574" fmla="*/ 213360 h 2667000"/>
                <a:gd name="connsiteX7-1575" fmla="*/ 2674620 w 4869180"/>
                <a:gd name="connsiteY7-1576" fmla="*/ 53340 h 2667000"/>
                <a:gd name="connsiteX8-1577" fmla="*/ 3169920 w 4869180"/>
                <a:gd name="connsiteY8-1578" fmla="*/ 0 h 2667000"/>
                <a:gd name="connsiteX9-1579" fmla="*/ 3162300 w 4869180"/>
                <a:gd name="connsiteY9-1580" fmla="*/ 510540 h 2667000"/>
                <a:gd name="connsiteX10-1581" fmla="*/ 3261360 w 4869180"/>
                <a:gd name="connsiteY10-1582" fmla="*/ 480060 h 2667000"/>
                <a:gd name="connsiteX11-1583" fmla="*/ 4678680 w 4869180"/>
                <a:gd name="connsiteY11-1584" fmla="*/ 731520 h 2667000"/>
                <a:gd name="connsiteX12-1585" fmla="*/ 4701540 w 4869180"/>
                <a:gd name="connsiteY12-1586" fmla="*/ 876300 h 2667000"/>
                <a:gd name="connsiteX13-1587" fmla="*/ 4610100 w 4869180"/>
                <a:gd name="connsiteY13-1588" fmla="*/ 891540 h 2667000"/>
                <a:gd name="connsiteX14-1589" fmla="*/ 4610100 w 4869180"/>
                <a:gd name="connsiteY14-1590" fmla="*/ 1074420 h 2667000"/>
                <a:gd name="connsiteX15-1591" fmla="*/ 4869180 w 4869180"/>
                <a:gd name="connsiteY15-1592" fmla="*/ 1181100 h 2667000"/>
                <a:gd name="connsiteX16-1593" fmla="*/ 3718560 w 4869180"/>
                <a:gd name="connsiteY16-1594" fmla="*/ 1468120 h 2667000"/>
                <a:gd name="connsiteX17-1595" fmla="*/ 2385060 w 4869180"/>
                <a:gd name="connsiteY17-1596" fmla="*/ 1912620 h 2667000"/>
                <a:gd name="connsiteX18-1597" fmla="*/ 2994660 w 4869180"/>
                <a:gd name="connsiteY18-1598" fmla="*/ 2235200 h 2667000"/>
                <a:gd name="connsiteX19-1599" fmla="*/ 2095500 w 4869180"/>
                <a:gd name="connsiteY19-1600" fmla="*/ 2667000 h 2667000"/>
                <a:gd name="connsiteX20-1601" fmla="*/ 1569720 w 4869180"/>
                <a:gd name="connsiteY20-1602" fmla="*/ 2247900 h 2667000"/>
                <a:gd name="connsiteX21-1603" fmla="*/ 782320 w 4869180"/>
                <a:gd name="connsiteY21-1604" fmla="*/ 2120900 h 2667000"/>
                <a:gd name="connsiteX22-1605" fmla="*/ 53340 w 4869180"/>
                <a:gd name="connsiteY22-1606" fmla="*/ 1501140 h 2667000"/>
                <a:gd name="connsiteX23-1607" fmla="*/ 0 w 4869180"/>
                <a:gd name="connsiteY23-1608" fmla="*/ 1082040 h 2667000"/>
                <a:gd name="connsiteX24-1609" fmla="*/ 137160 w 4869180"/>
                <a:gd name="connsiteY24-1610" fmla="*/ 1013460 h 2667000"/>
                <a:gd name="connsiteX25-1611" fmla="*/ 76200 w 4869180"/>
                <a:gd name="connsiteY25-1612" fmla="*/ 601980 h 2667000"/>
                <a:gd name="connsiteX26-1613" fmla="*/ 868680 w 4869180"/>
                <a:gd name="connsiteY26-1614" fmla="*/ 533400 h 2667000"/>
                <a:gd name="connsiteX27-1615" fmla="*/ 934720 w 4869180"/>
                <a:gd name="connsiteY27-1616" fmla="*/ 919480 h 2667000"/>
                <a:gd name="connsiteX0-1617" fmla="*/ 934720 w 4869180"/>
                <a:gd name="connsiteY0-1618" fmla="*/ 919480 h 2667000"/>
                <a:gd name="connsiteX1-1619" fmla="*/ 982980 w 4869180"/>
                <a:gd name="connsiteY1-1620" fmla="*/ 601980 h 2667000"/>
                <a:gd name="connsiteX2-1621" fmla="*/ 1638300 w 4869180"/>
                <a:gd name="connsiteY2-1622" fmla="*/ 480060 h 2667000"/>
                <a:gd name="connsiteX3-1623" fmla="*/ 1859280 w 4869180"/>
                <a:gd name="connsiteY3-1624" fmla="*/ 579120 h 2667000"/>
                <a:gd name="connsiteX4-1625" fmla="*/ 2186940 w 4869180"/>
                <a:gd name="connsiteY4-1626" fmla="*/ 518160 h 2667000"/>
                <a:gd name="connsiteX5-1627" fmla="*/ 2202180 w 4869180"/>
                <a:gd name="connsiteY5-1628" fmla="*/ 251460 h 2667000"/>
                <a:gd name="connsiteX6-1629" fmla="*/ 2689860 w 4869180"/>
                <a:gd name="connsiteY6-1630" fmla="*/ 213360 h 2667000"/>
                <a:gd name="connsiteX7-1631" fmla="*/ 2674620 w 4869180"/>
                <a:gd name="connsiteY7-1632" fmla="*/ 53340 h 2667000"/>
                <a:gd name="connsiteX8-1633" fmla="*/ 3169920 w 4869180"/>
                <a:gd name="connsiteY8-1634" fmla="*/ 0 h 2667000"/>
                <a:gd name="connsiteX9-1635" fmla="*/ 3162300 w 4869180"/>
                <a:gd name="connsiteY9-1636" fmla="*/ 510540 h 2667000"/>
                <a:gd name="connsiteX10-1637" fmla="*/ 3261360 w 4869180"/>
                <a:gd name="connsiteY10-1638" fmla="*/ 480060 h 2667000"/>
                <a:gd name="connsiteX11-1639" fmla="*/ 4678680 w 4869180"/>
                <a:gd name="connsiteY11-1640" fmla="*/ 731520 h 2667000"/>
                <a:gd name="connsiteX12-1641" fmla="*/ 4701540 w 4869180"/>
                <a:gd name="connsiteY12-1642" fmla="*/ 876300 h 2667000"/>
                <a:gd name="connsiteX13-1643" fmla="*/ 4610100 w 4869180"/>
                <a:gd name="connsiteY13-1644" fmla="*/ 891540 h 2667000"/>
                <a:gd name="connsiteX14-1645" fmla="*/ 4610100 w 4869180"/>
                <a:gd name="connsiteY14-1646" fmla="*/ 1074420 h 2667000"/>
                <a:gd name="connsiteX15-1647" fmla="*/ 4869180 w 4869180"/>
                <a:gd name="connsiteY15-1648" fmla="*/ 1181100 h 2667000"/>
                <a:gd name="connsiteX16-1649" fmla="*/ 3718560 w 4869180"/>
                <a:gd name="connsiteY16-1650" fmla="*/ 1468120 h 2667000"/>
                <a:gd name="connsiteX17-1651" fmla="*/ 2385060 w 4869180"/>
                <a:gd name="connsiteY17-1652" fmla="*/ 1912620 h 2667000"/>
                <a:gd name="connsiteX18-1653" fmla="*/ 2994660 w 4869180"/>
                <a:gd name="connsiteY18-1654" fmla="*/ 2235200 h 2667000"/>
                <a:gd name="connsiteX19-1655" fmla="*/ 2095500 w 4869180"/>
                <a:gd name="connsiteY19-1656" fmla="*/ 2667000 h 2667000"/>
                <a:gd name="connsiteX20-1657" fmla="*/ 1569720 w 4869180"/>
                <a:gd name="connsiteY20-1658" fmla="*/ 2247900 h 2667000"/>
                <a:gd name="connsiteX21-1659" fmla="*/ 1196340 w 4869180"/>
                <a:gd name="connsiteY21-1660" fmla="*/ 2179320 h 2667000"/>
                <a:gd name="connsiteX22-1661" fmla="*/ 782320 w 4869180"/>
                <a:gd name="connsiteY22-1662" fmla="*/ 2120900 h 2667000"/>
                <a:gd name="connsiteX23-1663" fmla="*/ 53340 w 4869180"/>
                <a:gd name="connsiteY23-1664" fmla="*/ 1501140 h 2667000"/>
                <a:gd name="connsiteX24-1665" fmla="*/ 0 w 4869180"/>
                <a:gd name="connsiteY24-1666" fmla="*/ 1082040 h 2667000"/>
                <a:gd name="connsiteX25-1667" fmla="*/ 137160 w 4869180"/>
                <a:gd name="connsiteY25-1668" fmla="*/ 1013460 h 2667000"/>
                <a:gd name="connsiteX26-1669" fmla="*/ 76200 w 4869180"/>
                <a:gd name="connsiteY26-1670" fmla="*/ 601980 h 2667000"/>
                <a:gd name="connsiteX27-1671" fmla="*/ 868680 w 4869180"/>
                <a:gd name="connsiteY27-1672" fmla="*/ 533400 h 2667000"/>
                <a:gd name="connsiteX28" fmla="*/ 934720 w 4869180"/>
                <a:gd name="connsiteY28" fmla="*/ 919480 h 2667000"/>
                <a:gd name="connsiteX0-1673" fmla="*/ 934720 w 4869180"/>
                <a:gd name="connsiteY0-1674" fmla="*/ 919480 h 2667000"/>
                <a:gd name="connsiteX1-1675" fmla="*/ 982980 w 4869180"/>
                <a:gd name="connsiteY1-1676" fmla="*/ 601980 h 2667000"/>
                <a:gd name="connsiteX2-1677" fmla="*/ 1638300 w 4869180"/>
                <a:gd name="connsiteY2-1678" fmla="*/ 480060 h 2667000"/>
                <a:gd name="connsiteX3-1679" fmla="*/ 1859280 w 4869180"/>
                <a:gd name="connsiteY3-1680" fmla="*/ 579120 h 2667000"/>
                <a:gd name="connsiteX4-1681" fmla="*/ 2186940 w 4869180"/>
                <a:gd name="connsiteY4-1682" fmla="*/ 518160 h 2667000"/>
                <a:gd name="connsiteX5-1683" fmla="*/ 2202180 w 4869180"/>
                <a:gd name="connsiteY5-1684" fmla="*/ 251460 h 2667000"/>
                <a:gd name="connsiteX6-1685" fmla="*/ 2689860 w 4869180"/>
                <a:gd name="connsiteY6-1686" fmla="*/ 213360 h 2667000"/>
                <a:gd name="connsiteX7-1687" fmla="*/ 2674620 w 4869180"/>
                <a:gd name="connsiteY7-1688" fmla="*/ 53340 h 2667000"/>
                <a:gd name="connsiteX8-1689" fmla="*/ 3169920 w 4869180"/>
                <a:gd name="connsiteY8-1690" fmla="*/ 0 h 2667000"/>
                <a:gd name="connsiteX9-1691" fmla="*/ 3162300 w 4869180"/>
                <a:gd name="connsiteY9-1692" fmla="*/ 510540 h 2667000"/>
                <a:gd name="connsiteX10-1693" fmla="*/ 3261360 w 4869180"/>
                <a:gd name="connsiteY10-1694" fmla="*/ 480060 h 2667000"/>
                <a:gd name="connsiteX11-1695" fmla="*/ 4678680 w 4869180"/>
                <a:gd name="connsiteY11-1696" fmla="*/ 731520 h 2667000"/>
                <a:gd name="connsiteX12-1697" fmla="*/ 4701540 w 4869180"/>
                <a:gd name="connsiteY12-1698" fmla="*/ 876300 h 2667000"/>
                <a:gd name="connsiteX13-1699" fmla="*/ 4610100 w 4869180"/>
                <a:gd name="connsiteY13-1700" fmla="*/ 891540 h 2667000"/>
                <a:gd name="connsiteX14-1701" fmla="*/ 4610100 w 4869180"/>
                <a:gd name="connsiteY14-1702" fmla="*/ 1074420 h 2667000"/>
                <a:gd name="connsiteX15-1703" fmla="*/ 4869180 w 4869180"/>
                <a:gd name="connsiteY15-1704" fmla="*/ 1181100 h 2667000"/>
                <a:gd name="connsiteX16-1705" fmla="*/ 3718560 w 4869180"/>
                <a:gd name="connsiteY16-1706" fmla="*/ 1468120 h 2667000"/>
                <a:gd name="connsiteX17-1707" fmla="*/ 2385060 w 4869180"/>
                <a:gd name="connsiteY17-1708" fmla="*/ 1912620 h 2667000"/>
                <a:gd name="connsiteX18-1709" fmla="*/ 2994660 w 4869180"/>
                <a:gd name="connsiteY18-1710" fmla="*/ 2235200 h 2667000"/>
                <a:gd name="connsiteX19-1711" fmla="*/ 2095500 w 4869180"/>
                <a:gd name="connsiteY19-1712" fmla="*/ 2667000 h 2667000"/>
                <a:gd name="connsiteX20-1713" fmla="*/ 1569720 w 4869180"/>
                <a:gd name="connsiteY20-1714" fmla="*/ 2247900 h 2667000"/>
                <a:gd name="connsiteX21-1715" fmla="*/ 1424940 w 4869180"/>
                <a:gd name="connsiteY21-1716" fmla="*/ 2293620 h 2667000"/>
                <a:gd name="connsiteX22-1717" fmla="*/ 782320 w 4869180"/>
                <a:gd name="connsiteY22-1718" fmla="*/ 2120900 h 2667000"/>
                <a:gd name="connsiteX23-1719" fmla="*/ 53340 w 4869180"/>
                <a:gd name="connsiteY23-1720" fmla="*/ 1501140 h 2667000"/>
                <a:gd name="connsiteX24-1721" fmla="*/ 0 w 4869180"/>
                <a:gd name="connsiteY24-1722" fmla="*/ 1082040 h 2667000"/>
                <a:gd name="connsiteX25-1723" fmla="*/ 137160 w 4869180"/>
                <a:gd name="connsiteY25-1724" fmla="*/ 1013460 h 2667000"/>
                <a:gd name="connsiteX26-1725" fmla="*/ 76200 w 4869180"/>
                <a:gd name="connsiteY26-1726" fmla="*/ 601980 h 2667000"/>
                <a:gd name="connsiteX27-1727" fmla="*/ 868680 w 4869180"/>
                <a:gd name="connsiteY27-1728" fmla="*/ 533400 h 2667000"/>
                <a:gd name="connsiteX28-1729" fmla="*/ 934720 w 4869180"/>
                <a:gd name="connsiteY28-1730" fmla="*/ 919480 h 2667000"/>
                <a:gd name="connsiteX0-1731" fmla="*/ 934720 w 4869180"/>
                <a:gd name="connsiteY0-1732" fmla="*/ 919480 h 2667000"/>
                <a:gd name="connsiteX1-1733" fmla="*/ 982980 w 4869180"/>
                <a:gd name="connsiteY1-1734" fmla="*/ 601980 h 2667000"/>
                <a:gd name="connsiteX2-1735" fmla="*/ 1638300 w 4869180"/>
                <a:gd name="connsiteY2-1736" fmla="*/ 480060 h 2667000"/>
                <a:gd name="connsiteX3-1737" fmla="*/ 1859280 w 4869180"/>
                <a:gd name="connsiteY3-1738" fmla="*/ 579120 h 2667000"/>
                <a:gd name="connsiteX4-1739" fmla="*/ 2186940 w 4869180"/>
                <a:gd name="connsiteY4-1740" fmla="*/ 518160 h 2667000"/>
                <a:gd name="connsiteX5-1741" fmla="*/ 2202180 w 4869180"/>
                <a:gd name="connsiteY5-1742" fmla="*/ 251460 h 2667000"/>
                <a:gd name="connsiteX6-1743" fmla="*/ 2689860 w 4869180"/>
                <a:gd name="connsiteY6-1744" fmla="*/ 213360 h 2667000"/>
                <a:gd name="connsiteX7-1745" fmla="*/ 2674620 w 4869180"/>
                <a:gd name="connsiteY7-1746" fmla="*/ 53340 h 2667000"/>
                <a:gd name="connsiteX8-1747" fmla="*/ 3169920 w 4869180"/>
                <a:gd name="connsiteY8-1748" fmla="*/ 0 h 2667000"/>
                <a:gd name="connsiteX9-1749" fmla="*/ 3162300 w 4869180"/>
                <a:gd name="connsiteY9-1750" fmla="*/ 510540 h 2667000"/>
                <a:gd name="connsiteX10-1751" fmla="*/ 3261360 w 4869180"/>
                <a:gd name="connsiteY10-1752" fmla="*/ 480060 h 2667000"/>
                <a:gd name="connsiteX11-1753" fmla="*/ 4678680 w 4869180"/>
                <a:gd name="connsiteY11-1754" fmla="*/ 731520 h 2667000"/>
                <a:gd name="connsiteX12-1755" fmla="*/ 4701540 w 4869180"/>
                <a:gd name="connsiteY12-1756" fmla="*/ 876300 h 2667000"/>
                <a:gd name="connsiteX13-1757" fmla="*/ 4610100 w 4869180"/>
                <a:gd name="connsiteY13-1758" fmla="*/ 891540 h 2667000"/>
                <a:gd name="connsiteX14-1759" fmla="*/ 4610100 w 4869180"/>
                <a:gd name="connsiteY14-1760" fmla="*/ 1074420 h 2667000"/>
                <a:gd name="connsiteX15-1761" fmla="*/ 4869180 w 4869180"/>
                <a:gd name="connsiteY15-1762" fmla="*/ 1181100 h 2667000"/>
                <a:gd name="connsiteX16-1763" fmla="*/ 3718560 w 4869180"/>
                <a:gd name="connsiteY16-1764" fmla="*/ 1468120 h 2667000"/>
                <a:gd name="connsiteX17-1765" fmla="*/ 2385060 w 4869180"/>
                <a:gd name="connsiteY17-1766" fmla="*/ 1912620 h 2667000"/>
                <a:gd name="connsiteX18-1767" fmla="*/ 2994660 w 4869180"/>
                <a:gd name="connsiteY18-1768" fmla="*/ 2235200 h 2667000"/>
                <a:gd name="connsiteX19-1769" fmla="*/ 2095500 w 4869180"/>
                <a:gd name="connsiteY19-1770" fmla="*/ 2667000 h 2667000"/>
                <a:gd name="connsiteX20-1771" fmla="*/ 1569720 w 4869180"/>
                <a:gd name="connsiteY20-1772" fmla="*/ 2247900 h 2667000"/>
                <a:gd name="connsiteX21-1773" fmla="*/ 1424940 w 4869180"/>
                <a:gd name="connsiteY21-1774" fmla="*/ 2293620 h 2667000"/>
                <a:gd name="connsiteX22-1775" fmla="*/ 1112520 w 4869180"/>
                <a:gd name="connsiteY22-1776" fmla="*/ 2209800 h 2667000"/>
                <a:gd name="connsiteX23-1777" fmla="*/ 782320 w 4869180"/>
                <a:gd name="connsiteY23-1778" fmla="*/ 2120900 h 2667000"/>
                <a:gd name="connsiteX24-1779" fmla="*/ 53340 w 4869180"/>
                <a:gd name="connsiteY24-1780" fmla="*/ 1501140 h 2667000"/>
                <a:gd name="connsiteX25-1781" fmla="*/ 0 w 4869180"/>
                <a:gd name="connsiteY25-1782" fmla="*/ 1082040 h 2667000"/>
                <a:gd name="connsiteX26-1783" fmla="*/ 137160 w 4869180"/>
                <a:gd name="connsiteY26-1784" fmla="*/ 1013460 h 2667000"/>
                <a:gd name="connsiteX27-1785" fmla="*/ 76200 w 4869180"/>
                <a:gd name="connsiteY27-1786" fmla="*/ 601980 h 2667000"/>
                <a:gd name="connsiteX28-1787" fmla="*/ 868680 w 4869180"/>
                <a:gd name="connsiteY28-1788" fmla="*/ 533400 h 2667000"/>
                <a:gd name="connsiteX29" fmla="*/ 934720 w 4869180"/>
                <a:gd name="connsiteY29" fmla="*/ 919480 h 2667000"/>
                <a:gd name="connsiteX0-1789" fmla="*/ 934720 w 4869180"/>
                <a:gd name="connsiteY0-1790" fmla="*/ 919480 h 2667000"/>
                <a:gd name="connsiteX1-1791" fmla="*/ 982980 w 4869180"/>
                <a:gd name="connsiteY1-1792" fmla="*/ 601980 h 2667000"/>
                <a:gd name="connsiteX2-1793" fmla="*/ 1638300 w 4869180"/>
                <a:gd name="connsiteY2-1794" fmla="*/ 480060 h 2667000"/>
                <a:gd name="connsiteX3-1795" fmla="*/ 1859280 w 4869180"/>
                <a:gd name="connsiteY3-1796" fmla="*/ 579120 h 2667000"/>
                <a:gd name="connsiteX4-1797" fmla="*/ 2186940 w 4869180"/>
                <a:gd name="connsiteY4-1798" fmla="*/ 518160 h 2667000"/>
                <a:gd name="connsiteX5-1799" fmla="*/ 2202180 w 4869180"/>
                <a:gd name="connsiteY5-1800" fmla="*/ 251460 h 2667000"/>
                <a:gd name="connsiteX6-1801" fmla="*/ 2689860 w 4869180"/>
                <a:gd name="connsiteY6-1802" fmla="*/ 213360 h 2667000"/>
                <a:gd name="connsiteX7-1803" fmla="*/ 2674620 w 4869180"/>
                <a:gd name="connsiteY7-1804" fmla="*/ 53340 h 2667000"/>
                <a:gd name="connsiteX8-1805" fmla="*/ 3169920 w 4869180"/>
                <a:gd name="connsiteY8-1806" fmla="*/ 0 h 2667000"/>
                <a:gd name="connsiteX9-1807" fmla="*/ 3162300 w 4869180"/>
                <a:gd name="connsiteY9-1808" fmla="*/ 510540 h 2667000"/>
                <a:gd name="connsiteX10-1809" fmla="*/ 3261360 w 4869180"/>
                <a:gd name="connsiteY10-1810" fmla="*/ 480060 h 2667000"/>
                <a:gd name="connsiteX11-1811" fmla="*/ 4678680 w 4869180"/>
                <a:gd name="connsiteY11-1812" fmla="*/ 731520 h 2667000"/>
                <a:gd name="connsiteX12-1813" fmla="*/ 4701540 w 4869180"/>
                <a:gd name="connsiteY12-1814" fmla="*/ 876300 h 2667000"/>
                <a:gd name="connsiteX13-1815" fmla="*/ 4610100 w 4869180"/>
                <a:gd name="connsiteY13-1816" fmla="*/ 891540 h 2667000"/>
                <a:gd name="connsiteX14-1817" fmla="*/ 4610100 w 4869180"/>
                <a:gd name="connsiteY14-1818" fmla="*/ 1074420 h 2667000"/>
                <a:gd name="connsiteX15-1819" fmla="*/ 4869180 w 4869180"/>
                <a:gd name="connsiteY15-1820" fmla="*/ 1181100 h 2667000"/>
                <a:gd name="connsiteX16-1821" fmla="*/ 3718560 w 4869180"/>
                <a:gd name="connsiteY16-1822" fmla="*/ 1468120 h 2667000"/>
                <a:gd name="connsiteX17-1823" fmla="*/ 2385060 w 4869180"/>
                <a:gd name="connsiteY17-1824" fmla="*/ 1912620 h 2667000"/>
                <a:gd name="connsiteX18-1825" fmla="*/ 2994660 w 4869180"/>
                <a:gd name="connsiteY18-1826" fmla="*/ 2235200 h 2667000"/>
                <a:gd name="connsiteX19-1827" fmla="*/ 2095500 w 4869180"/>
                <a:gd name="connsiteY19-1828" fmla="*/ 2667000 h 2667000"/>
                <a:gd name="connsiteX20-1829" fmla="*/ 1569720 w 4869180"/>
                <a:gd name="connsiteY20-1830" fmla="*/ 2247900 h 2667000"/>
                <a:gd name="connsiteX21-1831" fmla="*/ 1424940 w 4869180"/>
                <a:gd name="connsiteY21-1832" fmla="*/ 2293620 h 2667000"/>
                <a:gd name="connsiteX22-1833" fmla="*/ 1120140 w 4869180"/>
                <a:gd name="connsiteY22-1834" fmla="*/ 2034540 h 2667000"/>
                <a:gd name="connsiteX23-1835" fmla="*/ 782320 w 4869180"/>
                <a:gd name="connsiteY23-1836" fmla="*/ 2120900 h 2667000"/>
                <a:gd name="connsiteX24-1837" fmla="*/ 53340 w 4869180"/>
                <a:gd name="connsiteY24-1838" fmla="*/ 1501140 h 2667000"/>
                <a:gd name="connsiteX25-1839" fmla="*/ 0 w 4869180"/>
                <a:gd name="connsiteY25-1840" fmla="*/ 1082040 h 2667000"/>
                <a:gd name="connsiteX26-1841" fmla="*/ 137160 w 4869180"/>
                <a:gd name="connsiteY26-1842" fmla="*/ 1013460 h 2667000"/>
                <a:gd name="connsiteX27-1843" fmla="*/ 76200 w 4869180"/>
                <a:gd name="connsiteY27-1844" fmla="*/ 601980 h 2667000"/>
                <a:gd name="connsiteX28-1845" fmla="*/ 868680 w 4869180"/>
                <a:gd name="connsiteY28-1846" fmla="*/ 533400 h 2667000"/>
                <a:gd name="connsiteX29-1847" fmla="*/ 934720 w 4869180"/>
                <a:gd name="connsiteY29-1848" fmla="*/ 919480 h 2667000"/>
                <a:gd name="connsiteX0-1849" fmla="*/ 934720 w 4869180"/>
                <a:gd name="connsiteY0-1850" fmla="*/ 919480 h 2667000"/>
                <a:gd name="connsiteX1-1851" fmla="*/ 982980 w 4869180"/>
                <a:gd name="connsiteY1-1852" fmla="*/ 601980 h 2667000"/>
                <a:gd name="connsiteX2-1853" fmla="*/ 1638300 w 4869180"/>
                <a:gd name="connsiteY2-1854" fmla="*/ 480060 h 2667000"/>
                <a:gd name="connsiteX3-1855" fmla="*/ 1859280 w 4869180"/>
                <a:gd name="connsiteY3-1856" fmla="*/ 579120 h 2667000"/>
                <a:gd name="connsiteX4-1857" fmla="*/ 2186940 w 4869180"/>
                <a:gd name="connsiteY4-1858" fmla="*/ 518160 h 2667000"/>
                <a:gd name="connsiteX5-1859" fmla="*/ 2202180 w 4869180"/>
                <a:gd name="connsiteY5-1860" fmla="*/ 251460 h 2667000"/>
                <a:gd name="connsiteX6-1861" fmla="*/ 2689860 w 4869180"/>
                <a:gd name="connsiteY6-1862" fmla="*/ 213360 h 2667000"/>
                <a:gd name="connsiteX7-1863" fmla="*/ 2674620 w 4869180"/>
                <a:gd name="connsiteY7-1864" fmla="*/ 53340 h 2667000"/>
                <a:gd name="connsiteX8-1865" fmla="*/ 3169920 w 4869180"/>
                <a:gd name="connsiteY8-1866" fmla="*/ 0 h 2667000"/>
                <a:gd name="connsiteX9-1867" fmla="*/ 3162300 w 4869180"/>
                <a:gd name="connsiteY9-1868" fmla="*/ 510540 h 2667000"/>
                <a:gd name="connsiteX10-1869" fmla="*/ 3261360 w 4869180"/>
                <a:gd name="connsiteY10-1870" fmla="*/ 480060 h 2667000"/>
                <a:gd name="connsiteX11-1871" fmla="*/ 4678680 w 4869180"/>
                <a:gd name="connsiteY11-1872" fmla="*/ 731520 h 2667000"/>
                <a:gd name="connsiteX12-1873" fmla="*/ 4701540 w 4869180"/>
                <a:gd name="connsiteY12-1874" fmla="*/ 876300 h 2667000"/>
                <a:gd name="connsiteX13-1875" fmla="*/ 4610100 w 4869180"/>
                <a:gd name="connsiteY13-1876" fmla="*/ 891540 h 2667000"/>
                <a:gd name="connsiteX14-1877" fmla="*/ 4610100 w 4869180"/>
                <a:gd name="connsiteY14-1878" fmla="*/ 1074420 h 2667000"/>
                <a:gd name="connsiteX15-1879" fmla="*/ 4869180 w 4869180"/>
                <a:gd name="connsiteY15-1880" fmla="*/ 1181100 h 2667000"/>
                <a:gd name="connsiteX16-1881" fmla="*/ 3718560 w 4869180"/>
                <a:gd name="connsiteY16-1882" fmla="*/ 1468120 h 2667000"/>
                <a:gd name="connsiteX17-1883" fmla="*/ 2385060 w 4869180"/>
                <a:gd name="connsiteY17-1884" fmla="*/ 1912620 h 2667000"/>
                <a:gd name="connsiteX18-1885" fmla="*/ 2994660 w 4869180"/>
                <a:gd name="connsiteY18-1886" fmla="*/ 2235200 h 2667000"/>
                <a:gd name="connsiteX19-1887" fmla="*/ 2095500 w 4869180"/>
                <a:gd name="connsiteY19-1888" fmla="*/ 2667000 h 2667000"/>
                <a:gd name="connsiteX20-1889" fmla="*/ 1569720 w 4869180"/>
                <a:gd name="connsiteY20-1890" fmla="*/ 2247900 h 2667000"/>
                <a:gd name="connsiteX21-1891" fmla="*/ 1424940 w 4869180"/>
                <a:gd name="connsiteY21-1892" fmla="*/ 2293620 h 2667000"/>
                <a:gd name="connsiteX22-1893" fmla="*/ 1120140 w 4869180"/>
                <a:gd name="connsiteY22-1894" fmla="*/ 2034540 h 2667000"/>
                <a:gd name="connsiteX23-1895" fmla="*/ 789940 w 4869180"/>
                <a:gd name="connsiteY23-1896" fmla="*/ 2143760 h 2667000"/>
                <a:gd name="connsiteX24-1897" fmla="*/ 53340 w 4869180"/>
                <a:gd name="connsiteY24-1898" fmla="*/ 1501140 h 2667000"/>
                <a:gd name="connsiteX25-1899" fmla="*/ 0 w 4869180"/>
                <a:gd name="connsiteY25-1900" fmla="*/ 1082040 h 2667000"/>
                <a:gd name="connsiteX26-1901" fmla="*/ 137160 w 4869180"/>
                <a:gd name="connsiteY26-1902" fmla="*/ 1013460 h 2667000"/>
                <a:gd name="connsiteX27-1903" fmla="*/ 76200 w 4869180"/>
                <a:gd name="connsiteY27-1904" fmla="*/ 601980 h 2667000"/>
                <a:gd name="connsiteX28-1905" fmla="*/ 868680 w 4869180"/>
                <a:gd name="connsiteY28-1906" fmla="*/ 533400 h 2667000"/>
                <a:gd name="connsiteX29-1907" fmla="*/ 934720 w 4869180"/>
                <a:gd name="connsiteY29-1908" fmla="*/ 919480 h 2667000"/>
                <a:gd name="connsiteX0-1909" fmla="*/ 934720 w 5034544"/>
                <a:gd name="connsiteY0-1910" fmla="*/ 919480 h 2667000"/>
                <a:gd name="connsiteX1-1911" fmla="*/ 982980 w 5034544"/>
                <a:gd name="connsiteY1-1912" fmla="*/ 601980 h 2667000"/>
                <a:gd name="connsiteX2-1913" fmla="*/ 1638300 w 5034544"/>
                <a:gd name="connsiteY2-1914" fmla="*/ 480060 h 2667000"/>
                <a:gd name="connsiteX3-1915" fmla="*/ 1859280 w 5034544"/>
                <a:gd name="connsiteY3-1916" fmla="*/ 579120 h 2667000"/>
                <a:gd name="connsiteX4-1917" fmla="*/ 2186940 w 5034544"/>
                <a:gd name="connsiteY4-1918" fmla="*/ 518160 h 2667000"/>
                <a:gd name="connsiteX5-1919" fmla="*/ 2202180 w 5034544"/>
                <a:gd name="connsiteY5-1920" fmla="*/ 251460 h 2667000"/>
                <a:gd name="connsiteX6-1921" fmla="*/ 2689860 w 5034544"/>
                <a:gd name="connsiteY6-1922" fmla="*/ 213360 h 2667000"/>
                <a:gd name="connsiteX7-1923" fmla="*/ 2674620 w 5034544"/>
                <a:gd name="connsiteY7-1924" fmla="*/ 53340 h 2667000"/>
                <a:gd name="connsiteX8-1925" fmla="*/ 3169920 w 5034544"/>
                <a:gd name="connsiteY8-1926" fmla="*/ 0 h 2667000"/>
                <a:gd name="connsiteX9-1927" fmla="*/ 3162300 w 5034544"/>
                <a:gd name="connsiteY9-1928" fmla="*/ 510540 h 2667000"/>
                <a:gd name="connsiteX10-1929" fmla="*/ 3261360 w 5034544"/>
                <a:gd name="connsiteY10-1930" fmla="*/ 480060 h 2667000"/>
                <a:gd name="connsiteX11-1931" fmla="*/ 4678680 w 5034544"/>
                <a:gd name="connsiteY11-1932" fmla="*/ 731520 h 2667000"/>
                <a:gd name="connsiteX12-1933" fmla="*/ 4701540 w 5034544"/>
                <a:gd name="connsiteY12-1934" fmla="*/ 876300 h 2667000"/>
                <a:gd name="connsiteX13-1935" fmla="*/ 4610100 w 5034544"/>
                <a:gd name="connsiteY13-1936" fmla="*/ 891540 h 2667000"/>
                <a:gd name="connsiteX14-1937" fmla="*/ 4610100 w 5034544"/>
                <a:gd name="connsiteY14-1938" fmla="*/ 1074420 h 2667000"/>
                <a:gd name="connsiteX15-1939" fmla="*/ 5034545 w 5034544"/>
                <a:gd name="connsiteY15-1940" fmla="*/ 1500063 h 2667000"/>
                <a:gd name="connsiteX16-1941" fmla="*/ 3718560 w 5034544"/>
                <a:gd name="connsiteY16-1942" fmla="*/ 1468120 h 2667000"/>
                <a:gd name="connsiteX17-1943" fmla="*/ 2385060 w 5034544"/>
                <a:gd name="connsiteY17-1944" fmla="*/ 1912620 h 2667000"/>
                <a:gd name="connsiteX18-1945" fmla="*/ 2994660 w 5034544"/>
                <a:gd name="connsiteY18-1946" fmla="*/ 2235200 h 2667000"/>
                <a:gd name="connsiteX19-1947" fmla="*/ 2095500 w 5034544"/>
                <a:gd name="connsiteY19-1948" fmla="*/ 2667000 h 2667000"/>
                <a:gd name="connsiteX20-1949" fmla="*/ 1569720 w 5034544"/>
                <a:gd name="connsiteY20-1950" fmla="*/ 2247900 h 2667000"/>
                <a:gd name="connsiteX21-1951" fmla="*/ 1424940 w 5034544"/>
                <a:gd name="connsiteY21-1952" fmla="*/ 2293620 h 2667000"/>
                <a:gd name="connsiteX22-1953" fmla="*/ 1120140 w 5034544"/>
                <a:gd name="connsiteY22-1954" fmla="*/ 2034540 h 2667000"/>
                <a:gd name="connsiteX23-1955" fmla="*/ 789940 w 5034544"/>
                <a:gd name="connsiteY23-1956" fmla="*/ 2143760 h 2667000"/>
                <a:gd name="connsiteX24-1957" fmla="*/ 53340 w 5034544"/>
                <a:gd name="connsiteY24-1958" fmla="*/ 1501140 h 2667000"/>
                <a:gd name="connsiteX25-1959" fmla="*/ 0 w 5034544"/>
                <a:gd name="connsiteY25-1960" fmla="*/ 1082040 h 2667000"/>
                <a:gd name="connsiteX26-1961" fmla="*/ 137160 w 5034544"/>
                <a:gd name="connsiteY26-1962" fmla="*/ 1013460 h 2667000"/>
                <a:gd name="connsiteX27-1963" fmla="*/ 76200 w 5034544"/>
                <a:gd name="connsiteY27-1964" fmla="*/ 601980 h 2667000"/>
                <a:gd name="connsiteX28-1965" fmla="*/ 868680 w 5034544"/>
                <a:gd name="connsiteY28-1966" fmla="*/ 533400 h 2667000"/>
                <a:gd name="connsiteX29-1967" fmla="*/ 934720 w 5034544"/>
                <a:gd name="connsiteY29-1968" fmla="*/ 919480 h 2667000"/>
                <a:gd name="connsiteX0-1969" fmla="*/ 934720 w 5034546"/>
                <a:gd name="connsiteY0-1970" fmla="*/ 919480 h 2667000"/>
                <a:gd name="connsiteX1-1971" fmla="*/ 982980 w 5034546"/>
                <a:gd name="connsiteY1-1972" fmla="*/ 601980 h 2667000"/>
                <a:gd name="connsiteX2-1973" fmla="*/ 1638300 w 5034546"/>
                <a:gd name="connsiteY2-1974" fmla="*/ 480060 h 2667000"/>
                <a:gd name="connsiteX3-1975" fmla="*/ 1859280 w 5034546"/>
                <a:gd name="connsiteY3-1976" fmla="*/ 579120 h 2667000"/>
                <a:gd name="connsiteX4-1977" fmla="*/ 2186940 w 5034546"/>
                <a:gd name="connsiteY4-1978" fmla="*/ 518160 h 2667000"/>
                <a:gd name="connsiteX5-1979" fmla="*/ 2202180 w 5034546"/>
                <a:gd name="connsiteY5-1980" fmla="*/ 251460 h 2667000"/>
                <a:gd name="connsiteX6-1981" fmla="*/ 2689860 w 5034546"/>
                <a:gd name="connsiteY6-1982" fmla="*/ 213360 h 2667000"/>
                <a:gd name="connsiteX7-1983" fmla="*/ 2674620 w 5034546"/>
                <a:gd name="connsiteY7-1984" fmla="*/ 53340 h 2667000"/>
                <a:gd name="connsiteX8-1985" fmla="*/ 3169920 w 5034546"/>
                <a:gd name="connsiteY8-1986" fmla="*/ 0 h 2667000"/>
                <a:gd name="connsiteX9-1987" fmla="*/ 3162300 w 5034546"/>
                <a:gd name="connsiteY9-1988" fmla="*/ 510540 h 2667000"/>
                <a:gd name="connsiteX10-1989" fmla="*/ 3261360 w 5034546"/>
                <a:gd name="connsiteY10-1990" fmla="*/ 480060 h 2667000"/>
                <a:gd name="connsiteX11-1991" fmla="*/ 4678680 w 5034546"/>
                <a:gd name="connsiteY11-1992" fmla="*/ 731520 h 2667000"/>
                <a:gd name="connsiteX12-1993" fmla="*/ 4701540 w 5034546"/>
                <a:gd name="connsiteY12-1994" fmla="*/ 876300 h 2667000"/>
                <a:gd name="connsiteX13-1995" fmla="*/ 4610100 w 5034546"/>
                <a:gd name="connsiteY13-1996" fmla="*/ 891540 h 2667000"/>
                <a:gd name="connsiteX14-1997" fmla="*/ 4610100 w 5034546"/>
                <a:gd name="connsiteY14-1998" fmla="*/ 1074420 h 2667000"/>
                <a:gd name="connsiteX15-1999" fmla="*/ 5034545 w 5034546"/>
                <a:gd name="connsiteY15-2000" fmla="*/ 1500063 h 2667000"/>
                <a:gd name="connsiteX16-2001" fmla="*/ 3730670 w 5034546"/>
                <a:gd name="connsiteY16-2002" fmla="*/ 1632792 h 2667000"/>
                <a:gd name="connsiteX17-2003" fmla="*/ 2385060 w 5034546"/>
                <a:gd name="connsiteY17-2004" fmla="*/ 1912620 h 2667000"/>
                <a:gd name="connsiteX18-2005" fmla="*/ 2994660 w 5034546"/>
                <a:gd name="connsiteY18-2006" fmla="*/ 2235200 h 2667000"/>
                <a:gd name="connsiteX19-2007" fmla="*/ 2095500 w 5034546"/>
                <a:gd name="connsiteY19-2008" fmla="*/ 2667000 h 2667000"/>
                <a:gd name="connsiteX20-2009" fmla="*/ 1569720 w 5034546"/>
                <a:gd name="connsiteY20-2010" fmla="*/ 2247900 h 2667000"/>
                <a:gd name="connsiteX21-2011" fmla="*/ 1424940 w 5034546"/>
                <a:gd name="connsiteY21-2012" fmla="*/ 2293620 h 2667000"/>
                <a:gd name="connsiteX22-2013" fmla="*/ 1120140 w 5034546"/>
                <a:gd name="connsiteY22-2014" fmla="*/ 2034540 h 2667000"/>
                <a:gd name="connsiteX23-2015" fmla="*/ 789940 w 5034546"/>
                <a:gd name="connsiteY23-2016" fmla="*/ 2143760 h 2667000"/>
                <a:gd name="connsiteX24-2017" fmla="*/ 53340 w 5034546"/>
                <a:gd name="connsiteY24-2018" fmla="*/ 1501140 h 2667000"/>
                <a:gd name="connsiteX25-2019" fmla="*/ 0 w 5034546"/>
                <a:gd name="connsiteY25-2020" fmla="*/ 1082040 h 2667000"/>
                <a:gd name="connsiteX26-2021" fmla="*/ 137160 w 5034546"/>
                <a:gd name="connsiteY26-2022" fmla="*/ 1013460 h 2667000"/>
                <a:gd name="connsiteX27-2023" fmla="*/ 76200 w 5034546"/>
                <a:gd name="connsiteY27-2024" fmla="*/ 601980 h 2667000"/>
                <a:gd name="connsiteX28-2025" fmla="*/ 868680 w 5034546"/>
                <a:gd name="connsiteY28-2026" fmla="*/ 533400 h 2667000"/>
                <a:gd name="connsiteX29-2027" fmla="*/ 934720 w 5034546"/>
                <a:gd name="connsiteY29-2028" fmla="*/ 919480 h 2667000"/>
                <a:gd name="connsiteX0-2029" fmla="*/ 1109010 w 5208835"/>
                <a:gd name="connsiteY0-2030" fmla="*/ 919480 h 2667000"/>
                <a:gd name="connsiteX1-2031" fmla="*/ 1157270 w 5208835"/>
                <a:gd name="connsiteY1-2032" fmla="*/ 601980 h 2667000"/>
                <a:gd name="connsiteX2-2033" fmla="*/ 1812590 w 5208835"/>
                <a:gd name="connsiteY2-2034" fmla="*/ 480060 h 2667000"/>
                <a:gd name="connsiteX3-2035" fmla="*/ 2033570 w 5208835"/>
                <a:gd name="connsiteY3-2036" fmla="*/ 579120 h 2667000"/>
                <a:gd name="connsiteX4-2037" fmla="*/ 2361230 w 5208835"/>
                <a:gd name="connsiteY4-2038" fmla="*/ 518160 h 2667000"/>
                <a:gd name="connsiteX5-2039" fmla="*/ 2376470 w 5208835"/>
                <a:gd name="connsiteY5-2040" fmla="*/ 251460 h 2667000"/>
                <a:gd name="connsiteX6-2041" fmla="*/ 2864150 w 5208835"/>
                <a:gd name="connsiteY6-2042" fmla="*/ 213360 h 2667000"/>
                <a:gd name="connsiteX7-2043" fmla="*/ 2848910 w 5208835"/>
                <a:gd name="connsiteY7-2044" fmla="*/ 53340 h 2667000"/>
                <a:gd name="connsiteX8-2045" fmla="*/ 3344210 w 5208835"/>
                <a:gd name="connsiteY8-2046" fmla="*/ 0 h 2667000"/>
                <a:gd name="connsiteX9-2047" fmla="*/ 3336590 w 5208835"/>
                <a:gd name="connsiteY9-2048" fmla="*/ 510540 h 2667000"/>
                <a:gd name="connsiteX10-2049" fmla="*/ 3435650 w 5208835"/>
                <a:gd name="connsiteY10-2050" fmla="*/ 480060 h 2667000"/>
                <a:gd name="connsiteX11-2051" fmla="*/ 4852970 w 5208835"/>
                <a:gd name="connsiteY11-2052" fmla="*/ 731520 h 2667000"/>
                <a:gd name="connsiteX12-2053" fmla="*/ 4875830 w 5208835"/>
                <a:gd name="connsiteY12-2054" fmla="*/ 876300 h 2667000"/>
                <a:gd name="connsiteX13-2055" fmla="*/ 4784390 w 5208835"/>
                <a:gd name="connsiteY13-2056" fmla="*/ 891540 h 2667000"/>
                <a:gd name="connsiteX14-2057" fmla="*/ 4784390 w 5208835"/>
                <a:gd name="connsiteY14-2058" fmla="*/ 1074420 h 2667000"/>
                <a:gd name="connsiteX15-2059" fmla="*/ 5208835 w 5208835"/>
                <a:gd name="connsiteY15-2060" fmla="*/ 1500063 h 2667000"/>
                <a:gd name="connsiteX16-2061" fmla="*/ 3904960 w 5208835"/>
                <a:gd name="connsiteY16-2062" fmla="*/ 1632792 h 2667000"/>
                <a:gd name="connsiteX17-2063" fmla="*/ 2559350 w 5208835"/>
                <a:gd name="connsiteY17-2064" fmla="*/ 1912620 h 2667000"/>
                <a:gd name="connsiteX18-2065" fmla="*/ 3168950 w 5208835"/>
                <a:gd name="connsiteY18-2066" fmla="*/ 2235200 h 2667000"/>
                <a:gd name="connsiteX19-2067" fmla="*/ 2269790 w 5208835"/>
                <a:gd name="connsiteY19-2068" fmla="*/ 2667000 h 2667000"/>
                <a:gd name="connsiteX20-2069" fmla="*/ 1744010 w 5208835"/>
                <a:gd name="connsiteY20-2070" fmla="*/ 2247900 h 2667000"/>
                <a:gd name="connsiteX21-2071" fmla="*/ 1599230 w 5208835"/>
                <a:gd name="connsiteY21-2072" fmla="*/ 2293620 h 2667000"/>
                <a:gd name="connsiteX22-2073" fmla="*/ 1294430 w 5208835"/>
                <a:gd name="connsiteY22-2074" fmla="*/ 2034540 h 2667000"/>
                <a:gd name="connsiteX23-2075" fmla="*/ 964230 w 5208835"/>
                <a:gd name="connsiteY23-2076" fmla="*/ 2143760 h 2667000"/>
                <a:gd name="connsiteX24-2077" fmla="*/ 0 w 5208835"/>
                <a:gd name="connsiteY24-2078" fmla="*/ 1943605 h 2667000"/>
                <a:gd name="connsiteX25-2079" fmla="*/ 174290 w 5208835"/>
                <a:gd name="connsiteY25-2080" fmla="*/ 1082040 h 2667000"/>
                <a:gd name="connsiteX26-2081" fmla="*/ 311450 w 5208835"/>
                <a:gd name="connsiteY26-2082" fmla="*/ 1013460 h 2667000"/>
                <a:gd name="connsiteX27-2083" fmla="*/ 250490 w 5208835"/>
                <a:gd name="connsiteY27-2084" fmla="*/ 601980 h 2667000"/>
                <a:gd name="connsiteX28-2085" fmla="*/ 1042970 w 5208835"/>
                <a:gd name="connsiteY28-2086" fmla="*/ 533400 h 2667000"/>
                <a:gd name="connsiteX29-2087" fmla="*/ 1109010 w 5208835"/>
                <a:gd name="connsiteY29-2088" fmla="*/ 919480 h 2667000"/>
                <a:gd name="connsiteX0-2089" fmla="*/ 934720 w 5034545"/>
                <a:gd name="connsiteY0-2090" fmla="*/ 919480 h 2667000"/>
                <a:gd name="connsiteX1-2091" fmla="*/ 982980 w 5034545"/>
                <a:gd name="connsiteY1-2092" fmla="*/ 601980 h 2667000"/>
                <a:gd name="connsiteX2-2093" fmla="*/ 1638300 w 5034545"/>
                <a:gd name="connsiteY2-2094" fmla="*/ 480060 h 2667000"/>
                <a:gd name="connsiteX3-2095" fmla="*/ 1859280 w 5034545"/>
                <a:gd name="connsiteY3-2096" fmla="*/ 579120 h 2667000"/>
                <a:gd name="connsiteX4-2097" fmla="*/ 2186940 w 5034545"/>
                <a:gd name="connsiteY4-2098" fmla="*/ 518160 h 2667000"/>
                <a:gd name="connsiteX5-2099" fmla="*/ 2202180 w 5034545"/>
                <a:gd name="connsiteY5-2100" fmla="*/ 251460 h 2667000"/>
                <a:gd name="connsiteX6-2101" fmla="*/ 2689860 w 5034545"/>
                <a:gd name="connsiteY6-2102" fmla="*/ 213360 h 2667000"/>
                <a:gd name="connsiteX7-2103" fmla="*/ 2674620 w 5034545"/>
                <a:gd name="connsiteY7-2104" fmla="*/ 53340 h 2667000"/>
                <a:gd name="connsiteX8-2105" fmla="*/ 3169920 w 5034545"/>
                <a:gd name="connsiteY8-2106" fmla="*/ 0 h 2667000"/>
                <a:gd name="connsiteX9-2107" fmla="*/ 3162300 w 5034545"/>
                <a:gd name="connsiteY9-2108" fmla="*/ 510540 h 2667000"/>
                <a:gd name="connsiteX10-2109" fmla="*/ 3261360 w 5034545"/>
                <a:gd name="connsiteY10-2110" fmla="*/ 480060 h 2667000"/>
                <a:gd name="connsiteX11-2111" fmla="*/ 4678680 w 5034545"/>
                <a:gd name="connsiteY11-2112" fmla="*/ 731520 h 2667000"/>
                <a:gd name="connsiteX12-2113" fmla="*/ 4701540 w 5034545"/>
                <a:gd name="connsiteY12-2114" fmla="*/ 876300 h 2667000"/>
                <a:gd name="connsiteX13-2115" fmla="*/ 4610100 w 5034545"/>
                <a:gd name="connsiteY13-2116" fmla="*/ 891540 h 2667000"/>
                <a:gd name="connsiteX14-2117" fmla="*/ 4610100 w 5034545"/>
                <a:gd name="connsiteY14-2118" fmla="*/ 1074420 h 2667000"/>
                <a:gd name="connsiteX15-2119" fmla="*/ 5034545 w 5034545"/>
                <a:gd name="connsiteY15-2120" fmla="*/ 1500063 h 2667000"/>
                <a:gd name="connsiteX16-2121" fmla="*/ 3730670 w 5034545"/>
                <a:gd name="connsiteY16-2122" fmla="*/ 1632792 h 2667000"/>
                <a:gd name="connsiteX17-2123" fmla="*/ 2385060 w 5034545"/>
                <a:gd name="connsiteY17-2124" fmla="*/ 1912620 h 2667000"/>
                <a:gd name="connsiteX18-2125" fmla="*/ 2994660 w 5034545"/>
                <a:gd name="connsiteY18-2126" fmla="*/ 2235200 h 2667000"/>
                <a:gd name="connsiteX19-2127" fmla="*/ 2095500 w 5034545"/>
                <a:gd name="connsiteY19-2128" fmla="*/ 2667000 h 2667000"/>
                <a:gd name="connsiteX20-2129" fmla="*/ 1569720 w 5034545"/>
                <a:gd name="connsiteY20-2130" fmla="*/ 2247900 h 2667000"/>
                <a:gd name="connsiteX21-2131" fmla="*/ 1424940 w 5034545"/>
                <a:gd name="connsiteY21-2132" fmla="*/ 2293620 h 2667000"/>
                <a:gd name="connsiteX22-2133" fmla="*/ 1120140 w 5034545"/>
                <a:gd name="connsiteY22-2134" fmla="*/ 2034540 h 2667000"/>
                <a:gd name="connsiteX23-2135" fmla="*/ 789940 w 5034545"/>
                <a:gd name="connsiteY23-2136" fmla="*/ 2143760 h 2667000"/>
                <a:gd name="connsiteX24-2137" fmla="*/ 71332 w 5034545"/>
                <a:gd name="connsiteY24-2138" fmla="*/ 2067453 h 2667000"/>
                <a:gd name="connsiteX25-2139" fmla="*/ 0 w 5034545"/>
                <a:gd name="connsiteY25-2140" fmla="*/ 1082040 h 2667000"/>
                <a:gd name="connsiteX26-2141" fmla="*/ 137160 w 5034545"/>
                <a:gd name="connsiteY26-2142" fmla="*/ 1013460 h 2667000"/>
                <a:gd name="connsiteX27-2143" fmla="*/ 76200 w 5034545"/>
                <a:gd name="connsiteY27-2144" fmla="*/ 601980 h 2667000"/>
                <a:gd name="connsiteX28-2145" fmla="*/ 868680 w 5034545"/>
                <a:gd name="connsiteY28-2146" fmla="*/ 533400 h 2667000"/>
                <a:gd name="connsiteX29-2147" fmla="*/ 934720 w 5034545"/>
                <a:gd name="connsiteY29-2148" fmla="*/ 919480 h 2667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31" y="connsiteY5-32"/>
                </a:cxn>
                <a:cxn ang="0">
                  <a:pos x="connsiteX6-57" y="connsiteY6-58"/>
                </a:cxn>
                <a:cxn ang="0">
                  <a:pos x="connsiteX7-87" y="connsiteY7-88"/>
                </a:cxn>
                <a:cxn ang="0">
                  <a:pos x="connsiteX8-121" y="connsiteY8-122"/>
                </a:cxn>
                <a:cxn ang="0">
                  <a:pos x="connsiteX9-159" y="connsiteY9-160"/>
                </a:cxn>
                <a:cxn ang="0">
                  <a:pos x="connsiteX10-221" y="connsiteY10-222"/>
                </a:cxn>
                <a:cxn ang="0">
                  <a:pos x="connsiteX11-267" y="connsiteY11-268"/>
                </a:cxn>
                <a:cxn ang="0">
                  <a:pos x="connsiteX12-317" y="connsiteY12-318"/>
                </a:cxn>
                <a:cxn ang="0">
                  <a:pos x="connsiteX13-371" y="connsiteY13-372"/>
                </a:cxn>
                <a:cxn ang="0">
                  <a:pos x="connsiteX14-429" y="connsiteY14-430"/>
                </a:cxn>
                <a:cxn ang="0">
                  <a:pos x="connsiteX15-491" y="connsiteY15-492"/>
                </a:cxn>
                <a:cxn ang="0">
                  <a:pos x="connsiteX16-557" y="connsiteY16-558"/>
                </a:cxn>
                <a:cxn ang="0">
                  <a:pos x="connsiteX17-627" y="connsiteY17-628"/>
                </a:cxn>
                <a:cxn ang="0">
                  <a:pos x="connsiteX18-665" y="connsiteY18-666"/>
                </a:cxn>
                <a:cxn ang="0">
                  <a:pos x="connsiteX19-743" y="connsiteY19-744"/>
                </a:cxn>
                <a:cxn ang="0">
                  <a:pos x="connsiteX20-785" y="connsiteY20-786"/>
                </a:cxn>
                <a:cxn ang="0">
                  <a:pos x="connsiteX21-913" y="connsiteY21-914"/>
                </a:cxn>
                <a:cxn ang="0">
                  <a:pos x="connsiteX22-1003" y="connsiteY22-1004"/>
                </a:cxn>
                <a:cxn ang="0">
                  <a:pos x="connsiteX23-1097" y="connsiteY23-1098"/>
                </a:cxn>
                <a:cxn ang="0">
                  <a:pos x="connsiteX24-1195" y="connsiteY24-1196"/>
                </a:cxn>
                <a:cxn ang="0">
                  <a:pos x="connsiteX25-1347" y="connsiteY25-1348"/>
                </a:cxn>
                <a:cxn ang="0">
                  <a:pos x="connsiteX26-1505" y="connsiteY26-1506"/>
                </a:cxn>
                <a:cxn ang="0">
                  <a:pos x="connsiteX27-1615" y="connsiteY27-1616"/>
                </a:cxn>
                <a:cxn ang="0">
                  <a:pos x="connsiteX28-1729" y="connsiteY28-1730"/>
                </a:cxn>
                <a:cxn ang="0">
                  <a:pos x="connsiteX29-1847" y="connsiteY29-1848"/>
                </a:cxn>
              </a:cxnLst>
              <a:rect l="l" t="t" r="r" b="b"/>
              <a:pathLst>
                <a:path w="5034545" h="2667000">
                  <a:moveTo>
                    <a:pt x="934720" y="919480"/>
                  </a:moveTo>
                  <a:lnTo>
                    <a:pt x="982980" y="601980"/>
                  </a:lnTo>
                  <a:lnTo>
                    <a:pt x="1638300" y="480060"/>
                  </a:lnTo>
                  <a:lnTo>
                    <a:pt x="1859280" y="579120"/>
                  </a:lnTo>
                  <a:lnTo>
                    <a:pt x="2186940" y="518160"/>
                  </a:lnTo>
                  <a:lnTo>
                    <a:pt x="2202180" y="251460"/>
                  </a:lnTo>
                  <a:lnTo>
                    <a:pt x="2689860" y="213360"/>
                  </a:lnTo>
                  <a:lnTo>
                    <a:pt x="2674620" y="53340"/>
                  </a:lnTo>
                  <a:lnTo>
                    <a:pt x="3169920" y="0"/>
                  </a:lnTo>
                  <a:lnTo>
                    <a:pt x="3162300" y="510540"/>
                  </a:lnTo>
                  <a:lnTo>
                    <a:pt x="3261360" y="480060"/>
                  </a:lnTo>
                  <a:lnTo>
                    <a:pt x="4678680" y="731520"/>
                  </a:lnTo>
                  <a:lnTo>
                    <a:pt x="4701540" y="876300"/>
                  </a:lnTo>
                  <a:lnTo>
                    <a:pt x="4610100" y="891540"/>
                  </a:lnTo>
                  <a:lnTo>
                    <a:pt x="4610100" y="1074420"/>
                  </a:lnTo>
                  <a:lnTo>
                    <a:pt x="5034545" y="1500063"/>
                  </a:lnTo>
                  <a:lnTo>
                    <a:pt x="3730670" y="1632792"/>
                  </a:lnTo>
                  <a:lnTo>
                    <a:pt x="2385060" y="1912620"/>
                  </a:lnTo>
                  <a:lnTo>
                    <a:pt x="2994660" y="2235200"/>
                  </a:lnTo>
                  <a:lnTo>
                    <a:pt x="2095500" y="2667000"/>
                  </a:lnTo>
                  <a:lnTo>
                    <a:pt x="1569720" y="2247900"/>
                  </a:lnTo>
                  <a:lnTo>
                    <a:pt x="1424940" y="2293620"/>
                  </a:lnTo>
                  <a:lnTo>
                    <a:pt x="1120140" y="2034540"/>
                  </a:lnTo>
                  <a:lnTo>
                    <a:pt x="789940" y="2143760"/>
                  </a:lnTo>
                  <a:lnTo>
                    <a:pt x="71332" y="2067453"/>
                  </a:lnTo>
                  <a:lnTo>
                    <a:pt x="0" y="1082040"/>
                  </a:lnTo>
                  <a:lnTo>
                    <a:pt x="137160" y="1013460"/>
                  </a:lnTo>
                  <a:lnTo>
                    <a:pt x="76200" y="601980"/>
                  </a:lnTo>
                  <a:lnTo>
                    <a:pt x="868680" y="533400"/>
                  </a:lnTo>
                  <a:lnTo>
                    <a:pt x="934720" y="9194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53"/>
            <p:cNvSpPr/>
            <p:nvPr/>
          </p:nvSpPr>
          <p:spPr>
            <a:xfrm rot="252342">
              <a:off x="520158" y="1835435"/>
              <a:ext cx="1070804" cy="603096"/>
            </a:xfrm>
            <a:custGeom>
              <a:avLst/>
              <a:gdLst>
                <a:gd name="connsiteX0" fmla="*/ 0 w 1089660"/>
                <a:gd name="connsiteY0" fmla="*/ 0 h 845820"/>
                <a:gd name="connsiteX1" fmla="*/ 1089660 w 1089660"/>
                <a:gd name="connsiteY1" fmla="*/ 0 h 845820"/>
                <a:gd name="connsiteX2" fmla="*/ 1089660 w 1089660"/>
                <a:gd name="connsiteY2" fmla="*/ 845820 h 845820"/>
                <a:gd name="connsiteX3" fmla="*/ 0 w 1089660"/>
                <a:gd name="connsiteY3" fmla="*/ 845820 h 845820"/>
                <a:gd name="connsiteX4" fmla="*/ 0 w 1089660"/>
                <a:gd name="connsiteY4" fmla="*/ 0 h 845820"/>
                <a:gd name="connsiteX0-1" fmla="*/ 0 w 1089660"/>
                <a:gd name="connsiteY0-2" fmla="*/ 0 h 845820"/>
                <a:gd name="connsiteX1-3" fmla="*/ 1089660 w 1089660"/>
                <a:gd name="connsiteY1-4" fmla="*/ 0 h 845820"/>
                <a:gd name="connsiteX2-5" fmla="*/ 1089660 w 1089660"/>
                <a:gd name="connsiteY2-6" fmla="*/ 845820 h 845820"/>
                <a:gd name="connsiteX3-7" fmla="*/ 685800 w 1089660"/>
                <a:gd name="connsiteY3-8" fmla="*/ 784860 h 845820"/>
                <a:gd name="connsiteX4-9" fmla="*/ 0 w 1089660"/>
                <a:gd name="connsiteY4-10" fmla="*/ 0 h 845820"/>
                <a:gd name="connsiteX0-11" fmla="*/ 0 w 1424940"/>
                <a:gd name="connsiteY0-12" fmla="*/ 0 h 784860"/>
                <a:gd name="connsiteX1-13" fmla="*/ 1089660 w 1424940"/>
                <a:gd name="connsiteY1-14" fmla="*/ 0 h 784860"/>
                <a:gd name="connsiteX2-15" fmla="*/ 1424940 w 1424940"/>
                <a:gd name="connsiteY2-16" fmla="*/ 548640 h 784860"/>
                <a:gd name="connsiteX3-17" fmla="*/ 685800 w 1424940"/>
                <a:gd name="connsiteY3-18" fmla="*/ 784860 h 784860"/>
                <a:gd name="connsiteX4-19" fmla="*/ 0 w 1424940"/>
                <a:gd name="connsiteY4-20" fmla="*/ 0 h 784860"/>
                <a:gd name="connsiteX0-21" fmla="*/ 0 w 1424940"/>
                <a:gd name="connsiteY0-22" fmla="*/ 0 h 784860"/>
                <a:gd name="connsiteX1-23" fmla="*/ 1089660 w 1424940"/>
                <a:gd name="connsiteY1-24" fmla="*/ 0 h 784860"/>
                <a:gd name="connsiteX2-25" fmla="*/ 1424940 w 1424940"/>
                <a:gd name="connsiteY2-26" fmla="*/ 548640 h 784860"/>
                <a:gd name="connsiteX3-27" fmla="*/ 685800 w 1424940"/>
                <a:gd name="connsiteY3-28" fmla="*/ 784860 h 784860"/>
                <a:gd name="connsiteX4-29" fmla="*/ 472440 w 1424940"/>
                <a:gd name="connsiteY4-30" fmla="*/ 541020 h 784860"/>
                <a:gd name="connsiteX5" fmla="*/ 0 w 1424940"/>
                <a:gd name="connsiteY5" fmla="*/ 0 h 784860"/>
                <a:gd name="connsiteX0-31" fmla="*/ 0 w 1424940"/>
                <a:gd name="connsiteY0-32" fmla="*/ 0 h 784860"/>
                <a:gd name="connsiteX1-33" fmla="*/ 1089660 w 1424940"/>
                <a:gd name="connsiteY1-34" fmla="*/ 0 h 784860"/>
                <a:gd name="connsiteX2-35" fmla="*/ 1424940 w 1424940"/>
                <a:gd name="connsiteY2-36" fmla="*/ 548640 h 784860"/>
                <a:gd name="connsiteX3-37" fmla="*/ 685800 w 1424940"/>
                <a:gd name="connsiteY3-38" fmla="*/ 784860 h 784860"/>
                <a:gd name="connsiteX4-39" fmla="*/ 701040 w 1424940"/>
                <a:gd name="connsiteY4-40" fmla="*/ 533400 h 784860"/>
                <a:gd name="connsiteX5-41" fmla="*/ 0 w 1424940"/>
                <a:gd name="connsiteY5-42" fmla="*/ 0 h 784860"/>
                <a:gd name="connsiteX0-43" fmla="*/ 0 w 1973580"/>
                <a:gd name="connsiteY0-44" fmla="*/ 0 h 982980"/>
                <a:gd name="connsiteX1-45" fmla="*/ 1638300 w 1973580"/>
                <a:gd name="connsiteY1-46" fmla="*/ 198120 h 982980"/>
                <a:gd name="connsiteX2-47" fmla="*/ 1973580 w 1973580"/>
                <a:gd name="connsiteY2-48" fmla="*/ 746760 h 982980"/>
                <a:gd name="connsiteX3-49" fmla="*/ 1234440 w 1973580"/>
                <a:gd name="connsiteY3-50" fmla="*/ 982980 h 982980"/>
                <a:gd name="connsiteX4-51" fmla="*/ 1249680 w 1973580"/>
                <a:gd name="connsiteY4-52" fmla="*/ 731520 h 982980"/>
                <a:gd name="connsiteX5-53" fmla="*/ 0 w 1973580"/>
                <a:gd name="connsiteY5-54" fmla="*/ 0 h 982980"/>
                <a:gd name="connsiteX0-55" fmla="*/ 0 w 1973580"/>
                <a:gd name="connsiteY0-56" fmla="*/ 0 h 982980"/>
                <a:gd name="connsiteX1-57" fmla="*/ 1638300 w 1973580"/>
                <a:gd name="connsiteY1-58" fmla="*/ 198120 h 982980"/>
                <a:gd name="connsiteX2-59" fmla="*/ 1973580 w 1973580"/>
                <a:gd name="connsiteY2-60" fmla="*/ 746760 h 982980"/>
                <a:gd name="connsiteX3-61" fmla="*/ 1234440 w 1973580"/>
                <a:gd name="connsiteY3-62" fmla="*/ 982980 h 982980"/>
                <a:gd name="connsiteX4-63" fmla="*/ 1249680 w 1973580"/>
                <a:gd name="connsiteY4-64" fmla="*/ 731520 h 982980"/>
                <a:gd name="connsiteX5-65" fmla="*/ 548640 w 1973580"/>
                <a:gd name="connsiteY5-66" fmla="*/ 297180 h 982980"/>
                <a:gd name="connsiteX6" fmla="*/ 0 w 1973580"/>
                <a:gd name="connsiteY6" fmla="*/ 0 h 982980"/>
                <a:gd name="connsiteX0-67" fmla="*/ 0 w 1973580"/>
                <a:gd name="connsiteY0-68" fmla="*/ 0 h 982980"/>
                <a:gd name="connsiteX1-69" fmla="*/ 1638300 w 1973580"/>
                <a:gd name="connsiteY1-70" fmla="*/ 198120 h 982980"/>
                <a:gd name="connsiteX2-71" fmla="*/ 1973580 w 1973580"/>
                <a:gd name="connsiteY2-72" fmla="*/ 746760 h 982980"/>
                <a:gd name="connsiteX3-73" fmla="*/ 1234440 w 1973580"/>
                <a:gd name="connsiteY3-74" fmla="*/ 982980 h 982980"/>
                <a:gd name="connsiteX4-75" fmla="*/ 1249680 w 1973580"/>
                <a:gd name="connsiteY4-76" fmla="*/ 731520 h 982980"/>
                <a:gd name="connsiteX5-77" fmla="*/ 678180 w 1973580"/>
                <a:gd name="connsiteY5-78" fmla="*/ 274320 h 982980"/>
                <a:gd name="connsiteX6-79" fmla="*/ 0 w 1973580"/>
                <a:gd name="connsiteY6-80" fmla="*/ 0 h 982980"/>
                <a:gd name="connsiteX0-81" fmla="*/ 0 w 1973580"/>
                <a:gd name="connsiteY0-82" fmla="*/ 0 h 982980"/>
                <a:gd name="connsiteX1-83" fmla="*/ 1638300 w 1973580"/>
                <a:gd name="connsiteY1-84" fmla="*/ 198120 h 982980"/>
                <a:gd name="connsiteX2-85" fmla="*/ 1973580 w 1973580"/>
                <a:gd name="connsiteY2-86" fmla="*/ 746760 h 982980"/>
                <a:gd name="connsiteX3-87" fmla="*/ 1234440 w 1973580"/>
                <a:gd name="connsiteY3-88" fmla="*/ 982980 h 982980"/>
                <a:gd name="connsiteX4-89" fmla="*/ 1249680 w 1973580"/>
                <a:gd name="connsiteY4-90" fmla="*/ 731520 h 982980"/>
                <a:gd name="connsiteX5-91" fmla="*/ 678180 w 1973580"/>
                <a:gd name="connsiteY5-92" fmla="*/ 274320 h 982980"/>
                <a:gd name="connsiteX6-93" fmla="*/ 0 w 1973580"/>
                <a:gd name="connsiteY6-94" fmla="*/ 0 h 982980"/>
                <a:gd name="connsiteX0-95" fmla="*/ 0 w 2019300"/>
                <a:gd name="connsiteY0-96" fmla="*/ 0 h 998220"/>
                <a:gd name="connsiteX1-97" fmla="*/ 1684020 w 2019300"/>
                <a:gd name="connsiteY1-98" fmla="*/ 213360 h 998220"/>
                <a:gd name="connsiteX2-99" fmla="*/ 2019300 w 2019300"/>
                <a:gd name="connsiteY2-100" fmla="*/ 762000 h 998220"/>
                <a:gd name="connsiteX3-101" fmla="*/ 1280160 w 2019300"/>
                <a:gd name="connsiteY3-102" fmla="*/ 998220 h 998220"/>
                <a:gd name="connsiteX4-103" fmla="*/ 1295400 w 2019300"/>
                <a:gd name="connsiteY4-104" fmla="*/ 746760 h 998220"/>
                <a:gd name="connsiteX5-105" fmla="*/ 723900 w 2019300"/>
                <a:gd name="connsiteY5-106" fmla="*/ 289560 h 998220"/>
                <a:gd name="connsiteX6-107" fmla="*/ 0 w 2019300"/>
                <a:gd name="connsiteY6-108" fmla="*/ 0 h 998220"/>
                <a:gd name="connsiteX0-109" fmla="*/ 0 w 2019300"/>
                <a:gd name="connsiteY0-110" fmla="*/ 0 h 998220"/>
                <a:gd name="connsiteX1-111" fmla="*/ 1684020 w 2019300"/>
                <a:gd name="connsiteY1-112" fmla="*/ 213360 h 998220"/>
                <a:gd name="connsiteX2-113" fmla="*/ 2019300 w 2019300"/>
                <a:gd name="connsiteY2-114" fmla="*/ 762000 h 998220"/>
                <a:gd name="connsiteX3-115" fmla="*/ 1280160 w 2019300"/>
                <a:gd name="connsiteY3-116" fmla="*/ 998220 h 998220"/>
                <a:gd name="connsiteX4-117" fmla="*/ 1295400 w 2019300"/>
                <a:gd name="connsiteY4-118" fmla="*/ 746760 h 998220"/>
                <a:gd name="connsiteX5-119" fmla="*/ 723900 w 2019300"/>
                <a:gd name="connsiteY5-120" fmla="*/ 289560 h 998220"/>
                <a:gd name="connsiteX6-121" fmla="*/ 0 w 2019300"/>
                <a:gd name="connsiteY6-122" fmla="*/ 0 h 998220"/>
                <a:gd name="connsiteX0-123" fmla="*/ 0 w 2019300"/>
                <a:gd name="connsiteY0-124" fmla="*/ 0 h 998220"/>
                <a:gd name="connsiteX1-125" fmla="*/ 1684020 w 2019300"/>
                <a:gd name="connsiteY1-126" fmla="*/ 213360 h 998220"/>
                <a:gd name="connsiteX2-127" fmla="*/ 2019300 w 2019300"/>
                <a:gd name="connsiteY2-128" fmla="*/ 762000 h 998220"/>
                <a:gd name="connsiteX3-129" fmla="*/ 1280160 w 2019300"/>
                <a:gd name="connsiteY3-130" fmla="*/ 998220 h 998220"/>
                <a:gd name="connsiteX4-131" fmla="*/ 1295400 w 2019300"/>
                <a:gd name="connsiteY4-132" fmla="*/ 746760 h 998220"/>
                <a:gd name="connsiteX5-133" fmla="*/ 723900 w 2019300"/>
                <a:gd name="connsiteY5-134" fmla="*/ 289560 h 998220"/>
                <a:gd name="connsiteX6-135" fmla="*/ 0 w 2019300"/>
                <a:gd name="connsiteY6-136" fmla="*/ 0 h 998220"/>
                <a:gd name="connsiteX0-137" fmla="*/ 0 w 2019300"/>
                <a:gd name="connsiteY0-138" fmla="*/ 0 h 998220"/>
                <a:gd name="connsiteX1-139" fmla="*/ 1684020 w 2019300"/>
                <a:gd name="connsiteY1-140" fmla="*/ 213360 h 998220"/>
                <a:gd name="connsiteX2-141" fmla="*/ 1859280 w 2019300"/>
                <a:gd name="connsiteY2-142" fmla="*/ 502920 h 998220"/>
                <a:gd name="connsiteX3-143" fmla="*/ 2019300 w 2019300"/>
                <a:gd name="connsiteY3-144" fmla="*/ 762000 h 998220"/>
                <a:gd name="connsiteX4-145" fmla="*/ 1280160 w 2019300"/>
                <a:gd name="connsiteY4-146" fmla="*/ 998220 h 998220"/>
                <a:gd name="connsiteX5-147" fmla="*/ 1295400 w 2019300"/>
                <a:gd name="connsiteY5-148" fmla="*/ 746760 h 998220"/>
                <a:gd name="connsiteX6-149" fmla="*/ 723900 w 2019300"/>
                <a:gd name="connsiteY6-150" fmla="*/ 289560 h 998220"/>
                <a:gd name="connsiteX7" fmla="*/ 0 w 2019300"/>
                <a:gd name="connsiteY7" fmla="*/ 0 h 998220"/>
                <a:gd name="connsiteX0-151" fmla="*/ 0 w 2019300"/>
                <a:gd name="connsiteY0-152" fmla="*/ 0 h 998220"/>
                <a:gd name="connsiteX1-153" fmla="*/ 1684020 w 2019300"/>
                <a:gd name="connsiteY1-154" fmla="*/ 213360 h 998220"/>
                <a:gd name="connsiteX2-155" fmla="*/ 1981200 w 2019300"/>
                <a:gd name="connsiteY2-156" fmla="*/ 541020 h 998220"/>
                <a:gd name="connsiteX3-157" fmla="*/ 2019300 w 2019300"/>
                <a:gd name="connsiteY3-158" fmla="*/ 762000 h 998220"/>
                <a:gd name="connsiteX4-159" fmla="*/ 1280160 w 2019300"/>
                <a:gd name="connsiteY4-160" fmla="*/ 998220 h 998220"/>
                <a:gd name="connsiteX5-161" fmla="*/ 1295400 w 2019300"/>
                <a:gd name="connsiteY5-162" fmla="*/ 746760 h 998220"/>
                <a:gd name="connsiteX6-163" fmla="*/ 723900 w 2019300"/>
                <a:gd name="connsiteY6-164" fmla="*/ 289560 h 998220"/>
                <a:gd name="connsiteX7-165" fmla="*/ 0 w 2019300"/>
                <a:gd name="connsiteY7-166" fmla="*/ 0 h 998220"/>
                <a:gd name="connsiteX0-167" fmla="*/ 0 w 2019300"/>
                <a:gd name="connsiteY0-168" fmla="*/ 0 h 998220"/>
                <a:gd name="connsiteX1-169" fmla="*/ 1303020 w 2019300"/>
                <a:gd name="connsiteY1-170" fmla="*/ 114300 h 998220"/>
                <a:gd name="connsiteX2-171" fmla="*/ 1981200 w 2019300"/>
                <a:gd name="connsiteY2-172" fmla="*/ 541020 h 998220"/>
                <a:gd name="connsiteX3-173" fmla="*/ 2019300 w 2019300"/>
                <a:gd name="connsiteY3-174" fmla="*/ 762000 h 998220"/>
                <a:gd name="connsiteX4-175" fmla="*/ 1280160 w 2019300"/>
                <a:gd name="connsiteY4-176" fmla="*/ 998220 h 998220"/>
                <a:gd name="connsiteX5-177" fmla="*/ 1295400 w 2019300"/>
                <a:gd name="connsiteY5-178" fmla="*/ 746760 h 998220"/>
                <a:gd name="connsiteX6-179" fmla="*/ 723900 w 2019300"/>
                <a:gd name="connsiteY6-180" fmla="*/ 289560 h 998220"/>
                <a:gd name="connsiteX7-181" fmla="*/ 0 w 2019300"/>
                <a:gd name="connsiteY7-182" fmla="*/ 0 h 998220"/>
                <a:gd name="connsiteX0-183" fmla="*/ 0 w 2019300"/>
                <a:gd name="connsiteY0-184" fmla="*/ 0 h 998220"/>
                <a:gd name="connsiteX1-185" fmla="*/ 777240 w 2019300"/>
                <a:gd name="connsiteY1-186" fmla="*/ 76200 h 998220"/>
                <a:gd name="connsiteX2-187" fmla="*/ 1303020 w 2019300"/>
                <a:gd name="connsiteY2-188" fmla="*/ 114300 h 998220"/>
                <a:gd name="connsiteX3-189" fmla="*/ 1981200 w 2019300"/>
                <a:gd name="connsiteY3-190" fmla="*/ 541020 h 998220"/>
                <a:gd name="connsiteX4-191" fmla="*/ 2019300 w 2019300"/>
                <a:gd name="connsiteY4-192" fmla="*/ 762000 h 998220"/>
                <a:gd name="connsiteX5-193" fmla="*/ 1280160 w 2019300"/>
                <a:gd name="connsiteY5-194" fmla="*/ 998220 h 998220"/>
                <a:gd name="connsiteX6-195" fmla="*/ 1295400 w 2019300"/>
                <a:gd name="connsiteY6-196" fmla="*/ 746760 h 998220"/>
                <a:gd name="connsiteX7-197" fmla="*/ 723900 w 2019300"/>
                <a:gd name="connsiteY7-198" fmla="*/ 289560 h 998220"/>
                <a:gd name="connsiteX8" fmla="*/ 0 w 2019300"/>
                <a:gd name="connsiteY8" fmla="*/ 0 h 998220"/>
                <a:gd name="connsiteX0-199" fmla="*/ 0 w 2019300"/>
                <a:gd name="connsiteY0-200" fmla="*/ 121920 h 1120140"/>
                <a:gd name="connsiteX1-201" fmla="*/ 632460 w 2019300"/>
                <a:gd name="connsiteY1-202" fmla="*/ 0 h 1120140"/>
                <a:gd name="connsiteX2-203" fmla="*/ 1303020 w 2019300"/>
                <a:gd name="connsiteY2-204" fmla="*/ 236220 h 1120140"/>
                <a:gd name="connsiteX3-205" fmla="*/ 1981200 w 2019300"/>
                <a:gd name="connsiteY3-206" fmla="*/ 662940 h 1120140"/>
                <a:gd name="connsiteX4-207" fmla="*/ 2019300 w 2019300"/>
                <a:gd name="connsiteY4-208" fmla="*/ 883920 h 1120140"/>
                <a:gd name="connsiteX5-209" fmla="*/ 1280160 w 2019300"/>
                <a:gd name="connsiteY5-210" fmla="*/ 1120140 h 1120140"/>
                <a:gd name="connsiteX6-211" fmla="*/ 1295400 w 2019300"/>
                <a:gd name="connsiteY6-212" fmla="*/ 868680 h 1120140"/>
                <a:gd name="connsiteX7-213" fmla="*/ 723900 w 2019300"/>
                <a:gd name="connsiteY7-214" fmla="*/ 411480 h 1120140"/>
                <a:gd name="connsiteX8-215" fmla="*/ 0 w 2019300"/>
                <a:gd name="connsiteY8-216" fmla="*/ 121920 h 1120140"/>
                <a:gd name="connsiteX0-217" fmla="*/ 0 w 2019300"/>
                <a:gd name="connsiteY0-218" fmla="*/ 121920 h 1120140"/>
                <a:gd name="connsiteX1-219" fmla="*/ 632460 w 2019300"/>
                <a:gd name="connsiteY1-220" fmla="*/ 0 h 1120140"/>
                <a:gd name="connsiteX2-221" fmla="*/ 1303020 w 2019300"/>
                <a:gd name="connsiteY2-222" fmla="*/ 236220 h 1120140"/>
                <a:gd name="connsiteX3-223" fmla="*/ 1981200 w 2019300"/>
                <a:gd name="connsiteY3-224" fmla="*/ 662940 h 1120140"/>
                <a:gd name="connsiteX4-225" fmla="*/ 2019300 w 2019300"/>
                <a:gd name="connsiteY4-226" fmla="*/ 883920 h 1120140"/>
                <a:gd name="connsiteX5-227" fmla="*/ 1280160 w 2019300"/>
                <a:gd name="connsiteY5-228" fmla="*/ 1120140 h 1120140"/>
                <a:gd name="connsiteX6-229" fmla="*/ 1295400 w 2019300"/>
                <a:gd name="connsiteY6-230" fmla="*/ 868680 h 1120140"/>
                <a:gd name="connsiteX7-231" fmla="*/ 723900 w 2019300"/>
                <a:gd name="connsiteY7-232" fmla="*/ 411480 h 1120140"/>
                <a:gd name="connsiteX8-233" fmla="*/ 0 w 2019300"/>
                <a:gd name="connsiteY8-234" fmla="*/ 121920 h 1120140"/>
                <a:gd name="connsiteX0-235" fmla="*/ 0 w 2019300"/>
                <a:gd name="connsiteY0-236" fmla="*/ 121920 h 1120140"/>
                <a:gd name="connsiteX1-237" fmla="*/ 632460 w 2019300"/>
                <a:gd name="connsiteY1-238" fmla="*/ 0 h 1120140"/>
                <a:gd name="connsiteX2-239" fmla="*/ 1303020 w 2019300"/>
                <a:gd name="connsiteY2-240" fmla="*/ 236220 h 1120140"/>
                <a:gd name="connsiteX3-241" fmla="*/ 1981200 w 2019300"/>
                <a:gd name="connsiteY3-242" fmla="*/ 662940 h 1120140"/>
                <a:gd name="connsiteX4-243" fmla="*/ 2019300 w 2019300"/>
                <a:gd name="connsiteY4-244" fmla="*/ 883920 h 1120140"/>
                <a:gd name="connsiteX5-245" fmla="*/ 1280160 w 2019300"/>
                <a:gd name="connsiteY5-246" fmla="*/ 1120140 h 1120140"/>
                <a:gd name="connsiteX6-247" fmla="*/ 1295400 w 2019300"/>
                <a:gd name="connsiteY6-248" fmla="*/ 868680 h 1120140"/>
                <a:gd name="connsiteX7-249" fmla="*/ 723900 w 2019300"/>
                <a:gd name="connsiteY7-250" fmla="*/ 411480 h 1120140"/>
                <a:gd name="connsiteX8-251" fmla="*/ 0 w 2019300"/>
                <a:gd name="connsiteY8-252" fmla="*/ 121920 h 1120140"/>
                <a:gd name="connsiteX0-253" fmla="*/ 0 w 1988820"/>
                <a:gd name="connsiteY0-254" fmla="*/ 121920 h 1120140"/>
                <a:gd name="connsiteX1-255" fmla="*/ 632460 w 1988820"/>
                <a:gd name="connsiteY1-256" fmla="*/ 0 h 1120140"/>
                <a:gd name="connsiteX2-257" fmla="*/ 1303020 w 1988820"/>
                <a:gd name="connsiteY2-258" fmla="*/ 236220 h 1120140"/>
                <a:gd name="connsiteX3-259" fmla="*/ 1981200 w 1988820"/>
                <a:gd name="connsiteY3-260" fmla="*/ 662940 h 1120140"/>
                <a:gd name="connsiteX4-261" fmla="*/ 1988820 w 1988820"/>
                <a:gd name="connsiteY4-262" fmla="*/ 914400 h 1120140"/>
                <a:gd name="connsiteX5-263" fmla="*/ 1280160 w 1988820"/>
                <a:gd name="connsiteY5-264" fmla="*/ 1120140 h 1120140"/>
                <a:gd name="connsiteX6-265" fmla="*/ 1295400 w 1988820"/>
                <a:gd name="connsiteY6-266" fmla="*/ 868680 h 1120140"/>
                <a:gd name="connsiteX7-267" fmla="*/ 723900 w 1988820"/>
                <a:gd name="connsiteY7-268" fmla="*/ 411480 h 1120140"/>
                <a:gd name="connsiteX8-269" fmla="*/ 0 w 1988820"/>
                <a:gd name="connsiteY8-270" fmla="*/ 121920 h 1120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  <a:cxn ang="0">
                  <a:pos x="connsiteX6-79" y="connsiteY6-80"/>
                </a:cxn>
                <a:cxn ang="0">
                  <a:pos x="connsiteX7-165" y="connsiteY7-166"/>
                </a:cxn>
                <a:cxn ang="0">
                  <a:pos x="connsiteX8-215" y="connsiteY8-216"/>
                </a:cxn>
              </a:cxnLst>
              <a:rect l="l" t="t" r="r" b="b"/>
              <a:pathLst>
                <a:path w="1988820" h="1120140">
                  <a:moveTo>
                    <a:pt x="0" y="121920"/>
                  </a:moveTo>
                  <a:lnTo>
                    <a:pt x="632460" y="0"/>
                  </a:lnTo>
                  <a:cubicBezTo>
                    <a:pt x="855980" y="78740"/>
                    <a:pt x="988060" y="287020"/>
                    <a:pt x="1303020" y="236220"/>
                  </a:cubicBezTo>
                  <a:cubicBezTo>
                    <a:pt x="1681480" y="347980"/>
                    <a:pt x="1755140" y="520700"/>
                    <a:pt x="1981200" y="662940"/>
                  </a:cubicBezTo>
                  <a:lnTo>
                    <a:pt x="1988820" y="914400"/>
                  </a:lnTo>
                  <a:lnTo>
                    <a:pt x="1280160" y="1120140"/>
                  </a:lnTo>
                  <a:lnTo>
                    <a:pt x="1295400" y="868680"/>
                  </a:lnTo>
                  <a:lnTo>
                    <a:pt x="723900" y="411480"/>
                  </a:lnTo>
                  <a:cubicBezTo>
                    <a:pt x="261620" y="441960"/>
                    <a:pt x="210820" y="144780"/>
                    <a:pt x="0" y="12192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1" name="矩形 54"/>
            <p:cNvSpPr/>
            <p:nvPr/>
          </p:nvSpPr>
          <p:spPr>
            <a:xfrm rot="252342">
              <a:off x="57191" y="1797434"/>
              <a:ext cx="415227" cy="291291"/>
            </a:xfrm>
            <a:custGeom>
              <a:avLst/>
              <a:gdLst>
                <a:gd name="connsiteX0" fmla="*/ 0 w 595948"/>
                <a:gd name="connsiteY0" fmla="*/ 0 h 510540"/>
                <a:gd name="connsiteX1" fmla="*/ 595948 w 595948"/>
                <a:gd name="connsiteY1" fmla="*/ 0 h 510540"/>
                <a:gd name="connsiteX2" fmla="*/ 595948 w 595948"/>
                <a:gd name="connsiteY2" fmla="*/ 510540 h 510540"/>
                <a:gd name="connsiteX3" fmla="*/ 0 w 595948"/>
                <a:gd name="connsiteY3" fmla="*/ 510540 h 510540"/>
                <a:gd name="connsiteX4" fmla="*/ 0 w 595948"/>
                <a:gd name="connsiteY4" fmla="*/ 0 h 510540"/>
                <a:gd name="connsiteX0-1" fmla="*/ 0 w 771208"/>
                <a:gd name="connsiteY0-2" fmla="*/ 99060 h 609600"/>
                <a:gd name="connsiteX1-3" fmla="*/ 771208 w 771208"/>
                <a:gd name="connsiteY1-4" fmla="*/ 0 h 609600"/>
                <a:gd name="connsiteX2-5" fmla="*/ 595948 w 771208"/>
                <a:gd name="connsiteY2-6" fmla="*/ 609600 h 609600"/>
                <a:gd name="connsiteX3-7" fmla="*/ 0 w 771208"/>
                <a:gd name="connsiteY3-8" fmla="*/ 609600 h 609600"/>
                <a:gd name="connsiteX4-9" fmla="*/ 0 w 771208"/>
                <a:gd name="connsiteY4-10" fmla="*/ 99060 h 609600"/>
                <a:gd name="connsiteX0-11" fmla="*/ 0 w 771208"/>
                <a:gd name="connsiteY0-12" fmla="*/ 99060 h 609600"/>
                <a:gd name="connsiteX1-13" fmla="*/ 771208 w 771208"/>
                <a:gd name="connsiteY1-14" fmla="*/ 0 h 609600"/>
                <a:gd name="connsiteX2-15" fmla="*/ 138748 w 771208"/>
                <a:gd name="connsiteY2-16" fmla="*/ 541020 h 609600"/>
                <a:gd name="connsiteX3-17" fmla="*/ 0 w 771208"/>
                <a:gd name="connsiteY3-18" fmla="*/ 609600 h 609600"/>
                <a:gd name="connsiteX4-19" fmla="*/ 0 w 771208"/>
                <a:gd name="connsiteY4-20" fmla="*/ 99060 h 609600"/>
                <a:gd name="connsiteX0-21" fmla="*/ 0 w 771208"/>
                <a:gd name="connsiteY0-22" fmla="*/ 99060 h 609600"/>
                <a:gd name="connsiteX1-23" fmla="*/ 771208 w 771208"/>
                <a:gd name="connsiteY1-24" fmla="*/ 0 h 609600"/>
                <a:gd name="connsiteX2-25" fmla="*/ 138748 w 771208"/>
                <a:gd name="connsiteY2-26" fmla="*/ 541020 h 609600"/>
                <a:gd name="connsiteX3-27" fmla="*/ 0 w 771208"/>
                <a:gd name="connsiteY3-28" fmla="*/ 609600 h 609600"/>
                <a:gd name="connsiteX4-29" fmla="*/ 0 w 771208"/>
                <a:gd name="connsiteY4-30" fmla="*/ 99060 h 609600"/>
                <a:gd name="connsiteX0-31" fmla="*/ 0 w 771208"/>
                <a:gd name="connsiteY0-32" fmla="*/ 99060 h 541020"/>
                <a:gd name="connsiteX1-33" fmla="*/ 771208 w 771208"/>
                <a:gd name="connsiteY1-34" fmla="*/ 0 h 541020"/>
                <a:gd name="connsiteX2-35" fmla="*/ 138748 w 771208"/>
                <a:gd name="connsiteY2-36" fmla="*/ 541020 h 541020"/>
                <a:gd name="connsiteX3-37" fmla="*/ 0 w 771208"/>
                <a:gd name="connsiteY3-38" fmla="*/ 99060 h 541020"/>
                <a:gd name="connsiteX0-39" fmla="*/ 0 w 771208"/>
                <a:gd name="connsiteY0-40" fmla="*/ 99060 h 541020"/>
                <a:gd name="connsiteX1-41" fmla="*/ 771208 w 771208"/>
                <a:gd name="connsiteY1-42" fmla="*/ 0 h 541020"/>
                <a:gd name="connsiteX2-43" fmla="*/ 138748 w 771208"/>
                <a:gd name="connsiteY2-44" fmla="*/ 541020 h 541020"/>
                <a:gd name="connsiteX3-45" fmla="*/ 0 w 771208"/>
                <a:gd name="connsiteY3-46" fmla="*/ 99060 h 541020"/>
                <a:gd name="connsiteX0-47" fmla="*/ 0 w 771208"/>
                <a:gd name="connsiteY0-48" fmla="*/ 99060 h 541020"/>
                <a:gd name="connsiteX1-49" fmla="*/ 771208 w 771208"/>
                <a:gd name="connsiteY1-50" fmla="*/ 0 h 541020"/>
                <a:gd name="connsiteX2-51" fmla="*/ 138748 w 771208"/>
                <a:gd name="connsiteY2-52" fmla="*/ 541020 h 541020"/>
                <a:gd name="connsiteX3-53" fmla="*/ 0 w 771208"/>
                <a:gd name="connsiteY3-54" fmla="*/ 99060 h 541020"/>
                <a:gd name="connsiteX0-55" fmla="*/ 0 w 771208"/>
                <a:gd name="connsiteY0-56" fmla="*/ 91440 h 541020"/>
                <a:gd name="connsiteX1-57" fmla="*/ 771208 w 771208"/>
                <a:gd name="connsiteY1-58" fmla="*/ 0 h 541020"/>
                <a:gd name="connsiteX2-59" fmla="*/ 138748 w 771208"/>
                <a:gd name="connsiteY2-60" fmla="*/ 541020 h 541020"/>
                <a:gd name="connsiteX3-61" fmla="*/ 0 w 771208"/>
                <a:gd name="connsiteY3-62" fmla="*/ 91440 h 5410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71208" h="541020">
                  <a:moveTo>
                    <a:pt x="0" y="91440"/>
                  </a:moveTo>
                  <a:lnTo>
                    <a:pt x="771208" y="0"/>
                  </a:lnTo>
                  <a:cubicBezTo>
                    <a:pt x="522288" y="119380"/>
                    <a:pt x="120968" y="86360"/>
                    <a:pt x="138748" y="541020"/>
                  </a:cubicBezTo>
                  <a:cubicBezTo>
                    <a:pt x="122979" y="241300"/>
                    <a:pt x="46249" y="238760"/>
                    <a:pt x="0" y="914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2" name="矩形 55"/>
            <p:cNvSpPr/>
            <p:nvPr/>
          </p:nvSpPr>
          <p:spPr>
            <a:xfrm rot="252342">
              <a:off x="-38024" y="2031946"/>
              <a:ext cx="1161747" cy="402064"/>
            </a:xfrm>
            <a:custGeom>
              <a:avLst/>
              <a:gdLst>
                <a:gd name="connsiteX0" fmla="*/ 0 w 1112520"/>
                <a:gd name="connsiteY0" fmla="*/ 0 h 541020"/>
                <a:gd name="connsiteX1" fmla="*/ 1112520 w 1112520"/>
                <a:gd name="connsiteY1" fmla="*/ 0 h 541020"/>
                <a:gd name="connsiteX2" fmla="*/ 1112520 w 1112520"/>
                <a:gd name="connsiteY2" fmla="*/ 541020 h 541020"/>
                <a:gd name="connsiteX3" fmla="*/ 0 w 1112520"/>
                <a:gd name="connsiteY3" fmla="*/ 541020 h 541020"/>
                <a:gd name="connsiteX4" fmla="*/ 0 w 1112520"/>
                <a:gd name="connsiteY4" fmla="*/ 0 h 541020"/>
                <a:gd name="connsiteX0-1" fmla="*/ 0 w 1112520"/>
                <a:gd name="connsiteY0-2" fmla="*/ 0 h 601980"/>
                <a:gd name="connsiteX1-3" fmla="*/ 1112520 w 1112520"/>
                <a:gd name="connsiteY1-4" fmla="*/ 0 h 601980"/>
                <a:gd name="connsiteX2-5" fmla="*/ 1112520 w 1112520"/>
                <a:gd name="connsiteY2-6" fmla="*/ 541020 h 601980"/>
                <a:gd name="connsiteX3-7" fmla="*/ 388620 w 1112520"/>
                <a:gd name="connsiteY3-8" fmla="*/ 601980 h 601980"/>
                <a:gd name="connsiteX4-9" fmla="*/ 0 w 1112520"/>
                <a:gd name="connsiteY4-10" fmla="*/ 0 h 601980"/>
                <a:gd name="connsiteX0-11" fmla="*/ 0 w 1539240"/>
                <a:gd name="connsiteY0-12" fmla="*/ 22860 h 601980"/>
                <a:gd name="connsiteX1-13" fmla="*/ 1539240 w 1539240"/>
                <a:gd name="connsiteY1-14" fmla="*/ 0 h 601980"/>
                <a:gd name="connsiteX2-15" fmla="*/ 1539240 w 1539240"/>
                <a:gd name="connsiteY2-16" fmla="*/ 541020 h 601980"/>
                <a:gd name="connsiteX3-17" fmla="*/ 815340 w 1539240"/>
                <a:gd name="connsiteY3-18" fmla="*/ 601980 h 601980"/>
                <a:gd name="connsiteX4-19" fmla="*/ 0 w 1539240"/>
                <a:gd name="connsiteY4-20" fmla="*/ 22860 h 601980"/>
                <a:gd name="connsiteX0-21" fmla="*/ 0 w 2141220"/>
                <a:gd name="connsiteY0-22" fmla="*/ 22860 h 601980"/>
                <a:gd name="connsiteX1-23" fmla="*/ 1539240 w 2141220"/>
                <a:gd name="connsiteY1-24" fmla="*/ 0 h 601980"/>
                <a:gd name="connsiteX2-25" fmla="*/ 2141220 w 2141220"/>
                <a:gd name="connsiteY2-26" fmla="*/ 266700 h 601980"/>
                <a:gd name="connsiteX3-27" fmla="*/ 815340 w 2141220"/>
                <a:gd name="connsiteY3-28" fmla="*/ 601980 h 601980"/>
                <a:gd name="connsiteX4-29" fmla="*/ 0 w 2141220"/>
                <a:gd name="connsiteY4-30" fmla="*/ 22860 h 601980"/>
                <a:gd name="connsiteX0-31" fmla="*/ 0 w 2141220"/>
                <a:gd name="connsiteY0-32" fmla="*/ 167640 h 746760"/>
                <a:gd name="connsiteX1-33" fmla="*/ 1043940 w 2141220"/>
                <a:gd name="connsiteY1-34" fmla="*/ 0 h 746760"/>
                <a:gd name="connsiteX2-35" fmla="*/ 2141220 w 2141220"/>
                <a:gd name="connsiteY2-36" fmla="*/ 411480 h 746760"/>
                <a:gd name="connsiteX3-37" fmla="*/ 815340 w 2141220"/>
                <a:gd name="connsiteY3-38" fmla="*/ 746760 h 746760"/>
                <a:gd name="connsiteX4-39" fmla="*/ 0 w 2141220"/>
                <a:gd name="connsiteY4-40" fmla="*/ 167640 h 746760"/>
                <a:gd name="connsiteX0-41" fmla="*/ 0 w 2164080"/>
                <a:gd name="connsiteY0-42" fmla="*/ 175260 h 746760"/>
                <a:gd name="connsiteX1-43" fmla="*/ 1066800 w 2164080"/>
                <a:gd name="connsiteY1-44" fmla="*/ 0 h 746760"/>
                <a:gd name="connsiteX2-45" fmla="*/ 2164080 w 2164080"/>
                <a:gd name="connsiteY2-46" fmla="*/ 411480 h 746760"/>
                <a:gd name="connsiteX3-47" fmla="*/ 838200 w 2164080"/>
                <a:gd name="connsiteY3-48" fmla="*/ 746760 h 746760"/>
                <a:gd name="connsiteX4-49" fmla="*/ 0 w 2164080"/>
                <a:gd name="connsiteY4-50" fmla="*/ 175260 h 746760"/>
                <a:gd name="connsiteX0-51" fmla="*/ 0 w 2164080"/>
                <a:gd name="connsiteY0-52" fmla="*/ 175260 h 746760"/>
                <a:gd name="connsiteX1-53" fmla="*/ 1066800 w 2164080"/>
                <a:gd name="connsiteY1-54" fmla="*/ 0 h 746760"/>
                <a:gd name="connsiteX2-55" fmla="*/ 2164080 w 2164080"/>
                <a:gd name="connsiteY2-56" fmla="*/ 411480 h 746760"/>
                <a:gd name="connsiteX3-57" fmla="*/ 1356360 w 2164080"/>
                <a:gd name="connsiteY3-58" fmla="*/ 617220 h 746760"/>
                <a:gd name="connsiteX4-59" fmla="*/ 838200 w 2164080"/>
                <a:gd name="connsiteY4-60" fmla="*/ 746760 h 746760"/>
                <a:gd name="connsiteX5" fmla="*/ 0 w 2164080"/>
                <a:gd name="connsiteY5" fmla="*/ 175260 h 746760"/>
                <a:gd name="connsiteX0-61" fmla="*/ 0 w 2164080"/>
                <a:gd name="connsiteY0-62" fmla="*/ 175260 h 746760"/>
                <a:gd name="connsiteX1-63" fmla="*/ 320040 w 2164080"/>
                <a:gd name="connsiteY1-64" fmla="*/ 137160 h 746760"/>
                <a:gd name="connsiteX2-65" fmla="*/ 1066800 w 2164080"/>
                <a:gd name="connsiteY2-66" fmla="*/ 0 h 746760"/>
                <a:gd name="connsiteX3-67" fmla="*/ 2164080 w 2164080"/>
                <a:gd name="connsiteY3-68" fmla="*/ 411480 h 746760"/>
                <a:gd name="connsiteX4-69" fmla="*/ 1356360 w 2164080"/>
                <a:gd name="connsiteY4-70" fmla="*/ 617220 h 746760"/>
                <a:gd name="connsiteX5-71" fmla="*/ 838200 w 2164080"/>
                <a:gd name="connsiteY5-72" fmla="*/ 746760 h 746760"/>
                <a:gd name="connsiteX6" fmla="*/ 0 w 2164080"/>
                <a:gd name="connsiteY6" fmla="*/ 175260 h 746760"/>
                <a:gd name="connsiteX0-73" fmla="*/ 0 w 2164080"/>
                <a:gd name="connsiteY0-74" fmla="*/ 175260 h 746760"/>
                <a:gd name="connsiteX1-75" fmla="*/ 198120 w 2164080"/>
                <a:gd name="connsiteY1-76" fmla="*/ 106680 h 746760"/>
                <a:gd name="connsiteX2-77" fmla="*/ 1066800 w 2164080"/>
                <a:gd name="connsiteY2-78" fmla="*/ 0 h 746760"/>
                <a:gd name="connsiteX3-79" fmla="*/ 2164080 w 2164080"/>
                <a:gd name="connsiteY3-80" fmla="*/ 411480 h 746760"/>
                <a:gd name="connsiteX4-81" fmla="*/ 1356360 w 2164080"/>
                <a:gd name="connsiteY4-82" fmla="*/ 617220 h 746760"/>
                <a:gd name="connsiteX5-83" fmla="*/ 838200 w 2164080"/>
                <a:gd name="connsiteY5-84" fmla="*/ 746760 h 746760"/>
                <a:gd name="connsiteX6-85" fmla="*/ 0 w 2164080"/>
                <a:gd name="connsiteY6-86" fmla="*/ 175260 h 746760"/>
                <a:gd name="connsiteX0-87" fmla="*/ 0 w 2164080"/>
                <a:gd name="connsiteY0-88" fmla="*/ 175260 h 746760"/>
                <a:gd name="connsiteX1-89" fmla="*/ 198120 w 2164080"/>
                <a:gd name="connsiteY1-90" fmla="*/ 106680 h 746760"/>
                <a:gd name="connsiteX2-91" fmla="*/ 373380 w 2164080"/>
                <a:gd name="connsiteY2-92" fmla="*/ 91440 h 746760"/>
                <a:gd name="connsiteX3-93" fmla="*/ 1066800 w 2164080"/>
                <a:gd name="connsiteY3-94" fmla="*/ 0 h 746760"/>
                <a:gd name="connsiteX4-95" fmla="*/ 2164080 w 2164080"/>
                <a:gd name="connsiteY4-96" fmla="*/ 411480 h 746760"/>
                <a:gd name="connsiteX5-97" fmla="*/ 1356360 w 2164080"/>
                <a:gd name="connsiteY5-98" fmla="*/ 617220 h 746760"/>
                <a:gd name="connsiteX6-99" fmla="*/ 838200 w 2164080"/>
                <a:gd name="connsiteY6-100" fmla="*/ 746760 h 746760"/>
                <a:gd name="connsiteX7" fmla="*/ 0 w 2164080"/>
                <a:gd name="connsiteY7" fmla="*/ 175260 h 746760"/>
                <a:gd name="connsiteX0-101" fmla="*/ 0 w 2164080"/>
                <a:gd name="connsiteY0-102" fmla="*/ 175260 h 746760"/>
                <a:gd name="connsiteX1-103" fmla="*/ 198120 w 2164080"/>
                <a:gd name="connsiteY1-104" fmla="*/ 106680 h 746760"/>
                <a:gd name="connsiteX2-105" fmla="*/ 320040 w 2164080"/>
                <a:gd name="connsiteY2-106" fmla="*/ 190500 h 746760"/>
                <a:gd name="connsiteX3-107" fmla="*/ 1066800 w 2164080"/>
                <a:gd name="connsiteY3-108" fmla="*/ 0 h 746760"/>
                <a:gd name="connsiteX4-109" fmla="*/ 2164080 w 2164080"/>
                <a:gd name="connsiteY4-110" fmla="*/ 411480 h 746760"/>
                <a:gd name="connsiteX5-111" fmla="*/ 1356360 w 2164080"/>
                <a:gd name="connsiteY5-112" fmla="*/ 617220 h 746760"/>
                <a:gd name="connsiteX6-113" fmla="*/ 838200 w 2164080"/>
                <a:gd name="connsiteY6-114" fmla="*/ 746760 h 746760"/>
                <a:gd name="connsiteX7-115" fmla="*/ 0 w 2164080"/>
                <a:gd name="connsiteY7-116" fmla="*/ 175260 h 746760"/>
                <a:gd name="connsiteX0-117" fmla="*/ 0 w 2164080"/>
                <a:gd name="connsiteY0-118" fmla="*/ 175260 h 746760"/>
                <a:gd name="connsiteX1-119" fmla="*/ 198120 w 2164080"/>
                <a:gd name="connsiteY1-120" fmla="*/ 106680 h 746760"/>
                <a:gd name="connsiteX2-121" fmla="*/ 266700 w 2164080"/>
                <a:gd name="connsiteY2-122" fmla="*/ 190500 h 746760"/>
                <a:gd name="connsiteX3-123" fmla="*/ 1066800 w 2164080"/>
                <a:gd name="connsiteY3-124" fmla="*/ 0 h 746760"/>
                <a:gd name="connsiteX4-125" fmla="*/ 2164080 w 2164080"/>
                <a:gd name="connsiteY4-126" fmla="*/ 411480 h 746760"/>
                <a:gd name="connsiteX5-127" fmla="*/ 1356360 w 2164080"/>
                <a:gd name="connsiteY5-128" fmla="*/ 617220 h 746760"/>
                <a:gd name="connsiteX6-129" fmla="*/ 838200 w 2164080"/>
                <a:gd name="connsiteY6-130" fmla="*/ 746760 h 746760"/>
                <a:gd name="connsiteX7-131" fmla="*/ 0 w 2164080"/>
                <a:gd name="connsiteY7-132" fmla="*/ 175260 h 746760"/>
                <a:gd name="connsiteX0-133" fmla="*/ 0 w 2157730"/>
                <a:gd name="connsiteY0-134" fmla="*/ 175260 h 746760"/>
                <a:gd name="connsiteX1-135" fmla="*/ 198120 w 2157730"/>
                <a:gd name="connsiteY1-136" fmla="*/ 106680 h 746760"/>
                <a:gd name="connsiteX2-137" fmla="*/ 266700 w 2157730"/>
                <a:gd name="connsiteY2-138" fmla="*/ 190500 h 746760"/>
                <a:gd name="connsiteX3-139" fmla="*/ 1066800 w 2157730"/>
                <a:gd name="connsiteY3-140" fmla="*/ 0 h 746760"/>
                <a:gd name="connsiteX4-141" fmla="*/ 2157730 w 2157730"/>
                <a:gd name="connsiteY4-142" fmla="*/ 430530 h 746760"/>
                <a:gd name="connsiteX5-143" fmla="*/ 1356360 w 2157730"/>
                <a:gd name="connsiteY5-144" fmla="*/ 617220 h 746760"/>
                <a:gd name="connsiteX6-145" fmla="*/ 838200 w 2157730"/>
                <a:gd name="connsiteY6-146" fmla="*/ 746760 h 746760"/>
                <a:gd name="connsiteX7-147" fmla="*/ 0 w 2157730"/>
                <a:gd name="connsiteY7-148" fmla="*/ 17526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71" y="connsiteY5-72"/>
                </a:cxn>
                <a:cxn ang="0">
                  <a:pos x="connsiteX6-85" y="connsiteY6-86"/>
                </a:cxn>
                <a:cxn ang="0">
                  <a:pos x="connsiteX7-115" y="connsiteY7-116"/>
                </a:cxn>
              </a:cxnLst>
              <a:rect l="l" t="t" r="r" b="b"/>
              <a:pathLst>
                <a:path w="2157730" h="746760">
                  <a:moveTo>
                    <a:pt x="0" y="175260"/>
                  </a:moveTo>
                  <a:lnTo>
                    <a:pt x="198120" y="106680"/>
                  </a:lnTo>
                  <a:lnTo>
                    <a:pt x="266700" y="190500"/>
                  </a:lnTo>
                  <a:lnTo>
                    <a:pt x="1066800" y="0"/>
                  </a:lnTo>
                  <a:lnTo>
                    <a:pt x="2157730" y="430530"/>
                  </a:lnTo>
                  <a:lnTo>
                    <a:pt x="1356360" y="617220"/>
                  </a:lnTo>
                  <a:lnTo>
                    <a:pt x="838200" y="746760"/>
                  </a:lnTo>
                  <a:lnTo>
                    <a:pt x="0" y="1752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54"/>
            <p:cNvSpPr/>
            <p:nvPr/>
          </p:nvSpPr>
          <p:spPr>
            <a:xfrm rot="252342">
              <a:off x="1201273" y="1715006"/>
              <a:ext cx="269527" cy="203757"/>
            </a:xfrm>
            <a:custGeom>
              <a:avLst/>
              <a:gdLst>
                <a:gd name="connsiteX0" fmla="*/ 0 w 595948"/>
                <a:gd name="connsiteY0" fmla="*/ 0 h 510540"/>
                <a:gd name="connsiteX1" fmla="*/ 595948 w 595948"/>
                <a:gd name="connsiteY1" fmla="*/ 0 h 510540"/>
                <a:gd name="connsiteX2" fmla="*/ 595948 w 595948"/>
                <a:gd name="connsiteY2" fmla="*/ 510540 h 510540"/>
                <a:gd name="connsiteX3" fmla="*/ 0 w 595948"/>
                <a:gd name="connsiteY3" fmla="*/ 510540 h 510540"/>
                <a:gd name="connsiteX4" fmla="*/ 0 w 595948"/>
                <a:gd name="connsiteY4" fmla="*/ 0 h 510540"/>
                <a:gd name="connsiteX0-1" fmla="*/ 0 w 771208"/>
                <a:gd name="connsiteY0-2" fmla="*/ 99060 h 609600"/>
                <a:gd name="connsiteX1-3" fmla="*/ 771208 w 771208"/>
                <a:gd name="connsiteY1-4" fmla="*/ 0 h 609600"/>
                <a:gd name="connsiteX2-5" fmla="*/ 595948 w 771208"/>
                <a:gd name="connsiteY2-6" fmla="*/ 609600 h 609600"/>
                <a:gd name="connsiteX3-7" fmla="*/ 0 w 771208"/>
                <a:gd name="connsiteY3-8" fmla="*/ 609600 h 609600"/>
                <a:gd name="connsiteX4-9" fmla="*/ 0 w 771208"/>
                <a:gd name="connsiteY4-10" fmla="*/ 99060 h 609600"/>
                <a:gd name="connsiteX0-11" fmla="*/ 0 w 771208"/>
                <a:gd name="connsiteY0-12" fmla="*/ 99060 h 609600"/>
                <a:gd name="connsiteX1-13" fmla="*/ 771208 w 771208"/>
                <a:gd name="connsiteY1-14" fmla="*/ 0 h 609600"/>
                <a:gd name="connsiteX2-15" fmla="*/ 138748 w 771208"/>
                <a:gd name="connsiteY2-16" fmla="*/ 541020 h 609600"/>
                <a:gd name="connsiteX3-17" fmla="*/ 0 w 771208"/>
                <a:gd name="connsiteY3-18" fmla="*/ 609600 h 609600"/>
                <a:gd name="connsiteX4-19" fmla="*/ 0 w 771208"/>
                <a:gd name="connsiteY4-20" fmla="*/ 99060 h 609600"/>
                <a:gd name="connsiteX0-21" fmla="*/ 0 w 771208"/>
                <a:gd name="connsiteY0-22" fmla="*/ 99060 h 609600"/>
                <a:gd name="connsiteX1-23" fmla="*/ 771208 w 771208"/>
                <a:gd name="connsiteY1-24" fmla="*/ 0 h 609600"/>
                <a:gd name="connsiteX2-25" fmla="*/ 138748 w 771208"/>
                <a:gd name="connsiteY2-26" fmla="*/ 541020 h 609600"/>
                <a:gd name="connsiteX3-27" fmla="*/ 0 w 771208"/>
                <a:gd name="connsiteY3-28" fmla="*/ 609600 h 609600"/>
                <a:gd name="connsiteX4-29" fmla="*/ 0 w 771208"/>
                <a:gd name="connsiteY4-30" fmla="*/ 99060 h 609600"/>
                <a:gd name="connsiteX0-31" fmla="*/ 0 w 771208"/>
                <a:gd name="connsiteY0-32" fmla="*/ 99060 h 541020"/>
                <a:gd name="connsiteX1-33" fmla="*/ 771208 w 771208"/>
                <a:gd name="connsiteY1-34" fmla="*/ 0 h 541020"/>
                <a:gd name="connsiteX2-35" fmla="*/ 138748 w 771208"/>
                <a:gd name="connsiteY2-36" fmla="*/ 541020 h 541020"/>
                <a:gd name="connsiteX3-37" fmla="*/ 0 w 771208"/>
                <a:gd name="connsiteY3-38" fmla="*/ 99060 h 541020"/>
                <a:gd name="connsiteX0-39" fmla="*/ 0 w 771208"/>
                <a:gd name="connsiteY0-40" fmla="*/ 99060 h 541020"/>
                <a:gd name="connsiteX1-41" fmla="*/ 771208 w 771208"/>
                <a:gd name="connsiteY1-42" fmla="*/ 0 h 541020"/>
                <a:gd name="connsiteX2-43" fmla="*/ 138748 w 771208"/>
                <a:gd name="connsiteY2-44" fmla="*/ 541020 h 541020"/>
                <a:gd name="connsiteX3-45" fmla="*/ 0 w 771208"/>
                <a:gd name="connsiteY3-46" fmla="*/ 99060 h 541020"/>
                <a:gd name="connsiteX0-47" fmla="*/ 0 w 771208"/>
                <a:gd name="connsiteY0-48" fmla="*/ 99060 h 541020"/>
                <a:gd name="connsiteX1-49" fmla="*/ 771208 w 771208"/>
                <a:gd name="connsiteY1-50" fmla="*/ 0 h 541020"/>
                <a:gd name="connsiteX2-51" fmla="*/ 138748 w 771208"/>
                <a:gd name="connsiteY2-52" fmla="*/ 541020 h 541020"/>
                <a:gd name="connsiteX3-53" fmla="*/ 0 w 771208"/>
                <a:gd name="connsiteY3-54" fmla="*/ 99060 h 541020"/>
                <a:gd name="connsiteX0-55" fmla="*/ 0 w 771208"/>
                <a:gd name="connsiteY0-56" fmla="*/ 91440 h 541020"/>
                <a:gd name="connsiteX1-57" fmla="*/ 771208 w 771208"/>
                <a:gd name="connsiteY1-58" fmla="*/ 0 h 541020"/>
                <a:gd name="connsiteX2-59" fmla="*/ 138748 w 771208"/>
                <a:gd name="connsiteY2-60" fmla="*/ 541020 h 541020"/>
                <a:gd name="connsiteX3-61" fmla="*/ 0 w 771208"/>
                <a:gd name="connsiteY3-62" fmla="*/ 91440 h 541020"/>
                <a:gd name="connsiteX0-63" fmla="*/ 0 w 842155"/>
                <a:gd name="connsiteY0-64" fmla="*/ 44562 h 494142"/>
                <a:gd name="connsiteX1-65" fmla="*/ 842155 w 842155"/>
                <a:gd name="connsiteY1-66" fmla="*/ 0 h 494142"/>
                <a:gd name="connsiteX2-67" fmla="*/ 138748 w 842155"/>
                <a:gd name="connsiteY2-68" fmla="*/ 494142 h 494142"/>
                <a:gd name="connsiteX3-69" fmla="*/ 0 w 842155"/>
                <a:gd name="connsiteY3-70" fmla="*/ 44562 h 494142"/>
                <a:gd name="connsiteX0-71" fmla="*/ 0 w 842155"/>
                <a:gd name="connsiteY0-72" fmla="*/ 44562 h 480750"/>
                <a:gd name="connsiteX1-73" fmla="*/ 842155 w 842155"/>
                <a:gd name="connsiteY1-74" fmla="*/ 0 h 480750"/>
                <a:gd name="connsiteX2-75" fmla="*/ 183088 w 842155"/>
                <a:gd name="connsiteY2-76" fmla="*/ 480750 h 480750"/>
                <a:gd name="connsiteX3-77" fmla="*/ 0 w 842155"/>
                <a:gd name="connsiteY3-78" fmla="*/ 44562 h 480750"/>
                <a:gd name="connsiteX0-79" fmla="*/ 0 w 842155"/>
                <a:gd name="connsiteY0-80" fmla="*/ 44562 h 480750"/>
                <a:gd name="connsiteX1-81" fmla="*/ 842155 w 842155"/>
                <a:gd name="connsiteY1-82" fmla="*/ 0 h 480750"/>
                <a:gd name="connsiteX2-83" fmla="*/ 183088 w 842155"/>
                <a:gd name="connsiteY2-84" fmla="*/ 480750 h 480750"/>
                <a:gd name="connsiteX3-85" fmla="*/ 0 w 842155"/>
                <a:gd name="connsiteY3-86" fmla="*/ 44562 h 480750"/>
                <a:gd name="connsiteX0-87" fmla="*/ 0 w 842155"/>
                <a:gd name="connsiteY0-88" fmla="*/ 44562 h 480750"/>
                <a:gd name="connsiteX1-89" fmla="*/ 842155 w 842155"/>
                <a:gd name="connsiteY1-90" fmla="*/ 0 h 480750"/>
                <a:gd name="connsiteX2-91" fmla="*/ 183088 w 842155"/>
                <a:gd name="connsiteY2-92" fmla="*/ 480750 h 480750"/>
                <a:gd name="connsiteX3-93" fmla="*/ 0 w 842155"/>
                <a:gd name="connsiteY3-94" fmla="*/ 44562 h 4807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2155" h="480750">
                  <a:moveTo>
                    <a:pt x="0" y="44562"/>
                  </a:moveTo>
                  <a:lnTo>
                    <a:pt x="842155" y="0"/>
                  </a:lnTo>
                  <a:cubicBezTo>
                    <a:pt x="593235" y="119380"/>
                    <a:pt x="262858" y="72964"/>
                    <a:pt x="183088" y="480750"/>
                  </a:cubicBezTo>
                  <a:cubicBezTo>
                    <a:pt x="105244" y="214512"/>
                    <a:pt x="46249" y="191882"/>
                    <a:pt x="0" y="4456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矩形 54"/>
            <p:cNvSpPr/>
            <p:nvPr/>
          </p:nvSpPr>
          <p:spPr>
            <a:xfrm rot="252342">
              <a:off x="1461382" y="1620116"/>
              <a:ext cx="272365" cy="283086"/>
            </a:xfrm>
            <a:custGeom>
              <a:avLst/>
              <a:gdLst>
                <a:gd name="connsiteX0" fmla="*/ 0 w 595948"/>
                <a:gd name="connsiteY0" fmla="*/ 0 h 510540"/>
                <a:gd name="connsiteX1" fmla="*/ 595948 w 595948"/>
                <a:gd name="connsiteY1" fmla="*/ 0 h 510540"/>
                <a:gd name="connsiteX2" fmla="*/ 595948 w 595948"/>
                <a:gd name="connsiteY2" fmla="*/ 510540 h 510540"/>
                <a:gd name="connsiteX3" fmla="*/ 0 w 595948"/>
                <a:gd name="connsiteY3" fmla="*/ 510540 h 510540"/>
                <a:gd name="connsiteX4" fmla="*/ 0 w 595948"/>
                <a:gd name="connsiteY4" fmla="*/ 0 h 510540"/>
                <a:gd name="connsiteX0-1" fmla="*/ 0 w 771208"/>
                <a:gd name="connsiteY0-2" fmla="*/ 99060 h 609600"/>
                <a:gd name="connsiteX1-3" fmla="*/ 771208 w 771208"/>
                <a:gd name="connsiteY1-4" fmla="*/ 0 h 609600"/>
                <a:gd name="connsiteX2-5" fmla="*/ 595948 w 771208"/>
                <a:gd name="connsiteY2-6" fmla="*/ 609600 h 609600"/>
                <a:gd name="connsiteX3-7" fmla="*/ 0 w 771208"/>
                <a:gd name="connsiteY3-8" fmla="*/ 609600 h 609600"/>
                <a:gd name="connsiteX4-9" fmla="*/ 0 w 771208"/>
                <a:gd name="connsiteY4-10" fmla="*/ 99060 h 609600"/>
                <a:gd name="connsiteX0-11" fmla="*/ 0 w 771208"/>
                <a:gd name="connsiteY0-12" fmla="*/ 99060 h 609600"/>
                <a:gd name="connsiteX1-13" fmla="*/ 771208 w 771208"/>
                <a:gd name="connsiteY1-14" fmla="*/ 0 h 609600"/>
                <a:gd name="connsiteX2-15" fmla="*/ 138748 w 771208"/>
                <a:gd name="connsiteY2-16" fmla="*/ 541020 h 609600"/>
                <a:gd name="connsiteX3-17" fmla="*/ 0 w 771208"/>
                <a:gd name="connsiteY3-18" fmla="*/ 609600 h 609600"/>
                <a:gd name="connsiteX4-19" fmla="*/ 0 w 771208"/>
                <a:gd name="connsiteY4-20" fmla="*/ 99060 h 609600"/>
                <a:gd name="connsiteX0-21" fmla="*/ 0 w 771208"/>
                <a:gd name="connsiteY0-22" fmla="*/ 99060 h 609600"/>
                <a:gd name="connsiteX1-23" fmla="*/ 771208 w 771208"/>
                <a:gd name="connsiteY1-24" fmla="*/ 0 h 609600"/>
                <a:gd name="connsiteX2-25" fmla="*/ 138748 w 771208"/>
                <a:gd name="connsiteY2-26" fmla="*/ 541020 h 609600"/>
                <a:gd name="connsiteX3-27" fmla="*/ 0 w 771208"/>
                <a:gd name="connsiteY3-28" fmla="*/ 609600 h 609600"/>
                <a:gd name="connsiteX4-29" fmla="*/ 0 w 771208"/>
                <a:gd name="connsiteY4-30" fmla="*/ 99060 h 609600"/>
                <a:gd name="connsiteX0-31" fmla="*/ 0 w 771208"/>
                <a:gd name="connsiteY0-32" fmla="*/ 99060 h 541020"/>
                <a:gd name="connsiteX1-33" fmla="*/ 771208 w 771208"/>
                <a:gd name="connsiteY1-34" fmla="*/ 0 h 541020"/>
                <a:gd name="connsiteX2-35" fmla="*/ 138748 w 771208"/>
                <a:gd name="connsiteY2-36" fmla="*/ 541020 h 541020"/>
                <a:gd name="connsiteX3-37" fmla="*/ 0 w 771208"/>
                <a:gd name="connsiteY3-38" fmla="*/ 99060 h 541020"/>
                <a:gd name="connsiteX0-39" fmla="*/ 0 w 771208"/>
                <a:gd name="connsiteY0-40" fmla="*/ 99060 h 541020"/>
                <a:gd name="connsiteX1-41" fmla="*/ 771208 w 771208"/>
                <a:gd name="connsiteY1-42" fmla="*/ 0 h 541020"/>
                <a:gd name="connsiteX2-43" fmla="*/ 138748 w 771208"/>
                <a:gd name="connsiteY2-44" fmla="*/ 541020 h 541020"/>
                <a:gd name="connsiteX3-45" fmla="*/ 0 w 771208"/>
                <a:gd name="connsiteY3-46" fmla="*/ 99060 h 541020"/>
                <a:gd name="connsiteX0-47" fmla="*/ 0 w 771208"/>
                <a:gd name="connsiteY0-48" fmla="*/ 99060 h 541020"/>
                <a:gd name="connsiteX1-49" fmla="*/ 771208 w 771208"/>
                <a:gd name="connsiteY1-50" fmla="*/ 0 h 541020"/>
                <a:gd name="connsiteX2-51" fmla="*/ 138748 w 771208"/>
                <a:gd name="connsiteY2-52" fmla="*/ 541020 h 541020"/>
                <a:gd name="connsiteX3-53" fmla="*/ 0 w 771208"/>
                <a:gd name="connsiteY3-54" fmla="*/ 99060 h 541020"/>
                <a:gd name="connsiteX0-55" fmla="*/ 0 w 771208"/>
                <a:gd name="connsiteY0-56" fmla="*/ 91440 h 541020"/>
                <a:gd name="connsiteX1-57" fmla="*/ 771208 w 771208"/>
                <a:gd name="connsiteY1-58" fmla="*/ 0 h 541020"/>
                <a:gd name="connsiteX2-59" fmla="*/ 138748 w 771208"/>
                <a:gd name="connsiteY2-60" fmla="*/ 541020 h 541020"/>
                <a:gd name="connsiteX3-61" fmla="*/ 0 w 771208"/>
                <a:gd name="connsiteY3-62" fmla="*/ 91440 h 541020"/>
                <a:gd name="connsiteX0-63" fmla="*/ 0 w 842155"/>
                <a:gd name="connsiteY0-64" fmla="*/ 44562 h 494142"/>
                <a:gd name="connsiteX1-65" fmla="*/ 842155 w 842155"/>
                <a:gd name="connsiteY1-66" fmla="*/ 0 h 494142"/>
                <a:gd name="connsiteX2-67" fmla="*/ 138748 w 842155"/>
                <a:gd name="connsiteY2-68" fmla="*/ 494142 h 494142"/>
                <a:gd name="connsiteX3-69" fmla="*/ 0 w 842155"/>
                <a:gd name="connsiteY3-70" fmla="*/ 44562 h 494142"/>
                <a:gd name="connsiteX0-71" fmla="*/ 0 w 842155"/>
                <a:gd name="connsiteY0-72" fmla="*/ 44562 h 480750"/>
                <a:gd name="connsiteX1-73" fmla="*/ 842155 w 842155"/>
                <a:gd name="connsiteY1-74" fmla="*/ 0 h 480750"/>
                <a:gd name="connsiteX2-75" fmla="*/ 183088 w 842155"/>
                <a:gd name="connsiteY2-76" fmla="*/ 480750 h 480750"/>
                <a:gd name="connsiteX3-77" fmla="*/ 0 w 842155"/>
                <a:gd name="connsiteY3-78" fmla="*/ 44562 h 480750"/>
                <a:gd name="connsiteX0-79" fmla="*/ 0 w 842155"/>
                <a:gd name="connsiteY0-80" fmla="*/ 44562 h 480750"/>
                <a:gd name="connsiteX1-81" fmla="*/ 842155 w 842155"/>
                <a:gd name="connsiteY1-82" fmla="*/ 0 h 480750"/>
                <a:gd name="connsiteX2-83" fmla="*/ 183088 w 842155"/>
                <a:gd name="connsiteY2-84" fmla="*/ 480750 h 480750"/>
                <a:gd name="connsiteX3-85" fmla="*/ 0 w 842155"/>
                <a:gd name="connsiteY3-86" fmla="*/ 44562 h 480750"/>
                <a:gd name="connsiteX0-87" fmla="*/ 0 w 842155"/>
                <a:gd name="connsiteY0-88" fmla="*/ 44562 h 480750"/>
                <a:gd name="connsiteX1-89" fmla="*/ 842155 w 842155"/>
                <a:gd name="connsiteY1-90" fmla="*/ 0 h 480750"/>
                <a:gd name="connsiteX2-91" fmla="*/ 183088 w 842155"/>
                <a:gd name="connsiteY2-92" fmla="*/ 480750 h 480750"/>
                <a:gd name="connsiteX3-93" fmla="*/ 0 w 842155"/>
                <a:gd name="connsiteY3-94" fmla="*/ 44562 h 480750"/>
                <a:gd name="connsiteX0-95" fmla="*/ 0 w 948576"/>
                <a:gd name="connsiteY0-96" fmla="*/ 39743 h 480750"/>
                <a:gd name="connsiteX1-97" fmla="*/ 948576 w 948576"/>
                <a:gd name="connsiteY1-98" fmla="*/ 0 h 480750"/>
                <a:gd name="connsiteX2-99" fmla="*/ 289509 w 948576"/>
                <a:gd name="connsiteY2-100" fmla="*/ 480750 h 480750"/>
                <a:gd name="connsiteX3-101" fmla="*/ 0 w 948576"/>
                <a:gd name="connsiteY3-102" fmla="*/ 39743 h 480750"/>
                <a:gd name="connsiteX0-103" fmla="*/ 0 w 948576"/>
                <a:gd name="connsiteY0-104" fmla="*/ 39743 h 495211"/>
                <a:gd name="connsiteX1-105" fmla="*/ 948576 w 948576"/>
                <a:gd name="connsiteY1-106" fmla="*/ 0 h 495211"/>
                <a:gd name="connsiteX2-107" fmla="*/ 200823 w 948576"/>
                <a:gd name="connsiteY2-108" fmla="*/ 495211 h 495211"/>
                <a:gd name="connsiteX3-109" fmla="*/ 0 w 948576"/>
                <a:gd name="connsiteY3-110" fmla="*/ 39743 h 495211"/>
                <a:gd name="connsiteX0-111" fmla="*/ 0 w 948576"/>
                <a:gd name="connsiteY0-112" fmla="*/ 39743 h 495211"/>
                <a:gd name="connsiteX1-113" fmla="*/ 948576 w 948576"/>
                <a:gd name="connsiteY1-114" fmla="*/ 0 h 495211"/>
                <a:gd name="connsiteX2-115" fmla="*/ 200823 w 948576"/>
                <a:gd name="connsiteY2-116" fmla="*/ 495211 h 495211"/>
                <a:gd name="connsiteX3-117" fmla="*/ 0 w 948576"/>
                <a:gd name="connsiteY3-118" fmla="*/ 39743 h 495211"/>
                <a:gd name="connsiteX0-119" fmla="*/ 0 w 851023"/>
                <a:gd name="connsiteY0-120" fmla="*/ 25282 h 480750"/>
                <a:gd name="connsiteX1-121" fmla="*/ 851023 w 851023"/>
                <a:gd name="connsiteY1-122" fmla="*/ 0 h 480750"/>
                <a:gd name="connsiteX2-123" fmla="*/ 200823 w 851023"/>
                <a:gd name="connsiteY2-124" fmla="*/ 480750 h 480750"/>
                <a:gd name="connsiteX3-125" fmla="*/ 0 w 851023"/>
                <a:gd name="connsiteY3-126" fmla="*/ 25282 h 4807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51023" h="480750">
                  <a:moveTo>
                    <a:pt x="0" y="25282"/>
                  </a:moveTo>
                  <a:lnTo>
                    <a:pt x="851023" y="0"/>
                  </a:lnTo>
                  <a:cubicBezTo>
                    <a:pt x="602103" y="119380"/>
                    <a:pt x="280593" y="72964"/>
                    <a:pt x="200823" y="480750"/>
                  </a:cubicBezTo>
                  <a:cubicBezTo>
                    <a:pt x="96376" y="228974"/>
                    <a:pt x="46249" y="172602"/>
                    <a:pt x="0" y="2528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5" name="直接连接符 144"/>
            <p:cNvCxnSpPr>
              <a:cxnSpLocks/>
              <a:stCxn id="142" idx="6"/>
              <a:endCxn id="139" idx="23"/>
            </p:cNvCxnSpPr>
            <p:nvPr/>
          </p:nvCxnSpPr>
          <p:spPr>
            <a:xfrm flipH="1">
              <a:off x="374672" y="2423966"/>
              <a:ext cx="24207" cy="25464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>
              <a:cxnSpLocks/>
              <a:stCxn id="139" idx="11"/>
              <a:endCxn id="140" idx="3"/>
            </p:cNvCxnSpPr>
            <p:nvPr/>
          </p:nvCxnSpPr>
          <p:spPr>
            <a:xfrm flipH="1">
              <a:off x="1581366" y="2073841"/>
              <a:ext cx="937173" cy="157343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>
              <a:cxnSpLocks/>
              <a:stCxn id="140" idx="2"/>
              <a:endCxn id="139" idx="9"/>
            </p:cNvCxnSpPr>
            <p:nvPr/>
          </p:nvCxnSpPr>
          <p:spPr>
            <a:xfrm flipV="1">
              <a:off x="1234059" y="1895309"/>
              <a:ext cx="478968" cy="79965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>
              <a:cxnSpLocks/>
              <a:stCxn id="139" idx="22"/>
              <a:endCxn id="139" idx="14"/>
            </p:cNvCxnSpPr>
            <p:nvPr/>
          </p:nvCxnSpPr>
          <p:spPr>
            <a:xfrm flipV="1">
              <a:off x="556289" y="2255257"/>
              <a:ext cx="1911886" cy="377745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椭圆 148"/>
            <p:cNvSpPr/>
            <p:nvPr/>
          </p:nvSpPr>
          <p:spPr>
            <a:xfrm rot="252342">
              <a:off x="767037" y="1898243"/>
              <a:ext cx="232738" cy="110129"/>
            </a:xfrm>
            <a:prstGeom prst="ellips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3922030" y="0"/>
            <a:ext cx="8269970" cy="6889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283058" y="2059182"/>
            <a:ext cx="6645984" cy="2333452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8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添加目录</a:t>
            </a:r>
          </a:p>
        </p:txBody>
      </p:sp>
      <p:sp>
        <p:nvSpPr>
          <p:cNvPr id="55" name="文本框 54"/>
          <p:cNvSpPr txBox="1"/>
          <p:nvPr userDrawn="1"/>
        </p:nvSpPr>
        <p:spPr>
          <a:xfrm>
            <a:off x="2498624" y="838200"/>
            <a:ext cx="193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cxnSp>
        <p:nvCxnSpPr>
          <p:cNvPr id="57" name="直接连接符 56"/>
          <p:cNvCxnSpPr/>
          <p:nvPr userDrawn="1"/>
        </p:nvCxnSpPr>
        <p:spPr>
          <a:xfrm>
            <a:off x="2318011" y="1484531"/>
            <a:ext cx="16069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3922030" y="1484531"/>
            <a:ext cx="8269970" cy="0"/>
          </a:xfrm>
          <a:prstGeom prst="line">
            <a:avLst/>
          </a:prstGeom>
          <a:ln>
            <a:solidFill>
              <a:srgbClr val="0080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2" cstate="print"/>
          <a:srcRect b="30010"/>
          <a:stretch>
            <a:fillRect/>
          </a:stretch>
        </p:blipFill>
        <p:spPr>
          <a:xfrm>
            <a:off x="8824686" y="6286045"/>
            <a:ext cx="3367314" cy="571956"/>
          </a:xfrm>
          <a:prstGeom prst="rect">
            <a:avLst/>
          </a:prstGeom>
        </p:spPr>
      </p:pic>
      <p:grpSp>
        <p:nvGrpSpPr>
          <p:cNvPr id="25" name="组合 24"/>
          <p:cNvGrpSpPr/>
          <p:nvPr userDrawn="1"/>
        </p:nvGrpSpPr>
        <p:grpSpPr>
          <a:xfrm>
            <a:off x="2881108" y="2829451"/>
            <a:ext cx="672320" cy="4059821"/>
            <a:chOff x="4552950" y="1279752"/>
            <a:chExt cx="889961" cy="6905398"/>
          </a:xfrm>
          <a:noFill/>
        </p:grpSpPr>
        <p:sp>
          <p:nvSpPr>
            <p:cNvPr id="26" name="矩形 4"/>
            <p:cNvSpPr/>
            <p:nvPr/>
          </p:nvSpPr>
          <p:spPr>
            <a:xfrm>
              <a:off x="4552950" y="1279752"/>
              <a:ext cx="889961" cy="6905398"/>
            </a:xfrm>
            <a:custGeom>
              <a:avLst/>
              <a:gdLst>
                <a:gd name="connsiteX0" fmla="*/ 0 w 891540"/>
                <a:gd name="connsiteY0" fmla="*/ 0 h 3436620"/>
                <a:gd name="connsiteX1" fmla="*/ 891540 w 891540"/>
                <a:gd name="connsiteY1" fmla="*/ 0 h 3436620"/>
                <a:gd name="connsiteX2" fmla="*/ 891540 w 891540"/>
                <a:gd name="connsiteY2" fmla="*/ 3436620 h 3436620"/>
                <a:gd name="connsiteX3" fmla="*/ 0 w 891540"/>
                <a:gd name="connsiteY3" fmla="*/ 3436620 h 3436620"/>
                <a:gd name="connsiteX4" fmla="*/ 0 w 891540"/>
                <a:gd name="connsiteY4" fmla="*/ 0 h 3436620"/>
                <a:gd name="connsiteX0-1" fmla="*/ 213360 w 891540"/>
                <a:gd name="connsiteY0-2" fmla="*/ 0 h 3977640"/>
                <a:gd name="connsiteX1-3" fmla="*/ 891540 w 891540"/>
                <a:gd name="connsiteY1-4" fmla="*/ 541020 h 3977640"/>
                <a:gd name="connsiteX2-5" fmla="*/ 891540 w 891540"/>
                <a:gd name="connsiteY2-6" fmla="*/ 3977640 h 3977640"/>
                <a:gd name="connsiteX3-7" fmla="*/ 0 w 891540"/>
                <a:gd name="connsiteY3-8" fmla="*/ 3977640 h 3977640"/>
                <a:gd name="connsiteX4-9" fmla="*/ 213360 w 891540"/>
                <a:gd name="connsiteY4-10" fmla="*/ 0 h 3977640"/>
                <a:gd name="connsiteX0-11" fmla="*/ 213360 w 891540"/>
                <a:gd name="connsiteY0-12" fmla="*/ 0 h 3977640"/>
                <a:gd name="connsiteX1-13" fmla="*/ 594360 w 891540"/>
                <a:gd name="connsiteY1-14" fmla="*/ 7620 h 3977640"/>
                <a:gd name="connsiteX2-15" fmla="*/ 891540 w 891540"/>
                <a:gd name="connsiteY2-16" fmla="*/ 3977640 h 3977640"/>
                <a:gd name="connsiteX3-17" fmla="*/ 0 w 891540"/>
                <a:gd name="connsiteY3-18" fmla="*/ 3977640 h 3977640"/>
                <a:gd name="connsiteX4-19" fmla="*/ 213360 w 891540"/>
                <a:gd name="connsiteY4-20" fmla="*/ 0 h 3977640"/>
                <a:gd name="connsiteX0-21" fmla="*/ 213360 w 891540"/>
                <a:gd name="connsiteY0-22" fmla="*/ 22094 h 3999734"/>
                <a:gd name="connsiteX1-23" fmla="*/ 594360 w 891540"/>
                <a:gd name="connsiteY1-24" fmla="*/ 29714 h 3999734"/>
                <a:gd name="connsiteX2-25" fmla="*/ 891540 w 891540"/>
                <a:gd name="connsiteY2-26" fmla="*/ 3999734 h 3999734"/>
                <a:gd name="connsiteX3-27" fmla="*/ 0 w 891540"/>
                <a:gd name="connsiteY3-28" fmla="*/ 3999734 h 3999734"/>
                <a:gd name="connsiteX4-29" fmla="*/ 213360 w 891540"/>
                <a:gd name="connsiteY4-30" fmla="*/ 22094 h 3999734"/>
                <a:gd name="connsiteX0-31" fmla="*/ 213360 w 891540"/>
                <a:gd name="connsiteY0-32" fmla="*/ 30888 h 4008528"/>
                <a:gd name="connsiteX1-33" fmla="*/ 594360 w 891540"/>
                <a:gd name="connsiteY1-34" fmla="*/ 38508 h 4008528"/>
                <a:gd name="connsiteX2-35" fmla="*/ 891540 w 891540"/>
                <a:gd name="connsiteY2-36" fmla="*/ 4008528 h 4008528"/>
                <a:gd name="connsiteX3-37" fmla="*/ 0 w 891540"/>
                <a:gd name="connsiteY3-38" fmla="*/ 4008528 h 4008528"/>
                <a:gd name="connsiteX4-39" fmla="*/ 213360 w 891540"/>
                <a:gd name="connsiteY4-40" fmla="*/ 30888 h 4008528"/>
                <a:gd name="connsiteX0-41" fmla="*/ 213360 w 891540"/>
                <a:gd name="connsiteY0-42" fmla="*/ 30888 h 4008528"/>
                <a:gd name="connsiteX1-43" fmla="*/ 594360 w 891540"/>
                <a:gd name="connsiteY1-44" fmla="*/ 38508 h 4008528"/>
                <a:gd name="connsiteX2-45" fmla="*/ 891540 w 891540"/>
                <a:gd name="connsiteY2-46" fmla="*/ 4008528 h 4008528"/>
                <a:gd name="connsiteX3-47" fmla="*/ 0 w 891540"/>
                <a:gd name="connsiteY3-48" fmla="*/ 4008528 h 4008528"/>
                <a:gd name="connsiteX4-49" fmla="*/ 137160 w 891540"/>
                <a:gd name="connsiteY4-50" fmla="*/ 1554888 h 4008528"/>
                <a:gd name="connsiteX5" fmla="*/ 213360 w 891540"/>
                <a:gd name="connsiteY5" fmla="*/ 30888 h 4008528"/>
                <a:gd name="connsiteX0-51" fmla="*/ 213360 w 891540"/>
                <a:gd name="connsiteY0-52" fmla="*/ 30888 h 4008528"/>
                <a:gd name="connsiteX1-53" fmla="*/ 594360 w 891540"/>
                <a:gd name="connsiteY1-54" fmla="*/ 38508 h 4008528"/>
                <a:gd name="connsiteX2-55" fmla="*/ 891540 w 891540"/>
                <a:gd name="connsiteY2-56" fmla="*/ 4008528 h 4008528"/>
                <a:gd name="connsiteX3-57" fmla="*/ 0 w 891540"/>
                <a:gd name="connsiteY3-58" fmla="*/ 4008528 h 4008528"/>
                <a:gd name="connsiteX4-59" fmla="*/ 114300 w 891540"/>
                <a:gd name="connsiteY4-60" fmla="*/ 907188 h 4008528"/>
                <a:gd name="connsiteX5-61" fmla="*/ 213360 w 891540"/>
                <a:gd name="connsiteY5-62" fmla="*/ 30888 h 4008528"/>
                <a:gd name="connsiteX0-63" fmla="*/ 213360 w 891540"/>
                <a:gd name="connsiteY0-64" fmla="*/ 30888 h 4008528"/>
                <a:gd name="connsiteX1-65" fmla="*/ 594360 w 891540"/>
                <a:gd name="connsiteY1-66" fmla="*/ 38508 h 4008528"/>
                <a:gd name="connsiteX2-67" fmla="*/ 891540 w 891540"/>
                <a:gd name="connsiteY2-68" fmla="*/ 4008528 h 4008528"/>
                <a:gd name="connsiteX3-69" fmla="*/ 0 w 891540"/>
                <a:gd name="connsiteY3-70" fmla="*/ 4008528 h 4008528"/>
                <a:gd name="connsiteX4-71" fmla="*/ 76200 w 891540"/>
                <a:gd name="connsiteY4-72" fmla="*/ 2187348 h 4008528"/>
                <a:gd name="connsiteX5-73" fmla="*/ 114300 w 891540"/>
                <a:gd name="connsiteY5-74" fmla="*/ 907188 h 4008528"/>
                <a:gd name="connsiteX6" fmla="*/ 213360 w 891540"/>
                <a:gd name="connsiteY6" fmla="*/ 30888 h 4008528"/>
                <a:gd name="connsiteX0-75" fmla="*/ 213360 w 891540"/>
                <a:gd name="connsiteY0-76" fmla="*/ 30888 h 4008528"/>
                <a:gd name="connsiteX1-77" fmla="*/ 594360 w 891540"/>
                <a:gd name="connsiteY1-78" fmla="*/ 38508 h 4008528"/>
                <a:gd name="connsiteX2-79" fmla="*/ 891540 w 891540"/>
                <a:gd name="connsiteY2-80" fmla="*/ 4008528 h 4008528"/>
                <a:gd name="connsiteX3-81" fmla="*/ 0 w 891540"/>
                <a:gd name="connsiteY3-82" fmla="*/ 4008528 h 4008528"/>
                <a:gd name="connsiteX4-83" fmla="*/ 121920 w 891540"/>
                <a:gd name="connsiteY4-84" fmla="*/ 2172108 h 4008528"/>
                <a:gd name="connsiteX5-85" fmla="*/ 114300 w 891540"/>
                <a:gd name="connsiteY5-86" fmla="*/ 907188 h 4008528"/>
                <a:gd name="connsiteX6-87" fmla="*/ 213360 w 891540"/>
                <a:gd name="connsiteY6-88" fmla="*/ 30888 h 4008528"/>
                <a:gd name="connsiteX0-89" fmla="*/ 213360 w 891540"/>
                <a:gd name="connsiteY0-90" fmla="*/ 30888 h 4008528"/>
                <a:gd name="connsiteX1-91" fmla="*/ 594360 w 891540"/>
                <a:gd name="connsiteY1-92" fmla="*/ 38508 h 4008528"/>
                <a:gd name="connsiteX2-93" fmla="*/ 670560 w 891540"/>
                <a:gd name="connsiteY2-94" fmla="*/ 899568 h 4008528"/>
                <a:gd name="connsiteX3-95" fmla="*/ 891540 w 891540"/>
                <a:gd name="connsiteY3-96" fmla="*/ 4008528 h 4008528"/>
                <a:gd name="connsiteX4-97" fmla="*/ 0 w 891540"/>
                <a:gd name="connsiteY4-98" fmla="*/ 4008528 h 4008528"/>
                <a:gd name="connsiteX5-99" fmla="*/ 121920 w 891540"/>
                <a:gd name="connsiteY5-100" fmla="*/ 2172108 h 4008528"/>
                <a:gd name="connsiteX6-101" fmla="*/ 114300 w 891540"/>
                <a:gd name="connsiteY6-102" fmla="*/ 907188 h 4008528"/>
                <a:gd name="connsiteX7" fmla="*/ 213360 w 891540"/>
                <a:gd name="connsiteY7" fmla="*/ 30888 h 4008528"/>
                <a:gd name="connsiteX0-103" fmla="*/ 213360 w 891540"/>
                <a:gd name="connsiteY0-104" fmla="*/ 30888 h 4008528"/>
                <a:gd name="connsiteX1-105" fmla="*/ 594360 w 891540"/>
                <a:gd name="connsiteY1-106" fmla="*/ 38508 h 4008528"/>
                <a:gd name="connsiteX2-107" fmla="*/ 670560 w 891540"/>
                <a:gd name="connsiteY2-108" fmla="*/ 899568 h 4008528"/>
                <a:gd name="connsiteX3-109" fmla="*/ 769620 w 891540"/>
                <a:gd name="connsiteY3-110" fmla="*/ 2202588 h 4008528"/>
                <a:gd name="connsiteX4-111" fmla="*/ 891540 w 891540"/>
                <a:gd name="connsiteY4-112" fmla="*/ 4008528 h 4008528"/>
                <a:gd name="connsiteX5-113" fmla="*/ 0 w 891540"/>
                <a:gd name="connsiteY5-114" fmla="*/ 4008528 h 4008528"/>
                <a:gd name="connsiteX6-115" fmla="*/ 121920 w 891540"/>
                <a:gd name="connsiteY6-116" fmla="*/ 2172108 h 4008528"/>
                <a:gd name="connsiteX7-117" fmla="*/ 114300 w 891540"/>
                <a:gd name="connsiteY7-118" fmla="*/ 907188 h 4008528"/>
                <a:gd name="connsiteX8" fmla="*/ 213360 w 891540"/>
                <a:gd name="connsiteY8" fmla="*/ 30888 h 4008528"/>
                <a:gd name="connsiteX0-119" fmla="*/ 213360 w 891540"/>
                <a:gd name="connsiteY0-120" fmla="*/ 30888 h 4008528"/>
                <a:gd name="connsiteX1-121" fmla="*/ 594360 w 891540"/>
                <a:gd name="connsiteY1-122" fmla="*/ 38508 h 4008528"/>
                <a:gd name="connsiteX2-123" fmla="*/ 670560 w 891540"/>
                <a:gd name="connsiteY2-124" fmla="*/ 899568 h 4008528"/>
                <a:gd name="connsiteX3-125" fmla="*/ 647700 w 891540"/>
                <a:gd name="connsiteY3-126" fmla="*/ 2202588 h 4008528"/>
                <a:gd name="connsiteX4-127" fmla="*/ 891540 w 891540"/>
                <a:gd name="connsiteY4-128" fmla="*/ 4008528 h 4008528"/>
                <a:gd name="connsiteX5-129" fmla="*/ 0 w 891540"/>
                <a:gd name="connsiteY5-130" fmla="*/ 4008528 h 4008528"/>
                <a:gd name="connsiteX6-131" fmla="*/ 121920 w 891540"/>
                <a:gd name="connsiteY6-132" fmla="*/ 2172108 h 4008528"/>
                <a:gd name="connsiteX7-133" fmla="*/ 114300 w 891540"/>
                <a:gd name="connsiteY7-134" fmla="*/ 907188 h 4008528"/>
                <a:gd name="connsiteX8-135" fmla="*/ 213360 w 891540"/>
                <a:gd name="connsiteY8-136" fmla="*/ 30888 h 4008528"/>
                <a:gd name="connsiteX0-137" fmla="*/ 213360 w 891540"/>
                <a:gd name="connsiteY0-138" fmla="*/ 30888 h 4008528"/>
                <a:gd name="connsiteX1-139" fmla="*/ 594360 w 891540"/>
                <a:gd name="connsiteY1-140" fmla="*/ 38508 h 4008528"/>
                <a:gd name="connsiteX2-141" fmla="*/ 670560 w 891540"/>
                <a:gd name="connsiteY2-142" fmla="*/ 899568 h 4008528"/>
                <a:gd name="connsiteX3-143" fmla="*/ 647700 w 891540"/>
                <a:gd name="connsiteY3-144" fmla="*/ 2202588 h 4008528"/>
                <a:gd name="connsiteX4-145" fmla="*/ 891540 w 891540"/>
                <a:gd name="connsiteY4-146" fmla="*/ 4008528 h 4008528"/>
                <a:gd name="connsiteX5-147" fmla="*/ 0 w 891540"/>
                <a:gd name="connsiteY5-148" fmla="*/ 4008528 h 4008528"/>
                <a:gd name="connsiteX6-149" fmla="*/ 129540 w 891540"/>
                <a:gd name="connsiteY6-150" fmla="*/ 2949348 h 4008528"/>
                <a:gd name="connsiteX7-151" fmla="*/ 114300 w 891540"/>
                <a:gd name="connsiteY7-152" fmla="*/ 907188 h 4008528"/>
                <a:gd name="connsiteX8-153" fmla="*/ 213360 w 891540"/>
                <a:gd name="connsiteY8-154" fmla="*/ 30888 h 4008528"/>
                <a:gd name="connsiteX0-155" fmla="*/ 213360 w 891540"/>
                <a:gd name="connsiteY0-156" fmla="*/ 30888 h 4008528"/>
                <a:gd name="connsiteX1-157" fmla="*/ 594360 w 891540"/>
                <a:gd name="connsiteY1-158" fmla="*/ 38508 h 4008528"/>
                <a:gd name="connsiteX2-159" fmla="*/ 670560 w 891540"/>
                <a:gd name="connsiteY2-160" fmla="*/ 899568 h 4008528"/>
                <a:gd name="connsiteX3-161" fmla="*/ 647700 w 891540"/>
                <a:gd name="connsiteY3-162" fmla="*/ 3193188 h 4008528"/>
                <a:gd name="connsiteX4-163" fmla="*/ 891540 w 891540"/>
                <a:gd name="connsiteY4-164" fmla="*/ 4008528 h 4008528"/>
                <a:gd name="connsiteX5-165" fmla="*/ 0 w 891540"/>
                <a:gd name="connsiteY5-166" fmla="*/ 4008528 h 4008528"/>
                <a:gd name="connsiteX6-167" fmla="*/ 129540 w 891540"/>
                <a:gd name="connsiteY6-168" fmla="*/ 2949348 h 4008528"/>
                <a:gd name="connsiteX7-169" fmla="*/ 114300 w 891540"/>
                <a:gd name="connsiteY7-170" fmla="*/ 907188 h 4008528"/>
                <a:gd name="connsiteX8-171" fmla="*/ 213360 w 891540"/>
                <a:gd name="connsiteY8-172" fmla="*/ 30888 h 4008528"/>
                <a:gd name="connsiteX0-173" fmla="*/ 274320 w 952500"/>
                <a:gd name="connsiteY0-174" fmla="*/ 30888 h 6340248"/>
                <a:gd name="connsiteX1-175" fmla="*/ 655320 w 952500"/>
                <a:gd name="connsiteY1-176" fmla="*/ 38508 h 6340248"/>
                <a:gd name="connsiteX2-177" fmla="*/ 731520 w 952500"/>
                <a:gd name="connsiteY2-178" fmla="*/ 899568 h 6340248"/>
                <a:gd name="connsiteX3-179" fmla="*/ 708660 w 952500"/>
                <a:gd name="connsiteY3-180" fmla="*/ 3193188 h 6340248"/>
                <a:gd name="connsiteX4-181" fmla="*/ 952500 w 952500"/>
                <a:gd name="connsiteY4-182" fmla="*/ 4008528 h 6340248"/>
                <a:gd name="connsiteX5-183" fmla="*/ 0 w 952500"/>
                <a:gd name="connsiteY5-184" fmla="*/ 6340248 h 6340248"/>
                <a:gd name="connsiteX6-185" fmla="*/ 190500 w 952500"/>
                <a:gd name="connsiteY6-186" fmla="*/ 2949348 h 6340248"/>
                <a:gd name="connsiteX7-187" fmla="*/ 175260 w 952500"/>
                <a:gd name="connsiteY7-188" fmla="*/ 907188 h 6340248"/>
                <a:gd name="connsiteX8-189" fmla="*/ 274320 w 952500"/>
                <a:gd name="connsiteY8-190" fmla="*/ 30888 h 6340248"/>
                <a:gd name="connsiteX0-191" fmla="*/ 274320 w 853440"/>
                <a:gd name="connsiteY0-192" fmla="*/ 30888 h 6340248"/>
                <a:gd name="connsiteX1-193" fmla="*/ 655320 w 853440"/>
                <a:gd name="connsiteY1-194" fmla="*/ 38508 h 6340248"/>
                <a:gd name="connsiteX2-195" fmla="*/ 731520 w 853440"/>
                <a:gd name="connsiteY2-196" fmla="*/ 899568 h 6340248"/>
                <a:gd name="connsiteX3-197" fmla="*/ 708660 w 853440"/>
                <a:gd name="connsiteY3-198" fmla="*/ 3193188 h 6340248"/>
                <a:gd name="connsiteX4-199" fmla="*/ 853440 w 853440"/>
                <a:gd name="connsiteY4-200" fmla="*/ 6340248 h 6340248"/>
                <a:gd name="connsiteX5-201" fmla="*/ 0 w 853440"/>
                <a:gd name="connsiteY5-202" fmla="*/ 6340248 h 6340248"/>
                <a:gd name="connsiteX6-203" fmla="*/ 190500 w 853440"/>
                <a:gd name="connsiteY6-204" fmla="*/ 2949348 h 6340248"/>
                <a:gd name="connsiteX7-205" fmla="*/ 175260 w 853440"/>
                <a:gd name="connsiteY7-206" fmla="*/ 907188 h 6340248"/>
                <a:gd name="connsiteX8-207" fmla="*/ 274320 w 853440"/>
                <a:gd name="connsiteY8-208" fmla="*/ 30888 h 6340248"/>
                <a:gd name="connsiteX0-209" fmla="*/ 274320 w 863948"/>
                <a:gd name="connsiteY0-210" fmla="*/ 30888 h 6340248"/>
                <a:gd name="connsiteX1-211" fmla="*/ 655320 w 863948"/>
                <a:gd name="connsiteY1-212" fmla="*/ 38508 h 6340248"/>
                <a:gd name="connsiteX2-213" fmla="*/ 731520 w 863948"/>
                <a:gd name="connsiteY2-214" fmla="*/ 899568 h 6340248"/>
                <a:gd name="connsiteX3-215" fmla="*/ 708660 w 863948"/>
                <a:gd name="connsiteY3-216" fmla="*/ 3193188 h 6340248"/>
                <a:gd name="connsiteX4-217" fmla="*/ 853440 w 863948"/>
                <a:gd name="connsiteY4-218" fmla="*/ 6340248 h 6340248"/>
                <a:gd name="connsiteX5-219" fmla="*/ 0 w 863948"/>
                <a:gd name="connsiteY5-220" fmla="*/ 6340248 h 6340248"/>
                <a:gd name="connsiteX6-221" fmla="*/ 190500 w 863948"/>
                <a:gd name="connsiteY6-222" fmla="*/ 2949348 h 6340248"/>
                <a:gd name="connsiteX7-223" fmla="*/ 175260 w 863948"/>
                <a:gd name="connsiteY7-224" fmla="*/ 907188 h 6340248"/>
                <a:gd name="connsiteX8-225" fmla="*/ 274320 w 863948"/>
                <a:gd name="connsiteY8-226" fmla="*/ 30888 h 6340248"/>
                <a:gd name="connsiteX0-227" fmla="*/ 274320 w 870911"/>
                <a:gd name="connsiteY0-228" fmla="*/ 30888 h 6340248"/>
                <a:gd name="connsiteX1-229" fmla="*/ 655320 w 870911"/>
                <a:gd name="connsiteY1-230" fmla="*/ 38508 h 6340248"/>
                <a:gd name="connsiteX2-231" fmla="*/ 731520 w 870911"/>
                <a:gd name="connsiteY2-232" fmla="*/ 899568 h 6340248"/>
                <a:gd name="connsiteX3-233" fmla="*/ 708660 w 870911"/>
                <a:gd name="connsiteY3-234" fmla="*/ 3193188 h 6340248"/>
                <a:gd name="connsiteX4-235" fmla="*/ 853440 w 870911"/>
                <a:gd name="connsiteY4-236" fmla="*/ 6340248 h 6340248"/>
                <a:gd name="connsiteX5-237" fmla="*/ 0 w 870911"/>
                <a:gd name="connsiteY5-238" fmla="*/ 6340248 h 6340248"/>
                <a:gd name="connsiteX6-239" fmla="*/ 190500 w 870911"/>
                <a:gd name="connsiteY6-240" fmla="*/ 2949348 h 6340248"/>
                <a:gd name="connsiteX7-241" fmla="*/ 175260 w 870911"/>
                <a:gd name="connsiteY7-242" fmla="*/ 907188 h 6340248"/>
                <a:gd name="connsiteX8-243" fmla="*/ 274320 w 870911"/>
                <a:gd name="connsiteY8-244" fmla="*/ 30888 h 6340248"/>
                <a:gd name="connsiteX0-245" fmla="*/ 274320 w 870911"/>
                <a:gd name="connsiteY0-246" fmla="*/ 30888 h 6340248"/>
                <a:gd name="connsiteX1-247" fmla="*/ 655320 w 870911"/>
                <a:gd name="connsiteY1-248" fmla="*/ 38508 h 6340248"/>
                <a:gd name="connsiteX2-249" fmla="*/ 731520 w 870911"/>
                <a:gd name="connsiteY2-250" fmla="*/ 899568 h 6340248"/>
                <a:gd name="connsiteX3-251" fmla="*/ 708660 w 870911"/>
                <a:gd name="connsiteY3-252" fmla="*/ 3193188 h 6340248"/>
                <a:gd name="connsiteX4-253" fmla="*/ 853440 w 870911"/>
                <a:gd name="connsiteY4-254" fmla="*/ 6340248 h 6340248"/>
                <a:gd name="connsiteX5-255" fmla="*/ 0 w 870911"/>
                <a:gd name="connsiteY5-256" fmla="*/ 6340248 h 6340248"/>
                <a:gd name="connsiteX6-257" fmla="*/ 175260 w 870911"/>
                <a:gd name="connsiteY6-258" fmla="*/ 3177948 h 6340248"/>
                <a:gd name="connsiteX7-259" fmla="*/ 175260 w 870911"/>
                <a:gd name="connsiteY7-260" fmla="*/ 907188 h 6340248"/>
                <a:gd name="connsiteX8-261" fmla="*/ 274320 w 870911"/>
                <a:gd name="connsiteY8-262" fmla="*/ 30888 h 6340248"/>
                <a:gd name="connsiteX0-263" fmla="*/ 274320 w 870911"/>
                <a:gd name="connsiteY0-264" fmla="*/ 30888 h 6340248"/>
                <a:gd name="connsiteX1-265" fmla="*/ 655320 w 870911"/>
                <a:gd name="connsiteY1-266" fmla="*/ 38508 h 6340248"/>
                <a:gd name="connsiteX2-267" fmla="*/ 731520 w 870911"/>
                <a:gd name="connsiteY2-268" fmla="*/ 899568 h 6340248"/>
                <a:gd name="connsiteX3-269" fmla="*/ 708660 w 870911"/>
                <a:gd name="connsiteY3-270" fmla="*/ 3193188 h 6340248"/>
                <a:gd name="connsiteX4-271" fmla="*/ 853440 w 870911"/>
                <a:gd name="connsiteY4-272" fmla="*/ 6340248 h 6340248"/>
                <a:gd name="connsiteX5-273" fmla="*/ 0 w 870911"/>
                <a:gd name="connsiteY5-274" fmla="*/ 6340248 h 6340248"/>
                <a:gd name="connsiteX6-275" fmla="*/ 175260 w 870911"/>
                <a:gd name="connsiteY6-276" fmla="*/ 3177948 h 6340248"/>
                <a:gd name="connsiteX7-277" fmla="*/ 175260 w 870911"/>
                <a:gd name="connsiteY7-278" fmla="*/ 907188 h 6340248"/>
                <a:gd name="connsiteX8-279" fmla="*/ 274320 w 870911"/>
                <a:gd name="connsiteY8-280" fmla="*/ 30888 h 6340248"/>
                <a:gd name="connsiteX0-281" fmla="*/ 274320 w 870911"/>
                <a:gd name="connsiteY0-282" fmla="*/ 30888 h 6340248"/>
                <a:gd name="connsiteX1-283" fmla="*/ 655320 w 870911"/>
                <a:gd name="connsiteY1-284" fmla="*/ 38508 h 6340248"/>
                <a:gd name="connsiteX2-285" fmla="*/ 731520 w 870911"/>
                <a:gd name="connsiteY2-286" fmla="*/ 899568 h 6340248"/>
                <a:gd name="connsiteX3-287" fmla="*/ 708660 w 870911"/>
                <a:gd name="connsiteY3-288" fmla="*/ 3193188 h 6340248"/>
                <a:gd name="connsiteX4-289" fmla="*/ 853440 w 870911"/>
                <a:gd name="connsiteY4-290" fmla="*/ 6340248 h 6340248"/>
                <a:gd name="connsiteX5-291" fmla="*/ 0 w 870911"/>
                <a:gd name="connsiteY5-292" fmla="*/ 6340248 h 6340248"/>
                <a:gd name="connsiteX6-293" fmla="*/ 175260 w 870911"/>
                <a:gd name="connsiteY6-294" fmla="*/ 3177948 h 6340248"/>
                <a:gd name="connsiteX7-295" fmla="*/ 175260 w 870911"/>
                <a:gd name="connsiteY7-296" fmla="*/ 907188 h 6340248"/>
                <a:gd name="connsiteX8-297" fmla="*/ 274320 w 870911"/>
                <a:gd name="connsiteY8-298" fmla="*/ 30888 h 6340248"/>
                <a:gd name="connsiteX0-299" fmla="*/ 274320 w 870911"/>
                <a:gd name="connsiteY0-300" fmla="*/ 30888 h 6340248"/>
                <a:gd name="connsiteX1-301" fmla="*/ 655320 w 870911"/>
                <a:gd name="connsiteY1-302" fmla="*/ 38508 h 6340248"/>
                <a:gd name="connsiteX2-303" fmla="*/ 731520 w 870911"/>
                <a:gd name="connsiteY2-304" fmla="*/ 899568 h 6340248"/>
                <a:gd name="connsiteX3-305" fmla="*/ 708660 w 870911"/>
                <a:gd name="connsiteY3-306" fmla="*/ 3193188 h 6340248"/>
                <a:gd name="connsiteX4-307" fmla="*/ 853440 w 870911"/>
                <a:gd name="connsiteY4-308" fmla="*/ 6340248 h 6340248"/>
                <a:gd name="connsiteX5-309" fmla="*/ 0 w 870911"/>
                <a:gd name="connsiteY5-310" fmla="*/ 6340248 h 6340248"/>
                <a:gd name="connsiteX6-311" fmla="*/ 175260 w 870911"/>
                <a:gd name="connsiteY6-312" fmla="*/ 3177948 h 6340248"/>
                <a:gd name="connsiteX7-313" fmla="*/ 175260 w 870911"/>
                <a:gd name="connsiteY7-314" fmla="*/ 907188 h 6340248"/>
                <a:gd name="connsiteX8-315" fmla="*/ 274320 w 870911"/>
                <a:gd name="connsiteY8-316" fmla="*/ 30888 h 6340248"/>
                <a:gd name="connsiteX0-317" fmla="*/ 274320 w 870911"/>
                <a:gd name="connsiteY0-318" fmla="*/ 30888 h 6340248"/>
                <a:gd name="connsiteX1-319" fmla="*/ 655320 w 870911"/>
                <a:gd name="connsiteY1-320" fmla="*/ 38508 h 6340248"/>
                <a:gd name="connsiteX2-321" fmla="*/ 731520 w 870911"/>
                <a:gd name="connsiteY2-322" fmla="*/ 899568 h 6340248"/>
                <a:gd name="connsiteX3-323" fmla="*/ 708660 w 870911"/>
                <a:gd name="connsiteY3-324" fmla="*/ 3193188 h 6340248"/>
                <a:gd name="connsiteX4-325" fmla="*/ 853440 w 870911"/>
                <a:gd name="connsiteY4-326" fmla="*/ 6340248 h 6340248"/>
                <a:gd name="connsiteX5-327" fmla="*/ 0 w 870911"/>
                <a:gd name="connsiteY5-328" fmla="*/ 6340248 h 6340248"/>
                <a:gd name="connsiteX6-329" fmla="*/ 175260 w 870911"/>
                <a:gd name="connsiteY6-330" fmla="*/ 3177948 h 6340248"/>
                <a:gd name="connsiteX7-331" fmla="*/ 175260 w 870911"/>
                <a:gd name="connsiteY7-332" fmla="*/ 907188 h 6340248"/>
                <a:gd name="connsiteX8-333" fmla="*/ 274320 w 870911"/>
                <a:gd name="connsiteY8-334" fmla="*/ 30888 h 6340248"/>
                <a:gd name="connsiteX0-335" fmla="*/ 274320 w 870911"/>
                <a:gd name="connsiteY0-336" fmla="*/ 30888 h 6340248"/>
                <a:gd name="connsiteX1-337" fmla="*/ 655320 w 870911"/>
                <a:gd name="connsiteY1-338" fmla="*/ 38508 h 6340248"/>
                <a:gd name="connsiteX2-339" fmla="*/ 731520 w 870911"/>
                <a:gd name="connsiteY2-340" fmla="*/ 899568 h 6340248"/>
                <a:gd name="connsiteX3-341" fmla="*/ 708660 w 870911"/>
                <a:gd name="connsiteY3-342" fmla="*/ 3193188 h 6340248"/>
                <a:gd name="connsiteX4-343" fmla="*/ 853440 w 870911"/>
                <a:gd name="connsiteY4-344" fmla="*/ 6340248 h 6340248"/>
                <a:gd name="connsiteX5-345" fmla="*/ 0 w 870911"/>
                <a:gd name="connsiteY5-346" fmla="*/ 6340248 h 6340248"/>
                <a:gd name="connsiteX6-347" fmla="*/ 175260 w 870911"/>
                <a:gd name="connsiteY6-348" fmla="*/ 3177948 h 6340248"/>
                <a:gd name="connsiteX7-349" fmla="*/ 175260 w 870911"/>
                <a:gd name="connsiteY7-350" fmla="*/ 907188 h 6340248"/>
                <a:gd name="connsiteX8-351" fmla="*/ 274320 w 870911"/>
                <a:gd name="connsiteY8-352" fmla="*/ 30888 h 6340248"/>
                <a:gd name="connsiteX0-353" fmla="*/ 274320 w 870911"/>
                <a:gd name="connsiteY0-354" fmla="*/ 30888 h 6340248"/>
                <a:gd name="connsiteX1-355" fmla="*/ 655320 w 870911"/>
                <a:gd name="connsiteY1-356" fmla="*/ 38508 h 6340248"/>
                <a:gd name="connsiteX2-357" fmla="*/ 731520 w 870911"/>
                <a:gd name="connsiteY2-358" fmla="*/ 899568 h 6340248"/>
                <a:gd name="connsiteX3-359" fmla="*/ 708660 w 870911"/>
                <a:gd name="connsiteY3-360" fmla="*/ 3193188 h 6340248"/>
                <a:gd name="connsiteX4-361" fmla="*/ 853440 w 870911"/>
                <a:gd name="connsiteY4-362" fmla="*/ 6340248 h 6340248"/>
                <a:gd name="connsiteX5-363" fmla="*/ 0 w 870911"/>
                <a:gd name="connsiteY5-364" fmla="*/ 6340248 h 6340248"/>
                <a:gd name="connsiteX6-365" fmla="*/ 175260 w 870911"/>
                <a:gd name="connsiteY6-366" fmla="*/ 3177948 h 6340248"/>
                <a:gd name="connsiteX7-367" fmla="*/ 175260 w 870911"/>
                <a:gd name="connsiteY7-368" fmla="*/ 907188 h 6340248"/>
                <a:gd name="connsiteX8-369" fmla="*/ 274320 w 870911"/>
                <a:gd name="connsiteY8-370" fmla="*/ 30888 h 6340248"/>
                <a:gd name="connsiteX0-371" fmla="*/ 274320 w 870911"/>
                <a:gd name="connsiteY0-372" fmla="*/ 30888 h 6340248"/>
                <a:gd name="connsiteX1-373" fmla="*/ 655320 w 870911"/>
                <a:gd name="connsiteY1-374" fmla="*/ 38508 h 6340248"/>
                <a:gd name="connsiteX2-375" fmla="*/ 731520 w 870911"/>
                <a:gd name="connsiteY2-376" fmla="*/ 899568 h 6340248"/>
                <a:gd name="connsiteX3-377" fmla="*/ 708660 w 870911"/>
                <a:gd name="connsiteY3-378" fmla="*/ 3193188 h 6340248"/>
                <a:gd name="connsiteX4-379" fmla="*/ 853440 w 870911"/>
                <a:gd name="connsiteY4-380" fmla="*/ 6340248 h 6340248"/>
                <a:gd name="connsiteX5-381" fmla="*/ 0 w 870911"/>
                <a:gd name="connsiteY5-382" fmla="*/ 6340248 h 6340248"/>
                <a:gd name="connsiteX6-383" fmla="*/ 175260 w 870911"/>
                <a:gd name="connsiteY6-384" fmla="*/ 3177948 h 6340248"/>
                <a:gd name="connsiteX7-385" fmla="*/ 175260 w 870911"/>
                <a:gd name="connsiteY7-386" fmla="*/ 907188 h 6340248"/>
                <a:gd name="connsiteX8-387" fmla="*/ 274320 w 870911"/>
                <a:gd name="connsiteY8-388" fmla="*/ 30888 h 6340248"/>
                <a:gd name="connsiteX0-389" fmla="*/ 274320 w 870911"/>
                <a:gd name="connsiteY0-390" fmla="*/ 30888 h 6340248"/>
                <a:gd name="connsiteX1-391" fmla="*/ 655320 w 870911"/>
                <a:gd name="connsiteY1-392" fmla="*/ 38508 h 6340248"/>
                <a:gd name="connsiteX2-393" fmla="*/ 731520 w 870911"/>
                <a:gd name="connsiteY2-394" fmla="*/ 899568 h 6340248"/>
                <a:gd name="connsiteX3-395" fmla="*/ 708660 w 870911"/>
                <a:gd name="connsiteY3-396" fmla="*/ 3193188 h 6340248"/>
                <a:gd name="connsiteX4-397" fmla="*/ 853440 w 870911"/>
                <a:gd name="connsiteY4-398" fmla="*/ 6340248 h 6340248"/>
                <a:gd name="connsiteX5-399" fmla="*/ 0 w 870911"/>
                <a:gd name="connsiteY5-400" fmla="*/ 6340248 h 6340248"/>
                <a:gd name="connsiteX6-401" fmla="*/ 175260 w 870911"/>
                <a:gd name="connsiteY6-402" fmla="*/ 3177948 h 6340248"/>
                <a:gd name="connsiteX7-403" fmla="*/ 175260 w 870911"/>
                <a:gd name="connsiteY7-404" fmla="*/ 907188 h 6340248"/>
                <a:gd name="connsiteX8-405" fmla="*/ 274320 w 870911"/>
                <a:gd name="connsiteY8-406" fmla="*/ 30888 h 6340248"/>
                <a:gd name="connsiteX0-407" fmla="*/ 274320 w 870911"/>
                <a:gd name="connsiteY0-408" fmla="*/ 30888 h 6340248"/>
                <a:gd name="connsiteX1-409" fmla="*/ 655320 w 870911"/>
                <a:gd name="connsiteY1-410" fmla="*/ 38508 h 6340248"/>
                <a:gd name="connsiteX2-411" fmla="*/ 731520 w 870911"/>
                <a:gd name="connsiteY2-412" fmla="*/ 899568 h 6340248"/>
                <a:gd name="connsiteX3-413" fmla="*/ 708660 w 870911"/>
                <a:gd name="connsiteY3-414" fmla="*/ 3193188 h 6340248"/>
                <a:gd name="connsiteX4-415" fmla="*/ 853440 w 870911"/>
                <a:gd name="connsiteY4-416" fmla="*/ 6340248 h 6340248"/>
                <a:gd name="connsiteX5-417" fmla="*/ 0 w 870911"/>
                <a:gd name="connsiteY5-418" fmla="*/ 6340248 h 6340248"/>
                <a:gd name="connsiteX6-419" fmla="*/ 175260 w 870911"/>
                <a:gd name="connsiteY6-420" fmla="*/ 3177948 h 6340248"/>
                <a:gd name="connsiteX7-421" fmla="*/ 175260 w 870911"/>
                <a:gd name="connsiteY7-422" fmla="*/ 907188 h 6340248"/>
                <a:gd name="connsiteX8-423" fmla="*/ 274320 w 870911"/>
                <a:gd name="connsiteY8-424" fmla="*/ 30888 h 6340248"/>
                <a:gd name="connsiteX0-425" fmla="*/ 274320 w 870911"/>
                <a:gd name="connsiteY0-426" fmla="*/ 30888 h 6340248"/>
                <a:gd name="connsiteX1-427" fmla="*/ 655320 w 870911"/>
                <a:gd name="connsiteY1-428" fmla="*/ 38508 h 6340248"/>
                <a:gd name="connsiteX2-429" fmla="*/ 731520 w 870911"/>
                <a:gd name="connsiteY2-430" fmla="*/ 899568 h 6340248"/>
                <a:gd name="connsiteX3-431" fmla="*/ 708660 w 870911"/>
                <a:gd name="connsiteY3-432" fmla="*/ 3193188 h 6340248"/>
                <a:gd name="connsiteX4-433" fmla="*/ 853440 w 870911"/>
                <a:gd name="connsiteY4-434" fmla="*/ 6340248 h 6340248"/>
                <a:gd name="connsiteX5-435" fmla="*/ 0 w 870911"/>
                <a:gd name="connsiteY5-436" fmla="*/ 6340248 h 6340248"/>
                <a:gd name="connsiteX6-437" fmla="*/ 175260 w 870911"/>
                <a:gd name="connsiteY6-438" fmla="*/ 3177948 h 6340248"/>
                <a:gd name="connsiteX7-439" fmla="*/ 175260 w 870911"/>
                <a:gd name="connsiteY7-440" fmla="*/ 907188 h 6340248"/>
                <a:gd name="connsiteX8-441" fmla="*/ 274320 w 870911"/>
                <a:gd name="connsiteY8-442" fmla="*/ 30888 h 6340248"/>
                <a:gd name="connsiteX0-443" fmla="*/ 274320 w 870911"/>
                <a:gd name="connsiteY0-444" fmla="*/ 30888 h 6340248"/>
                <a:gd name="connsiteX1-445" fmla="*/ 655320 w 870911"/>
                <a:gd name="connsiteY1-446" fmla="*/ 38508 h 6340248"/>
                <a:gd name="connsiteX2-447" fmla="*/ 731520 w 870911"/>
                <a:gd name="connsiteY2-448" fmla="*/ 899568 h 6340248"/>
                <a:gd name="connsiteX3-449" fmla="*/ 708660 w 870911"/>
                <a:gd name="connsiteY3-450" fmla="*/ 3193188 h 6340248"/>
                <a:gd name="connsiteX4-451" fmla="*/ 853440 w 870911"/>
                <a:gd name="connsiteY4-452" fmla="*/ 6340248 h 6340248"/>
                <a:gd name="connsiteX5-453" fmla="*/ 0 w 870911"/>
                <a:gd name="connsiteY5-454" fmla="*/ 6340248 h 6340248"/>
                <a:gd name="connsiteX6-455" fmla="*/ 175260 w 870911"/>
                <a:gd name="connsiteY6-456" fmla="*/ 3177948 h 6340248"/>
                <a:gd name="connsiteX7-457" fmla="*/ 175260 w 870911"/>
                <a:gd name="connsiteY7-458" fmla="*/ 907188 h 6340248"/>
                <a:gd name="connsiteX8-459" fmla="*/ 274320 w 870911"/>
                <a:gd name="connsiteY8-460" fmla="*/ 30888 h 6340248"/>
                <a:gd name="connsiteX0-461" fmla="*/ 274320 w 870911"/>
                <a:gd name="connsiteY0-462" fmla="*/ 30888 h 6340248"/>
                <a:gd name="connsiteX1-463" fmla="*/ 655320 w 870911"/>
                <a:gd name="connsiteY1-464" fmla="*/ 38508 h 6340248"/>
                <a:gd name="connsiteX2-465" fmla="*/ 731520 w 870911"/>
                <a:gd name="connsiteY2-466" fmla="*/ 899568 h 6340248"/>
                <a:gd name="connsiteX3-467" fmla="*/ 708660 w 870911"/>
                <a:gd name="connsiteY3-468" fmla="*/ 3193188 h 6340248"/>
                <a:gd name="connsiteX4-469" fmla="*/ 853440 w 870911"/>
                <a:gd name="connsiteY4-470" fmla="*/ 6340248 h 6340248"/>
                <a:gd name="connsiteX5-471" fmla="*/ 0 w 870911"/>
                <a:gd name="connsiteY5-472" fmla="*/ 6340248 h 6340248"/>
                <a:gd name="connsiteX6-473" fmla="*/ 175260 w 870911"/>
                <a:gd name="connsiteY6-474" fmla="*/ 3177948 h 6340248"/>
                <a:gd name="connsiteX7-475" fmla="*/ 175260 w 870911"/>
                <a:gd name="connsiteY7-476" fmla="*/ 907188 h 6340248"/>
                <a:gd name="connsiteX8-477" fmla="*/ 274320 w 870911"/>
                <a:gd name="connsiteY8-478" fmla="*/ 30888 h 6340248"/>
                <a:gd name="connsiteX0-479" fmla="*/ 274320 w 870911"/>
                <a:gd name="connsiteY0-480" fmla="*/ 30888 h 6340248"/>
                <a:gd name="connsiteX1-481" fmla="*/ 655320 w 870911"/>
                <a:gd name="connsiteY1-482" fmla="*/ 38508 h 6340248"/>
                <a:gd name="connsiteX2-483" fmla="*/ 731520 w 870911"/>
                <a:gd name="connsiteY2-484" fmla="*/ 899568 h 6340248"/>
                <a:gd name="connsiteX3-485" fmla="*/ 708660 w 870911"/>
                <a:gd name="connsiteY3-486" fmla="*/ 3193188 h 6340248"/>
                <a:gd name="connsiteX4-487" fmla="*/ 853440 w 870911"/>
                <a:gd name="connsiteY4-488" fmla="*/ 6340248 h 6340248"/>
                <a:gd name="connsiteX5-489" fmla="*/ 0 w 870911"/>
                <a:gd name="connsiteY5-490" fmla="*/ 6340248 h 6340248"/>
                <a:gd name="connsiteX6-491" fmla="*/ 175260 w 870911"/>
                <a:gd name="connsiteY6-492" fmla="*/ 3177948 h 6340248"/>
                <a:gd name="connsiteX7-493" fmla="*/ 175260 w 870911"/>
                <a:gd name="connsiteY7-494" fmla="*/ 907188 h 6340248"/>
                <a:gd name="connsiteX8-495" fmla="*/ 274320 w 870911"/>
                <a:gd name="connsiteY8-496" fmla="*/ 30888 h 6340248"/>
                <a:gd name="connsiteX0-497" fmla="*/ 274320 w 870911"/>
                <a:gd name="connsiteY0-498" fmla="*/ 30888 h 6340248"/>
                <a:gd name="connsiteX1-499" fmla="*/ 631508 w 870911"/>
                <a:gd name="connsiteY1-500" fmla="*/ 38508 h 6340248"/>
                <a:gd name="connsiteX2-501" fmla="*/ 731520 w 870911"/>
                <a:gd name="connsiteY2-502" fmla="*/ 899568 h 6340248"/>
                <a:gd name="connsiteX3-503" fmla="*/ 708660 w 870911"/>
                <a:gd name="connsiteY3-504" fmla="*/ 3193188 h 6340248"/>
                <a:gd name="connsiteX4-505" fmla="*/ 853440 w 870911"/>
                <a:gd name="connsiteY4-506" fmla="*/ 6340248 h 6340248"/>
                <a:gd name="connsiteX5-507" fmla="*/ 0 w 870911"/>
                <a:gd name="connsiteY5-508" fmla="*/ 6340248 h 6340248"/>
                <a:gd name="connsiteX6-509" fmla="*/ 175260 w 870911"/>
                <a:gd name="connsiteY6-510" fmla="*/ 3177948 h 6340248"/>
                <a:gd name="connsiteX7-511" fmla="*/ 175260 w 870911"/>
                <a:gd name="connsiteY7-512" fmla="*/ 907188 h 6340248"/>
                <a:gd name="connsiteX8-513" fmla="*/ 274320 w 870911"/>
                <a:gd name="connsiteY8-514" fmla="*/ 30888 h 6340248"/>
                <a:gd name="connsiteX0-515" fmla="*/ 274320 w 870911"/>
                <a:gd name="connsiteY0-516" fmla="*/ 30888 h 6340248"/>
                <a:gd name="connsiteX1-517" fmla="*/ 631508 w 870911"/>
                <a:gd name="connsiteY1-518" fmla="*/ 38508 h 6340248"/>
                <a:gd name="connsiteX2-519" fmla="*/ 731520 w 870911"/>
                <a:gd name="connsiteY2-520" fmla="*/ 899568 h 6340248"/>
                <a:gd name="connsiteX3-521" fmla="*/ 708660 w 870911"/>
                <a:gd name="connsiteY3-522" fmla="*/ 3193188 h 6340248"/>
                <a:gd name="connsiteX4-523" fmla="*/ 853440 w 870911"/>
                <a:gd name="connsiteY4-524" fmla="*/ 6340248 h 6340248"/>
                <a:gd name="connsiteX5-525" fmla="*/ 0 w 870911"/>
                <a:gd name="connsiteY5-526" fmla="*/ 6340248 h 6340248"/>
                <a:gd name="connsiteX6-527" fmla="*/ 175260 w 870911"/>
                <a:gd name="connsiteY6-528" fmla="*/ 3177948 h 6340248"/>
                <a:gd name="connsiteX7-529" fmla="*/ 175260 w 870911"/>
                <a:gd name="connsiteY7-530" fmla="*/ 907188 h 6340248"/>
                <a:gd name="connsiteX8-531" fmla="*/ 274320 w 870911"/>
                <a:gd name="connsiteY8-532" fmla="*/ 30888 h 6340248"/>
                <a:gd name="connsiteX0-533" fmla="*/ 274320 w 870911"/>
                <a:gd name="connsiteY0-534" fmla="*/ 30888 h 6340248"/>
                <a:gd name="connsiteX1-535" fmla="*/ 631508 w 870911"/>
                <a:gd name="connsiteY1-536" fmla="*/ 38508 h 6340248"/>
                <a:gd name="connsiteX2-537" fmla="*/ 731520 w 870911"/>
                <a:gd name="connsiteY2-538" fmla="*/ 899568 h 6340248"/>
                <a:gd name="connsiteX3-539" fmla="*/ 708660 w 870911"/>
                <a:gd name="connsiteY3-540" fmla="*/ 3193188 h 6340248"/>
                <a:gd name="connsiteX4-541" fmla="*/ 853440 w 870911"/>
                <a:gd name="connsiteY4-542" fmla="*/ 6340248 h 6340248"/>
                <a:gd name="connsiteX5-543" fmla="*/ 0 w 870911"/>
                <a:gd name="connsiteY5-544" fmla="*/ 6340248 h 6340248"/>
                <a:gd name="connsiteX6-545" fmla="*/ 175260 w 870911"/>
                <a:gd name="connsiteY6-546" fmla="*/ 3177948 h 6340248"/>
                <a:gd name="connsiteX7-547" fmla="*/ 175260 w 870911"/>
                <a:gd name="connsiteY7-548" fmla="*/ 907188 h 6340248"/>
                <a:gd name="connsiteX8-549" fmla="*/ 274320 w 870911"/>
                <a:gd name="connsiteY8-550" fmla="*/ 30888 h 6340248"/>
                <a:gd name="connsiteX0-551" fmla="*/ 274320 w 870911"/>
                <a:gd name="connsiteY0-552" fmla="*/ 30888 h 6340248"/>
                <a:gd name="connsiteX1-553" fmla="*/ 631508 w 870911"/>
                <a:gd name="connsiteY1-554" fmla="*/ 38508 h 6340248"/>
                <a:gd name="connsiteX2-555" fmla="*/ 731520 w 870911"/>
                <a:gd name="connsiteY2-556" fmla="*/ 899568 h 6340248"/>
                <a:gd name="connsiteX3-557" fmla="*/ 708660 w 870911"/>
                <a:gd name="connsiteY3-558" fmla="*/ 3193188 h 6340248"/>
                <a:gd name="connsiteX4-559" fmla="*/ 853440 w 870911"/>
                <a:gd name="connsiteY4-560" fmla="*/ 6340248 h 6340248"/>
                <a:gd name="connsiteX5-561" fmla="*/ 0 w 870911"/>
                <a:gd name="connsiteY5-562" fmla="*/ 6340248 h 6340248"/>
                <a:gd name="connsiteX6-563" fmla="*/ 175260 w 870911"/>
                <a:gd name="connsiteY6-564" fmla="*/ 3177948 h 6340248"/>
                <a:gd name="connsiteX7-565" fmla="*/ 175260 w 870911"/>
                <a:gd name="connsiteY7-566" fmla="*/ 907188 h 6340248"/>
                <a:gd name="connsiteX8-567" fmla="*/ 274320 w 870911"/>
                <a:gd name="connsiteY8-568" fmla="*/ 30888 h 6340248"/>
                <a:gd name="connsiteX0-569" fmla="*/ 274320 w 870911"/>
                <a:gd name="connsiteY0-570" fmla="*/ 30888 h 6340248"/>
                <a:gd name="connsiteX1-571" fmla="*/ 631508 w 870911"/>
                <a:gd name="connsiteY1-572" fmla="*/ 38508 h 6340248"/>
                <a:gd name="connsiteX2-573" fmla="*/ 731520 w 870911"/>
                <a:gd name="connsiteY2-574" fmla="*/ 899568 h 6340248"/>
                <a:gd name="connsiteX3-575" fmla="*/ 708660 w 870911"/>
                <a:gd name="connsiteY3-576" fmla="*/ 3193188 h 6340248"/>
                <a:gd name="connsiteX4-577" fmla="*/ 853440 w 870911"/>
                <a:gd name="connsiteY4-578" fmla="*/ 6340248 h 6340248"/>
                <a:gd name="connsiteX5-579" fmla="*/ 171450 w 870911"/>
                <a:gd name="connsiteY5-580" fmla="*/ 6340248 h 6340248"/>
                <a:gd name="connsiteX6-581" fmla="*/ 0 w 870911"/>
                <a:gd name="connsiteY6-582" fmla="*/ 6340248 h 6340248"/>
                <a:gd name="connsiteX7-583" fmla="*/ 175260 w 870911"/>
                <a:gd name="connsiteY7-584" fmla="*/ 3177948 h 6340248"/>
                <a:gd name="connsiteX8-585" fmla="*/ 175260 w 870911"/>
                <a:gd name="connsiteY8-586" fmla="*/ 907188 h 6340248"/>
                <a:gd name="connsiteX9" fmla="*/ 274320 w 870911"/>
                <a:gd name="connsiteY9" fmla="*/ 30888 h 6340248"/>
                <a:gd name="connsiteX0-587" fmla="*/ 274320 w 870911"/>
                <a:gd name="connsiteY0-588" fmla="*/ 30888 h 6340248"/>
                <a:gd name="connsiteX1-589" fmla="*/ 631508 w 870911"/>
                <a:gd name="connsiteY1-590" fmla="*/ 38508 h 6340248"/>
                <a:gd name="connsiteX2-591" fmla="*/ 731520 w 870911"/>
                <a:gd name="connsiteY2-592" fmla="*/ 899568 h 6340248"/>
                <a:gd name="connsiteX3-593" fmla="*/ 708660 w 870911"/>
                <a:gd name="connsiteY3-594" fmla="*/ 3193188 h 6340248"/>
                <a:gd name="connsiteX4-595" fmla="*/ 853440 w 870911"/>
                <a:gd name="connsiteY4-596" fmla="*/ 6340248 h 6340248"/>
                <a:gd name="connsiteX5-597" fmla="*/ 615950 w 870911"/>
                <a:gd name="connsiteY5-598" fmla="*/ 6340248 h 6340248"/>
                <a:gd name="connsiteX6-599" fmla="*/ 171450 w 870911"/>
                <a:gd name="connsiteY6-600" fmla="*/ 6340248 h 6340248"/>
                <a:gd name="connsiteX7-601" fmla="*/ 0 w 870911"/>
                <a:gd name="connsiteY7-602" fmla="*/ 6340248 h 6340248"/>
                <a:gd name="connsiteX8-603" fmla="*/ 175260 w 870911"/>
                <a:gd name="connsiteY8-604" fmla="*/ 3177948 h 6340248"/>
                <a:gd name="connsiteX9-605" fmla="*/ 175260 w 870911"/>
                <a:gd name="connsiteY9-606" fmla="*/ 907188 h 6340248"/>
                <a:gd name="connsiteX10" fmla="*/ 274320 w 870911"/>
                <a:gd name="connsiteY10" fmla="*/ 30888 h 6340248"/>
                <a:gd name="connsiteX0-607" fmla="*/ 306070 w 902661"/>
                <a:gd name="connsiteY0-608" fmla="*/ 30888 h 6892698"/>
                <a:gd name="connsiteX1-609" fmla="*/ 663258 w 902661"/>
                <a:gd name="connsiteY1-610" fmla="*/ 38508 h 6892698"/>
                <a:gd name="connsiteX2-611" fmla="*/ 763270 w 902661"/>
                <a:gd name="connsiteY2-612" fmla="*/ 899568 h 6892698"/>
                <a:gd name="connsiteX3-613" fmla="*/ 740410 w 902661"/>
                <a:gd name="connsiteY3-614" fmla="*/ 3193188 h 6892698"/>
                <a:gd name="connsiteX4-615" fmla="*/ 885190 w 902661"/>
                <a:gd name="connsiteY4-616" fmla="*/ 6340248 h 6892698"/>
                <a:gd name="connsiteX5-617" fmla="*/ 647700 w 902661"/>
                <a:gd name="connsiteY5-618" fmla="*/ 6340248 h 6892698"/>
                <a:gd name="connsiteX6-619" fmla="*/ 0 w 902661"/>
                <a:gd name="connsiteY6-620" fmla="*/ 6892698 h 6892698"/>
                <a:gd name="connsiteX7-621" fmla="*/ 31750 w 902661"/>
                <a:gd name="connsiteY7-622" fmla="*/ 6340248 h 6892698"/>
                <a:gd name="connsiteX8-623" fmla="*/ 207010 w 902661"/>
                <a:gd name="connsiteY8-624" fmla="*/ 3177948 h 6892698"/>
                <a:gd name="connsiteX9-625" fmla="*/ 207010 w 902661"/>
                <a:gd name="connsiteY9-626" fmla="*/ 907188 h 6892698"/>
                <a:gd name="connsiteX10-627" fmla="*/ 306070 w 902661"/>
                <a:gd name="connsiteY10-628" fmla="*/ 30888 h 6892698"/>
                <a:gd name="connsiteX0-629" fmla="*/ 306070 w 933450"/>
                <a:gd name="connsiteY0-630" fmla="*/ 30888 h 6905398"/>
                <a:gd name="connsiteX1-631" fmla="*/ 663258 w 933450"/>
                <a:gd name="connsiteY1-632" fmla="*/ 38508 h 6905398"/>
                <a:gd name="connsiteX2-633" fmla="*/ 763270 w 933450"/>
                <a:gd name="connsiteY2-634" fmla="*/ 899568 h 6905398"/>
                <a:gd name="connsiteX3-635" fmla="*/ 740410 w 933450"/>
                <a:gd name="connsiteY3-636" fmla="*/ 3193188 h 6905398"/>
                <a:gd name="connsiteX4-637" fmla="*/ 885190 w 933450"/>
                <a:gd name="connsiteY4-638" fmla="*/ 6340248 h 6905398"/>
                <a:gd name="connsiteX5-639" fmla="*/ 933450 w 933450"/>
                <a:gd name="connsiteY5-640" fmla="*/ 6905398 h 6905398"/>
                <a:gd name="connsiteX6-641" fmla="*/ 0 w 933450"/>
                <a:gd name="connsiteY6-642" fmla="*/ 6892698 h 6905398"/>
                <a:gd name="connsiteX7-643" fmla="*/ 31750 w 933450"/>
                <a:gd name="connsiteY7-644" fmla="*/ 6340248 h 6905398"/>
                <a:gd name="connsiteX8-645" fmla="*/ 207010 w 933450"/>
                <a:gd name="connsiteY8-646" fmla="*/ 3177948 h 6905398"/>
                <a:gd name="connsiteX9-647" fmla="*/ 207010 w 933450"/>
                <a:gd name="connsiteY9-648" fmla="*/ 907188 h 6905398"/>
                <a:gd name="connsiteX10-649" fmla="*/ 306070 w 933450"/>
                <a:gd name="connsiteY10-650" fmla="*/ 30888 h 6905398"/>
                <a:gd name="connsiteX0-651" fmla="*/ 293370 w 920750"/>
                <a:gd name="connsiteY0-652" fmla="*/ 30888 h 6905398"/>
                <a:gd name="connsiteX1-653" fmla="*/ 650558 w 920750"/>
                <a:gd name="connsiteY1-654" fmla="*/ 38508 h 6905398"/>
                <a:gd name="connsiteX2-655" fmla="*/ 750570 w 920750"/>
                <a:gd name="connsiteY2-656" fmla="*/ 899568 h 6905398"/>
                <a:gd name="connsiteX3-657" fmla="*/ 727710 w 920750"/>
                <a:gd name="connsiteY3-658" fmla="*/ 3193188 h 6905398"/>
                <a:gd name="connsiteX4-659" fmla="*/ 872490 w 920750"/>
                <a:gd name="connsiteY4-660" fmla="*/ 6340248 h 6905398"/>
                <a:gd name="connsiteX5-661" fmla="*/ 920750 w 920750"/>
                <a:gd name="connsiteY5-662" fmla="*/ 6905398 h 6905398"/>
                <a:gd name="connsiteX6-663" fmla="*/ 0 w 920750"/>
                <a:gd name="connsiteY6-664" fmla="*/ 6892698 h 6905398"/>
                <a:gd name="connsiteX7-665" fmla="*/ 19050 w 920750"/>
                <a:gd name="connsiteY7-666" fmla="*/ 6340248 h 6905398"/>
                <a:gd name="connsiteX8-667" fmla="*/ 194310 w 920750"/>
                <a:gd name="connsiteY8-668" fmla="*/ 3177948 h 6905398"/>
                <a:gd name="connsiteX9-669" fmla="*/ 194310 w 920750"/>
                <a:gd name="connsiteY9-670" fmla="*/ 907188 h 6905398"/>
                <a:gd name="connsiteX10-671" fmla="*/ 293370 w 920750"/>
                <a:gd name="connsiteY10-672" fmla="*/ 30888 h 6905398"/>
                <a:gd name="connsiteX0-673" fmla="*/ 293370 w 889961"/>
                <a:gd name="connsiteY0-674" fmla="*/ 30888 h 6905398"/>
                <a:gd name="connsiteX1-675" fmla="*/ 650558 w 889961"/>
                <a:gd name="connsiteY1-676" fmla="*/ 38508 h 6905398"/>
                <a:gd name="connsiteX2-677" fmla="*/ 750570 w 889961"/>
                <a:gd name="connsiteY2-678" fmla="*/ 899568 h 6905398"/>
                <a:gd name="connsiteX3-679" fmla="*/ 727710 w 889961"/>
                <a:gd name="connsiteY3-680" fmla="*/ 3193188 h 6905398"/>
                <a:gd name="connsiteX4-681" fmla="*/ 872490 w 889961"/>
                <a:gd name="connsiteY4-682" fmla="*/ 6340248 h 6905398"/>
                <a:gd name="connsiteX5-683" fmla="*/ 882650 w 889961"/>
                <a:gd name="connsiteY5-684" fmla="*/ 6905398 h 6905398"/>
                <a:gd name="connsiteX6-685" fmla="*/ 0 w 889961"/>
                <a:gd name="connsiteY6-686" fmla="*/ 6892698 h 6905398"/>
                <a:gd name="connsiteX7-687" fmla="*/ 19050 w 889961"/>
                <a:gd name="connsiteY7-688" fmla="*/ 6340248 h 6905398"/>
                <a:gd name="connsiteX8-689" fmla="*/ 194310 w 889961"/>
                <a:gd name="connsiteY8-690" fmla="*/ 3177948 h 6905398"/>
                <a:gd name="connsiteX9-691" fmla="*/ 194310 w 889961"/>
                <a:gd name="connsiteY9-692" fmla="*/ 907188 h 6905398"/>
                <a:gd name="connsiteX10-693" fmla="*/ 293370 w 889961"/>
                <a:gd name="connsiteY10-694" fmla="*/ 30888 h 69053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61" y="connsiteY5-62"/>
                </a:cxn>
                <a:cxn ang="0">
                  <a:pos x="connsiteX6-87" y="connsiteY6-88"/>
                </a:cxn>
                <a:cxn ang="0">
                  <a:pos x="connsiteX7-117" y="connsiteY7-118"/>
                </a:cxn>
                <a:cxn ang="0">
                  <a:pos x="connsiteX8-135" y="connsiteY8-136"/>
                </a:cxn>
                <a:cxn ang="0">
                  <a:pos x="connsiteX9-605" y="connsiteY9-606"/>
                </a:cxn>
                <a:cxn ang="0">
                  <a:pos x="connsiteX10-627" y="connsiteY10-628"/>
                </a:cxn>
              </a:cxnLst>
              <a:rect l="l" t="t" r="r" b="b"/>
              <a:pathLst>
                <a:path w="889961" h="6905398">
                  <a:moveTo>
                    <a:pt x="293370" y="30888"/>
                  </a:moveTo>
                  <a:cubicBezTo>
                    <a:pt x="420370" y="2948"/>
                    <a:pt x="515938" y="-24992"/>
                    <a:pt x="650558" y="38508"/>
                  </a:cubicBezTo>
                  <a:cubicBezTo>
                    <a:pt x="722630" y="336959"/>
                    <a:pt x="732790" y="620168"/>
                    <a:pt x="750570" y="899568"/>
                  </a:cubicBezTo>
                  <a:cubicBezTo>
                    <a:pt x="765810" y="1610768"/>
                    <a:pt x="681990" y="2466748"/>
                    <a:pt x="727710" y="3193188"/>
                  </a:cubicBezTo>
                  <a:cubicBezTo>
                    <a:pt x="859790" y="4386988"/>
                    <a:pt x="923290" y="4841648"/>
                    <a:pt x="872490" y="6340248"/>
                  </a:cubicBezTo>
                  <a:lnTo>
                    <a:pt x="882650" y="6905398"/>
                  </a:lnTo>
                  <a:lnTo>
                    <a:pt x="0" y="6892698"/>
                  </a:lnTo>
                  <a:lnTo>
                    <a:pt x="19050" y="6340248"/>
                  </a:lnTo>
                  <a:cubicBezTo>
                    <a:pt x="31750" y="5110888"/>
                    <a:pt x="-8890" y="4590188"/>
                    <a:pt x="194310" y="3177948"/>
                  </a:cubicBezTo>
                  <a:cubicBezTo>
                    <a:pt x="247650" y="2634388"/>
                    <a:pt x="171450" y="1504088"/>
                    <a:pt x="194310" y="907188"/>
                  </a:cubicBezTo>
                  <a:cubicBezTo>
                    <a:pt x="200660" y="550318"/>
                    <a:pt x="237490" y="254408"/>
                    <a:pt x="293370" y="3088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5"/>
            <p:cNvSpPr/>
            <p:nvPr/>
          </p:nvSpPr>
          <p:spPr>
            <a:xfrm>
              <a:off x="4726307" y="2015966"/>
              <a:ext cx="607630" cy="5465921"/>
            </a:xfrm>
            <a:custGeom>
              <a:avLst/>
              <a:gdLst>
                <a:gd name="connsiteX0" fmla="*/ 0 w 182880"/>
                <a:gd name="connsiteY0" fmla="*/ 0 h 3063240"/>
                <a:gd name="connsiteX1" fmla="*/ 182880 w 182880"/>
                <a:gd name="connsiteY1" fmla="*/ 0 h 3063240"/>
                <a:gd name="connsiteX2" fmla="*/ 182880 w 182880"/>
                <a:gd name="connsiteY2" fmla="*/ 3063240 h 3063240"/>
                <a:gd name="connsiteX3" fmla="*/ 0 w 182880"/>
                <a:gd name="connsiteY3" fmla="*/ 3063240 h 3063240"/>
                <a:gd name="connsiteX4" fmla="*/ 0 w 182880"/>
                <a:gd name="connsiteY4" fmla="*/ 0 h 3063240"/>
                <a:gd name="connsiteX0-1" fmla="*/ 66675 w 182880"/>
                <a:gd name="connsiteY0-2" fmla="*/ 0 h 3258503"/>
                <a:gd name="connsiteX1-3" fmla="*/ 182880 w 182880"/>
                <a:gd name="connsiteY1-4" fmla="*/ 195263 h 3258503"/>
                <a:gd name="connsiteX2-5" fmla="*/ 182880 w 182880"/>
                <a:gd name="connsiteY2-6" fmla="*/ 3258503 h 3258503"/>
                <a:gd name="connsiteX3-7" fmla="*/ 0 w 182880"/>
                <a:gd name="connsiteY3-8" fmla="*/ 3258503 h 3258503"/>
                <a:gd name="connsiteX4-9" fmla="*/ 66675 w 182880"/>
                <a:gd name="connsiteY4-10" fmla="*/ 0 h 3258503"/>
                <a:gd name="connsiteX0-11" fmla="*/ 114300 w 182880"/>
                <a:gd name="connsiteY0-12" fmla="*/ 0 h 3470434"/>
                <a:gd name="connsiteX1-13" fmla="*/ 182880 w 182880"/>
                <a:gd name="connsiteY1-14" fmla="*/ 407194 h 3470434"/>
                <a:gd name="connsiteX2-15" fmla="*/ 182880 w 182880"/>
                <a:gd name="connsiteY2-16" fmla="*/ 3470434 h 3470434"/>
                <a:gd name="connsiteX3-17" fmla="*/ 0 w 182880"/>
                <a:gd name="connsiteY3-18" fmla="*/ 3470434 h 3470434"/>
                <a:gd name="connsiteX4-19" fmla="*/ 114300 w 182880"/>
                <a:gd name="connsiteY4-20" fmla="*/ 0 h 3470434"/>
                <a:gd name="connsiteX0-21" fmla="*/ 114300 w 182880"/>
                <a:gd name="connsiteY0-22" fmla="*/ 0 h 3470434"/>
                <a:gd name="connsiteX1-23" fmla="*/ 182880 w 182880"/>
                <a:gd name="connsiteY1-24" fmla="*/ 407194 h 3470434"/>
                <a:gd name="connsiteX2-25" fmla="*/ 182880 w 182880"/>
                <a:gd name="connsiteY2-26" fmla="*/ 3470434 h 3470434"/>
                <a:gd name="connsiteX3-27" fmla="*/ 0 w 182880"/>
                <a:gd name="connsiteY3-28" fmla="*/ 3470434 h 3470434"/>
                <a:gd name="connsiteX4-29" fmla="*/ 100489 w 182880"/>
                <a:gd name="connsiteY4-30" fmla="*/ 458154 h 3470434"/>
                <a:gd name="connsiteX5" fmla="*/ 114300 w 182880"/>
                <a:gd name="connsiteY5" fmla="*/ 0 h 3470434"/>
                <a:gd name="connsiteX0-31" fmla="*/ 114300 w 182880"/>
                <a:gd name="connsiteY0-32" fmla="*/ 0 h 3470434"/>
                <a:gd name="connsiteX1-33" fmla="*/ 182880 w 182880"/>
                <a:gd name="connsiteY1-34" fmla="*/ 407194 h 3470434"/>
                <a:gd name="connsiteX2-35" fmla="*/ 182880 w 182880"/>
                <a:gd name="connsiteY2-36" fmla="*/ 3470434 h 3470434"/>
                <a:gd name="connsiteX3-37" fmla="*/ 0 w 182880"/>
                <a:gd name="connsiteY3-38" fmla="*/ 3470434 h 3470434"/>
                <a:gd name="connsiteX4-39" fmla="*/ 2858 w 182880"/>
                <a:gd name="connsiteY4-40" fmla="*/ 593885 h 3470434"/>
                <a:gd name="connsiteX5-41" fmla="*/ 114300 w 182880"/>
                <a:gd name="connsiteY5-42" fmla="*/ 0 h 3470434"/>
                <a:gd name="connsiteX0-43" fmla="*/ 114300 w 206692"/>
                <a:gd name="connsiteY0-44" fmla="*/ 0 h 3470434"/>
                <a:gd name="connsiteX1-45" fmla="*/ 206692 w 206692"/>
                <a:gd name="connsiteY1-46" fmla="*/ 600075 h 3470434"/>
                <a:gd name="connsiteX2-47" fmla="*/ 182880 w 206692"/>
                <a:gd name="connsiteY2-48" fmla="*/ 3470434 h 3470434"/>
                <a:gd name="connsiteX3-49" fmla="*/ 0 w 206692"/>
                <a:gd name="connsiteY3-50" fmla="*/ 3470434 h 3470434"/>
                <a:gd name="connsiteX4-51" fmla="*/ 2858 w 206692"/>
                <a:gd name="connsiteY4-52" fmla="*/ 593885 h 3470434"/>
                <a:gd name="connsiteX5-53" fmla="*/ 114300 w 206692"/>
                <a:gd name="connsiteY5-54" fmla="*/ 0 h 3470434"/>
                <a:gd name="connsiteX0-55" fmla="*/ 128612 w 221004"/>
                <a:gd name="connsiteY0-56" fmla="*/ 0 h 3470434"/>
                <a:gd name="connsiteX1-57" fmla="*/ 221004 w 221004"/>
                <a:gd name="connsiteY1-58" fmla="*/ 600075 h 3470434"/>
                <a:gd name="connsiteX2-59" fmla="*/ 197192 w 221004"/>
                <a:gd name="connsiteY2-60" fmla="*/ 3470434 h 3470434"/>
                <a:gd name="connsiteX3-61" fmla="*/ 14312 w 221004"/>
                <a:gd name="connsiteY3-62" fmla="*/ 3470434 h 3470434"/>
                <a:gd name="connsiteX4-63" fmla="*/ 12407 w 221004"/>
                <a:gd name="connsiteY4-64" fmla="*/ 3110866 h 3470434"/>
                <a:gd name="connsiteX5-65" fmla="*/ 17170 w 221004"/>
                <a:gd name="connsiteY5-66" fmla="*/ 593885 h 3470434"/>
                <a:gd name="connsiteX6" fmla="*/ 128612 w 221004"/>
                <a:gd name="connsiteY6" fmla="*/ 0 h 3470434"/>
                <a:gd name="connsiteX0-67" fmla="*/ 120197 w 212589"/>
                <a:gd name="connsiteY0-68" fmla="*/ 0 h 3532985"/>
                <a:gd name="connsiteX1-69" fmla="*/ 212589 w 212589"/>
                <a:gd name="connsiteY1-70" fmla="*/ 600075 h 3532985"/>
                <a:gd name="connsiteX2-71" fmla="*/ 188777 w 212589"/>
                <a:gd name="connsiteY2-72" fmla="*/ 3470434 h 3532985"/>
                <a:gd name="connsiteX3-73" fmla="*/ 5897 w 212589"/>
                <a:gd name="connsiteY3-74" fmla="*/ 3470434 h 3532985"/>
                <a:gd name="connsiteX4-75" fmla="*/ 75430 w 212589"/>
                <a:gd name="connsiteY4-76" fmla="*/ 3272791 h 3532985"/>
                <a:gd name="connsiteX5-77" fmla="*/ 8755 w 212589"/>
                <a:gd name="connsiteY5-78" fmla="*/ 593885 h 3532985"/>
                <a:gd name="connsiteX6-79" fmla="*/ 120197 w 212589"/>
                <a:gd name="connsiteY6-80" fmla="*/ 0 h 3532985"/>
                <a:gd name="connsiteX0-81" fmla="*/ 120197 w 212589"/>
                <a:gd name="connsiteY0-82" fmla="*/ 0 h 3532985"/>
                <a:gd name="connsiteX1-83" fmla="*/ 212589 w 212589"/>
                <a:gd name="connsiteY1-84" fmla="*/ 600075 h 3532985"/>
                <a:gd name="connsiteX2-85" fmla="*/ 189730 w 212589"/>
                <a:gd name="connsiteY2-86" fmla="*/ 3175160 h 3532985"/>
                <a:gd name="connsiteX3-87" fmla="*/ 188777 w 212589"/>
                <a:gd name="connsiteY3-88" fmla="*/ 3470434 h 3532985"/>
                <a:gd name="connsiteX4-89" fmla="*/ 5897 w 212589"/>
                <a:gd name="connsiteY4-90" fmla="*/ 3470434 h 3532985"/>
                <a:gd name="connsiteX5-91" fmla="*/ 75430 w 212589"/>
                <a:gd name="connsiteY5-92" fmla="*/ 3272791 h 3532985"/>
                <a:gd name="connsiteX6-93" fmla="*/ 8755 w 212589"/>
                <a:gd name="connsiteY6-94" fmla="*/ 593885 h 3532985"/>
                <a:gd name="connsiteX7" fmla="*/ 120197 w 212589"/>
                <a:gd name="connsiteY7" fmla="*/ 0 h 3532985"/>
                <a:gd name="connsiteX0-95" fmla="*/ 120197 w 212589"/>
                <a:gd name="connsiteY0-96" fmla="*/ 0 h 3532985"/>
                <a:gd name="connsiteX1-97" fmla="*/ 212589 w 212589"/>
                <a:gd name="connsiteY1-98" fmla="*/ 600075 h 3532985"/>
                <a:gd name="connsiteX2-99" fmla="*/ 180205 w 212589"/>
                <a:gd name="connsiteY2-100" fmla="*/ 3313272 h 3532985"/>
                <a:gd name="connsiteX3-101" fmla="*/ 188777 w 212589"/>
                <a:gd name="connsiteY3-102" fmla="*/ 3470434 h 3532985"/>
                <a:gd name="connsiteX4-103" fmla="*/ 5897 w 212589"/>
                <a:gd name="connsiteY4-104" fmla="*/ 3470434 h 3532985"/>
                <a:gd name="connsiteX5-105" fmla="*/ 75430 w 212589"/>
                <a:gd name="connsiteY5-106" fmla="*/ 3272791 h 3532985"/>
                <a:gd name="connsiteX6-107" fmla="*/ 8755 w 212589"/>
                <a:gd name="connsiteY6-108" fmla="*/ 593885 h 3532985"/>
                <a:gd name="connsiteX7-109" fmla="*/ 120197 w 212589"/>
                <a:gd name="connsiteY7-110" fmla="*/ 0 h 3532985"/>
                <a:gd name="connsiteX0-111" fmla="*/ 129290 w 221682"/>
                <a:gd name="connsiteY0-112" fmla="*/ 0 h 4039553"/>
                <a:gd name="connsiteX1-113" fmla="*/ 221682 w 221682"/>
                <a:gd name="connsiteY1-114" fmla="*/ 600075 h 4039553"/>
                <a:gd name="connsiteX2-115" fmla="*/ 189298 w 221682"/>
                <a:gd name="connsiteY2-116" fmla="*/ 3313272 h 4039553"/>
                <a:gd name="connsiteX3-117" fmla="*/ 197870 w 221682"/>
                <a:gd name="connsiteY3-118" fmla="*/ 3470434 h 4039553"/>
                <a:gd name="connsiteX4-119" fmla="*/ 5465 w 221682"/>
                <a:gd name="connsiteY4-120" fmla="*/ 4039553 h 4039553"/>
                <a:gd name="connsiteX5-121" fmla="*/ 84523 w 221682"/>
                <a:gd name="connsiteY5-122" fmla="*/ 3272791 h 4039553"/>
                <a:gd name="connsiteX6-123" fmla="*/ 17848 w 221682"/>
                <a:gd name="connsiteY6-124" fmla="*/ 593885 h 4039553"/>
                <a:gd name="connsiteX7-125" fmla="*/ 129290 w 221682"/>
                <a:gd name="connsiteY7-126" fmla="*/ 0 h 4039553"/>
                <a:gd name="connsiteX0-127" fmla="*/ 129290 w 278833"/>
                <a:gd name="connsiteY0-128" fmla="*/ 0 h 4418171"/>
                <a:gd name="connsiteX1-129" fmla="*/ 221682 w 278833"/>
                <a:gd name="connsiteY1-130" fmla="*/ 600075 h 4418171"/>
                <a:gd name="connsiteX2-131" fmla="*/ 189298 w 278833"/>
                <a:gd name="connsiteY2-132" fmla="*/ 3313272 h 4418171"/>
                <a:gd name="connsiteX3-133" fmla="*/ 278833 w 278833"/>
                <a:gd name="connsiteY3-134" fmla="*/ 4418171 h 4418171"/>
                <a:gd name="connsiteX4-135" fmla="*/ 5465 w 278833"/>
                <a:gd name="connsiteY4-136" fmla="*/ 4039553 h 4418171"/>
                <a:gd name="connsiteX5-137" fmla="*/ 84523 w 278833"/>
                <a:gd name="connsiteY5-138" fmla="*/ 3272791 h 4418171"/>
                <a:gd name="connsiteX6-139" fmla="*/ 17848 w 278833"/>
                <a:gd name="connsiteY6-140" fmla="*/ 593885 h 4418171"/>
                <a:gd name="connsiteX7-141" fmla="*/ 129290 w 278833"/>
                <a:gd name="connsiteY7-142" fmla="*/ 0 h 4418171"/>
                <a:gd name="connsiteX0-143" fmla="*/ 210502 w 360045"/>
                <a:gd name="connsiteY0-144" fmla="*/ 0 h 4715828"/>
                <a:gd name="connsiteX1-145" fmla="*/ 302894 w 360045"/>
                <a:gd name="connsiteY1-146" fmla="*/ 600075 h 4715828"/>
                <a:gd name="connsiteX2-147" fmla="*/ 270510 w 360045"/>
                <a:gd name="connsiteY2-148" fmla="*/ 3313272 h 4715828"/>
                <a:gd name="connsiteX3-149" fmla="*/ 360045 w 360045"/>
                <a:gd name="connsiteY3-150" fmla="*/ 4418171 h 4715828"/>
                <a:gd name="connsiteX4-151" fmla="*/ 3333 w 360045"/>
                <a:gd name="connsiteY4-152" fmla="*/ 4715828 h 4715828"/>
                <a:gd name="connsiteX5-153" fmla="*/ 165735 w 360045"/>
                <a:gd name="connsiteY5-154" fmla="*/ 3272791 h 4715828"/>
                <a:gd name="connsiteX6-155" fmla="*/ 99060 w 360045"/>
                <a:gd name="connsiteY6-156" fmla="*/ 593885 h 4715828"/>
                <a:gd name="connsiteX7-157" fmla="*/ 210502 w 360045"/>
                <a:gd name="connsiteY7-158" fmla="*/ 0 h 4715828"/>
                <a:gd name="connsiteX0-159" fmla="*/ 210502 w 507682"/>
                <a:gd name="connsiteY0-160" fmla="*/ 0 h 5446871"/>
                <a:gd name="connsiteX1-161" fmla="*/ 302894 w 507682"/>
                <a:gd name="connsiteY1-162" fmla="*/ 600075 h 5446871"/>
                <a:gd name="connsiteX2-163" fmla="*/ 270510 w 507682"/>
                <a:gd name="connsiteY2-164" fmla="*/ 3313272 h 5446871"/>
                <a:gd name="connsiteX3-165" fmla="*/ 507682 w 507682"/>
                <a:gd name="connsiteY3-166" fmla="*/ 5446871 h 5446871"/>
                <a:gd name="connsiteX4-167" fmla="*/ 3333 w 507682"/>
                <a:gd name="connsiteY4-168" fmla="*/ 4715828 h 5446871"/>
                <a:gd name="connsiteX5-169" fmla="*/ 165735 w 507682"/>
                <a:gd name="connsiteY5-170" fmla="*/ 3272791 h 5446871"/>
                <a:gd name="connsiteX6-171" fmla="*/ 99060 w 507682"/>
                <a:gd name="connsiteY6-172" fmla="*/ 593885 h 5446871"/>
                <a:gd name="connsiteX7-173" fmla="*/ 210502 w 507682"/>
                <a:gd name="connsiteY7-174" fmla="*/ 0 h 5446871"/>
                <a:gd name="connsiteX0-175" fmla="*/ 297634 w 594814"/>
                <a:gd name="connsiteY0-176" fmla="*/ 0 h 5458778"/>
                <a:gd name="connsiteX1-177" fmla="*/ 390026 w 594814"/>
                <a:gd name="connsiteY1-178" fmla="*/ 600075 h 5458778"/>
                <a:gd name="connsiteX2-179" fmla="*/ 357642 w 594814"/>
                <a:gd name="connsiteY2-180" fmla="*/ 3313272 h 5458778"/>
                <a:gd name="connsiteX3-181" fmla="*/ 594814 w 594814"/>
                <a:gd name="connsiteY3-182" fmla="*/ 5446871 h 5458778"/>
                <a:gd name="connsiteX4-183" fmla="*/ 2359 w 594814"/>
                <a:gd name="connsiteY4-184" fmla="*/ 5458778 h 5458778"/>
                <a:gd name="connsiteX5-185" fmla="*/ 252867 w 594814"/>
                <a:gd name="connsiteY5-186" fmla="*/ 3272791 h 5458778"/>
                <a:gd name="connsiteX6-187" fmla="*/ 186192 w 594814"/>
                <a:gd name="connsiteY6-188" fmla="*/ 593885 h 5458778"/>
                <a:gd name="connsiteX7-189" fmla="*/ 297634 w 594814"/>
                <a:gd name="connsiteY7-190" fmla="*/ 0 h 5458778"/>
                <a:gd name="connsiteX0-191" fmla="*/ 297634 w 594814"/>
                <a:gd name="connsiteY0-192" fmla="*/ 0 h 5458778"/>
                <a:gd name="connsiteX1-193" fmla="*/ 390026 w 594814"/>
                <a:gd name="connsiteY1-194" fmla="*/ 600075 h 5458778"/>
                <a:gd name="connsiteX2-195" fmla="*/ 348117 w 594814"/>
                <a:gd name="connsiteY2-196" fmla="*/ 3270410 h 5458778"/>
                <a:gd name="connsiteX3-197" fmla="*/ 594814 w 594814"/>
                <a:gd name="connsiteY3-198" fmla="*/ 5446871 h 5458778"/>
                <a:gd name="connsiteX4-199" fmla="*/ 2359 w 594814"/>
                <a:gd name="connsiteY4-200" fmla="*/ 5458778 h 5458778"/>
                <a:gd name="connsiteX5-201" fmla="*/ 252867 w 594814"/>
                <a:gd name="connsiteY5-202" fmla="*/ 3272791 h 5458778"/>
                <a:gd name="connsiteX6-203" fmla="*/ 186192 w 594814"/>
                <a:gd name="connsiteY6-204" fmla="*/ 593885 h 5458778"/>
                <a:gd name="connsiteX7-205" fmla="*/ 297634 w 594814"/>
                <a:gd name="connsiteY7-206" fmla="*/ 0 h 5458778"/>
                <a:gd name="connsiteX0-207" fmla="*/ 297634 w 594814"/>
                <a:gd name="connsiteY0-208" fmla="*/ 0 h 5458778"/>
                <a:gd name="connsiteX1-209" fmla="*/ 390026 w 594814"/>
                <a:gd name="connsiteY1-210" fmla="*/ 600075 h 5458778"/>
                <a:gd name="connsiteX2-211" fmla="*/ 348117 w 594814"/>
                <a:gd name="connsiteY2-212" fmla="*/ 3270410 h 5458778"/>
                <a:gd name="connsiteX3-213" fmla="*/ 594814 w 594814"/>
                <a:gd name="connsiteY3-214" fmla="*/ 5446871 h 5458778"/>
                <a:gd name="connsiteX4-215" fmla="*/ 2359 w 594814"/>
                <a:gd name="connsiteY4-216" fmla="*/ 5458778 h 5458778"/>
                <a:gd name="connsiteX5-217" fmla="*/ 252867 w 594814"/>
                <a:gd name="connsiteY5-218" fmla="*/ 3272791 h 5458778"/>
                <a:gd name="connsiteX6-219" fmla="*/ 186192 w 594814"/>
                <a:gd name="connsiteY6-220" fmla="*/ 593885 h 5458778"/>
                <a:gd name="connsiteX7-221" fmla="*/ 297634 w 594814"/>
                <a:gd name="connsiteY7-222" fmla="*/ 0 h 5458778"/>
                <a:gd name="connsiteX0-223" fmla="*/ 297634 w 594814"/>
                <a:gd name="connsiteY0-224" fmla="*/ 0 h 5458778"/>
                <a:gd name="connsiteX1-225" fmla="*/ 390026 w 594814"/>
                <a:gd name="connsiteY1-226" fmla="*/ 600075 h 5458778"/>
                <a:gd name="connsiteX2-227" fmla="*/ 352880 w 594814"/>
                <a:gd name="connsiteY2-228" fmla="*/ 3270410 h 5458778"/>
                <a:gd name="connsiteX3-229" fmla="*/ 594814 w 594814"/>
                <a:gd name="connsiteY3-230" fmla="*/ 5446871 h 5458778"/>
                <a:gd name="connsiteX4-231" fmla="*/ 2359 w 594814"/>
                <a:gd name="connsiteY4-232" fmla="*/ 5458778 h 5458778"/>
                <a:gd name="connsiteX5-233" fmla="*/ 252867 w 594814"/>
                <a:gd name="connsiteY5-234" fmla="*/ 3272791 h 5458778"/>
                <a:gd name="connsiteX6-235" fmla="*/ 186192 w 594814"/>
                <a:gd name="connsiteY6-236" fmla="*/ 593885 h 5458778"/>
                <a:gd name="connsiteX7-237" fmla="*/ 297634 w 594814"/>
                <a:gd name="connsiteY7-238" fmla="*/ 0 h 5458778"/>
                <a:gd name="connsiteX0-239" fmla="*/ 295275 w 592455"/>
                <a:gd name="connsiteY0-240" fmla="*/ 0 h 5458778"/>
                <a:gd name="connsiteX1-241" fmla="*/ 387667 w 592455"/>
                <a:gd name="connsiteY1-242" fmla="*/ 600075 h 5458778"/>
                <a:gd name="connsiteX2-243" fmla="*/ 350521 w 592455"/>
                <a:gd name="connsiteY2-244" fmla="*/ 3270410 h 5458778"/>
                <a:gd name="connsiteX3-245" fmla="*/ 592455 w 592455"/>
                <a:gd name="connsiteY3-246" fmla="*/ 5446871 h 5458778"/>
                <a:gd name="connsiteX4-247" fmla="*/ 0 w 592455"/>
                <a:gd name="connsiteY4-248" fmla="*/ 5458778 h 5458778"/>
                <a:gd name="connsiteX5-249" fmla="*/ 250508 w 592455"/>
                <a:gd name="connsiteY5-250" fmla="*/ 3272791 h 5458778"/>
                <a:gd name="connsiteX6-251" fmla="*/ 183833 w 592455"/>
                <a:gd name="connsiteY6-252" fmla="*/ 593885 h 5458778"/>
                <a:gd name="connsiteX7-253" fmla="*/ 295275 w 592455"/>
                <a:gd name="connsiteY7-254" fmla="*/ 0 h 5458778"/>
                <a:gd name="connsiteX0-255" fmla="*/ 295275 w 606743"/>
                <a:gd name="connsiteY0-256" fmla="*/ 0 h 5475446"/>
                <a:gd name="connsiteX1-257" fmla="*/ 387667 w 606743"/>
                <a:gd name="connsiteY1-258" fmla="*/ 600075 h 5475446"/>
                <a:gd name="connsiteX2-259" fmla="*/ 350521 w 606743"/>
                <a:gd name="connsiteY2-260" fmla="*/ 3270410 h 5475446"/>
                <a:gd name="connsiteX3-261" fmla="*/ 606743 w 606743"/>
                <a:gd name="connsiteY3-262" fmla="*/ 5475446 h 5475446"/>
                <a:gd name="connsiteX4-263" fmla="*/ 0 w 606743"/>
                <a:gd name="connsiteY4-264" fmla="*/ 5458778 h 5475446"/>
                <a:gd name="connsiteX5-265" fmla="*/ 250508 w 606743"/>
                <a:gd name="connsiteY5-266" fmla="*/ 3272791 h 5475446"/>
                <a:gd name="connsiteX6-267" fmla="*/ 183833 w 606743"/>
                <a:gd name="connsiteY6-268" fmla="*/ 593885 h 5475446"/>
                <a:gd name="connsiteX7-269" fmla="*/ 295275 w 606743"/>
                <a:gd name="connsiteY7-270" fmla="*/ 0 h 5475446"/>
                <a:gd name="connsiteX0-271" fmla="*/ 295275 w 606743"/>
                <a:gd name="connsiteY0-272" fmla="*/ 0 h 5465921"/>
                <a:gd name="connsiteX1-273" fmla="*/ 387667 w 606743"/>
                <a:gd name="connsiteY1-274" fmla="*/ 600075 h 5465921"/>
                <a:gd name="connsiteX2-275" fmla="*/ 350521 w 606743"/>
                <a:gd name="connsiteY2-276" fmla="*/ 3270410 h 5465921"/>
                <a:gd name="connsiteX3-277" fmla="*/ 606743 w 606743"/>
                <a:gd name="connsiteY3-278" fmla="*/ 5465921 h 5465921"/>
                <a:gd name="connsiteX4-279" fmla="*/ 0 w 606743"/>
                <a:gd name="connsiteY4-280" fmla="*/ 5458778 h 5465921"/>
                <a:gd name="connsiteX5-281" fmla="*/ 250508 w 606743"/>
                <a:gd name="connsiteY5-282" fmla="*/ 3272791 h 5465921"/>
                <a:gd name="connsiteX6-283" fmla="*/ 183833 w 606743"/>
                <a:gd name="connsiteY6-284" fmla="*/ 593885 h 5465921"/>
                <a:gd name="connsiteX7-285" fmla="*/ 295275 w 606743"/>
                <a:gd name="connsiteY7-286" fmla="*/ 0 h 5465921"/>
                <a:gd name="connsiteX0-287" fmla="*/ 295275 w 606743"/>
                <a:gd name="connsiteY0-288" fmla="*/ 0 h 5465921"/>
                <a:gd name="connsiteX1-289" fmla="*/ 387667 w 606743"/>
                <a:gd name="connsiteY1-290" fmla="*/ 600075 h 5465921"/>
                <a:gd name="connsiteX2-291" fmla="*/ 350521 w 606743"/>
                <a:gd name="connsiteY2-292" fmla="*/ 3270410 h 5465921"/>
                <a:gd name="connsiteX3-293" fmla="*/ 606743 w 606743"/>
                <a:gd name="connsiteY3-294" fmla="*/ 5465921 h 5465921"/>
                <a:gd name="connsiteX4-295" fmla="*/ 0 w 606743"/>
                <a:gd name="connsiteY4-296" fmla="*/ 5458778 h 5465921"/>
                <a:gd name="connsiteX5-297" fmla="*/ 250508 w 606743"/>
                <a:gd name="connsiteY5-298" fmla="*/ 3272791 h 5465921"/>
                <a:gd name="connsiteX6-299" fmla="*/ 183833 w 606743"/>
                <a:gd name="connsiteY6-300" fmla="*/ 593885 h 5465921"/>
                <a:gd name="connsiteX7-301" fmla="*/ 295275 w 606743"/>
                <a:gd name="connsiteY7-302" fmla="*/ 0 h 5465921"/>
                <a:gd name="connsiteX0-303" fmla="*/ 295275 w 606743"/>
                <a:gd name="connsiteY0-304" fmla="*/ 0 h 5465921"/>
                <a:gd name="connsiteX1-305" fmla="*/ 387667 w 606743"/>
                <a:gd name="connsiteY1-306" fmla="*/ 600075 h 5465921"/>
                <a:gd name="connsiteX2-307" fmla="*/ 350521 w 606743"/>
                <a:gd name="connsiteY2-308" fmla="*/ 3270410 h 5465921"/>
                <a:gd name="connsiteX3-309" fmla="*/ 606743 w 606743"/>
                <a:gd name="connsiteY3-310" fmla="*/ 5465921 h 5465921"/>
                <a:gd name="connsiteX4-311" fmla="*/ 0 w 606743"/>
                <a:gd name="connsiteY4-312" fmla="*/ 5458778 h 5465921"/>
                <a:gd name="connsiteX5-313" fmla="*/ 250508 w 606743"/>
                <a:gd name="connsiteY5-314" fmla="*/ 3272791 h 5465921"/>
                <a:gd name="connsiteX6-315" fmla="*/ 183833 w 606743"/>
                <a:gd name="connsiteY6-316" fmla="*/ 593885 h 5465921"/>
                <a:gd name="connsiteX7-317" fmla="*/ 295275 w 606743"/>
                <a:gd name="connsiteY7-318" fmla="*/ 0 h 5465921"/>
                <a:gd name="connsiteX0-319" fmla="*/ 295275 w 606743"/>
                <a:gd name="connsiteY0-320" fmla="*/ 0 h 5465921"/>
                <a:gd name="connsiteX1-321" fmla="*/ 387667 w 606743"/>
                <a:gd name="connsiteY1-322" fmla="*/ 600075 h 5465921"/>
                <a:gd name="connsiteX2-323" fmla="*/ 350521 w 606743"/>
                <a:gd name="connsiteY2-324" fmla="*/ 3270410 h 5465921"/>
                <a:gd name="connsiteX3-325" fmla="*/ 606743 w 606743"/>
                <a:gd name="connsiteY3-326" fmla="*/ 5465921 h 5465921"/>
                <a:gd name="connsiteX4-327" fmla="*/ 0 w 606743"/>
                <a:gd name="connsiteY4-328" fmla="*/ 5458778 h 5465921"/>
                <a:gd name="connsiteX5-329" fmla="*/ 250508 w 606743"/>
                <a:gd name="connsiteY5-330" fmla="*/ 3272791 h 5465921"/>
                <a:gd name="connsiteX6-331" fmla="*/ 183833 w 606743"/>
                <a:gd name="connsiteY6-332" fmla="*/ 593885 h 5465921"/>
                <a:gd name="connsiteX7-333" fmla="*/ 295275 w 606743"/>
                <a:gd name="connsiteY7-334" fmla="*/ 0 h 5465921"/>
                <a:gd name="connsiteX0-335" fmla="*/ 295275 w 607630"/>
                <a:gd name="connsiteY0-336" fmla="*/ 0 h 5465921"/>
                <a:gd name="connsiteX1-337" fmla="*/ 387667 w 607630"/>
                <a:gd name="connsiteY1-338" fmla="*/ 600075 h 5465921"/>
                <a:gd name="connsiteX2-339" fmla="*/ 350521 w 607630"/>
                <a:gd name="connsiteY2-340" fmla="*/ 3270410 h 5465921"/>
                <a:gd name="connsiteX3-341" fmla="*/ 606743 w 607630"/>
                <a:gd name="connsiteY3-342" fmla="*/ 5465921 h 5465921"/>
                <a:gd name="connsiteX4-343" fmla="*/ 0 w 607630"/>
                <a:gd name="connsiteY4-344" fmla="*/ 5458778 h 5465921"/>
                <a:gd name="connsiteX5-345" fmla="*/ 250508 w 607630"/>
                <a:gd name="connsiteY5-346" fmla="*/ 3272791 h 5465921"/>
                <a:gd name="connsiteX6-347" fmla="*/ 183833 w 607630"/>
                <a:gd name="connsiteY6-348" fmla="*/ 593885 h 5465921"/>
                <a:gd name="connsiteX7-349" fmla="*/ 295275 w 607630"/>
                <a:gd name="connsiteY7-350" fmla="*/ 0 h 5465921"/>
                <a:gd name="connsiteX0-351" fmla="*/ 295275 w 607630"/>
                <a:gd name="connsiteY0-352" fmla="*/ 0 h 5465921"/>
                <a:gd name="connsiteX1-353" fmla="*/ 387667 w 607630"/>
                <a:gd name="connsiteY1-354" fmla="*/ 600075 h 5465921"/>
                <a:gd name="connsiteX2-355" fmla="*/ 350521 w 607630"/>
                <a:gd name="connsiteY2-356" fmla="*/ 3270410 h 5465921"/>
                <a:gd name="connsiteX3-357" fmla="*/ 606743 w 607630"/>
                <a:gd name="connsiteY3-358" fmla="*/ 5465921 h 5465921"/>
                <a:gd name="connsiteX4-359" fmla="*/ 0 w 607630"/>
                <a:gd name="connsiteY4-360" fmla="*/ 5458778 h 5465921"/>
                <a:gd name="connsiteX5-361" fmla="*/ 250508 w 607630"/>
                <a:gd name="connsiteY5-362" fmla="*/ 3272791 h 5465921"/>
                <a:gd name="connsiteX6-363" fmla="*/ 174308 w 607630"/>
                <a:gd name="connsiteY6-364" fmla="*/ 1060610 h 5465921"/>
                <a:gd name="connsiteX7-365" fmla="*/ 295275 w 607630"/>
                <a:gd name="connsiteY7-366" fmla="*/ 0 h 5465921"/>
                <a:gd name="connsiteX0-367" fmla="*/ 295275 w 607630"/>
                <a:gd name="connsiteY0-368" fmla="*/ 0 h 5465921"/>
                <a:gd name="connsiteX1-369" fmla="*/ 387667 w 607630"/>
                <a:gd name="connsiteY1-370" fmla="*/ 600075 h 5465921"/>
                <a:gd name="connsiteX2-371" fmla="*/ 350521 w 607630"/>
                <a:gd name="connsiteY2-372" fmla="*/ 3270410 h 5465921"/>
                <a:gd name="connsiteX3-373" fmla="*/ 606743 w 607630"/>
                <a:gd name="connsiteY3-374" fmla="*/ 5465921 h 5465921"/>
                <a:gd name="connsiteX4-375" fmla="*/ 0 w 607630"/>
                <a:gd name="connsiteY4-376" fmla="*/ 5458778 h 5465921"/>
                <a:gd name="connsiteX5-377" fmla="*/ 250508 w 607630"/>
                <a:gd name="connsiteY5-378" fmla="*/ 3272791 h 5465921"/>
                <a:gd name="connsiteX6-379" fmla="*/ 174308 w 607630"/>
                <a:gd name="connsiteY6-380" fmla="*/ 1060610 h 5465921"/>
                <a:gd name="connsiteX7-381" fmla="*/ 295275 w 607630"/>
                <a:gd name="connsiteY7-382" fmla="*/ 0 h 5465921"/>
                <a:gd name="connsiteX0-383" fmla="*/ 295275 w 607630"/>
                <a:gd name="connsiteY0-384" fmla="*/ 0 h 5465921"/>
                <a:gd name="connsiteX1-385" fmla="*/ 397192 w 607630"/>
                <a:gd name="connsiteY1-386" fmla="*/ 1057275 h 5465921"/>
                <a:gd name="connsiteX2-387" fmla="*/ 350521 w 607630"/>
                <a:gd name="connsiteY2-388" fmla="*/ 3270410 h 5465921"/>
                <a:gd name="connsiteX3-389" fmla="*/ 606743 w 607630"/>
                <a:gd name="connsiteY3-390" fmla="*/ 5465921 h 5465921"/>
                <a:gd name="connsiteX4-391" fmla="*/ 0 w 607630"/>
                <a:gd name="connsiteY4-392" fmla="*/ 5458778 h 5465921"/>
                <a:gd name="connsiteX5-393" fmla="*/ 250508 w 607630"/>
                <a:gd name="connsiteY5-394" fmla="*/ 3272791 h 5465921"/>
                <a:gd name="connsiteX6-395" fmla="*/ 174308 w 607630"/>
                <a:gd name="connsiteY6-396" fmla="*/ 1060610 h 5465921"/>
                <a:gd name="connsiteX7-397" fmla="*/ 295275 w 607630"/>
                <a:gd name="connsiteY7-398" fmla="*/ 0 h 5465921"/>
                <a:gd name="connsiteX0-399" fmla="*/ 295275 w 607630"/>
                <a:gd name="connsiteY0-400" fmla="*/ 0 h 5465921"/>
                <a:gd name="connsiteX1-401" fmla="*/ 397192 w 607630"/>
                <a:gd name="connsiteY1-402" fmla="*/ 1057275 h 5465921"/>
                <a:gd name="connsiteX2-403" fmla="*/ 350521 w 607630"/>
                <a:gd name="connsiteY2-404" fmla="*/ 3270410 h 5465921"/>
                <a:gd name="connsiteX3-405" fmla="*/ 606743 w 607630"/>
                <a:gd name="connsiteY3-406" fmla="*/ 5465921 h 5465921"/>
                <a:gd name="connsiteX4-407" fmla="*/ 0 w 607630"/>
                <a:gd name="connsiteY4-408" fmla="*/ 5458778 h 5465921"/>
                <a:gd name="connsiteX5-409" fmla="*/ 250508 w 607630"/>
                <a:gd name="connsiteY5-410" fmla="*/ 3272791 h 5465921"/>
                <a:gd name="connsiteX6-411" fmla="*/ 174308 w 607630"/>
                <a:gd name="connsiteY6-412" fmla="*/ 1060610 h 5465921"/>
                <a:gd name="connsiteX7-413" fmla="*/ 295275 w 607630"/>
                <a:gd name="connsiteY7-414" fmla="*/ 0 h 5465921"/>
                <a:gd name="connsiteX0-415" fmla="*/ 295275 w 607630"/>
                <a:gd name="connsiteY0-416" fmla="*/ 0 h 5465921"/>
                <a:gd name="connsiteX1-417" fmla="*/ 397192 w 607630"/>
                <a:gd name="connsiteY1-418" fmla="*/ 1057275 h 5465921"/>
                <a:gd name="connsiteX2-419" fmla="*/ 350521 w 607630"/>
                <a:gd name="connsiteY2-420" fmla="*/ 3270410 h 5465921"/>
                <a:gd name="connsiteX3-421" fmla="*/ 606743 w 607630"/>
                <a:gd name="connsiteY3-422" fmla="*/ 5465921 h 5465921"/>
                <a:gd name="connsiteX4-423" fmla="*/ 0 w 607630"/>
                <a:gd name="connsiteY4-424" fmla="*/ 5458778 h 5465921"/>
                <a:gd name="connsiteX5-425" fmla="*/ 250508 w 607630"/>
                <a:gd name="connsiteY5-426" fmla="*/ 3272791 h 5465921"/>
                <a:gd name="connsiteX6-427" fmla="*/ 174308 w 607630"/>
                <a:gd name="connsiteY6-428" fmla="*/ 1060610 h 5465921"/>
                <a:gd name="connsiteX7-429" fmla="*/ 295275 w 607630"/>
                <a:gd name="connsiteY7-430" fmla="*/ 0 h 5465921"/>
                <a:gd name="connsiteX0-431" fmla="*/ 295275 w 607630"/>
                <a:gd name="connsiteY0-432" fmla="*/ 0 h 5465921"/>
                <a:gd name="connsiteX1-433" fmla="*/ 397192 w 607630"/>
                <a:gd name="connsiteY1-434" fmla="*/ 1057275 h 5465921"/>
                <a:gd name="connsiteX2-435" fmla="*/ 350521 w 607630"/>
                <a:gd name="connsiteY2-436" fmla="*/ 3270410 h 5465921"/>
                <a:gd name="connsiteX3-437" fmla="*/ 606743 w 607630"/>
                <a:gd name="connsiteY3-438" fmla="*/ 5465921 h 5465921"/>
                <a:gd name="connsiteX4-439" fmla="*/ 0 w 607630"/>
                <a:gd name="connsiteY4-440" fmla="*/ 5458778 h 5465921"/>
                <a:gd name="connsiteX5-441" fmla="*/ 250508 w 607630"/>
                <a:gd name="connsiteY5-442" fmla="*/ 3272791 h 5465921"/>
                <a:gd name="connsiteX6-443" fmla="*/ 174308 w 607630"/>
                <a:gd name="connsiteY6-444" fmla="*/ 1060610 h 5465921"/>
                <a:gd name="connsiteX7-445" fmla="*/ 295275 w 607630"/>
                <a:gd name="connsiteY7-446" fmla="*/ 0 h 5465921"/>
                <a:gd name="connsiteX0-447" fmla="*/ 295275 w 607630"/>
                <a:gd name="connsiteY0-448" fmla="*/ 0 h 5465921"/>
                <a:gd name="connsiteX1-449" fmla="*/ 397192 w 607630"/>
                <a:gd name="connsiteY1-450" fmla="*/ 1057275 h 5465921"/>
                <a:gd name="connsiteX2-451" fmla="*/ 350521 w 607630"/>
                <a:gd name="connsiteY2-452" fmla="*/ 3270410 h 5465921"/>
                <a:gd name="connsiteX3-453" fmla="*/ 606743 w 607630"/>
                <a:gd name="connsiteY3-454" fmla="*/ 5465921 h 5465921"/>
                <a:gd name="connsiteX4-455" fmla="*/ 0 w 607630"/>
                <a:gd name="connsiteY4-456" fmla="*/ 5458778 h 5465921"/>
                <a:gd name="connsiteX5-457" fmla="*/ 250508 w 607630"/>
                <a:gd name="connsiteY5-458" fmla="*/ 3272791 h 5465921"/>
                <a:gd name="connsiteX6-459" fmla="*/ 174308 w 607630"/>
                <a:gd name="connsiteY6-460" fmla="*/ 1060610 h 5465921"/>
                <a:gd name="connsiteX7-461" fmla="*/ 295275 w 607630"/>
                <a:gd name="connsiteY7-462" fmla="*/ 0 h 5465921"/>
                <a:gd name="connsiteX0-463" fmla="*/ 295275 w 607630"/>
                <a:gd name="connsiteY0-464" fmla="*/ 0 h 5465921"/>
                <a:gd name="connsiteX1-465" fmla="*/ 397192 w 607630"/>
                <a:gd name="connsiteY1-466" fmla="*/ 1057275 h 5465921"/>
                <a:gd name="connsiteX2-467" fmla="*/ 350521 w 607630"/>
                <a:gd name="connsiteY2-468" fmla="*/ 3270410 h 5465921"/>
                <a:gd name="connsiteX3-469" fmla="*/ 606743 w 607630"/>
                <a:gd name="connsiteY3-470" fmla="*/ 5465921 h 5465921"/>
                <a:gd name="connsiteX4-471" fmla="*/ 0 w 607630"/>
                <a:gd name="connsiteY4-472" fmla="*/ 5458778 h 5465921"/>
                <a:gd name="connsiteX5-473" fmla="*/ 250508 w 607630"/>
                <a:gd name="connsiteY5-474" fmla="*/ 3272791 h 5465921"/>
                <a:gd name="connsiteX6-475" fmla="*/ 174308 w 607630"/>
                <a:gd name="connsiteY6-476" fmla="*/ 1060610 h 5465921"/>
                <a:gd name="connsiteX7-477" fmla="*/ 295275 w 607630"/>
                <a:gd name="connsiteY7-478" fmla="*/ 0 h 5465921"/>
                <a:gd name="connsiteX0-479" fmla="*/ 295275 w 607630"/>
                <a:gd name="connsiteY0-480" fmla="*/ 0 h 5465921"/>
                <a:gd name="connsiteX1-481" fmla="*/ 411480 w 607630"/>
                <a:gd name="connsiteY1-482" fmla="*/ 1066800 h 5465921"/>
                <a:gd name="connsiteX2-483" fmla="*/ 350521 w 607630"/>
                <a:gd name="connsiteY2-484" fmla="*/ 3270410 h 5465921"/>
                <a:gd name="connsiteX3-485" fmla="*/ 606743 w 607630"/>
                <a:gd name="connsiteY3-486" fmla="*/ 5465921 h 5465921"/>
                <a:gd name="connsiteX4-487" fmla="*/ 0 w 607630"/>
                <a:gd name="connsiteY4-488" fmla="*/ 5458778 h 5465921"/>
                <a:gd name="connsiteX5-489" fmla="*/ 250508 w 607630"/>
                <a:gd name="connsiteY5-490" fmla="*/ 3272791 h 5465921"/>
                <a:gd name="connsiteX6-491" fmla="*/ 174308 w 607630"/>
                <a:gd name="connsiteY6-492" fmla="*/ 1060610 h 5465921"/>
                <a:gd name="connsiteX7-493" fmla="*/ 295275 w 607630"/>
                <a:gd name="connsiteY7-494" fmla="*/ 0 h 5465921"/>
                <a:gd name="connsiteX0-495" fmla="*/ 295275 w 607630"/>
                <a:gd name="connsiteY0-496" fmla="*/ 0 h 5465921"/>
                <a:gd name="connsiteX1-497" fmla="*/ 411480 w 607630"/>
                <a:gd name="connsiteY1-498" fmla="*/ 1066800 h 5465921"/>
                <a:gd name="connsiteX2-499" fmla="*/ 350521 w 607630"/>
                <a:gd name="connsiteY2-500" fmla="*/ 3270410 h 5465921"/>
                <a:gd name="connsiteX3-501" fmla="*/ 606743 w 607630"/>
                <a:gd name="connsiteY3-502" fmla="*/ 5465921 h 5465921"/>
                <a:gd name="connsiteX4-503" fmla="*/ 0 w 607630"/>
                <a:gd name="connsiteY4-504" fmla="*/ 5458778 h 5465921"/>
                <a:gd name="connsiteX5-505" fmla="*/ 250508 w 607630"/>
                <a:gd name="connsiteY5-506" fmla="*/ 3272791 h 5465921"/>
                <a:gd name="connsiteX6-507" fmla="*/ 174308 w 607630"/>
                <a:gd name="connsiteY6-508" fmla="*/ 1060610 h 5465921"/>
                <a:gd name="connsiteX7-509" fmla="*/ 295275 w 607630"/>
                <a:gd name="connsiteY7-510" fmla="*/ 0 h 5465921"/>
                <a:gd name="connsiteX0-511" fmla="*/ 295275 w 607630"/>
                <a:gd name="connsiteY0-512" fmla="*/ 0 h 5465921"/>
                <a:gd name="connsiteX1-513" fmla="*/ 411480 w 607630"/>
                <a:gd name="connsiteY1-514" fmla="*/ 1066800 h 5465921"/>
                <a:gd name="connsiteX2-515" fmla="*/ 350521 w 607630"/>
                <a:gd name="connsiteY2-516" fmla="*/ 3270410 h 5465921"/>
                <a:gd name="connsiteX3-517" fmla="*/ 606743 w 607630"/>
                <a:gd name="connsiteY3-518" fmla="*/ 5465921 h 5465921"/>
                <a:gd name="connsiteX4-519" fmla="*/ 0 w 607630"/>
                <a:gd name="connsiteY4-520" fmla="*/ 5458778 h 5465921"/>
                <a:gd name="connsiteX5-521" fmla="*/ 250508 w 607630"/>
                <a:gd name="connsiteY5-522" fmla="*/ 3272791 h 5465921"/>
                <a:gd name="connsiteX6-523" fmla="*/ 174308 w 607630"/>
                <a:gd name="connsiteY6-524" fmla="*/ 1060610 h 5465921"/>
                <a:gd name="connsiteX7-525" fmla="*/ 295275 w 607630"/>
                <a:gd name="connsiteY7-526" fmla="*/ 0 h 5465921"/>
                <a:gd name="connsiteX0-527" fmla="*/ 295275 w 607630"/>
                <a:gd name="connsiteY0-528" fmla="*/ 0 h 5465921"/>
                <a:gd name="connsiteX1-529" fmla="*/ 411480 w 607630"/>
                <a:gd name="connsiteY1-530" fmla="*/ 1066800 h 5465921"/>
                <a:gd name="connsiteX2-531" fmla="*/ 350521 w 607630"/>
                <a:gd name="connsiteY2-532" fmla="*/ 3270410 h 5465921"/>
                <a:gd name="connsiteX3-533" fmla="*/ 606743 w 607630"/>
                <a:gd name="connsiteY3-534" fmla="*/ 5465921 h 5465921"/>
                <a:gd name="connsiteX4-535" fmla="*/ 0 w 607630"/>
                <a:gd name="connsiteY4-536" fmla="*/ 5458778 h 5465921"/>
                <a:gd name="connsiteX5-537" fmla="*/ 250508 w 607630"/>
                <a:gd name="connsiteY5-538" fmla="*/ 3272791 h 5465921"/>
                <a:gd name="connsiteX6-539" fmla="*/ 164783 w 607630"/>
                <a:gd name="connsiteY6-540" fmla="*/ 1060610 h 5465921"/>
                <a:gd name="connsiteX7-541" fmla="*/ 295275 w 607630"/>
                <a:gd name="connsiteY7-542" fmla="*/ 0 h 5465921"/>
                <a:gd name="connsiteX0-543" fmla="*/ 295275 w 607630"/>
                <a:gd name="connsiteY0-544" fmla="*/ 0 h 5465921"/>
                <a:gd name="connsiteX1-545" fmla="*/ 411480 w 607630"/>
                <a:gd name="connsiteY1-546" fmla="*/ 1066800 h 5465921"/>
                <a:gd name="connsiteX2-547" fmla="*/ 350521 w 607630"/>
                <a:gd name="connsiteY2-548" fmla="*/ 3270410 h 5465921"/>
                <a:gd name="connsiteX3-549" fmla="*/ 606743 w 607630"/>
                <a:gd name="connsiteY3-550" fmla="*/ 5465921 h 5465921"/>
                <a:gd name="connsiteX4-551" fmla="*/ 0 w 607630"/>
                <a:gd name="connsiteY4-552" fmla="*/ 5458778 h 5465921"/>
                <a:gd name="connsiteX5-553" fmla="*/ 250508 w 607630"/>
                <a:gd name="connsiteY5-554" fmla="*/ 3272791 h 5465921"/>
                <a:gd name="connsiteX6-555" fmla="*/ 164783 w 607630"/>
                <a:gd name="connsiteY6-556" fmla="*/ 1060610 h 5465921"/>
                <a:gd name="connsiteX7-557" fmla="*/ 295275 w 607630"/>
                <a:gd name="connsiteY7-558" fmla="*/ 0 h 5465921"/>
                <a:gd name="connsiteX0-559" fmla="*/ 295275 w 607630"/>
                <a:gd name="connsiteY0-560" fmla="*/ 0 h 5465921"/>
                <a:gd name="connsiteX1-561" fmla="*/ 411480 w 607630"/>
                <a:gd name="connsiteY1-562" fmla="*/ 1066800 h 5465921"/>
                <a:gd name="connsiteX2-563" fmla="*/ 350521 w 607630"/>
                <a:gd name="connsiteY2-564" fmla="*/ 3270410 h 5465921"/>
                <a:gd name="connsiteX3-565" fmla="*/ 606743 w 607630"/>
                <a:gd name="connsiteY3-566" fmla="*/ 5465921 h 5465921"/>
                <a:gd name="connsiteX4-567" fmla="*/ 0 w 607630"/>
                <a:gd name="connsiteY4-568" fmla="*/ 5458778 h 5465921"/>
                <a:gd name="connsiteX5-569" fmla="*/ 250508 w 607630"/>
                <a:gd name="connsiteY5-570" fmla="*/ 3272791 h 5465921"/>
                <a:gd name="connsiteX6-571" fmla="*/ 164783 w 607630"/>
                <a:gd name="connsiteY6-572" fmla="*/ 1060610 h 5465921"/>
                <a:gd name="connsiteX7-573" fmla="*/ 295275 w 607630"/>
                <a:gd name="connsiteY7-574" fmla="*/ 0 h 5465921"/>
                <a:gd name="connsiteX0-575" fmla="*/ 295275 w 607630"/>
                <a:gd name="connsiteY0-576" fmla="*/ 0 h 5465921"/>
                <a:gd name="connsiteX1-577" fmla="*/ 425767 w 607630"/>
                <a:gd name="connsiteY1-578" fmla="*/ 1066800 h 5465921"/>
                <a:gd name="connsiteX2-579" fmla="*/ 350521 w 607630"/>
                <a:gd name="connsiteY2-580" fmla="*/ 3270410 h 5465921"/>
                <a:gd name="connsiteX3-581" fmla="*/ 606743 w 607630"/>
                <a:gd name="connsiteY3-582" fmla="*/ 5465921 h 5465921"/>
                <a:gd name="connsiteX4-583" fmla="*/ 0 w 607630"/>
                <a:gd name="connsiteY4-584" fmla="*/ 5458778 h 5465921"/>
                <a:gd name="connsiteX5-585" fmla="*/ 250508 w 607630"/>
                <a:gd name="connsiteY5-586" fmla="*/ 3272791 h 5465921"/>
                <a:gd name="connsiteX6-587" fmla="*/ 164783 w 607630"/>
                <a:gd name="connsiteY6-588" fmla="*/ 1060610 h 5465921"/>
                <a:gd name="connsiteX7-589" fmla="*/ 295275 w 607630"/>
                <a:gd name="connsiteY7-590" fmla="*/ 0 h 5465921"/>
                <a:gd name="connsiteX0-591" fmla="*/ 295275 w 607630"/>
                <a:gd name="connsiteY0-592" fmla="*/ 0 h 5465921"/>
                <a:gd name="connsiteX1-593" fmla="*/ 425767 w 607630"/>
                <a:gd name="connsiteY1-594" fmla="*/ 1066800 h 5465921"/>
                <a:gd name="connsiteX2-595" fmla="*/ 350521 w 607630"/>
                <a:gd name="connsiteY2-596" fmla="*/ 3270410 h 5465921"/>
                <a:gd name="connsiteX3-597" fmla="*/ 606743 w 607630"/>
                <a:gd name="connsiteY3-598" fmla="*/ 5465921 h 5465921"/>
                <a:gd name="connsiteX4-599" fmla="*/ 0 w 607630"/>
                <a:gd name="connsiteY4-600" fmla="*/ 5458778 h 5465921"/>
                <a:gd name="connsiteX5-601" fmla="*/ 250508 w 607630"/>
                <a:gd name="connsiteY5-602" fmla="*/ 3272791 h 5465921"/>
                <a:gd name="connsiteX6-603" fmla="*/ 164783 w 607630"/>
                <a:gd name="connsiteY6-604" fmla="*/ 1060610 h 5465921"/>
                <a:gd name="connsiteX7-605" fmla="*/ 295275 w 607630"/>
                <a:gd name="connsiteY7-606" fmla="*/ 0 h 54659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  <a:cxn ang="0">
                  <a:pos x="connsiteX6-79" y="connsiteY6-80"/>
                </a:cxn>
                <a:cxn ang="0">
                  <a:pos x="connsiteX7-109" y="connsiteY7-110"/>
                </a:cxn>
              </a:cxnLst>
              <a:rect l="l" t="t" r="r" b="b"/>
              <a:pathLst>
                <a:path w="607630" h="5465921">
                  <a:moveTo>
                    <a:pt x="295275" y="0"/>
                  </a:moveTo>
                  <a:cubicBezTo>
                    <a:pt x="376872" y="323850"/>
                    <a:pt x="429895" y="566738"/>
                    <a:pt x="425767" y="1066800"/>
                  </a:cubicBezTo>
                  <a:cubicBezTo>
                    <a:pt x="429260" y="1871187"/>
                    <a:pt x="366078" y="2532698"/>
                    <a:pt x="350521" y="3270410"/>
                  </a:cubicBezTo>
                  <a:cubicBezTo>
                    <a:pt x="321628" y="4116547"/>
                    <a:pt x="626111" y="5138896"/>
                    <a:pt x="606743" y="5465921"/>
                  </a:cubicBezTo>
                  <a:lnTo>
                    <a:pt x="0" y="5458778"/>
                  </a:lnTo>
                  <a:cubicBezTo>
                    <a:pt x="7304" y="5032138"/>
                    <a:pt x="278607" y="3990341"/>
                    <a:pt x="250508" y="3272791"/>
                  </a:cubicBezTo>
                  <a:cubicBezTo>
                    <a:pt x="250984" y="2793366"/>
                    <a:pt x="126365" y="1755300"/>
                    <a:pt x="164783" y="1060610"/>
                  </a:cubicBezTo>
                  <a:cubicBezTo>
                    <a:pt x="167005" y="630873"/>
                    <a:pt x="212091" y="310674"/>
                    <a:pt x="295275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-134088" y="5505450"/>
            <a:ext cx="4187080" cy="2204343"/>
            <a:chOff x="-38024" y="1593765"/>
            <a:chExt cx="2727529" cy="1435944"/>
          </a:xfrm>
          <a:noFill/>
        </p:grpSpPr>
        <p:sp>
          <p:nvSpPr>
            <p:cNvPr id="29" name="矩形 52"/>
            <p:cNvSpPr/>
            <p:nvPr/>
          </p:nvSpPr>
          <p:spPr>
            <a:xfrm rot="252342">
              <a:off x="-21152" y="1593765"/>
              <a:ext cx="2710657" cy="1435944"/>
            </a:xfrm>
            <a:custGeom>
              <a:avLst/>
              <a:gdLst>
                <a:gd name="connsiteX0" fmla="*/ 0 w 5245100"/>
                <a:gd name="connsiteY0" fmla="*/ 0 h 2908300"/>
                <a:gd name="connsiteX1" fmla="*/ 5245100 w 5245100"/>
                <a:gd name="connsiteY1" fmla="*/ 0 h 2908300"/>
                <a:gd name="connsiteX2" fmla="*/ 5245100 w 5245100"/>
                <a:gd name="connsiteY2" fmla="*/ 2908300 h 2908300"/>
                <a:gd name="connsiteX3" fmla="*/ 0 w 5245100"/>
                <a:gd name="connsiteY3" fmla="*/ 2908300 h 2908300"/>
                <a:gd name="connsiteX4" fmla="*/ 0 w 5245100"/>
                <a:gd name="connsiteY4" fmla="*/ 0 h 2908300"/>
                <a:gd name="connsiteX0-1" fmla="*/ 0 w 5245100"/>
                <a:gd name="connsiteY0-2" fmla="*/ 0 h 2908300"/>
                <a:gd name="connsiteX1-3" fmla="*/ 5245100 w 5245100"/>
                <a:gd name="connsiteY1-4" fmla="*/ 0 h 2908300"/>
                <a:gd name="connsiteX2-5" fmla="*/ 5245100 w 5245100"/>
                <a:gd name="connsiteY2-6" fmla="*/ 2908300 h 2908300"/>
                <a:gd name="connsiteX3-7" fmla="*/ 960120 w 5245100"/>
                <a:gd name="connsiteY3-8" fmla="*/ 2275840 h 2908300"/>
                <a:gd name="connsiteX4-9" fmla="*/ 0 w 5245100"/>
                <a:gd name="connsiteY4-10" fmla="*/ 0 h 2908300"/>
                <a:gd name="connsiteX0-11" fmla="*/ 0 w 5245100"/>
                <a:gd name="connsiteY0-12" fmla="*/ 0 h 2908300"/>
                <a:gd name="connsiteX1-13" fmla="*/ 5245100 w 5245100"/>
                <a:gd name="connsiteY1-14" fmla="*/ 0 h 2908300"/>
                <a:gd name="connsiteX2-15" fmla="*/ 5245100 w 5245100"/>
                <a:gd name="connsiteY2-16" fmla="*/ 2908300 h 2908300"/>
                <a:gd name="connsiteX3-17" fmla="*/ 960120 w 5245100"/>
                <a:gd name="connsiteY3-18" fmla="*/ 2275840 h 2908300"/>
                <a:gd name="connsiteX4-19" fmla="*/ 474980 w 5245100"/>
                <a:gd name="connsiteY4-20" fmla="*/ 1145540 h 2908300"/>
                <a:gd name="connsiteX5" fmla="*/ 0 w 5245100"/>
                <a:gd name="connsiteY5" fmla="*/ 0 h 2908300"/>
                <a:gd name="connsiteX0-21" fmla="*/ 0 w 5245100"/>
                <a:gd name="connsiteY0-22" fmla="*/ 0 h 2908300"/>
                <a:gd name="connsiteX1-23" fmla="*/ 5245100 w 5245100"/>
                <a:gd name="connsiteY1-24" fmla="*/ 0 h 2908300"/>
                <a:gd name="connsiteX2-25" fmla="*/ 5245100 w 5245100"/>
                <a:gd name="connsiteY2-26" fmla="*/ 2908300 h 2908300"/>
                <a:gd name="connsiteX3-27" fmla="*/ 960120 w 5245100"/>
                <a:gd name="connsiteY3-28" fmla="*/ 2275840 h 2908300"/>
                <a:gd name="connsiteX4-29" fmla="*/ 231140 w 5245100"/>
                <a:gd name="connsiteY4-30" fmla="*/ 1656080 h 2908300"/>
                <a:gd name="connsiteX5-31" fmla="*/ 0 w 5245100"/>
                <a:gd name="connsiteY5-32" fmla="*/ 0 h 2908300"/>
                <a:gd name="connsiteX0-33" fmla="*/ 0 w 5245100"/>
                <a:gd name="connsiteY0-34" fmla="*/ 0 h 2908300"/>
                <a:gd name="connsiteX1-35" fmla="*/ 5245100 w 5245100"/>
                <a:gd name="connsiteY1-36" fmla="*/ 0 h 2908300"/>
                <a:gd name="connsiteX2-37" fmla="*/ 5245100 w 5245100"/>
                <a:gd name="connsiteY2-38" fmla="*/ 2908300 h 2908300"/>
                <a:gd name="connsiteX3-39" fmla="*/ 960120 w 5245100"/>
                <a:gd name="connsiteY3-40" fmla="*/ 2275840 h 2908300"/>
                <a:gd name="connsiteX4-41" fmla="*/ 231140 w 5245100"/>
                <a:gd name="connsiteY4-42" fmla="*/ 1656080 h 2908300"/>
                <a:gd name="connsiteX5-43" fmla="*/ 139700 w 5245100"/>
                <a:gd name="connsiteY5-44" fmla="*/ 993140 h 2908300"/>
                <a:gd name="connsiteX6" fmla="*/ 0 w 5245100"/>
                <a:gd name="connsiteY6" fmla="*/ 0 h 2908300"/>
                <a:gd name="connsiteX0-45" fmla="*/ 0 w 5245100"/>
                <a:gd name="connsiteY0-46" fmla="*/ 0 h 2908300"/>
                <a:gd name="connsiteX1-47" fmla="*/ 5245100 w 5245100"/>
                <a:gd name="connsiteY1-48" fmla="*/ 0 h 2908300"/>
                <a:gd name="connsiteX2-49" fmla="*/ 5245100 w 5245100"/>
                <a:gd name="connsiteY2-50" fmla="*/ 2908300 h 2908300"/>
                <a:gd name="connsiteX3-51" fmla="*/ 960120 w 5245100"/>
                <a:gd name="connsiteY3-52" fmla="*/ 2275840 h 2908300"/>
                <a:gd name="connsiteX4-53" fmla="*/ 231140 w 5245100"/>
                <a:gd name="connsiteY4-54" fmla="*/ 1656080 h 2908300"/>
                <a:gd name="connsiteX5-55" fmla="*/ 177800 w 5245100"/>
                <a:gd name="connsiteY5-56" fmla="*/ 1236980 h 2908300"/>
                <a:gd name="connsiteX6-57" fmla="*/ 0 w 5245100"/>
                <a:gd name="connsiteY6-58" fmla="*/ 0 h 2908300"/>
                <a:gd name="connsiteX0-59" fmla="*/ 0 w 5245100"/>
                <a:gd name="connsiteY0-60" fmla="*/ 0 h 2908300"/>
                <a:gd name="connsiteX1-61" fmla="*/ 5245100 w 5245100"/>
                <a:gd name="connsiteY1-62" fmla="*/ 0 h 2908300"/>
                <a:gd name="connsiteX2-63" fmla="*/ 5245100 w 5245100"/>
                <a:gd name="connsiteY2-64" fmla="*/ 2908300 h 2908300"/>
                <a:gd name="connsiteX3-65" fmla="*/ 960120 w 5245100"/>
                <a:gd name="connsiteY3-66" fmla="*/ 2275840 h 2908300"/>
                <a:gd name="connsiteX4-67" fmla="*/ 231140 w 5245100"/>
                <a:gd name="connsiteY4-68" fmla="*/ 1656080 h 2908300"/>
                <a:gd name="connsiteX5-69" fmla="*/ 177800 w 5245100"/>
                <a:gd name="connsiteY5-70" fmla="*/ 1236980 h 2908300"/>
                <a:gd name="connsiteX6-71" fmla="*/ 154940 w 5245100"/>
                <a:gd name="connsiteY6-72" fmla="*/ 1000760 h 2908300"/>
                <a:gd name="connsiteX7" fmla="*/ 0 w 5245100"/>
                <a:gd name="connsiteY7" fmla="*/ 0 h 2908300"/>
                <a:gd name="connsiteX0-73" fmla="*/ 0 w 5245100"/>
                <a:gd name="connsiteY0-74" fmla="*/ 0 h 2908300"/>
                <a:gd name="connsiteX1-75" fmla="*/ 5245100 w 5245100"/>
                <a:gd name="connsiteY1-76" fmla="*/ 0 h 2908300"/>
                <a:gd name="connsiteX2-77" fmla="*/ 5245100 w 5245100"/>
                <a:gd name="connsiteY2-78" fmla="*/ 2908300 h 2908300"/>
                <a:gd name="connsiteX3-79" fmla="*/ 960120 w 5245100"/>
                <a:gd name="connsiteY3-80" fmla="*/ 2275840 h 2908300"/>
                <a:gd name="connsiteX4-81" fmla="*/ 231140 w 5245100"/>
                <a:gd name="connsiteY4-82" fmla="*/ 1656080 h 2908300"/>
                <a:gd name="connsiteX5-83" fmla="*/ 177800 w 5245100"/>
                <a:gd name="connsiteY5-84" fmla="*/ 1236980 h 2908300"/>
                <a:gd name="connsiteX6-85" fmla="*/ 314960 w 5245100"/>
                <a:gd name="connsiteY6-86" fmla="*/ 1168400 h 2908300"/>
                <a:gd name="connsiteX7-87" fmla="*/ 0 w 5245100"/>
                <a:gd name="connsiteY7-88" fmla="*/ 0 h 2908300"/>
                <a:gd name="connsiteX0-89" fmla="*/ 0 w 5245100"/>
                <a:gd name="connsiteY0-90" fmla="*/ 0 h 2908300"/>
                <a:gd name="connsiteX1-91" fmla="*/ 5245100 w 5245100"/>
                <a:gd name="connsiteY1-92" fmla="*/ 0 h 2908300"/>
                <a:gd name="connsiteX2-93" fmla="*/ 5245100 w 5245100"/>
                <a:gd name="connsiteY2-94" fmla="*/ 2908300 h 2908300"/>
                <a:gd name="connsiteX3-95" fmla="*/ 960120 w 5245100"/>
                <a:gd name="connsiteY3-96" fmla="*/ 2275840 h 2908300"/>
                <a:gd name="connsiteX4-97" fmla="*/ 231140 w 5245100"/>
                <a:gd name="connsiteY4-98" fmla="*/ 1656080 h 2908300"/>
                <a:gd name="connsiteX5-99" fmla="*/ 177800 w 5245100"/>
                <a:gd name="connsiteY5-100" fmla="*/ 1236980 h 2908300"/>
                <a:gd name="connsiteX6-101" fmla="*/ 314960 w 5245100"/>
                <a:gd name="connsiteY6-102" fmla="*/ 1168400 h 2908300"/>
                <a:gd name="connsiteX7-103" fmla="*/ 193040 w 5245100"/>
                <a:gd name="connsiteY7-104" fmla="*/ 703580 h 2908300"/>
                <a:gd name="connsiteX8" fmla="*/ 0 w 5245100"/>
                <a:gd name="connsiteY8" fmla="*/ 0 h 2908300"/>
                <a:gd name="connsiteX0-105" fmla="*/ 0 w 5245100"/>
                <a:gd name="connsiteY0-106" fmla="*/ 0 h 2908300"/>
                <a:gd name="connsiteX1-107" fmla="*/ 5245100 w 5245100"/>
                <a:gd name="connsiteY1-108" fmla="*/ 0 h 2908300"/>
                <a:gd name="connsiteX2-109" fmla="*/ 5245100 w 5245100"/>
                <a:gd name="connsiteY2-110" fmla="*/ 2908300 h 2908300"/>
                <a:gd name="connsiteX3-111" fmla="*/ 960120 w 5245100"/>
                <a:gd name="connsiteY3-112" fmla="*/ 2275840 h 2908300"/>
                <a:gd name="connsiteX4-113" fmla="*/ 231140 w 5245100"/>
                <a:gd name="connsiteY4-114" fmla="*/ 1656080 h 2908300"/>
                <a:gd name="connsiteX5-115" fmla="*/ 177800 w 5245100"/>
                <a:gd name="connsiteY5-116" fmla="*/ 1236980 h 2908300"/>
                <a:gd name="connsiteX6-117" fmla="*/ 314960 w 5245100"/>
                <a:gd name="connsiteY6-118" fmla="*/ 1168400 h 2908300"/>
                <a:gd name="connsiteX7-119" fmla="*/ 254000 w 5245100"/>
                <a:gd name="connsiteY7-120" fmla="*/ 756920 h 2908300"/>
                <a:gd name="connsiteX8-121" fmla="*/ 0 w 5245100"/>
                <a:gd name="connsiteY8-122" fmla="*/ 0 h 2908300"/>
                <a:gd name="connsiteX0-123" fmla="*/ 0 w 5245100"/>
                <a:gd name="connsiteY0-124" fmla="*/ 0 h 2908300"/>
                <a:gd name="connsiteX1-125" fmla="*/ 5245100 w 5245100"/>
                <a:gd name="connsiteY1-126" fmla="*/ 0 h 2908300"/>
                <a:gd name="connsiteX2-127" fmla="*/ 5245100 w 5245100"/>
                <a:gd name="connsiteY2-128" fmla="*/ 2908300 h 2908300"/>
                <a:gd name="connsiteX3-129" fmla="*/ 960120 w 5245100"/>
                <a:gd name="connsiteY3-130" fmla="*/ 2275840 h 2908300"/>
                <a:gd name="connsiteX4-131" fmla="*/ 231140 w 5245100"/>
                <a:gd name="connsiteY4-132" fmla="*/ 1656080 h 2908300"/>
                <a:gd name="connsiteX5-133" fmla="*/ 177800 w 5245100"/>
                <a:gd name="connsiteY5-134" fmla="*/ 1236980 h 2908300"/>
                <a:gd name="connsiteX6-135" fmla="*/ 314960 w 5245100"/>
                <a:gd name="connsiteY6-136" fmla="*/ 1168400 h 2908300"/>
                <a:gd name="connsiteX7-137" fmla="*/ 254000 w 5245100"/>
                <a:gd name="connsiteY7-138" fmla="*/ 756920 h 2908300"/>
                <a:gd name="connsiteX8-139" fmla="*/ 208280 w 5245100"/>
                <a:gd name="connsiteY8-140" fmla="*/ 612140 h 2908300"/>
                <a:gd name="connsiteX9" fmla="*/ 0 w 5245100"/>
                <a:gd name="connsiteY9" fmla="*/ 0 h 2908300"/>
                <a:gd name="connsiteX0-141" fmla="*/ 0 w 5245100"/>
                <a:gd name="connsiteY0-142" fmla="*/ 0 h 2908300"/>
                <a:gd name="connsiteX1-143" fmla="*/ 5245100 w 5245100"/>
                <a:gd name="connsiteY1-144" fmla="*/ 0 h 2908300"/>
                <a:gd name="connsiteX2-145" fmla="*/ 5245100 w 5245100"/>
                <a:gd name="connsiteY2-146" fmla="*/ 2908300 h 2908300"/>
                <a:gd name="connsiteX3-147" fmla="*/ 960120 w 5245100"/>
                <a:gd name="connsiteY3-148" fmla="*/ 2275840 h 2908300"/>
                <a:gd name="connsiteX4-149" fmla="*/ 231140 w 5245100"/>
                <a:gd name="connsiteY4-150" fmla="*/ 1656080 h 2908300"/>
                <a:gd name="connsiteX5-151" fmla="*/ 177800 w 5245100"/>
                <a:gd name="connsiteY5-152" fmla="*/ 1236980 h 2908300"/>
                <a:gd name="connsiteX6-153" fmla="*/ 314960 w 5245100"/>
                <a:gd name="connsiteY6-154" fmla="*/ 1168400 h 2908300"/>
                <a:gd name="connsiteX7-155" fmla="*/ 254000 w 5245100"/>
                <a:gd name="connsiteY7-156" fmla="*/ 756920 h 2908300"/>
                <a:gd name="connsiteX8-157" fmla="*/ 1046480 w 5245100"/>
                <a:gd name="connsiteY8-158" fmla="*/ 688340 h 2908300"/>
                <a:gd name="connsiteX9-159" fmla="*/ 0 w 5245100"/>
                <a:gd name="connsiteY9-160" fmla="*/ 0 h 2908300"/>
                <a:gd name="connsiteX0-161" fmla="*/ 934720 w 5067300"/>
                <a:gd name="connsiteY0-162" fmla="*/ 1074420 h 2908300"/>
                <a:gd name="connsiteX1-163" fmla="*/ 5067300 w 5067300"/>
                <a:gd name="connsiteY1-164" fmla="*/ 0 h 2908300"/>
                <a:gd name="connsiteX2-165" fmla="*/ 5067300 w 5067300"/>
                <a:gd name="connsiteY2-166" fmla="*/ 2908300 h 2908300"/>
                <a:gd name="connsiteX3-167" fmla="*/ 782320 w 5067300"/>
                <a:gd name="connsiteY3-168" fmla="*/ 2275840 h 2908300"/>
                <a:gd name="connsiteX4-169" fmla="*/ 53340 w 5067300"/>
                <a:gd name="connsiteY4-170" fmla="*/ 1656080 h 2908300"/>
                <a:gd name="connsiteX5-171" fmla="*/ 0 w 5067300"/>
                <a:gd name="connsiteY5-172" fmla="*/ 1236980 h 2908300"/>
                <a:gd name="connsiteX6-173" fmla="*/ 137160 w 5067300"/>
                <a:gd name="connsiteY6-174" fmla="*/ 1168400 h 2908300"/>
                <a:gd name="connsiteX7-175" fmla="*/ 76200 w 5067300"/>
                <a:gd name="connsiteY7-176" fmla="*/ 756920 h 2908300"/>
                <a:gd name="connsiteX8-177" fmla="*/ 868680 w 5067300"/>
                <a:gd name="connsiteY8-178" fmla="*/ 688340 h 2908300"/>
                <a:gd name="connsiteX9-179" fmla="*/ 934720 w 5067300"/>
                <a:gd name="connsiteY9-180" fmla="*/ 1074420 h 2908300"/>
                <a:gd name="connsiteX0-181" fmla="*/ 934720 w 5067300"/>
                <a:gd name="connsiteY0-182" fmla="*/ 1074420 h 2908300"/>
                <a:gd name="connsiteX1-183" fmla="*/ 1203960 w 5067300"/>
                <a:gd name="connsiteY1-184" fmla="*/ 1008380 h 2908300"/>
                <a:gd name="connsiteX2-185" fmla="*/ 5067300 w 5067300"/>
                <a:gd name="connsiteY2-186" fmla="*/ 0 h 2908300"/>
                <a:gd name="connsiteX3-187" fmla="*/ 5067300 w 5067300"/>
                <a:gd name="connsiteY3-188" fmla="*/ 2908300 h 2908300"/>
                <a:gd name="connsiteX4-189" fmla="*/ 782320 w 5067300"/>
                <a:gd name="connsiteY4-190" fmla="*/ 2275840 h 2908300"/>
                <a:gd name="connsiteX5-191" fmla="*/ 53340 w 5067300"/>
                <a:gd name="connsiteY5-192" fmla="*/ 1656080 h 2908300"/>
                <a:gd name="connsiteX6-193" fmla="*/ 0 w 5067300"/>
                <a:gd name="connsiteY6-194" fmla="*/ 1236980 h 2908300"/>
                <a:gd name="connsiteX7-195" fmla="*/ 137160 w 5067300"/>
                <a:gd name="connsiteY7-196" fmla="*/ 1168400 h 2908300"/>
                <a:gd name="connsiteX8-197" fmla="*/ 76200 w 5067300"/>
                <a:gd name="connsiteY8-198" fmla="*/ 756920 h 2908300"/>
                <a:gd name="connsiteX9-199" fmla="*/ 868680 w 5067300"/>
                <a:gd name="connsiteY9-200" fmla="*/ 688340 h 2908300"/>
                <a:gd name="connsiteX10" fmla="*/ 934720 w 5067300"/>
                <a:gd name="connsiteY10" fmla="*/ 1074420 h 2908300"/>
                <a:gd name="connsiteX0-201" fmla="*/ 934720 w 5067300"/>
                <a:gd name="connsiteY0-202" fmla="*/ 1074420 h 2908300"/>
                <a:gd name="connsiteX1-203" fmla="*/ 982980 w 5067300"/>
                <a:gd name="connsiteY1-204" fmla="*/ 756920 h 2908300"/>
                <a:gd name="connsiteX2-205" fmla="*/ 5067300 w 5067300"/>
                <a:gd name="connsiteY2-206" fmla="*/ 0 h 2908300"/>
                <a:gd name="connsiteX3-207" fmla="*/ 5067300 w 5067300"/>
                <a:gd name="connsiteY3-208" fmla="*/ 2908300 h 2908300"/>
                <a:gd name="connsiteX4-209" fmla="*/ 782320 w 5067300"/>
                <a:gd name="connsiteY4-210" fmla="*/ 2275840 h 2908300"/>
                <a:gd name="connsiteX5-211" fmla="*/ 53340 w 5067300"/>
                <a:gd name="connsiteY5-212" fmla="*/ 1656080 h 2908300"/>
                <a:gd name="connsiteX6-213" fmla="*/ 0 w 5067300"/>
                <a:gd name="connsiteY6-214" fmla="*/ 1236980 h 2908300"/>
                <a:gd name="connsiteX7-215" fmla="*/ 137160 w 5067300"/>
                <a:gd name="connsiteY7-216" fmla="*/ 1168400 h 2908300"/>
                <a:gd name="connsiteX8-217" fmla="*/ 76200 w 5067300"/>
                <a:gd name="connsiteY8-218" fmla="*/ 756920 h 2908300"/>
                <a:gd name="connsiteX9-219" fmla="*/ 868680 w 5067300"/>
                <a:gd name="connsiteY9-220" fmla="*/ 688340 h 2908300"/>
                <a:gd name="connsiteX10-221" fmla="*/ 934720 w 5067300"/>
                <a:gd name="connsiteY10-222" fmla="*/ 1074420 h 2908300"/>
                <a:gd name="connsiteX0-223" fmla="*/ 934720 w 5067300"/>
                <a:gd name="connsiteY0-224" fmla="*/ 1074420 h 2908300"/>
                <a:gd name="connsiteX1-225" fmla="*/ 982980 w 5067300"/>
                <a:gd name="connsiteY1-226" fmla="*/ 756920 h 2908300"/>
                <a:gd name="connsiteX2-227" fmla="*/ 1798320 w 5067300"/>
                <a:gd name="connsiteY2-228" fmla="*/ 604520 h 2908300"/>
                <a:gd name="connsiteX3-229" fmla="*/ 5067300 w 5067300"/>
                <a:gd name="connsiteY3-230" fmla="*/ 0 h 2908300"/>
                <a:gd name="connsiteX4-231" fmla="*/ 5067300 w 5067300"/>
                <a:gd name="connsiteY4-232" fmla="*/ 2908300 h 2908300"/>
                <a:gd name="connsiteX5-233" fmla="*/ 782320 w 5067300"/>
                <a:gd name="connsiteY5-234" fmla="*/ 2275840 h 2908300"/>
                <a:gd name="connsiteX6-235" fmla="*/ 53340 w 5067300"/>
                <a:gd name="connsiteY6-236" fmla="*/ 1656080 h 2908300"/>
                <a:gd name="connsiteX7-237" fmla="*/ 0 w 5067300"/>
                <a:gd name="connsiteY7-238" fmla="*/ 1236980 h 2908300"/>
                <a:gd name="connsiteX8-239" fmla="*/ 137160 w 5067300"/>
                <a:gd name="connsiteY8-240" fmla="*/ 1168400 h 2908300"/>
                <a:gd name="connsiteX9-241" fmla="*/ 76200 w 5067300"/>
                <a:gd name="connsiteY9-242" fmla="*/ 756920 h 2908300"/>
                <a:gd name="connsiteX10-243" fmla="*/ 868680 w 5067300"/>
                <a:gd name="connsiteY10-244" fmla="*/ 688340 h 2908300"/>
                <a:gd name="connsiteX11" fmla="*/ 934720 w 5067300"/>
                <a:gd name="connsiteY11" fmla="*/ 1074420 h 2908300"/>
                <a:gd name="connsiteX0-245" fmla="*/ 934720 w 5067300"/>
                <a:gd name="connsiteY0-246" fmla="*/ 1074420 h 2908300"/>
                <a:gd name="connsiteX1-247" fmla="*/ 982980 w 5067300"/>
                <a:gd name="connsiteY1-248" fmla="*/ 756920 h 2908300"/>
                <a:gd name="connsiteX2-249" fmla="*/ 1638300 w 5067300"/>
                <a:gd name="connsiteY2-250" fmla="*/ 635000 h 2908300"/>
                <a:gd name="connsiteX3-251" fmla="*/ 5067300 w 5067300"/>
                <a:gd name="connsiteY3-252" fmla="*/ 0 h 2908300"/>
                <a:gd name="connsiteX4-253" fmla="*/ 5067300 w 5067300"/>
                <a:gd name="connsiteY4-254" fmla="*/ 2908300 h 2908300"/>
                <a:gd name="connsiteX5-255" fmla="*/ 782320 w 5067300"/>
                <a:gd name="connsiteY5-256" fmla="*/ 2275840 h 2908300"/>
                <a:gd name="connsiteX6-257" fmla="*/ 53340 w 5067300"/>
                <a:gd name="connsiteY6-258" fmla="*/ 1656080 h 2908300"/>
                <a:gd name="connsiteX7-259" fmla="*/ 0 w 5067300"/>
                <a:gd name="connsiteY7-260" fmla="*/ 1236980 h 2908300"/>
                <a:gd name="connsiteX8-261" fmla="*/ 137160 w 5067300"/>
                <a:gd name="connsiteY8-262" fmla="*/ 1168400 h 2908300"/>
                <a:gd name="connsiteX9-263" fmla="*/ 76200 w 5067300"/>
                <a:gd name="connsiteY9-264" fmla="*/ 756920 h 2908300"/>
                <a:gd name="connsiteX10-265" fmla="*/ 868680 w 5067300"/>
                <a:gd name="connsiteY10-266" fmla="*/ 688340 h 2908300"/>
                <a:gd name="connsiteX11-267" fmla="*/ 934720 w 5067300"/>
                <a:gd name="connsiteY11-268" fmla="*/ 1074420 h 2908300"/>
                <a:gd name="connsiteX0-269" fmla="*/ 934720 w 5067300"/>
                <a:gd name="connsiteY0-270" fmla="*/ 1074420 h 2908300"/>
                <a:gd name="connsiteX1-271" fmla="*/ 982980 w 5067300"/>
                <a:gd name="connsiteY1-272" fmla="*/ 756920 h 2908300"/>
                <a:gd name="connsiteX2-273" fmla="*/ 1638300 w 5067300"/>
                <a:gd name="connsiteY2-274" fmla="*/ 635000 h 2908300"/>
                <a:gd name="connsiteX3-275" fmla="*/ 1882140 w 5067300"/>
                <a:gd name="connsiteY3-276" fmla="*/ 596900 h 2908300"/>
                <a:gd name="connsiteX4-277" fmla="*/ 5067300 w 5067300"/>
                <a:gd name="connsiteY4-278" fmla="*/ 0 h 2908300"/>
                <a:gd name="connsiteX5-279" fmla="*/ 5067300 w 5067300"/>
                <a:gd name="connsiteY5-280" fmla="*/ 2908300 h 2908300"/>
                <a:gd name="connsiteX6-281" fmla="*/ 782320 w 5067300"/>
                <a:gd name="connsiteY6-282" fmla="*/ 2275840 h 2908300"/>
                <a:gd name="connsiteX7-283" fmla="*/ 53340 w 5067300"/>
                <a:gd name="connsiteY7-284" fmla="*/ 1656080 h 2908300"/>
                <a:gd name="connsiteX8-285" fmla="*/ 0 w 5067300"/>
                <a:gd name="connsiteY8-286" fmla="*/ 1236980 h 2908300"/>
                <a:gd name="connsiteX9-287" fmla="*/ 137160 w 5067300"/>
                <a:gd name="connsiteY9-288" fmla="*/ 1168400 h 2908300"/>
                <a:gd name="connsiteX10-289" fmla="*/ 76200 w 5067300"/>
                <a:gd name="connsiteY10-290" fmla="*/ 756920 h 2908300"/>
                <a:gd name="connsiteX11-291" fmla="*/ 868680 w 5067300"/>
                <a:gd name="connsiteY11-292" fmla="*/ 688340 h 2908300"/>
                <a:gd name="connsiteX12" fmla="*/ 934720 w 5067300"/>
                <a:gd name="connsiteY12" fmla="*/ 1074420 h 2908300"/>
                <a:gd name="connsiteX0-293" fmla="*/ 934720 w 5067300"/>
                <a:gd name="connsiteY0-294" fmla="*/ 1074420 h 2908300"/>
                <a:gd name="connsiteX1-295" fmla="*/ 982980 w 5067300"/>
                <a:gd name="connsiteY1-296" fmla="*/ 756920 h 2908300"/>
                <a:gd name="connsiteX2-297" fmla="*/ 1638300 w 5067300"/>
                <a:gd name="connsiteY2-298" fmla="*/ 635000 h 2908300"/>
                <a:gd name="connsiteX3-299" fmla="*/ 1859280 w 5067300"/>
                <a:gd name="connsiteY3-300" fmla="*/ 734060 h 2908300"/>
                <a:gd name="connsiteX4-301" fmla="*/ 5067300 w 5067300"/>
                <a:gd name="connsiteY4-302" fmla="*/ 0 h 2908300"/>
                <a:gd name="connsiteX5-303" fmla="*/ 5067300 w 5067300"/>
                <a:gd name="connsiteY5-304" fmla="*/ 2908300 h 2908300"/>
                <a:gd name="connsiteX6-305" fmla="*/ 782320 w 5067300"/>
                <a:gd name="connsiteY6-306" fmla="*/ 2275840 h 2908300"/>
                <a:gd name="connsiteX7-307" fmla="*/ 53340 w 5067300"/>
                <a:gd name="connsiteY7-308" fmla="*/ 1656080 h 2908300"/>
                <a:gd name="connsiteX8-309" fmla="*/ 0 w 5067300"/>
                <a:gd name="connsiteY8-310" fmla="*/ 1236980 h 2908300"/>
                <a:gd name="connsiteX9-311" fmla="*/ 137160 w 5067300"/>
                <a:gd name="connsiteY9-312" fmla="*/ 1168400 h 2908300"/>
                <a:gd name="connsiteX10-313" fmla="*/ 76200 w 5067300"/>
                <a:gd name="connsiteY10-314" fmla="*/ 756920 h 2908300"/>
                <a:gd name="connsiteX11-315" fmla="*/ 868680 w 5067300"/>
                <a:gd name="connsiteY11-316" fmla="*/ 688340 h 2908300"/>
                <a:gd name="connsiteX12-317" fmla="*/ 934720 w 5067300"/>
                <a:gd name="connsiteY12-318" fmla="*/ 1074420 h 2908300"/>
                <a:gd name="connsiteX0-319" fmla="*/ 934720 w 5067300"/>
                <a:gd name="connsiteY0-320" fmla="*/ 1074420 h 2908300"/>
                <a:gd name="connsiteX1-321" fmla="*/ 982980 w 5067300"/>
                <a:gd name="connsiteY1-322" fmla="*/ 756920 h 2908300"/>
                <a:gd name="connsiteX2-323" fmla="*/ 1638300 w 5067300"/>
                <a:gd name="connsiteY2-324" fmla="*/ 635000 h 2908300"/>
                <a:gd name="connsiteX3-325" fmla="*/ 1859280 w 5067300"/>
                <a:gd name="connsiteY3-326" fmla="*/ 734060 h 2908300"/>
                <a:gd name="connsiteX4-327" fmla="*/ 2095500 w 5067300"/>
                <a:gd name="connsiteY4-328" fmla="*/ 688340 h 2908300"/>
                <a:gd name="connsiteX5-329" fmla="*/ 5067300 w 5067300"/>
                <a:gd name="connsiteY5-330" fmla="*/ 0 h 2908300"/>
                <a:gd name="connsiteX6-331" fmla="*/ 5067300 w 5067300"/>
                <a:gd name="connsiteY6-332" fmla="*/ 2908300 h 2908300"/>
                <a:gd name="connsiteX7-333" fmla="*/ 782320 w 5067300"/>
                <a:gd name="connsiteY7-334" fmla="*/ 2275840 h 2908300"/>
                <a:gd name="connsiteX8-335" fmla="*/ 53340 w 5067300"/>
                <a:gd name="connsiteY8-336" fmla="*/ 1656080 h 2908300"/>
                <a:gd name="connsiteX9-337" fmla="*/ 0 w 5067300"/>
                <a:gd name="connsiteY9-338" fmla="*/ 1236980 h 2908300"/>
                <a:gd name="connsiteX10-339" fmla="*/ 137160 w 5067300"/>
                <a:gd name="connsiteY10-340" fmla="*/ 1168400 h 2908300"/>
                <a:gd name="connsiteX11-341" fmla="*/ 76200 w 5067300"/>
                <a:gd name="connsiteY11-342" fmla="*/ 756920 h 2908300"/>
                <a:gd name="connsiteX12-343" fmla="*/ 868680 w 5067300"/>
                <a:gd name="connsiteY12-344" fmla="*/ 688340 h 2908300"/>
                <a:gd name="connsiteX13" fmla="*/ 934720 w 5067300"/>
                <a:gd name="connsiteY13" fmla="*/ 1074420 h 2908300"/>
                <a:gd name="connsiteX0-345" fmla="*/ 934720 w 5067300"/>
                <a:gd name="connsiteY0-346" fmla="*/ 1074420 h 2908300"/>
                <a:gd name="connsiteX1-347" fmla="*/ 982980 w 5067300"/>
                <a:gd name="connsiteY1-348" fmla="*/ 756920 h 2908300"/>
                <a:gd name="connsiteX2-349" fmla="*/ 1638300 w 5067300"/>
                <a:gd name="connsiteY2-350" fmla="*/ 635000 h 2908300"/>
                <a:gd name="connsiteX3-351" fmla="*/ 1859280 w 5067300"/>
                <a:gd name="connsiteY3-352" fmla="*/ 734060 h 2908300"/>
                <a:gd name="connsiteX4-353" fmla="*/ 2186940 w 5067300"/>
                <a:gd name="connsiteY4-354" fmla="*/ 673100 h 2908300"/>
                <a:gd name="connsiteX5-355" fmla="*/ 5067300 w 5067300"/>
                <a:gd name="connsiteY5-356" fmla="*/ 0 h 2908300"/>
                <a:gd name="connsiteX6-357" fmla="*/ 5067300 w 5067300"/>
                <a:gd name="connsiteY6-358" fmla="*/ 2908300 h 2908300"/>
                <a:gd name="connsiteX7-359" fmla="*/ 782320 w 5067300"/>
                <a:gd name="connsiteY7-360" fmla="*/ 2275840 h 2908300"/>
                <a:gd name="connsiteX8-361" fmla="*/ 53340 w 5067300"/>
                <a:gd name="connsiteY8-362" fmla="*/ 1656080 h 2908300"/>
                <a:gd name="connsiteX9-363" fmla="*/ 0 w 5067300"/>
                <a:gd name="connsiteY9-364" fmla="*/ 1236980 h 2908300"/>
                <a:gd name="connsiteX10-365" fmla="*/ 137160 w 5067300"/>
                <a:gd name="connsiteY10-366" fmla="*/ 1168400 h 2908300"/>
                <a:gd name="connsiteX11-367" fmla="*/ 76200 w 5067300"/>
                <a:gd name="connsiteY11-368" fmla="*/ 756920 h 2908300"/>
                <a:gd name="connsiteX12-369" fmla="*/ 868680 w 5067300"/>
                <a:gd name="connsiteY12-370" fmla="*/ 688340 h 2908300"/>
                <a:gd name="connsiteX13-371" fmla="*/ 934720 w 5067300"/>
                <a:gd name="connsiteY13-372" fmla="*/ 1074420 h 2908300"/>
                <a:gd name="connsiteX0-373" fmla="*/ 934720 w 5067300"/>
                <a:gd name="connsiteY0-374" fmla="*/ 1074420 h 2908300"/>
                <a:gd name="connsiteX1-375" fmla="*/ 982980 w 5067300"/>
                <a:gd name="connsiteY1-376" fmla="*/ 756920 h 2908300"/>
                <a:gd name="connsiteX2-377" fmla="*/ 1638300 w 5067300"/>
                <a:gd name="connsiteY2-378" fmla="*/ 635000 h 2908300"/>
                <a:gd name="connsiteX3-379" fmla="*/ 1859280 w 5067300"/>
                <a:gd name="connsiteY3-380" fmla="*/ 734060 h 2908300"/>
                <a:gd name="connsiteX4-381" fmla="*/ 2186940 w 5067300"/>
                <a:gd name="connsiteY4-382" fmla="*/ 673100 h 2908300"/>
                <a:gd name="connsiteX5-383" fmla="*/ 2369820 w 5067300"/>
                <a:gd name="connsiteY5-384" fmla="*/ 612140 h 2908300"/>
                <a:gd name="connsiteX6-385" fmla="*/ 5067300 w 5067300"/>
                <a:gd name="connsiteY6-386" fmla="*/ 0 h 2908300"/>
                <a:gd name="connsiteX7-387" fmla="*/ 5067300 w 5067300"/>
                <a:gd name="connsiteY7-388" fmla="*/ 2908300 h 2908300"/>
                <a:gd name="connsiteX8-389" fmla="*/ 782320 w 5067300"/>
                <a:gd name="connsiteY8-390" fmla="*/ 2275840 h 2908300"/>
                <a:gd name="connsiteX9-391" fmla="*/ 53340 w 5067300"/>
                <a:gd name="connsiteY9-392" fmla="*/ 1656080 h 2908300"/>
                <a:gd name="connsiteX10-393" fmla="*/ 0 w 5067300"/>
                <a:gd name="connsiteY10-394" fmla="*/ 1236980 h 2908300"/>
                <a:gd name="connsiteX11-395" fmla="*/ 137160 w 5067300"/>
                <a:gd name="connsiteY11-396" fmla="*/ 1168400 h 2908300"/>
                <a:gd name="connsiteX12-397" fmla="*/ 76200 w 5067300"/>
                <a:gd name="connsiteY12-398" fmla="*/ 756920 h 2908300"/>
                <a:gd name="connsiteX13-399" fmla="*/ 868680 w 5067300"/>
                <a:gd name="connsiteY13-400" fmla="*/ 688340 h 2908300"/>
                <a:gd name="connsiteX14" fmla="*/ 934720 w 5067300"/>
                <a:gd name="connsiteY14" fmla="*/ 1074420 h 2908300"/>
                <a:gd name="connsiteX0-401" fmla="*/ 934720 w 5067300"/>
                <a:gd name="connsiteY0-402" fmla="*/ 1074420 h 2908300"/>
                <a:gd name="connsiteX1-403" fmla="*/ 982980 w 5067300"/>
                <a:gd name="connsiteY1-404" fmla="*/ 756920 h 2908300"/>
                <a:gd name="connsiteX2-405" fmla="*/ 1638300 w 5067300"/>
                <a:gd name="connsiteY2-406" fmla="*/ 635000 h 2908300"/>
                <a:gd name="connsiteX3-407" fmla="*/ 1859280 w 5067300"/>
                <a:gd name="connsiteY3-408" fmla="*/ 734060 h 2908300"/>
                <a:gd name="connsiteX4-409" fmla="*/ 2186940 w 5067300"/>
                <a:gd name="connsiteY4-410" fmla="*/ 673100 h 2908300"/>
                <a:gd name="connsiteX5-411" fmla="*/ 2202180 w 5067300"/>
                <a:gd name="connsiteY5-412" fmla="*/ 406400 h 2908300"/>
                <a:gd name="connsiteX6-413" fmla="*/ 5067300 w 5067300"/>
                <a:gd name="connsiteY6-414" fmla="*/ 0 h 2908300"/>
                <a:gd name="connsiteX7-415" fmla="*/ 5067300 w 5067300"/>
                <a:gd name="connsiteY7-416" fmla="*/ 2908300 h 2908300"/>
                <a:gd name="connsiteX8-417" fmla="*/ 782320 w 5067300"/>
                <a:gd name="connsiteY8-418" fmla="*/ 2275840 h 2908300"/>
                <a:gd name="connsiteX9-419" fmla="*/ 53340 w 5067300"/>
                <a:gd name="connsiteY9-420" fmla="*/ 1656080 h 2908300"/>
                <a:gd name="connsiteX10-421" fmla="*/ 0 w 5067300"/>
                <a:gd name="connsiteY10-422" fmla="*/ 1236980 h 2908300"/>
                <a:gd name="connsiteX11-423" fmla="*/ 137160 w 5067300"/>
                <a:gd name="connsiteY11-424" fmla="*/ 1168400 h 2908300"/>
                <a:gd name="connsiteX12-425" fmla="*/ 76200 w 5067300"/>
                <a:gd name="connsiteY12-426" fmla="*/ 756920 h 2908300"/>
                <a:gd name="connsiteX13-427" fmla="*/ 868680 w 5067300"/>
                <a:gd name="connsiteY13-428" fmla="*/ 688340 h 2908300"/>
                <a:gd name="connsiteX14-429" fmla="*/ 934720 w 5067300"/>
                <a:gd name="connsiteY14-430" fmla="*/ 1074420 h 2908300"/>
                <a:gd name="connsiteX0-431" fmla="*/ 934720 w 5067300"/>
                <a:gd name="connsiteY0-432" fmla="*/ 1074420 h 2908300"/>
                <a:gd name="connsiteX1-433" fmla="*/ 982980 w 5067300"/>
                <a:gd name="connsiteY1-434" fmla="*/ 756920 h 2908300"/>
                <a:gd name="connsiteX2-435" fmla="*/ 1638300 w 5067300"/>
                <a:gd name="connsiteY2-436" fmla="*/ 635000 h 2908300"/>
                <a:gd name="connsiteX3-437" fmla="*/ 1859280 w 5067300"/>
                <a:gd name="connsiteY3-438" fmla="*/ 734060 h 2908300"/>
                <a:gd name="connsiteX4-439" fmla="*/ 2186940 w 5067300"/>
                <a:gd name="connsiteY4-440" fmla="*/ 673100 h 2908300"/>
                <a:gd name="connsiteX5-441" fmla="*/ 2202180 w 5067300"/>
                <a:gd name="connsiteY5-442" fmla="*/ 406400 h 2908300"/>
                <a:gd name="connsiteX6-443" fmla="*/ 2689860 w 5067300"/>
                <a:gd name="connsiteY6-444" fmla="*/ 330200 h 2908300"/>
                <a:gd name="connsiteX7-445" fmla="*/ 5067300 w 5067300"/>
                <a:gd name="connsiteY7-446" fmla="*/ 0 h 2908300"/>
                <a:gd name="connsiteX8-447" fmla="*/ 5067300 w 5067300"/>
                <a:gd name="connsiteY8-448" fmla="*/ 2908300 h 2908300"/>
                <a:gd name="connsiteX9-449" fmla="*/ 782320 w 5067300"/>
                <a:gd name="connsiteY9-450" fmla="*/ 2275840 h 2908300"/>
                <a:gd name="connsiteX10-451" fmla="*/ 53340 w 5067300"/>
                <a:gd name="connsiteY10-452" fmla="*/ 1656080 h 2908300"/>
                <a:gd name="connsiteX11-453" fmla="*/ 0 w 5067300"/>
                <a:gd name="connsiteY11-454" fmla="*/ 1236980 h 2908300"/>
                <a:gd name="connsiteX12-455" fmla="*/ 137160 w 5067300"/>
                <a:gd name="connsiteY12-456" fmla="*/ 1168400 h 2908300"/>
                <a:gd name="connsiteX13-457" fmla="*/ 76200 w 5067300"/>
                <a:gd name="connsiteY13-458" fmla="*/ 756920 h 2908300"/>
                <a:gd name="connsiteX14-459" fmla="*/ 868680 w 5067300"/>
                <a:gd name="connsiteY14-460" fmla="*/ 688340 h 2908300"/>
                <a:gd name="connsiteX15" fmla="*/ 934720 w 5067300"/>
                <a:gd name="connsiteY15" fmla="*/ 1074420 h 2908300"/>
                <a:gd name="connsiteX0-461" fmla="*/ 934720 w 5067300"/>
                <a:gd name="connsiteY0-462" fmla="*/ 1074420 h 2908300"/>
                <a:gd name="connsiteX1-463" fmla="*/ 982980 w 5067300"/>
                <a:gd name="connsiteY1-464" fmla="*/ 756920 h 2908300"/>
                <a:gd name="connsiteX2-465" fmla="*/ 1638300 w 5067300"/>
                <a:gd name="connsiteY2-466" fmla="*/ 635000 h 2908300"/>
                <a:gd name="connsiteX3-467" fmla="*/ 1859280 w 5067300"/>
                <a:gd name="connsiteY3-468" fmla="*/ 734060 h 2908300"/>
                <a:gd name="connsiteX4-469" fmla="*/ 2186940 w 5067300"/>
                <a:gd name="connsiteY4-470" fmla="*/ 673100 h 2908300"/>
                <a:gd name="connsiteX5-471" fmla="*/ 2202180 w 5067300"/>
                <a:gd name="connsiteY5-472" fmla="*/ 406400 h 2908300"/>
                <a:gd name="connsiteX6-473" fmla="*/ 2689860 w 5067300"/>
                <a:gd name="connsiteY6-474" fmla="*/ 368300 h 2908300"/>
                <a:gd name="connsiteX7-475" fmla="*/ 5067300 w 5067300"/>
                <a:gd name="connsiteY7-476" fmla="*/ 0 h 2908300"/>
                <a:gd name="connsiteX8-477" fmla="*/ 5067300 w 5067300"/>
                <a:gd name="connsiteY8-478" fmla="*/ 2908300 h 2908300"/>
                <a:gd name="connsiteX9-479" fmla="*/ 782320 w 5067300"/>
                <a:gd name="connsiteY9-480" fmla="*/ 2275840 h 2908300"/>
                <a:gd name="connsiteX10-481" fmla="*/ 53340 w 5067300"/>
                <a:gd name="connsiteY10-482" fmla="*/ 1656080 h 2908300"/>
                <a:gd name="connsiteX11-483" fmla="*/ 0 w 5067300"/>
                <a:gd name="connsiteY11-484" fmla="*/ 1236980 h 2908300"/>
                <a:gd name="connsiteX12-485" fmla="*/ 137160 w 5067300"/>
                <a:gd name="connsiteY12-486" fmla="*/ 1168400 h 2908300"/>
                <a:gd name="connsiteX13-487" fmla="*/ 76200 w 5067300"/>
                <a:gd name="connsiteY13-488" fmla="*/ 756920 h 2908300"/>
                <a:gd name="connsiteX14-489" fmla="*/ 868680 w 5067300"/>
                <a:gd name="connsiteY14-490" fmla="*/ 688340 h 2908300"/>
                <a:gd name="connsiteX15-491" fmla="*/ 934720 w 5067300"/>
                <a:gd name="connsiteY15-492" fmla="*/ 1074420 h 2908300"/>
                <a:gd name="connsiteX0-493" fmla="*/ 934720 w 5067300"/>
                <a:gd name="connsiteY0-494" fmla="*/ 1074420 h 2908300"/>
                <a:gd name="connsiteX1-495" fmla="*/ 982980 w 5067300"/>
                <a:gd name="connsiteY1-496" fmla="*/ 756920 h 2908300"/>
                <a:gd name="connsiteX2-497" fmla="*/ 1638300 w 5067300"/>
                <a:gd name="connsiteY2-498" fmla="*/ 635000 h 2908300"/>
                <a:gd name="connsiteX3-499" fmla="*/ 1859280 w 5067300"/>
                <a:gd name="connsiteY3-500" fmla="*/ 734060 h 2908300"/>
                <a:gd name="connsiteX4-501" fmla="*/ 2186940 w 5067300"/>
                <a:gd name="connsiteY4-502" fmla="*/ 673100 h 2908300"/>
                <a:gd name="connsiteX5-503" fmla="*/ 2202180 w 5067300"/>
                <a:gd name="connsiteY5-504" fmla="*/ 406400 h 2908300"/>
                <a:gd name="connsiteX6-505" fmla="*/ 2689860 w 5067300"/>
                <a:gd name="connsiteY6-506" fmla="*/ 368300 h 2908300"/>
                <a:gd name="connsiteX7-507" fmla="*/ 2880360 w 5067300"/>
                <a:gd name="connsiteY7-508" fmla="*/ 330200 h 2908300"/>
                <a:gd name="connsiteX8-509" fmla="*/ 5067300 w 5067300"/>
                <a:gd name="connsiteY8-510" fmla="*/ 0 h 2908300"/>
                <a:gd name="connsiteX9-511" fmla="*/ 5067300 w 5067300"/>
                <a:gd name="connsiteY9-512" fmla="*/ 2908300 h 2908300"/>
                <a:gd name="connsiteX10-513" fmla="*/ 782320 w 5067300"/>
                <a:gd name="connsiteY10-514" fmla="*/ 2275840 h 2908300"/>
                <a:gd name="connsiteX11-515" fmla="*/ 53340 w 5067300"/>
                <a:gd name="connsiteY11-516" fmla="*/ 1656080 h 2908300"/>
                <a:gd name="connsiteX12-517" fmla="*/ 0 w 5067300"/>
                <a:gd name="connsiteY12-518" fmla="*/ 1236980 h 2908300"/>
                <a:gd name="connsiteX13-519" fmla="*/ 137160 w 5067300"/>
                <a:gd name="connsiteY13-520" fmla="*/ 1168400 h 2908300"/>
                <a:gd name="connsiteX14-521" fmla="*/ 76200 w 5067300"/>
                <a:gd name="connsiteY14-522" fmla="*/ 756920 h 2908300"/>
                <a:gd name="connsiteX15-523" fmla="*/ 868680 w 5067300"/>
                <a:gd name="connsiteY15-524" fmla="*/ 688340 h 2908300"/>
                <a:gd name="connsiteX16" fmla="*/ 934720 w 5067300"/>
                <a:gd name="connsiteY16" fmla="*/ 1074420 h 2908300"/>
                <a:gd name="connsiteX0-525" fmla="*/ 934720 w 5067300"/>
                <a:gd name="connsiteY0-526" fmla="*/ 1074420 h 2908300"/>
                <a:gd name="connsiteX1-527" fmla="*/ 982980 w 5067300"/>
                <a:gd name="connsiteY1-528" fmla="*/ 756920 h 2908300"/>
                <a:gd name="connsiteX2-529" fmla="*/ 1638300 w 5067300"/>
                <a:gd name="connsiteY2-530" fmla="*/ 635000 h 2908300"/>
                <a:gd name="connsiteX3-531" fmla="*/ 1859280 w 5067300"/>
                <a:gd name="connsiteY3-532" fmla="*/ 734060 h 2908300"/>
                <a:gd name="connsiteX4-533" fmla="*/ 2186940 w 5067300"/>
                <a:gd name="connsiteY4-534" fmla="*/ 673100 h 2908300"/>
                <a:gd name="connsiteX5-535" fmla="*/ 2202180 w 5067300"/>
                <a:gd name="connsiteY5-536" fmla="*/ 406400 h 2908300"/>
                <a:gd name="connsiteX6-537" fmla="*/ 2689860 w 5067300"/>
                <a:gd name="connsiteY6-538" fmla="*/ 368300 h 2908300"/>
                <a:gd name="connsiteX7-539" fmla="*/ 2674620 w 5067300"/>
                <a:gd name="connsiteY7-540" fmla="*/ 208280 h 2908300"/>
                <a:gd name="connsiteX8-541" fmla="*/ 5067300 w 5067300"/>
                <a:gd name="connsiteY8-542" fmla="*/ 0 h 2908300"/>
                <a:gd name="connsiteX9-543" fmla="*/ 5067300 w 5067300"/>
                <a:gd name="connsiteY9-544" fmla="*/ 2908300 h 2908300"/>
                <a:gd name="connsiteX10-545" fmla="*/ 782320 w 5067300"/>
                <a:gd name="connsiteY10-546" fmla="*/ 2275840 h 2908300"/>
                <a:gd name="connsiteX11-547" fmla="*/ 53340 w 5067300"/>
                <a:gd name="connsiteY11-548" fmla="*/ 1656080 h 2908300"/>
                <a:gd name="connsiteX12-549" fmla="*/ 0 w 5067300"/>
                <a:gd name="connsiteY12-550" fmla="*/ 1236980 h 2908300"/>
                <a:gd name="connsiteX13-551" fmla="*/ 137160 w 5067300"/>
                <a:gd name="connsiteY13-552" fmla="*/ 1168400 h 2908300"/>
                <a:gd name="connsiteX14-553" fmla="*/ 76200 w 5067300"/>
                <a:gd name="connsiteY14-554" fmla="*/ 756920 h 2908300"/>
                <a:gd name="connsiteX15-555" fmla="*/ 868680 w 5067300"/>
                <a:gd name="connsiteY15-556" fmla="*/ 688340 h 2908300"/>
                <a:gd name="connsiteX16-557" fmla="*/ 934720 w 5067300"/>
                <a:gd name="connsiteY16-558" fmla="*/ 1074420 h 2908300"/>
                <a:gd name="connsiteX0-559" fmla="*/ 934720 w 5067300"/>
                <a:gd name="connsiteY0-560" fmla="*/ 1074420 h 2908300"/>
                <a:gd name="connsiteX1-561" fmla="*/ 982980 w 5067300"/>
                <a:gd name="connsiteY1-562" fmla="*/ 756920 h 2908300"/>
                <a:gd name="connsiteX2-563" fmla="*/ 1638300 w 5067300"/>
                <a:gd name="connsiteY2-564" fmla="*/ 635000 h 2908300"/>
                <a:gd name="connsiteX3-565" fmla="*/ 1859280 w 5067300"/>
                <a:gd name="connsiteY3-566" fmla="*/ 734060 h 2908300"/>
                <a:gd name="connsiteX4-567" fmla="*/ 2186940 w 5067300"/>
                <a:gd name="connsiteY4-568" fmla="*/ 673100 h 2908300"/>
                <a:gd name="connsiteX5-569" fmla="*/ 2202180 w 5067300"/>
                <a:gd name="connsiteY5-570" fmla="*/ 406400 h 2908300"/>
                <a:gd name="connsiteX6-571" fmla="*/ 2689860 w 5067300"/>
                <a:gd name="connsiteY6-572" fmla="*/ 368300 h 2908300"/>
                <a:gd name="connsiteX7-573" fmla="*/ 2674620 w 5067300"/>
                <a:gd name="connsiteY7-574" fmla="*/ 208280 h 2908300"/>
                <a:gd name="connsiteX8-575" fmla="*/ 3169920 w 5067300"/>
                <a:gd name="connsiteY8-576" fmla="*/ 154940 h 2908300"/>
                <a:gd name="connsiteX9-577" fmla="*/ 5067300 w 5067300"/>
                <a:gd name="connsiteY9-578" fmla="*/ 0 h 2908300"/>
                <a:gd name="connsiteX10-579" fmla="*/ 5067300 w 5067300"/>
                <a:gd name="connsiteY10-580" fmla="*/ 2908300 h 2908300"/>
                <a:gd name="connsiteX11-581" fmla="*/ 782320 w 5067300"/>
                <a:gd name="connsiteY11-582" fmla="*/ 2275840 h 2908300"/>
                <a:gd name="connsiteX12-583" fmla="*/ 53340 w 5067300"/>
                <a:gd name="connsiteY12-584" fmla="*/ 1656080 h 2908300"/>
                <a:gd name="connsiteX13-585" fmla="*/ 0 w 5067300"/>
                <a:gd name="connsiteY13-586" fmla="*/ 1236980 h 2908300"/>
                <a:gd name="connsiteX14-587" fmla="*/ 137160 w 5067300"/>
                <a:gd name="connsiteY14-588" fmla="*/ 1168400 h 2908300"/>
                <a:gd name="connsiteX15-589" fmla="*/ 76200 w 5067300"/>
                <a:gd name="connsiteY15-590" fmla="*/ 756920 h 2908300"/>
                <a:gd name="connsiteX16-591" fmla="*/ 868680 w 5067300"/>
                <a:gd name="connsiteY16-592" fmla="*/ 688340 h 2908300"/>
                <a:gd name="connsiteX17" fmla="*/ 934720 w 5067300"/>
                <a:gd name="connsiteY17" fmla="*/ 1074420 h 2908300"/>
                <a:gd name="connsiteX0-593" fmla="*/ 934720 w 5067300"/>
                <a:gd name="connsiteY0-594" fmla="*/ 1074420 h 2908300"/>
                <a:gd name="connsiteX1-595" fmla="*/ 982980 w 5067300"/>
                <a:gd name="connsiteY1-596" fmla="*/ 756920 h 2908300"/>
                <a:gd name="connsiteX2-597" fmla="*/ 1638300 w 5067300"/>
                <a:gd name="connsiteY2-598" fmla="*/ 635000 h 2908300"/>
                <a:gd name="connsiteX3-599" fmla="*/ 1859280 w 5067300"/>
                <a:gd name="connsiteY3-600" fmla="*/ 734060 h 2908300"/>
                <a:gd name="connsiteX4-601" fmla="*/ 2186940 w 5067300"/>
                <a:gd name="connsiteY4-602" fmla="*/ 673100 h 2908300"/>
                <a:gd name="connsiteX5-603" fmla="*/ 2202180 w 5067300"/>
                <a:gd name="connsiteY5-604" fmla="*/ 406400 h 2908300"/>
                <a:gd name="connsiteX6-605" fmla="*/ 2689860 w 5067300"/>
                <a:gd name="connsiteY6-606" fmla="*/ 368300 h 2908300"/>
                <a:gd name="connsiteX7-607" fmla="*/ 2674620 w 5067300"/>
                <a:gd name="connsiteY7-608" fmla="*/ 208280 h 2908300"/>
                <a:gd name="connsiteX8-609" fmla="*/ 3169920 w 5067300"/>
                <a:gd name="connsiteY8-610" fmla="*/ 154940 h 2908300"/>
                <a:gd name="connsiteX9-611" fmla="*/ 3558540 w 5067300"/>
                <a:gd name="connsiteY9-612" fmla="*/ 132080 h 2908300"/>
                <a:gd name="connsiteX10-613" fmla="*/ 5067300 w 5067300"/>
                <a:gd name="connsiteY10-614" fmla="*/ 0 h 2908300"/>
                <a:gd name="connsiteX11-615" fmla="*/ 5067300 w 5067300"/>
                <a:gd name="connsiteY11-616" fmla="*/ 2908300 h 2908300"/>
                <a:gd name="connsiteX12-617" fmla="*/ 782320 w 5067300"/>
                <a:gd name="connsiteY12-618" fmla="*/ 2275840 h 2908300"/>
                <a:gd name="connsiteX13-619" fmla="*/ 53340 w 5067300"/>
                <a:gd name="connsiteY13-620" fmla="*/ 1656080 h 2908300"/>
                <a:gd name="connsiteX14-621" fmla="*/ 0 w 5067300"/>
                <a:gd name="connsiteY14-622" fmla="*/ 1236980 h 2908300"/>
                <a:gd name="connsiteX15-623" fmla="*/ 137160 w 5067300"/>
                <a:gd name="connsiteY15-624" fmla="*/ 1168400 h 2908300"/>
                <a:gd name="connsiteX16-625" fmla="*/ 76200 w 5067300"/>
                <a:gd name="connsiteY16-626" fmla="*/ 756920 h 2908300"/>
                <a:gd name="connsiteX17-627" fmla="*/ 868680 w 5067300"/>
                <a:gd name="connsiteY17-628" fmla="*/ 688340 h 2908300"/>
                <a:gd name="connsiteX18" fmla="*/ 934720 w 5067300"/>
                <a:gd name="connsiteY18" fmla="*/ 1074420 h 2908300"/>
                <a:gd name="connsiteX0-629" fmla="*/ 934720 w 5067300"/>
                <a:gd name="connsiteY0-630" fmla="*/ 1074420 h 2908300"/>
                <a:gd name="connsiteX1-631" fmla="*/ 982980 w 5067300"/>
                <a:gd name="connsiteY1-632" fmla="*/ 756920 h 2908300"/>
                <a:gd name="connsiteX2-633" fmla="*/ 1638300 w 5067300"/>
                <a:gd name="connsiteY2-634" fmla="*/ 635000 h 2908300"/>
                <a:gd name="connsiteX3-635" fmla="*/ 1859280 w 5067300"/>
                <a:gd name="connsiteY3-636" fmla="*/ 734060 h 2908300"/>
                <a:gd name="connsiteX4-637" fmla="*/ 2186940 w 5067300"/>
                <a:gd name="connsiteY4-638" fmla="*/ 673100 h 2908300"/>
                <a:gd name="connsiteX5-639" fmla="*/ 2202180 w 5067300"/>
                <a:gd name="connsiteY5-640" fmla="*/ 406400 h 2908300"/>
                <a:gd name="connsiteX6-641" fmla="*/ 2689860 w 5067300"/>
                <a:gd name="connsiteY6-642" fmla="*/ 368300 h 2908300"/>
                <a:gd name="connsiteX7-643" fmla="*/ 2674620 w 5067300"/>
                <a:gd name="connsiteY7-644" fmla="*/ 208280 h 2908300"/>
                <a:gd name="connsiteX8-645" fmla="*/ 3169920 w 5067300"/>
                <a:gd name="connsiteY8-646" fmla="*/ 154940 h 2908300"/>
                <a:gd name="connsiteX9-647" fmla="*/ 3162300 w 5067300"/>
                <a:gd name="connsiteY9-648" fmla="*/ 665480 h 2908300"/>
                <a:gd name="connsiteX10-649" fmla="*/ 5067300 w 5067300"/>
                <a:gd name="connsiteY10-650" fmla="*/ 0 h 2908300"/>
                <a:gd name="connsiteX11-651" fmla="*/ 5067300 w 5067300"/>
                <a:gd name="connsiteY11-652" fmla="*/ 2908300 h 2908300"/>
                <a:gd name="connsiteX12-653" fmla="*/ 782320 w 5067300"/>
                <a:gd name="connsiteY12-654" fmla="*/ 2275840 h 2908300"/>
                <a:gd name="connsiteX13-655" fmla="*/ 53340 w 5067300"/>
                <a:gd name="connsiteY13-656" fmla="*/ 1656080 h 2908300"/>
                <a:gd name="connsiteX14-657" fmla="*/ 0 w 5067300"/>
                <a:gd name="connsiteY14-658" fmla="*/ 1236980 h 2908300"/>
                <a:gd name="connsiteX15-659" fmla="*/ 137160 w 5067300"/>
                <a:gd name="connsiteY15-660" fmla="*/ 1168400 h 2908300"/>
                <a:gd name="connsiteX16-661" fmla="*/ 76200 w 5067300"/>
                <a:gd name="connsiteY16-662" fmla="*/ 756920 h 2908300"/>
                <a:gd name="connsiteX17-663" fmla="*/ 868680 w 5067300"/>
                <a:gd name="connsiteY17-664" fmla="*/ 688340 h 2908300"/>
                <a:gd name="connsiteX18-665" fmla="*/ 934720 w 5067300"/>
                <a:gd name="connsiteY18-666" fmla="*/ 1074420 h 2908300"/>
                <a:gd name="connsiteX0-667" fmla="*/ 934720 w 5067300"/>
                <a:gd name="connsiteY0-668" fmla="*/ 1074420 h 2908300"/>
                <a:gd name="connsiteX1-669" fmla="*/ 982980 w 5067300"/>
                <a:gd name="connsiteY1-670" fmla="*/ 756920 h 2908300"/>
                <a:gd name="connsiteX2-671" fmla="*/ 1638300 w 5067300"/>
                <a:gd name="connsiteY2-672" fmla="*/ 635000 h 2908300"/>
                <a:gd name="connsiteX3-673" fmla="*/ 1859280 w 5067300"/>
                <a:gd name="connsiteY3-674" fmla="*/ 734060 h 2908300"/>
                <a:gd name="connsiteX4-675" fmla="*/ 2186940 w 5067300"/>
                <a:gd name="connsiteY4-676" fmla="*/ 673100 h 2908300"/>
                <a:gd name="connsiteX5-677" fmla="*/ 2202180 w 5067300"/>
                <a:gd name="connsiteY5-678" fmla="*/ 406400 h 2908300"/>
                <a:gd name="connsiteX6-679" fmla="*/ 2689860 w 5067300"/>
                <a:gd name="connsiteY6-680" fmla="*/ 368300 h 2908300"/>
                <a:gd name="connsiteX7-681" fmla="*/ 2674620 w 5067300"/>
                <a:gd name="connsiteY7-682" fmla="*/ 208280 h 2908300"/>
                <a:gd name="connsiteX8-683" fmla="*/ 3169920 w 5067300"/>
                <a:gd name="connsiteY8-684" fmla="*/ 154940 h 2908300"/>
                <a:gd name="connsiteX9-685" fmla="*/ 3162300 w 5067300"/>
                <a:gd name="connsiteY9-686" fmla="*/ 665480 h 2908300"/>
                <a:gd name="connsiteX10-687" fmla="*/ 3276600 w 5067300"/>
                <a:gd name="connsiteY10-688" fmla="*/ 619760 h 2908300"/>
                <a:gd name="connsiteX11-689" fmla="*/ 5067300 w 5067300"/>
                <a:gd name="connsiteY11-690" fmla="*/ 0 h 2908300"/>
                <a:gd name="connsiteX12-691" fmla="*/ 5067300 w 5067300"/>
                <a:gd name="connsiteY12-692" fmla="*/ 2908300 h 2908300"/>
                <a:gd name="connsiteX13-693" fmla="*/ 782320 w 5067300"/>
                <a:gd name="connsiteY13-694" fmla="*/ 2275840 h 2908300"/>
                <a:gd name="connsiteX14-695" fmla="*/ 53340 w 5067300"/>
                <a:gd name="connsiteY14-696" fmla="*/ 1656080 h 2908300"/>
                <a:gd name="connsiteX15-697" fmla="*/ 0 w 5067300"/>
                <a:gd name="connsiteY15-698" fmla="*/ 1236980 h 2908300"/>
                <a:gd name="connsiteX16-699" fmla="*/ 137160 w 5067300"/>
                <a:gd name="connsiteY16-700" fmla="*/ 1168400 h 2908300"/>
                <a:gd name="connsiteX17-701" fmla="*/ 76200 w 5067300"/>
                <a:gd name="connsiteY17-702" fmla="*/ 756920 h 2908300"/>
                <a:gd name="connsiteX18-703" fmla="*/ 868680 w 5067300"/>
                <a:gd name="connsiteY18-704" fmla="*/ 688340 h 2908300"/>
                <a:gd name="connsiteX19" fmla="*/ 934720 w 5067300"/>
                <a:gd name="connsiteY19" fmla="*/ 1074420 h 2908300"/>
                <a:gd name="connsiteX0-705" fmla="*/ 934720 w 5067300"/>
                <a:gd name="connsiteY0-706" fmla="*/ 1074420 h 2908300"/>
                <a:gd name="connsiteX1-707" fmla="*/ 982980 w 5067300"/>
                <a:gd name="connsiteY1-708" fmla="*/ 756920 h 2908300"/>
                <a:gd name="connsiteX2-709" fmla="*/ 1638300 w 5067300"/>
                <a:gd name="connsiteY2-710" fmla="*/ 635000 h 2908300"/>
                <a:gd name="connsiteX3-711" fmla="*/ 1859280 w 5067300"/>
                <a:gd name="connsiteY3-712" fmla="*/ 734060 h 2908300"/>
                <a:gd name="connsiteX4-713" fmla="*/ 2186940 w 5067300"/>
                <a:gd name="connsiteY4-714" fmla="*/ 673100 h 2908300"/>
                <a:gd name="connsiteX5-715" fmla="*/ 2202180 w 5067300"/>
                <a:gd name="connsiteY5-716" fmla="*/ 406400 h 2908300"/>
                <a:gd name="connsiteX6-717" fmla="*/ 2689860 w 5067300"/>
                <a:gd name="connsiteY6-718" fmla="*/ 368300 h 2908300"/>
                <a:gd name="connsiteX7-719" fmla="*/ 2674620 w 5067300"/>
                <a:gd name="connsiteY7-720" fmla="*/ 208280 h 2908300"/>
                <a:gd name="connsiteX8-721" fmla="*/ 3169920 w 5067300"/>
                <a:gd name="connsiteY8-722" fmla="*/ 154940 h 2908300"/>
                <a:gd name="connsiteX9-723" fmla="*/ 3162300 w 5067300"/>
                <a:gd name="connsiteY9-724" fmla="*/ 665480 h 2908300"/>
                <a:gd name="connsiteX10-725" fmla="*/ 3276600 w 5067300"/>
                <a:gd name="connsiteY10-726" fmla="*/ 619760 h 2908300"/>
                <a:gd name="connsiteX11-727" fmla="*/ 3642360 w 5067300"/>
                <a:gd name="connsiteY11-728" fmla="*/ 490220 h 2908300"/>
                <a:gd name="connsiteX12-729" fmla="*/ 5067300 w 5067300"/>
                <a:gd name="connsiteY12-730" fmla="*/ 0 h 2908300"/>
                <a:gd name="connsiteX13-731" fmla="*/ 5067300 w 5067300"/>
                <a:gd name="connsiteY13-732" fmla="*/ 2908300 h 2908300"/>
                <a:gd name="connsiteX14-733" fmla="*/ 782320 w 5067300"/>
                <a:gd name="connsiteY14-734" fmla="*/ 2275840 h 2908300"/>
                <a:gd name="connsiteX15-735" fmla="*/ 53340 w 5067300"/>
                <a:gd name="connsiteY15-736" fmla="*/ 1656080 h 2908300"/>
                <a:gd name="connsiteX16-737" fmla="*/ 0 w 5067300"/>
                <a:gd name="connsiteY16-738" fmla="*/ 1236980 h 2908300"/>
                <a:gd name="connsiteX17-739" fmla="*/ 137160 w 5067300"/>
                <a:gd name="connsiteY17-740" fmla="*/ 1168400 h 2908300"/>
                <a:gd name="connsiteX18-741" fmla="*/ 76200 w 5067300"/>
                <a:gd name="connsiteY18-742" fmla="*/ 756920 h 2908300"/>
                <a:gd name="connsiteX19-743" fmla="*/ 868680 w 5067300"/>
                <a:gd name="connsiteY19-744" fmla="*/ 688340 h 2908300"/>
                <a:gd name="connsiteX20" fmla="*/ 934720 w 5067300"/>
                <a:gd name="connsiteY20" fmla="*/ 1074420 h 2908300"/>
                <a:gd name="connsiteX0-745" fmla="*/ 934720 w 5067300"/>
                <a:gd name="connsiteY0-746" fmla="*/ 1074420 h 2908300"/>
                <a:gd name="connsiteX1-747" fmla="*/ 982980 w 5067300"/>
                <a:gd name="connsiteY1-748" fmla="*/ 756920 h 2908300"/>
                <a:gd name="connsiteX2-749" fmla="*/ 1638300 w 5067300"/>
                <a:gd name="connsiteY2-750" fmla="*/ 635000 h 2908300"/>
                <a:gd name="connsiteX3-751" fmla="*/ 1859280 w 5067300"/>
                <a:gd name="connsiteY3-752" fmla="*/ 734060 h 2908300"/>
                <a:gd name="connsiteX4-753" fmla="*/ 2186940 w 5067300"/>
                <a:gd name="connsiteY4-754" fmla="*/ 673100 h 2908300"/>
                <a:gd name="connsiteX5-755" fmla="*/ 2202180 w 5067300"/>
                <a:gd name="connsiteY5-756" fmla="*/ 406400 h 2908300"/>
                <a:gd name="connsiteX6-757" fmla="*/ 2689860 w 5067300"/>
                <a:gd name="connsiteY6-758" fmla="*/ 368300 h 2908300"/>
                <a:gd name="connsiteX7-759" fmla="*/ 2674620 w 5067300"/>
                <a:gd name="connsiteY7-760" fmla="*/ 208280 h 2908300"/>
                <a:gd name="connsiteX8-761" fmla="*/ 3169920 w 5067300"/>
                <a:gd name="connsiteY8-762" fmla="*/ 154940 h 2908300"/>
                <a:gd name="connsiteX9-763" fmla="*/ 3162300 w 5067300"/>
                <a:gd name="connsiteY9-764" fmla="*/ 665480 h 2908300"/>
                <a:gd name="connsiteX10-765" fmla="*/ 3276600 w 5067300"/>
                <a:gd name="connsiteY10-766" fmla="*/ 619760 h 2908300"/>
                <a:gd name="connsiteX11-767" fmla="*/ 4678680 w 5067300"/>
                <a:gd name="connsiteY11-768" fmla="*/ 886460 h 2908300"/>
                <a:gd name="connsiteX12-769" fmla="*/ 5067300 w 5067300"/>
                <a:gd name="connsiteY12-770" fmla="*/ 0 h 2908300"/>
                <a:gd name="connsiteX13-771" fmla="*/ 5067300 w 5067300"/>
                <a:gd name="connsiteY13-772" fmla="*/ 2908300 h 2908300"/>
                <a:gd name="connsiteX14-773" fmla="*/ 782320 w 5067300"/>
                <a:gd name="connsiteY14-774" fmla="*/ 2275840 h 2908300"/>
                <a:gd name="connsiteX15-775" fmla="*/ 53340 w 5067300"/>
                <a:gd name="connsiteY15-776" fmla="*/ 1656080 h 2908300"/>
                <a:gd name="connsiteX16-777" fmla="*/ 0 w 5067300"/>
                <a:gd name="connsiteY16-778" fmla="*/ 1236980 h 2908300"/>
                <a:gd name="connsiteX17-779" fmla="*/ 137160 w 5067300"/>
                <a:gd name="connsiteY17-780" fmla="*/ 1168400 h 2908300"/>
                <a:gd name="connsiteX18-781" fmla="*/ 76200 w 5067300"/>
                <a:gd name="connsiteY18-782" fmla="*/ 756920 h 2908300"/>
                <a:gd name="connsiteX19-783" fmla="*/ 868680 w 5067300"/>
                <a:gd name="connsiteY19-784" fmla="*/ 688340 h 2908300"/>
                <a:gd name="connsiteX20-785" fmla="*/ 934720 w 5067300"/>
                <a:gd name="connsiteY20-786" fmla="*/ 1074420 h 2908300"/>
                <a:gd name="connsiteX0-787" fmla="*/ 934720 w 5067300"/>
                <a:gd name="connsiteY0-788" fmla="*/ 1074420 h 2908300"/>
                <a:gd name="connsiteX1-789" fmla="*/ 982980 w 5067300"/>
                <a:gd name="connsiteY1-790" fmla="*/ 756920 h 2908300"/>
                <a:gd name="connsiteX2-791" fmla="*/ 1638300 w 5067300"/>
                <a:gd name="connsiteY2-792" fmla="*/ 635000 h 2908300"/>
                <a:gd name="connsiteX3-793" fmla="*/ 1859280 w 5067300"/>
                <a:gd name="connsiteY3-794" fmla="*/ 734060 h 2908300"/>
                <a:gd name="connsiteX4-795" fmla="*/ 2186940 w 5067300"/>
                <a:gd name="connsiteY4-796" fmla="*/ 673100 h 2908300"/>
                <a:gd name="connsiteX5-797" fmla="*/ 2202180 w 5067300"/>
                <a:gd name="connsiteY5-798" fmla="*/ 406400 h 2908300"/>
                <a:gd name="connsiteX6-799" fmla="*/ 2689860 w 5067300"/>
                <a:gd name="connsiteY6-800" fmla="*/ 368300 h 2908300"/>
                <a:gd name="connsiteX7-801" fmla="*/ 2674620 w 5067300"/>
                <a:gd name="connsiteY7-802" fmla="*/ 208280 h 2908300"/>
                <a:gd name="connsiteX8-803" fmla="*/ 3169920 w 5067300"/>
                <a:gd name="connsiteY8-804" fmla="*/ 154940 h 2908300"/>
                <a:gd name="connsiteX9-805" fmla="*/ 3162300 w 5067300"/>
                <a:gd name="connsiteY9-806" fmla="*/ 665480 h 2908300"/>
                <a:gd name="connsiteX10-807" fmla="*/ 3261360 w 5067300"/>
                <a:gd name="connsiteY10-808" fmla="*/ 635000 h 2908300"/>
                <a:gd name="connsiteX11-809" fmla="*/ 4678680 w 5067300"/>
                <a:gd name="connsiteY11-810" fmla="*/ 886460 h 2908300"/>
                <a:gd name="connsiteX12-811" fmla="*/ 5067300 w 5067300"/>
                <a:gd name="connsiteY12-812" fmla="*/ 0 h 2908300"/>
                <a:gd name="connsiteX13-813" fmla="*/ 5067300 w 5067300"/>
                <a:gd name="connsiteY13-814" fmla="*/ 2908300 h 2908300"/>
                <a:gd name="connsiteX14-815" fmla="*/ 782320 w 5067300"/>
                <a:gd name="connsiteY14-816" fmla="*/ 2275840 h 2908300"/>
                <a:gd name="connsiteX15-817" fmla="*/ 53340 w 5067300"/>
                <a:gd name="connsiteY15-818" fmla="*/ 1656080 h 2908300"/>
                <a:gd name="connsiteX16-819" fmla="*/ 0 w 5067300"/>
                <a:gd name="connsiteY16-820" fmla="*/ 1236980 h 2908300"/>
                <a:gd name="connsiteX17-821" fmla="*/ 137160 w 5067300"/>
                <a:gd name="connsiteY17-822" fmla="*/ 1168400 h 2908300"/>
                <a:gd name="connsiteX18-823" fmla="*/ 76200 w 5067300"/>
                <a:gd name="connsiteY18-824" fmla="*/ 756920 h 2908300"/>
                <a:gd name="connsiteX19-825" fmla="*/ 868680 w 5067300"/>
                <a:gd name="connsiteY19-826" fmla="*/ 688340 h 2908300"/>
                <a:gd name="connsiteX20-827" fmla="*/ 934720 w 5067300"/>
                <a:gd name="connsiteY20-828" fmla="*/ 1074420 h 2908300"/>
                <a:gd name="connsiteX0-829" fmla="*/ 934720 w 5067300"/>
                <a:gd name="connsiteY0-830" fmla="*/ 1074420 h 2908300"/>
                <a:gd name="connsiteX1-831" fmla="*/ 982980 w 5067300"/>
                <a:gd name="connsiteY1-832" fmla="*/ 756920 h 2908300"/>
                <a:gd name="connsiteX2-833" fmla="*/ 1638300 w 5067300"/>
                <a:gd name="connsiteY2-834" fmla="*/ 635000 h 2908300"/>
                <a:gd name="connsiteX3-835" fmla="*/ 1859280 w 5067300"/>
                <a:gd name="connsiteY3-836" fmla="*/ 734060 h 2908300"/>
                <a:gd name="connsiteX4-837" fmla="*/ 2186940 w 5067300"/>
                <a:gd name="connsiteY4-838" fmla="*/ 673100 h 2908300"/>
                <a:gd name="connsiteX5-839" fmla="*/ 2202180 w 5067300"/>
                <a:gd name="connsiteY5-840" fmla="*/ 406400 h 2908300"/>
                <a:gd name="connsiteX6-841" fmla="*/ 2689860 w 5067300"/>
                <a:gd name="connsiteY6-842" fmla="*/ 368300 h 2908300"/>
                <a:gd name="connsiteX7-843" fmla="*/ 2674620 w 5067300"/>
                <a:gd name="connsiteY7-844" fmla="*/ 208280 h 2908300"/>
                <a:gd name="connsiteX8-845" fmla="*/ 3169920 w 5067300"/>
                <a:gd name="connsiteY8-846" fmla="*/ 154940 h 2908300"/>
                <a:gd name="connsiteX9-847" fmla="*/ 3162300 w 5067300"/>
                <a:gd name="connsiteY9-848" fmla="*/ 665480 h 2908300"/>
                <a:gd name="connsiteX10-849" fmla="*/ 3261360 w 5067300"/>
                <a:gd name="connsiteY10-850" fmla="*/ 635000 h 2908300"/>
                <a:gd name="connsiteX11-851" fmla="*/ 4678680 w 5067300"/>
                <a:gd name="connsiteY11-852" fmla="*/ 886460 h 2908300"/>
                <a:gd name="connsiteX12-853" fmla="*/ 4785360 w 5067300"/>
                <a:gd name="connsiteY12-854" fmla="*/ 619760 h 2908300"/>
                <a:gd name="connsiteX13-855" fmla="*/ 5067300 w 5067300"/>
                <a:gd name="connsiteY13-856" fmla="*/ 0 h 2908300"/>
                <a:gd name="connsiteX14-857" fmla="*/ 5067300 w 5067300"/>
                <a:gd name="connsiteY14-858" fmla="*/ 2908300 h 2908300"/>
                <a:gd name="connsiteX15-859" fmla="*/ 782320 w 5067300"/>
                <a:gd name="connsiteY15-860" fmla="*/ 2275840 h 2908300"/>
                <a:gd name="connsiteX16-861" fmla="*/ 53340 w 5067300"/>
                <a:gd name="connsiteY16-862" fmla="*/ 1656080 h 2908300"/>
                <a:gd name="connsiteX17-863" fmla="*/ 0 w 5067300"/>
                <a:gd name="connsiteY17-864" fmla="*/ 1236980 h 2908300"/>
                <a:gd name="connsiteX18-865" fmla="*/ 137160 w 5067300"/>
                <a:gd name="connsiteY18-866" fmla="*/ 1168400 h 2908300"/>
                <a:gd name="connsiteX19-867" fmla="*/ 76200 w 5067300"/>
                <a:gd name="connsiteY19-868" fmla="*/ 756920 h 2908300"/>
                <a:gd name="connsiteX20-869" fmla="*/ 868680 w 5067300"/>
                <a:gd name="connsiteY20-870" fmla="*/ 688340 h 2908300"/>
                <a:gd name="connsiteX21" fmla="*/ 934720 w 5067300"/>
                <a:gd name="connsiteY21" fmla="*/ 1074420 h 2908300"/>
                <a:gd name="connsiteX0-871" fmla="*/ 934720 w 5067300"/>
                <a:gd name="connsiteY0-872" fmla="*/ 1074420 h 2908300"/>
                <a:gd name="connsiteX1-873" fmla="*/ 982980 w 5067300"/>
                <a:gd name="connsiteY1-874" fmla="*/ 756920 h 2908300"/>
                <a:gd name="connsiteX2-875" fmla="*/ 1638300 w 5067300"/>
                <a:gd name="connsiteY2-876" fmla="*/ 635000 h 2908300"/>
                <a:gd name="connsiteX3-877" fmla="*/ 1859280 w 5067300"/>
                <a:gd name="connsiteY3-878" fmla="*/ 734060 h 2908300"/>
                <a:gd name="connsiteX4-879" fmla="*/ 2186940 w 5067300"/>
                <a:gd name="connsiteY4-880" fmla="*/ 673100 h 2908300"/>
                <a:gd name="connsiteX5-881" fmla="*/ 2202180 w 5067300"/>
                <a:gd name="connsiteY5-882" fmla="*/ 406400 h 2908300"/>
                <a:gd name="connsiteX6-883" fmla="*/ 2689860 w 5067300"/>
                <a:gd name="connsiteY6-884" fmla="*/ 368300 h 2908300"/>
                <a:gd name="connsiteX7-885" fmla="*/ 2674620 w 5067300"/>
                <a:gd name="connsiteY7-886" fmla="*/ 208280 h 2908300"/>
                <a:gd name="connsiteX8-887" fmla="*/ 3169920 w 5067300"/>
                <a:gd name="connsiteY8-888" fmla="*/ 154940 h 2908300"/>
                <a:gd name="connsiteX9-889" fmla="*/ 3162300 w 5067300"/>
                <a:gd name="connsiteY9-890" fmla="*/ 665480 h 2908300"/>
                <a:gd name="connsiteX10-891" fmla="*/ 3261360 w 5067300"/>
                <a:gd name="connsiteY10-892" fmla="*/ 635000 h 2908300"/>
                <a:gd name="connsiteX11-893" fmla="*/ 4678680 w 5067300"/>
                <a:gd name="connsiteY11-894" fmla="*/ 886460 h 2908300"/>
                <a:gd name="connsiteX12-895" fmla="*/ 4701540 w 5067300"/>
                <a:gd name="connsiteY12-896" fmla="*/ 1031240 h 2908300"/>
                <a:gd name="connsiteX13-897" fmla="*/ 5067300 w 5067300"/>
                <a:gd name="connsiteY13-898" fmla="*/ 0 h 2908300"/>
                <a:gd name="connsiteX14-899" fmla="*/ 5067300 w 5067300"/>
                <a:gd name="connsiteY14-900" fmla="*/ 2908300 h 2908300"/>
                <a:gd name="connsiteX15-901" fmla="*/ 782320 w 5067300"/>
                <a:gd name="connsiteY15-902" fmla="*/ 2275840 h 2908300"/>
                <a:gd name="connsiteX16-903" fmla="*/ 53340 w 5067300"/>
                <a:gd name="connsiteY16-904" fmla="*/ 1656080 h 2908300"/>
                <a:gd name="connsiteX17-905" fmla="*/ 0 w 5067300"/>
                <a:gd name="connsiteY17-906" fmla="*/ 1236980 h 2908300"/>
                <a:gd name="connsiteX18-907" fmla="*/ 137160 w 5067300"/>
                <a:gd name="connsiteY18-908" fmla="*/ 1168400 h 2908300"/>
                <a:gd name="connsiteX19-909" fmla="*/ 76200 w 5067300"/>
                <a:gd name="connsiteY19-910" fmla="*/ 756920 h 2908300"/>
                <a:gd name="connsiteX20-911" fmla="*/ 868680 w 5067300"/>
                <a:gd name="connsiteY20-912" fmla="*/ 688340 h 2908300"/>
                <a:gd name="connsiteX21-913" fmla="*/ 934720 w 5067300"/>
                <a:gd name="connsiteY21-914" fmla="*/ 1074420 h 2908300"/>
                <a:gd name="connsiteX0-915" fmla="*/ 934720 w 5067300"/>
                <a:gd name="connsiteY0-916" fmla="*/ 1074420 h 2908300"/>
                <a:gd name="connsiteX1-917" fmla="*/ 982980 w 5067300"/>
                <a:gd name="connsiteY1-918" fmla="*/ 756920 h 2908300"/>
                <a:gd name="connsiteX2-919" fmla="*/ 1638300 w 5067300"/>
                <a:gd name="connsiteY2-920" fmla="*/ 635000 h 2908300"/>
                <a:gd name="connsiteX3-921" fmla="*/ 1859280 w 5067300"/>
                <a:gd name="connsiteY3-922" fmla="*/ 734060 h 2908300"/>
                <a:gd name="connsiteX4-923" fmla="*/ 2186940 w 5067300"/>
                <a:gd name="connsiteY4-924" fmla="*/ 673100 h 2908300"/>
                <a:gd name="connsiteX5-925" fmla="*/ 2202180 w 5067300"/>
                <a:gd name="connsiteY5-926" fmla="*/ 406400 h 2908300"/>
                <a:gd name="connsiteX6-927" fmla="*/ 2689860 w 5067300"/>
                <a:gd name="connsiteY6-928" fmla="*/ 368300 h 2908300"/>
                <a:gd name="connsiteX7-929" fmla="*/ 2674620 w 5067300"/>
                <a:gd name="connsiteY7-930" fmla="*/ 208280 h 2908300"/>
                <a:gd name="connsiteX8-931" fmla="*/ 3169920 w 5067300"/>
                <a:gd name="connsiteY8-932" fmla="*/ 154940 h 2908300"/>
                <a:gd name="connsiteX9-933" fmla="*/ 3162300 w 5067300"/>
                <a:gd name="connsiteY9-934" fmla="*/ 665480 h 2908300"/>
                <a:gd name="connsiteX10-935" fmla="*/ 3261360 w 5067300"/>
                <a:gd name="connsiteY10-936" fmla="*/ 635000 h 2908300"/>
                <a:gd name="connsiteX11-937" fmla="*/ 4678680 w 5067300"/>
                <a:gd name="connsiteY11-938" fmla="*/ 886460 h 2908300"/>
                <a:gd name="connsiteX12-939" fmla="*/ 4701540 w 5067300"/>
                <a:gd name="connsiteY12-940" fmla="*/ 1031240 h 2908300"/>
                <a:gd name="connsiteX13-941" fmla="*/ 4876800 w 5067300"/>
                <a:gd name="connsiteY13-942" fmla="*/ 551180 h 2908300"/>
                <a:gd name="connsiteX14-943" fmla="*/ 5067300 w 5067300"/>
                <a:gd name="connsiteY14-944" fmla="*/ 0 h 2908300"/>
                <a:gd name="connsiteX15-945" fmla="*/ 5067300 w 5067300"/>
                <a:gd name="connsiteY15-946" fmla="*/ 2908300 h 2908300"/>
                <a:gd name="connsiteX16-947" fmla="*/ 782320 w 5067300"/>
                <a:gd name="connsiteY16-948" fmla="*/ 2275840 h 2908300"/>
                <a:gd name="connsiteX17-949" fmla="*/ 53340 w 5067300"/>
                <a:gd name="connsiteY17-950" fmla="*/ 1656080 h 2908300"/>
                <a:gd name="connsiteX18-951" fmla="*/ 0 w 5067300"/>
                <a:gd name="connsiteY18-952" fmla="*/ 1236980 h 2908300"/>
                <a:gd name="connsiteX19-953" fmla="*/ 137160 w 5067300"/>
                <a:gd name="connsiteY19-954" fmla="*/ 1168400 h 2908300"/>
                <a:gd name="connsiteX20-955" fmla="*/ 76200 w 5067300"/>
                <a:gd name="connsiteY20-956" fmla="*/ 756920 h 2908300"/>
                <a:gd name="connsiteX21-957" fmla="*/ 868680 w 5067300"/>
                <a:gd name="connsiteY21-958" fmla="*/ 688340 h 2908300"/>
                <a:gd name="connsiteX22" fmla="*/ 934720 w 5067300"/>
                <a:gd name="connsiteY22" fmla="*/ 1074420 h 2908300"/>
                <a:gd name="connsiteX0-959" fmla="*/ 934720 w 5067300"/>
                <a:gd name="connsiteY0-960" fmla="*/ 1074420 h 2908300"/>
                <a:gd name="connsiteX1-961" fmla="*/ 982980 w 5067300"/>
                <a:gd name="connsiteY1-962" fmla="*/ 756920 h 2908300"/>
                <a:gd name="connsiteX2-963" fmla="*/ 1638300 w 5067300"/>
                <a:gd name="connsiteY2-964" fmla="*/ 635000 h 2908300"/>
                <a:gd name="connsiteX3-965" fmla="*/ 1859280 w 5067300"/>
                <a:gd name="connsiteY3-966" fmla="*/ 734060 h 2908300"/>
                <a:gd name="connsiteX4-967" fmla="*/ 2186940 w 5067300"/>
                <a:gd name="connsiteY4-968" fmla="*/ 673100 h 2908300"/>
                <a:gd name="connsiteX5-969" fmla="*/ 2202180 w 5067300"/>
                <a:gd name="connsiteY5-970" fmla="*/ 406400 h 2908300"/>
                <a:gd name="connsiteX6-971" fmla="*/ 2689860 w 5067300"/>
                <a:gd name="connsiteY6-972" fmla="*/ 368300 h 2908300"/>
                <a:gd name="connsiteX7-973" fmla="*/ 2674620 w 5067300"/>
                <a:gd name="connsiteY7-974" fmla="*/ 208280 h 2908300"/>
                <a:gd name="connsiteX8-975" fmla="*/ 3169920 w 5067300"/>
                <a:gd name="connsiteY8-976" fmla="*/ 154940 h 2908300"/>
                <a:gd name="connsiteX9-977" fmla="*/ 3162300 w 5067300"/>
                <a:gd name="connsiteY9-978" fmla="*/ 665480 h 2908300"/>
                <a:gd name="connsiteX10-979" fmla="*/ 3261360 w 5067300"/>
                <a:gd name="connsiteY10-980" fmla="*/ 635000 h 2908300"/>
                <a:gd name="connsiteX11-981" fmla="*/ 4678680 w 5067300"/>
                <a:gd name="connsiteY11-982" fmla="*/ 886460 h 2908300"/>
                <a:gd name="connsiteX12-983" fmla="*/ 4701540 w 5067300"/>
                <a:gd name="connsiteY12-984" fmla="*/ 1031240 h 2908300"/>
                <a:gd name="connsiteX13-985" fmla="*/ 4610100 w 5067300"/>
                <a:gd name="connsiteY13-986" fmla="*/ 1046480 h 2908300"/>
                <a:gd name="connsiteX14-987" fmla="*/ 5067300 w 5067300"/>
                <a:gd name="connsiteY14-988" fmla="*/ 0 h 2908300"/>
                <a:gd name="connsiteX15-989" fmla="*/ 5067300 w 5067300"/>
                <a:gd name="connsiteY15-990" fmla="*/ 2908300 h 2908300"/>
                <a:gd name="connsiteX16-991" fmla="*/ 782320 w 5067300"/>
                <a:gd name="connsiteY16-992" fmla="*/ 2275840 h 2908300"/>
                <a:gd name="connsiteX17-993" fmla="*/ 53340 w 5067300"/>
                <a:gd name="connsiteY17-994" fmla="*/ 1656080 h 2908300"/>
                <a:gd name="connsiteX18-995" fmla="*/ 0 w 5067300"/>
                <a:gd name="connsiteY18-996" fmla="*/ 1236980 h 2908300"/>
                <a:gd name="connsiteX19-997" fmla="*/ 137160 w 5067300"/>
                <a:gd name="connsiteY19-998" fmla="*/ 1168400 h 2908300"/>
                <a:gd name="connsiteX20-999" fmla="*/ 76200 w 5067300"/>
                <a:gd name="connsiteY20-1000" fmla="*/ 756920 h 2908300"/>
                <a:gd name="connsiteX21-1001" fmla="*/ 868680 w 5067300"/>
                <a:gd name="connsiteY21-1002" fmla="*/ 688340 h 2908300"/>
                <a:gd name="connsiteX22-1003" fmla="*/ 934720 w 5067300"/>
                <a:gd name="connsiteY22-1004" fmla="*/ 1074420 h 2908300"/>
                <a:gd name="connsiteX0-1005" fmla="*/ 934720 w 5067300"/>
                <a:gd name="connsiteY0-1006" fmla="*/ 1074420 h 2908300"/>
                <a:gd name="connsiteX1-1007" fmla="*/ 982980 w 5067300"/>
                <a:gd name="connsiteY1-1008" fmla="*/ 756920 h 2908300"/>
                <a:gd name="connsiteX2-1009" fmla="*/ 1638300 w 5067300"/>
                <a:gd name="connsiteY2-1010" fmla="*/ 635000 h 2908300"/>
                <a:gd name="connsiteX3-1011" fmla="*/ 1859280 w 5067300"/>
                <a:gd name="connsiteY3-1012" fmla="*/ 734060 h 2908300"/>
                <a:gd name="connsiteX4-1013" fmla="*/ 2186940 w 5067300"/>
                <a:gd name="connsiteY4-1014" fmla="*/ 673100 h 2908300"/>
                <a:gd name="connsiteX5-1015" fmla="*/ 2202180 w 5067300"/>
                <a:gd name="connsiteY5-1016" fmla="*/ 406400 h 2908300"/>
                <a:gd name="connsiteX6-1017" fmla="*/ 2689860 w 5067300"/>
                <a:gd name="connsiteY6-1018" fmla="*/ 368300 h 2908300"/>
                <a:gd name="connsiteX7-1019" fmla="*/ 2674620 w 5067300"/>
                <a:gd name="connsiteY7-1020" fmla="*/ 208280 h 2908300"/>
                <a:gd name="connsiteX8-1021" fmla="*/ 3169920 w 5067300"/>
                <a:gd name="connsiteY8-1022" fmla="*/ 154940 h 2908300"/>
                <a:gd name="connsiteX9-1023" fmla="*/ 3162300 w 5067300"/>
                <a:gd name="connsiteY9-1024" fmla="*/ 665480 h 2908300"/>
                <a:gd name="connsiteX10-1025" fmla="*/ 3261360 w 5067300"/>
                <a:gd name="connsiteY10-1026" fmla="*/ 635000 h 2908300"/>
                <a:gd name="connsiteX11-1027" fmla="*/ 4678680 w 5067300"/>
                <a:gd name="connsiteY11-1028" fmla="*/ 886460 h 2908300"/>
                <a:gd name="connsiteX12-1029" fmla="*/ 4701540 w 5067300"/>
                <a:gd name="connsiteY12-1030" fmla="*/ 1031240 h 2908300"/>
                <a:gd name="connsiteX13-1031" fmla="*/ 4610100 w 5067300"/>
                <a:gd name="connsiteY13-1032" fmla="*/ 1046480 h 2908300"/>
                <a:gd name="connsiteX14-1033" fmla="*/ 4800600 w 5067300"/>
                <a:gd name="connsiteY14-1034" fmla="*/ 574040 h 2908300"/>
                <a:gd name="connsiteX15-1035" fmla="*/ 5067300 w 5067300"/>
                <a:gd name="connsiteY15-1036" fmla="*/ 0 h 2908300"/>
                <a:gd name="connsiteX16-1037" fmla="*/ 5067300 w 5067300"/>
                <a:gd name="connsiteY16-1038" fmla="*/ 2908300 h 2908300"/>
                <a:gd name="connsiteX17-1039" fmla="*/ 782320 w 5067300"/>
                <a:gd name="connsiteY17-1040" fmla="*/ 2275840 h 2908300"/>
                <a:gd name="connsiteX18-1041" fmla="*/ 53340 w 5067300"/>
                <a:gd name="connsiteY18-1042" fmla="*/ 1656080 h 2908300"/>
                <a:gd name="connsiteX19-1043" fmla="*/ 0 w 5067300"/>
                <a:gd name="connsiteY19-1044" fmla="*/ 1236980 h 2908300"/>
                <a:gd name="connsiteX20-1045" fmla="*/ 137160 w 5067300"/>
                <a:gd name="connsiteY20-1046" fmla="*/ 1168400 h 2908300"/>
                <a:gd name="connsiteX21-1047" fmla="*/ 76200 w 5067300"/>
                <a:gd name="connsiteY21-1048" fmla="*/ 756920 h 2908300"/>
                <a:gd name="connsiteX22-1049" fmla="*/ 868680 w 5067300"/>
                <a:gd name="connsiteY22-1050" fmla="*/ 688340 h 2908300"/>
                <a:gd name="connsiteX23" fmla="*/ 934720 w 5067300"/>
                <a:gd name="connsiteY23" fmla="*/ 1074420 h 2908300"/>
                <a:gd name="connsiteX0-1051" fmla="*/ 934720 w 5067300"/>
                <a:gd name="connsiteY0-1052" fmla="*/ 1074420 h 2908300"/>
                <a:gd name="connsiteX1-1053" fmla="*/ 982980 w 5067300"/>
                <a:gd name="connsiteY1-1054" fmla="*/ 756920 h 2908300"/>
                <a:gd name="connsiteX2-1055" fmla="*/ 1638300 w 5067300"/>
                <a:gd name="connsiteY2-1056" fmla="*/ 635000 h 2908300"/>
                <a:gd name="connsiteX3-1057" fmla="*/ 1859280 w 5067300"/>
                <a:gd name="connsiteY3-1058" fmla="*/ 734060 h 2908300"/>
                <a:gd name="connsiteX4-1059" fmla="*/ 2186940 w 5067300"/>
                <a:gd name="connsiteY4-1060" fmla="*/ 673100 h 2908300"/>
                <a:gd name="connsiteX5-1061" fmla="*/ 2202180 w 5067300"/>
                <a:gd name="connsiteY5-1062" fmla="*/ 406400 h 2908300"/>
                <a:gd name="connsiteX6-1063" fmla="*/ 2689860 w 5067300"/>
                <a:gd name="connsiteY6-1064" fmla="*/ 368300 h 2908300"/>
                <a:gd name="connsiteX7-1065" fmla="*/ 2674620 w 5067300"/>
                <a:gd name="connsiteY7-1066" fmla="*/ 208280 h 2908300"/>
                <a:gd name="connsiteX8-1067" fmla="*/ 3169920 w 5067300"/>
                <a:gd name="connsiteY8-1068" fmla="*/ 154940 h 2908300"/>
                <a:gd name="connsiteX9-1069" fmla="*/ 3162300 w 5067300"/>
                <a:gd name="connsiteY9-1070" fmla="*/ 665480 h 2908300"/>
                <a:gd name="connsiteX10-1071" fmla="*/ 3261360 w 5067300"/>
                <a:gd name="connsiteY10-1072" fmla="*/ 635000 h 2908300"/>
                <a:gd name="connsiteX11-1073" fmla="*/ 4678680 w 5067300"/>
                <a:gd name="connsiteY11-1074" fmla="*/ 886460 h 2908300"/>
                <a:gd name="connsiteX12-1075" fmla="*/ 4701540 w 5067300"/>
                <a:gd name="connsiteY12-1076" fmla="*/ 1031240 h 2908300"/>
                <a:gd name="connsiteX13-1077" fmla="*/ 4610100 w 5067300"/>
                <a:gd name="connsiteY13-1078" fmla="*/ 1046480 h 2908300"/>
                <a:gd name="connsiteX14-1079" fmla="*/ 4610100 w 5067300"/>
                <a:gd name="connsiteY14-1080" fmla="*/ 1229360 h 2908300"/>
                <a:gd name="connsiteX15-1081" fmla="*/ 5067300 w 5067300"/>
                <a:gd name="connsiteY15-1082" fmla="*/ 0 h 2908300"/>
                <a:gd name="connsiteX16-1083" fmla="*/ 5067300 w 5067300"/>
                <a:gd name="connsiteY16-1084" fmla="*/ 2908300 h 2908300"/>
                <a:gd name="connsiteX17-1085" fmla="*/ 782320 w 5067300"/>
                <a:gd name="connsiteY17-1086" fmla="*/ 2275840 h 2908300"/>
                <a:gd name="connsiteX18-1087" fmla="*/ 53340 w 5067300"/>
                <a:gd name="connsiteY18-1088" fmla="*/ 1656080 h 2908300"/>
                <a:gd name="connsiteX19-1089" fmla="*/ 0 w 5067300"/>
                <a:gd name="connsiteY19-1090" fmla="*/ 1236980 h 2908300"/>
                <a:gd name="connsiteX20-1091" fmla="*/ 137160 w 5067300"/>
                <a:gd name="connsiteY20-1092" fmla="*/ 1168400 h 2908300"/>
                <a:gd name="connsiteX21-1093" fmla="*/ 76200 w 5067300"/>
                <a:gd name="connsiteY21-1094" fmla="*/ 756920 h 2908300"/>
                <a:gd name="connsiteX22-1095" fmla="*/ 868680 w 5067300"/>
                <a:gd name="connsiteY22-1096" fmla="*/ 688340 h 2908300"/>
                <a:gd name="connsiteX23-1097" fmla="*/ 934720 w 5067300"/>
                <a:gd name="connsiteY23-1098" fmla="*/ 1074420 h 2908300"/>
                <a:gd name="connsiteX0-1099" fmla="*/ 934720 w 5067300"/>
                <a:gd name="connsiteY0-1100" fmla="*/ 1074420 h 2908300"/>
                <a:gd name="connsiteX1-1101" fmla="*/ 982980 w 5067300"/>
                <a:gd name="connsiteY1-1102" fmla="*/ 756920 h 2908300"/>
                <a:gd name="connsiteX2-1103" fmla="*/ 1638300 w 5067300"/>
                <a:gd name="connsiteY2-1104" fmla="*/ 635000 h 2908300"/>
                <a:gd name="connsiteX3-1105" fmla="*/ 1859280 w 5067300"/>
                <a:gd name="connsiteY3-1106" fmla="*/ 734060 h 2908300"/>
                <a:gd name="connsiteX4-1107" fmla="*/ 2186940 w 5067300"/>
                <a:gd name="connsiteY4-1108" fmla="*/ 673100 h 2908300"/>
                <a:gd name="connsiteX5-1109" fmla="*/ 2202180 w 5067300"/>
                <a:gd name="connsiteY5-1110" fmla="*/ 406400 h 2908300"/>
                <a:gd name="connsiteX6-1111" fmla="*/ 2689860 w 5067300"/>
                <a:gd name="connsiteY6-1112" fmla="*/ 368300 h 2908300"/>
                <a:gd name="connsiteX7-1113" fmla="*/ 2674620 w 5067300"/>
                <a:gd name="connsiteY7-1114" fmla="*/ 208280 h 2908300"/>
                <a:gd name="connsiteX8-1115" fmla="*/ 3169920 w 5067300"/>
                <a:gd name="connsiteY8-1116" fmla="*/ 154940 h 2908300"/>
                <a:gd name="connsiteX9-1117" fmla="*/ 3162300 w 5067300"/>
                <a:gd name="connsiteY9-1118" fmla="*/ 665480 h 2908300"/>
                <a:gd name="connsiteX10-1119" fmla="*/ 3261360 w 5067300"/>
                <a:gd name="connsiteY10-1120" fmla="*/ 635000 h 2908300"/>
                <a:gd name="connsiteX11-1121" fmla="*/ 4678680 w 5067300"/>
                <a:gd name="connsiteY11-1122" fmla="*/ 886460 h 2908300"/>
                <a:gd name="connsiteX12-1123" fmla="*/ 4701540 w 5067300"/>
                <a:gd name="connsiteY12-1124" fmla="*/ 1031240 h 2908300"/>
                <a:gd name="connsiteX13-1125" fmla="*/ 4610100 w 5067300"/>
                <a:gd name="connsiteY13-1126" fmla="*/ 1046480 h 2908300"/>
                <a:gd name="connsiteX14-1127" fmla="*/ 4610100 w 5067300"/>
                <a:gd name="connsiteY14-1128" fmla="*/ 1229360 h 2908300"/>
                <a:gd name="connsiteX15-1129" fmla="*/ 4831080 w 5067300"/>
                <a:gd name="connsiteY15-1130" fmla="*/ 665480 h 2908300"/>
                <a:gd name="connsiteX16-1131" fmla="*/ 5067300 w 5067300"/>
                <a:gd name="connsiteY16-1132" fmla="*/ 0 h 2908300"/>
                <a:gd name="connsiteX17-1133" fmla="*/ 5067300 w 5067300"/>
                <a:gd name="connsiteY17-1134" fmla="*/ 2908300 h 2908300"/>
                <a:gd name="connsiteX18-1135" fmla="*/ 782320 w 5067300"/>
                <a:gd name="connsiteY18-1136" fmla="*/ 2275840 h 2908300"/>
                <a:gd name="connsiteX19-1137" fmla="*/ 53340 w 5067300"/>
                <a:gd name="connsiteY19-1138" fmla="*/ 1656080 h 2908300"/>
                <a:gd name="connsiteX20-1139" fmla="*/ 0 w 5067300"/>
                <a:gd name="connsiteY20-1140" fmla="*/ 1236980 h 2908300"/>
                <a:gd name="connsiteX21-1141" fmla="*/ 137160 w 5067300"/>
                <a:gd name="connsiteY21-1142" fmla="*/ 1168400 h 2908300"/>
                <a:gd name="connsiteX22-1143" fmla="*/ 76200 w 5067300"/>
                <a:gd name="connsiteY22-1144" fmla="*/ 756920 h 2908300"/>
                <a:gd name="connsiteX23-1145" fmla="*/ 868680 w 5067300"/>
                <a:gd name="connsiteY23-1146" fmla="*/ 688340 h 2908300"/>
                <a:gd name="connsiteX24" fmla="*/ 934720 w 5067300"/>
                <a:gd name="connsiteY24" fmla="*/ 1074420 h 2908300"/>
                <a:gd name="connsiteX0-1147" fmla="*/ 934720 w 5067300"/>
                <a:gd name="connsiteY0-1148" fmla="*/ 1074420 h 2908300"/>
                <a:gd name="connsiteX1-1149" fmla="*/ 982980 w 5067300"/>
                <a:gd name="connsiteY1-1150" fmla="*/ 756920 h 2908300"/>
                <a:gd name="connsiteX2-1151" fmla="*/ 1638300 w 5067300"/>
                <a:gd name="connsiteY2-1152" fmla="*/ 635000 h 2908300"/>
                <a:gd name="connsiteX3-1153" fmla="*/ 1859280 w 5067300"/>
                <a:gd name="connsiteY3-1154" fmla="*/ 734060 h 2908300"/>
                <a:gd name="connsiteX4-1155" fmla="*/ 2186940 w 5067300"/>
                <a:gd name="connsiteY4-1156" fmla="*/ 673100 h 2908300"/>
                <a:gd name="connsiteX5-1157" fmla="*/ 2202180 w 5067300"/>
                <a:gd name="connsiteY5-1158" fmla="*/ 406400 h 2908300"/>
                <a:gd name="connsiteX6-1159" fmla="*/ 2689860 w 5067300"/>
                <a:gd name="connsiteY6-1160" fmla="*/ 368300 h 2908300"/>
                <a:gd name="connsiteX7-1161" fmla="*/ 2674620 w 5067300"/>
                <a:gd name="connsiteY7-1162" fmla="*/ 208280 h 2908300"/>
                <a:gd name="connsiteX8-1163" fmla="*/ 3169920 w 5067300"/>
                <a:gd name="connsiteY8-1164" fmla="*/ 154940 h 2908300"/>
                <a:gd name="connsiteX9-1165" fmla="*/ 3162300 w 5067300"/>
                <a:gd name="connsiteY9-1166" fmla="*/ 665480 h 2908300"/>
                <a:gd name="connsiteX10-1167" fmla="*/ 3261360 w 5067300"/>
                <a:gd name="connsiteY10-1168" fmla="*/ 635000 h 2908300"/>
                <a:gd name="connsiteX11-1169" fmla="*/ 4678680 w 5067300"/>
                <a:gd name="connsiteY11-1170" fmla="*/ 886460 h 2908300"/>
                <a:gd name="connsiteX12-1171" fmla="*/ 4701540 w 5067300"/>
                <a:gd name="connsiteY12-1172" fmla="*/ 1031240 h 2908300"/>
                <a:gd name="connsiteX13-1173" fmla="*/ 4610100 w 5067300"/>
                <a:gd name="connsiteY13-1174" fmla="*/ 1046480 h 2908300"/>
                <a:gd name="connsiteX14-1175" fmla="*/ 4610100 w 5067300"/>
                <a:gd name="connsiteY14-1176" fmla="*/ 1229360 h 2908300"/>
                <a:gd name="connsiteX15-1177" fmla="*/ 4869180 w 5067300"/>
                <a:gd name="connsiteY15-1178" fmla="*/ 1336040 h 2908300"/>
                <a:gd name="connsiteX16-1179" fmla="*/ 5067300 w 5067300"/>
                <a:gd name="connsiteY16-1180" fmla="*/ 0 h 2908300"/>
                <a:gd name="connsiteX17-1181" fmla="*/ 5067300 w 5067300"/>
                <a:gd name="connsiteY17-1182" fmla="*/ 2908300 h 2908300"/>
                <a:gd name="connsiteX18-1183" fmla="*/ 782320 w 5067300"/>
                <a:gd name="connsiteY18-1184" fmla="*/ 2275840 h 2908300"/>
                <a:gd name="connsiteX19-1185" fmla="*/ 53340 w 5067300"/>
                <a:gd name="connsiteY19-1186" fmla="*/ 1656080 h 2908300"/>
                <a:gd name="connsiteX20-1187" fmla="*/ 0 w 5067300"/>
                <a:gd name="connsiteY20-1188" fmla="*/ 1236980 h 2908300"/>
                <a:gd name="connsiteX21-1189" fmla="*/ 137160 w 5067300"/>
                <a:gd name="connsiteY21-1190" fmla="*/ 1168400 h 2908300"/>
                <a:gd name="connsiteX22-1191" fmla="*/ 76200 w 5067300"/>
                <a:gd name="connsiteY22-1192" fmla="*/ 756920 h 2908300"/>
                <a:gd name="connsiteX23-1193" fmla="*/ 868680 w 5067300"/>
                <a:gd name="connsiteY23-1194" fmla="*/ 688340 h 2908300"/>
                <a:gd name="connsiteX24-1195" fmla="*/ 934720 w 5067300"/>
                <a:gd name="connsiteY24-1196" fmla="*/ 1074420 h 2908300"/>
                <a:gd name="connsiteX0-1197" fmla="*/ 934720 w 5067300"/>
                <a:gd name="connsiteY0-1198" fmla="*/ 919480 h 2753360"/>
                <a:gd name="connsiteX1-1199" fmla="*/ 982980 w 5067300"/>
                <a:gd name="connsiteY1-1200" fmla="*/ 601980 h 2753360"/>
                <a:gd name="connsiteX2-1201" fmla="*/ 1638300 w 5067300"/>
                <a:gd name="connsiteY2-1202" fmla="*/ 480060 h 2753360"/>
                <a:gd name="connsiteX3-1203" fmla="*/ 1859280 w 5067300"/>
                <a:gd name="connsiteY3-1204" fmla="*/ 579120 h 2753360"/>
                <a:gd name="connsiteX4-1205" fmla="*/ 2186940 w 5067300"/>
                <a:gd name="connsiteY4-1206" fmla="*/ 518160 h 2753360"/>
                <a:gd name="connsiteX5-1207" fmla="*/ 2202180 w 5067300"/>
                <a:gd name="connsiteY5-1208" fmla="*/ 251460 h 2753360"/>
                <a:gd name="connsiteX6-1209" fmla="*/ 2689860 w 5067300"/>
                <a:gd name="connsiteY6-1210" fmla="*/ 213360 h 2753360"/>
                <a:gd name="connsiteX7-1211" fmla="*/ 2674620 w 5067300"/>
                <a:gd name="connsiteY7-1212" fmla="*/ 53340 h 2753360"/>
                <a:gd name="connsiteX8-1213" fmla="*/ 3169920 w 5067300"/>
                <a:gd name="connsiteY8-1214" fmla="*/ 0 h 2753360"/>
                <a:gd name="connsiteX9-1215" fmla="*/ 3162300 w 5067300"/>
                <a:gd name="connsiteY9-1216" fmla="*/ 510540 h 2753360"/>
                <a:gd name="connsiteX10-1217" fmla="*/ 3261360 w 5067300"/>
                <a:gd name="connsiteY10-1218" fmla="*/ 480060 h 2753360"/>
                <a:gd name="connsiteX11-1219" fmla="*/ 4678680 w 5067300"/>
                <a:gd name="connsiteY11-1220" fmla="*/ 731520 h 2753360"/>
                <a:gd name="connsiteX12-1221" fmla="*/ 4701540 w 5067300"/>
                <a:gd name="connsiteY12-1222" fmla="*/ 876300 h 2753360"/>
                <a:gd name="connsiteX13-1223" fmla="*/ 4610100 w 5067300"/>
                <a:gd name="connsiteY13-1224" fmla="*/ 891540 h 2753360"/>
                <a:gd name="connsiteX14-1225" fmla="*/ 4610100 w 5067300"/>
                <a:gd name="connsiteY14-1226" fmla="*/ 1074420 h 2753360"/>
                <a:gd name="connsiteX15-1227" fmla="*/ 4869180 w 5067300"/>
                <a:gd name="connsiteY15-1228" fmla="*/ 1181100 h 2753360"/>
                <a:gd name="connsiteX16-1229" fmla="*/ 3718560 w 5067300"/>
                <a:gd name="connsiteY16-1230" fmla="*/ 1468120 h 2753360"/>
                <a:gd name="connsiteX17-1231" fmla="*/ 5067300 w 5067300"/>
                <a:gd name="connsiteY17-1232" fmla="*/ 2753360 h 2753360"/>
                <a:gd name="connsiteX18-1233" fmla="*/ 782320 w 5067300"/>
                <a:gd name="connsiteY18-1234" fmla="*/ 2120900 h 2753360"/>
                <a:gd name="connsiteX19-1235" fmla="*/ 53340 w 5067300"/>
                <a:gd name="connsiteY19-1236" fmla="*/ 1501140 h 2753360"/>
                <a:gd name="connsiteX20-1237" fmla="*/ 0 w 5067300"/>
                <a:gd name="connsiteY20-1238" fmla="*/ 1082040 h 2753360"/>
                <a:gd name="connsiteX21-1239" fmla="*/ 137160 w 5067300"/>
                <a:gd name="connsiteY21-1240" fmla="*/ 1013460 h 2753360"/>
                <a:gd name="connsiteX22-1241" fmla="*/ 76200 w 5067300"/>
                <a:gd name="connsiteY22-1242" fmla="*/ 601980 h 2753360"/>
                <a:gd name="connsiteX23-1243" fmla="*/ 868680 w 5067300"/>
                <a:gd name="connsiteY23-1244" fmla="*/ 533400 h 2753360"/>
                <a:gd name="connsiteX24-1245" fmla="*/ 934720 w 5067300"/>
                <a:gd name="connsiteY24-1246" fmla="*/ 919480 h 2753360"/>
                <a:gd name="connsiteX0-1247" fmla="*/ 934720 w 5067300"/>
                <a:gd name="connsiteY0-1248" fmla="*/ 919480 h 2753360"/>
                <a:gd name="connsiteX1-1249" fmla="*/ 982980 w 5067300"/>
                <a:gd name="connsiteY1-1250" fmla="*/ 601980 h 2753360"/>
                <a:gd name="connsiteX2-1251" fmla="*/ 1638300 w 5067300"/>
                <a:gd name="connsiteY2-1252" fmla="*/ 480060 h 2753360"/>
                <a:gd name="connsiteX3-1253" fmla="*/ 1859280 w 5067300"/>
                <a:gd name="connsiteY3-1254" fmla="*/ 579120 h 2753360"/>
                <a:gd name="connsiteX4-1255" fmla="*/ 2186940 w 5067300"/>
                <a:gd name="connsiteY4-1256" fmla="*/ 518160 h 2753360"/>
                <a:gd name="connsiteX5-1257" fmla="*/ 2202180 w 5067300"/>
                <a:gd name="connsiteY5-1258" fmla="*/ 251460 h 2753360"/>
                <a:gd name="connsiteX6-1259" fmla="*/ 2689860 w 5067300"/>
                <a:gd name="connsiteY6-1260" fmla="*/ 213360 h 2753360"/>
                <a:gd name="connsiteX7-1261" fmla="*/ 2674620 w 5067300"/>
                <a:gd name="connsiteY7-1262" fmla="*/ 53340 h 2753360"/>
                <a:gd name="connsiteX8-1263" fmla="*/ 3169920 w 5067300"/>
                <a:gd name="connsiteY8-1264" fmla="*/ 0 h 2753360"/>
                <a:gd name="connsiteX9-1265" fmla="*/ 3162300 w 5067300"/>
                <a:gd name="connsiteY9-1266" fmla="*/ 510540 h 2753360"/>
                <a:gd name="connsiteX10-1267" fmla="*/ 3261360 w 5067300"/>
                <a:gd name="connsiteY10-1268" fmla="*/ 480060 h 2753360"/>
                <a:gd name="connsiteX11-1269" fmla="*/ 4678680 w 5067300"/>
                <a:gd name="connsiteY11-1270" fmla="*/ 731520 h 2753360"/>
                <a:gd name="connsiteX12-1271" fmla="*/ 4701540 w 5067300"/>
                <a:gd name="connsiteY12-1272" fmla="*/ 876300 h 2753360"/>
                <a:gd name="connsiteX13-1273" fmla="*/ 4610100 w 5067300"/>
                <a:gd name="connsiteY13-1274" fmla="*/ 891540 h 2753360"/>
                <a:gd name="connsiteX14-1275" fmla="*/ 4610100 w 5067300"/>
                <a:gd name="connsiteY14-1276" fmla="*/ 1074420 h 2753360"/>
                <a:gd name="connsiteX15-1277" fmla="*/ 4869180 w 5067300"/>
                <a:gd name="connsiteY15-1278" fmla="*/ 1181100 h 2753360"/>
                <a:gd name="connsiteX16-1279" fmla="*/ 3718560 w 5067300"/>
                <a:gd name="connsiteY16-1280" fmla="*/ 1468120 h 2753360"/>
                <a:gd name="connsiteX17-1281" fmla="*/ 4396740 w 5067300"/>
                <a:gd name="connsiteY17-1282" fmla="*/ 2125980 h 2753360"/>
                <a:gd name="connsiteX18-1283" fmla="*/ 5067300 w 5067300"/>
                <a:gd name="connsiteY18-1284" fmla="*/ 2753360 h 2753360"/>
                <a:gd name="connsiteX19-1285" fmla="*/ 782320 w 5067300"/>
                <a:gd name="connsiteY19-1286" fmla="*/ 2120900 h 2753360"/>
                <a:gd name="connsiteX20-1287" fmla="*/ 53340 w 5067300"/>
                <a:gd name="connsiteY20-1288" fmla="*/ 1501140 h 2753360"/>
                <a:gd name="connsiteX21-1289" fmla="*/ 0 w 5067300"/>
                <a:gd name="connsiteY21-1290" fmla="*/ 1082040 h 2753360"/>
                <a:gd name="connsiteX22-1291" fmla="*/ 137160 w 5067300"/>
                <a:gd name="connsiteY22-1292" fmla="*/ 1013460 h 2753360"/>
                <a:gd name="connsiteX23-1293" fmla="*/ 76200 w 5067300"/>
                <a:gd name="connsiteY23-1294" fmla="*/ 601980 h 2753360"/>
                <a:gd name="connsiteX24-1295" fmla="*/ 868680 w 5067300"/>
                <a:gd name="connsiteY24-1296" fmla="*/ 533400 h 2753360"/>
                <a:gd name="connsiteX25" fmla="*/ 934720 w 5067300"/>
                <a:gd name="connsiteY25" fmla="*/ 919480 h 2753360"/>
                <a:gd name="connsiteX0-1297" fmla="*/ 934720 w 5067300"/>
                <a:gd name="connsiteY0-1298" fmla="*/ 919480 h 2753360"/>
                <a:gd name="connsiteX1-1299" fmla="*/ 982980 w 5067300"/>
                <a:gd name="connsiteY1-1300" fmla="*/ 601980 h 2753360"/>
                <a:gd name="connsiteX2-1301" fmla="*/ 1638300 w 5067300"/>
                <a:gd name="connsiteY2-1302" fmla="*/ 480060 h 2753360"/>
                <a:gd name="connsiteX3-1303" fmla="*/ 1859280 w 5067300"/>
                <a:gd name="connsiteY3-1304" fmla="*/ 579120 h 2753360"/>
                <a:gd name="connsiteX4-1305" fmla="*/ 2186940 w 5067300"/>
                <a:gd name="connsiteY4-1306" fmla="*/ 518160 h 2753360"/>
                <a:gd name="connsiteX5-1307" fmla="*/ 2202180 w 5067300"/>
                <a:gd name="connsiteY5-1308" fmla="*/ 251460 h 2753360"/>
                <a:gd name="connsiteX6-1309" fmla="*/ 2689860 w 5067300"/>
                <a:gd name="connsiteY6-1310" fmla="*/ 213360 h 2753360"/>
                <a:gd name="connsiteX7-1311" fmla="*/ 2674620 w 5067300"/>
                <a:gd name="connsiteY7-1312" fmla="*/ 53340 h 2753360"/>
                <a:gd name="connsiteX8-1313" fmla="*/ 3169920 w 5067300"/>
                <a:gd name="connsiteY8-1314" fmla="*/ 0 h 2753360"/>
                <a:gd name="connsiteX9-1315" fmla="*/ 3162300 w 5067300"/>
                <a:gd name="connsiteY9-1316" fmla="*/ 510540 h 2753360"/>
                <a:gd name="connsiteX10-1317" fmla="*/ 3261360 w 5067300"/>
                <a:gd name="connsiteY10-1318" fmla="*/ 480060 h 2753360"/>
                <a:gd name="connsiteX11-1319" fmla="*/ 4678680 w 5067300"/>
                <a:gd name="connsiteY11-1320" fmla="*/ 731520 h 2753360"/>
                <a:gd name="connsiteX12-1321" fmla="*/ 4701540 w 5067300"/>
                <a:gd name="connsiteY12-1322" fmla="*/ 876300 h 2753360"/>
                <a:gd name="connsiteX13-1323" fmla="*/ 4610100 w 5067300"/>
                <a:gd name="connsiteY13-1324" fmla="*/ 891540 h 2753360"/>
                <a:gd name="connsiteX14-1325" fmla="*/ 4610100 w 5067300"/>
                <a:gd name="connsiteY14-1326" fmla="*/ 1074420 h 2753360"/>
                <a:gd name="connsiteX15-1327" fmla="*/ 4869180 w 5067300"/>
                <a:gd name="connsiteY15-1328" fmla="*/ 1181100 h 2753360"/>
                <a:gd name="connsiteX16-1329" fmla="*/ 3718560 w 5067300"/>
                <a:gd name="connsiteY16-1330" fmla="*/ 1468120 h 2753360"/>
                <a:gd name="connsiteX17-1331" fmla="*/ 2385060 w 5067300"/>
                <a:gd name="connsiteY17-1332" fmla="*/ 1912620 h 2753360"/>
                <a:gd name="connsiteX18-1333" fmla="*/ 5067300 w 5067300"/>
                <a:gd name="connsiteY18-1334" fmla="*/ 2753360 h 2753360"/>
                <a:gd name="connsiteX19-1335" fmla="*/ 782320 w 5067300"/>
                <a:gd name="connsiteY19-1336" fmla="*/ 2120900 h 2753360"/>
                <a:gd name="connsiteX20-1337" fmla="*/ 53340 w 5067300"/>
                <a:gd name="connsiteY20-1338" fmla="*/ 1501140 h 2753360"/>
                <a:gd name="connsiteX21-1339" fmla="*/ 0 w 5067300"/>
                <a:gd name="connsiteY21-1340" fmla="*/ 1082040 h 2753360"/>
                <a:gd name="connsiteX22-1341" fmla="*/ 137160 w 5067300"/>
                <a:gd name="connsiteY22-1342" fmla="*/ 1013460 h 2753360"/>
                <a:gd name="connsiteX23-1343" fmla="*/ 76200 w 5067300"/>
                <a:gd name="connsiteY23-1344" fmla="*/ 601980 h 2753360"/>
                <a:gd name="connsiteX24-1345" fmla="*/ 868680 w 5067300"/>
                <a:gd name="connsiteY24-1346" fmla="*/ 533400 h 2753360"/>
                <a:gd name="connsiteX25-1347" fmla="*/ 934720 w 5067300"/>
                <a:gd name="connsiteY25-1348" fmla="*/ 919480 h 2753360"/>
                <a:gd name="connsiteX0-1349" fmla="*/ 934720 w 4869180"/>
                <a:gd name="connsiteY0-1350" fmla="*/ 919480 h 2235200"/>
                <a:gd name="connsiteX1-1351" fmla="*/ 982980 w 4869180"/>
                <a:gd name="connsiteY1-1352" fmla="*/ 601980 h 2235200"/>
                <a:gd name="connsiteX2-1353" fmla="*/ 1638300 w 4869180"/>
                <a:gd name="connsiteY2-1354" fmla="*/ 480060 h 2235200"/>
                <a:gd name="connsiteX3-1355" fmla="*/ 1859280 w 4869180"/>
                <a:gd name="connsiteY3-1356" fmla="*/ 579120 h 2235200"/>
                <a:gd name="connsiteX4-1357" fmla="*/ 2186940 w 4869180"/>
                <a:gd name="connsiteY4-1358" fmla="*/ 518160 h 2235200"/>
                <a:gd name="connsiteX5-1359" fmla="*/ 2202180 w 4869180"/>
                <a:gd name="connsiteY5-1360" fmla="*/ 251460 h 2235200"/>
                <a:gd name="connsiteX6-1361" fmla="*/ 2689860 w 4869180"/>
                <a:gd name="connsiteY6-1362" fmla="*/ 213360 h 2235200"/>
                <a:gd name="connsiteX7-1363" fmla="*/ 2674620 w 4869180"/>
                <a:gd name="connsiteY7-1364" fmla="*/ 53340 h 2235200"/>
                <a:gd name="connsiteX8-1365" fmla="*/ 3169920 w 4869180"/>
                <a:gd name="connsiteY8-1366" fmla="*/ 0 h 2235200"/>
                <a:gd name="connsiteX9-1367" fmla="*/ 3162300 w 4869180"/>
                <a:gd name="connsiteY9-1368" fmla="*/ 510540 h 2235200"/>
                <a:gd name="connsiteX10-1369" fmla="*/ 3261360 w 4869180"/>
                <a:gd name="connsiteY10-1370" fmla="*/ 480060 h 2235200"/>
                <a:gd name="connsiteX11-1371" fmla="*/ 4678680 w 4869180"/>
                <a:gd name="connsiteY11-1372" fmla="*/ 731520 h 2235200"/>
                <a:gd name="connsiteX12-1373" fmla="*/ 4701540 w 4869180"/>
                <a:gd name="connsiteY12-1374" fmla="*/ 876300 h 2235200"/>
                <a:gd name="connsiteX13-1375" fmla="*/ 4610100 w 4869180"/>
                <a:gd name="connsiteY13-1376" fmla="*/ 891540 h 2235200"/>
                <a:gd name="connsiteX14-1377" fmla="*/ 4610100 w 4869180"/>
                <a:gd name="connsiteY14-1378" fmla="*/ 1074420 h 2235200"/>
                <a:gd name="connsiteX15-1379" fmla="*/ 4869180 w 4869180"/>
                <a:gd name="connsiteY15-1380" fmla="*/ 1181100 h 2235200"/>
                <a:gd name="connsiteX16-1381" fmla="*/ 3718560 w 4869180"/>
                <a:gd name="connsiteY16-1382" fmla="*/ 1468120 h 2235200"/>
                <a:gd name="connsiteX17-1383" fmla="*/ 2385060 w 4869180"/>
                <a:gd name="connsiteY17-1384" fmla="*/ 1912620 h 2235200"/>
                <a:gd name="connsiteX18-1385" fmla="*/ 2994660 w 4869180"/>
                <a:gd name="connsiteY18-1386" fmla="*/ 2235200 h 2235200"/>
                <a:gd name="connsiteX19-1387" fmla="*/ 782320 w 4869180"/>
                <a:gd name="connsiteY19-1388" fmla="*/ 2120900 h 2235200"/>
                <a:gd name="connsiteX20-1389" fmla="*/ 53340 w 4869180"/>
                <a:gd name="connsiteY20-1390" fmla="*/ 1501140 h 2235200"/>
                <a:gd name="connsiteX21-1391" fmla="*/ 0 w 4869180"/>
                <a:gd name="connsiteY21-1392" fmla="*/ 1082040 h 2235200"/>
                <a:gd name="connsiteX22-1393" fmla="*/ 137160 w 4869180"/>
                <a:gd name="connsiteY22-1394" fmla="*/ 1013460 h 2235200"/>
                <a:gd name="connsiteX23-1395" fmla="*/ 76200 w 4869180"/>
                <a:gd name="connsiteY23-1396" fmla="*/ 601980 h 2235200"/>
                <a:gd name="connsiteX24-1397" fmla="*/ 868680 w 4869180"/>
                <a:gd name="connsiteY24-1398" fmla="*/ 533400 h 2235200"/>
                <a:gd name="connsiteX25-1399" fmla="*/ 934720 w 4869180"/>
                <a:gd name="connsiteY25-1400" fmla="*/ 919480 h 2235200"/>
                <a:gd name="connsiteX0-1401" fmla="*/ 934720 w 4869180"/>
                <a:gd name="connsiteY0-1402" fmla="*/ 919480 h 2235200"/>
                <a:gd name="connsiteX1-1403" fmla="*/ 982980 w 4869180"/>
                <a:gd name="connsiteY1-1404" fmla="*/ 601980 h 2235200"/>
                <a:gd name="connsiteX2-1405" fmla="*/ 1638300 w 4869180"/>
                <a:gd name="connsiteY2-1406" fmla="*/ 480060 h 2235200"/>
                <a:gd name="connsiteX3-1407" fmla="*/ 1859280 w 4869180"/>
                <a:gd name="connsiteY3-1408" fmla="*/ 579120 h 2235200"/>
                <a:gd name="connsiteX4-1409" fmla="*/ 2186940 w 4869180"/>
                <a:gd name="connsiteY4-1410" fmla="*/ 518160 h 2235200"/>
                <a:gd name="connsiteX5-1411" fmla="*/ 2202180 w 4869180"/>
                <a:gd name="connsiteY5-1412" fmla="*/ 251460 h 2235200"/>
                <a:gd name="connsiteX6-1413" fmla="*/ 2689860 w 4869180"/>
                <a:gd name="connsiteY6-1414" fmla="*/ 213360 h 2235200"/>
                <a:gd name="connsiteX7-1415" fmla="*/ 2674620 w 4869180"/>
                <a:gd name="connsiteY7-1416" fmla="*/ 53340 h 2235200"/>
                <a:gd name="connsiteX8-1417" fmla="*/ 3169920 w 4869180"/>
                <a:gd name="connsiteY8-1418" fmla="*/ 0 h 2235200"/>
                <a:gd name="connsiteX9-1419" fmla="*/ 3162300 w 4869180"/>
                <a:gd name="connsiteY9-1420" fmla="*/ 510540 h 2235200"/>
                <a:gd name="connsiteX10-1421" fmla="*/ 3261360 w 4869180"/>
                <a:gd name="connsiteY10-1422" fmla="*/ 480060 h 2235200"/>
                <a:gd name="connsiteX11-1423" fmla="*/ 4678680 w 4869180"/>
                <a:gd name="connsiteY11-1424" fmla="*/ 731520 h 2235200"/>
                <a:gd name="connsiteX12-1425" fmla="*/ 4701540 w 4869180"/>
                <a:gd name="connsiteY12-1426" fmla="*/ 876300 h 2235200"/>
                <a:gd name="connsiteX13-1427" fmla="*/ 4610100 w 4869180"/>
                <a:gd name="connsiteY13-1428" fmla="*/ 891540 h 2235200"/>
                <a:gd name="connsiteX14-1429" fmla="*/ 4610100 w 4869180"/>
                <a:gd name="connsiteY14-1430" fmla="*/ 1074420 h 2235200"/>
                <a:gd name="connsiteX15-1431" fmla="*/ 4869180 w 4869180"/>
                <a:gd name="connsiteY15-1432" fmla="*/ 1181100 h 2235200"/>
                <a:gd name="connsiteX16-1433" fmla="*/ 3718560 w 4869180"/>
                <a:gd name="connsiteY16-1434" fmla="*/ 1468120 h 2235200"/>
                <a:gd name="connsiteX17-1435" fmla="*/ 2385060 w 4869180"/>
                <a:gd name="connsiteY17-1436" fmla="*/ 1912620 h 2235200"/>
                <a:gd name="connsiteX18-1437" fmla="*/ 2994660 w 4869180"/>
                <a:gd name="connsiteY18-1438" fmla="*/ 2235200 h 2235200"/>
                <a:gd name="connsiteX19-1439" fmla="*/ 1805940 w 4869180"/>
                <a:gd name="connsiteY19-1440" fmla="*/ 2164080 h 2235200"/>
                <a:gd name="connsiteX20-1441" fmla="*/ 782320 w 4869180"/>
                <a:gd name="connsiteY20-1442" fmla="*/ 2120900 h 2235200"/>
                <a:gd name="connsiteX21-1443" fmla="*/ 53340 w 4869180"/>
                <a:gd name="connsiteY21-1444" fmla="*/ 1501140 h 2235200"/>
                <a:gd name="connsiteX22-1445" fmla="*/ 0 w 4869180"/>
                <a:gd name="connsiteY22-1446" fmla="*/ 1082040 h 2235200"/>
                <a:gd name="connsiteX23-1447" fmla="*/ 137160 w 4869180"/>
                <a:gd name="connsiteY23-1448" fmla="*/ 1013460 h 2235200"/>
                <a:gd name="connsiteX24-1449" fmla="*/ 76200 w 4869180"/>
                <a:gd name="connsiteY24-1450" fmla="*/ 601980 h 2235200"/>
                <a:gd name="connsiteX25-1451" fmla="*/ 868680 w 4869180"/>
                <a:gd name="connsiteY25-1452" fmla="*/ 533400 h 2235200"/>
                <a:gd name="connsiteX26" fmla="*/ 934720 w 4869180"/>
                <a:gd name="connsiteY26" fmla="*/ 919480 h 2235200"/>
                <a:gd name="connsiteX0-1453" fmla="*/ 934720 w 4869180"/>
                <a:gd name="connsiteY0-1454" fmla="*/ 919480 h 2667000"/>
                <a:gd name="connsiteX1-1455" fmla="*/ 982980 w 4869180"/>
                <a:gd name="connsiteY1-1456" fmla="*/ 601980 h 2667000"/>
                <a:gd name="connsiteX2-1457" fmla="*/ 1638300 w 4869180"/>
                <a:gd name="connsiteY2-1458" fmla="*/ 480060 h 2667000"/>
                <a:gd name="connsiteX3-1459" fmla="*/ 1859280 w 4869180"/>
                <a:gd name="connsiteY3-1460" fmla="*/ 579120 h 2667000"/>
                <a:gd name="connsiteX4-1461" fmla="*/ 2186940 w 4869180"/>
                <a:gd name="connsiteY4-1462" fmla="*/ 518160 h 2667000"/>
                <a:gd name="connsiteX5-1463" fmla="*/ 2202180 w 4869180"/>
                <a:gd name="connsiteY5-1464" fmla="*/ 251460 h 2667000"/>
                <a:gd name="connsiteX6-1465" fmla="*/ 2689860 w 4869180"/>
                <a:gd name="connsiteY6-1466" fmla="*/ 213360 h 2667000"/>
                <a:gd name="connsiteX7-1467" fmla="*/ 2674620 w 4869180"/>
                <a:gd name="connsiteY7-1468" fmla="*/ 53340 h 2667000"/>
                <a:gd name="connsiteX8-1469" fmla="*/ 3169920 w 4869180"/>
                <a:gd name="connsiteY8-1470" fmla="*/ 0 h 2667000"/>
                <a:gd name="connsiteX9-1471" fmla="*/ 3162300 w 4869180"/>
                <a:gd name="connsiteY9-1472" fmla="*/ 510540 h 2667000"/>
                <a:gd name="connsiteX10-1473" fmla="*/ 3261360 w 4869180"/>
                <a:gd name="connsiteY10-1474" fmla="*/ 480060 h 2667000"/>
                <a:gd name="connsiteX11-1475" fmla="*/ 4678680 w 4869180"/>
                <a:gd name="connsiteY11-1476" fmla="*/ 731520 h 2667000"/>
                <a:gd name="connsiteX12-1477" fmla="*/ 4701540 w 4869180"/>
                <a:gd name="connsiteY12-1478" fmla="*/ 876300 h 2667000"/>
                <a:gd name="connsiteX13-1479" fmla="*/ 4610100 w 4869180"/>
                <a:gd name="connsiteY13-1480" fmla="*/ 891540 h 2667000"/>
                <a:gd name="connsiteX14-1481" fmla="*/ 4610100 w 4869180"/>
                <a:gd name="connsiteY14-1482" fmla="*/ 1074420 h 2667000"/>
                <a:gd name="connsiteX15-1483" fmla="*/ 4869180 w 4869180"/>
                <a:gd name="connsiteY15-1484" fmla="*/ 1181100 h 2667000"/>
                <a:gd name="connsiteX16-1485" fmla="*/ 3718560 w 4869180"/>
                <a:gd name="connsiteY16-1486" fmla="*/ 1468120 h 2667000"/>
                <a:gd name="connsiteX17-1487" fmla="*/ 2385060 w 4869180"/>
                <a:gd name="connsiteY17-1488" fmla="*/ 1912620 h 2667000"/>
                <a:gd name="connsiteX18-1489" fmla="*/ 2994660 w 4869180"/>
                <a:gd name="connsiteY18-1490" fmla="*/ 2235200 h 2667000"/>
                <a:gd name="connsiteX19-1491" fmla="*/ 2095500 w 4869180"/>
                <a:gd name="connsiteY19-1492" fmla="*/ 2667000 h 2667000"/>
                <a:gd name="connsiteX20-1493" fmla="*/ 782320 w 4869180"/>
                <a:gd name="connsiteY20-1494" fmla="*/ 2120900 h 2667000"/>
                <a:gd name="connsiteX21-1495" fmla="*/ 53340 w 4869180"/>
                <a:gd name="connsiteY21-1496" fmla="*/ 1501140 h 2667000"/>
                <a:gd name="connsiteX22-1497" fmla="*/ 0 w 4869180"/>
                <a:gd name="connsiteY22-1498" fmla="*/ 1082040 h 2667000"/>
                <a:gd name="connsiteX23-1499" fmla="*/ 137160 w 4869180"/>
                <a:gd name="connsiteY23-1500" fmla="*/ 1013460 h 2667000"/>
                <a:gd name="connsiteX24-1501" fmla="*/ 76200 w 4869180"/>
                <a:gd name="connsiteY24-1502" fmla="*/ 601980 h 2667000"/>
                <a:gd name="connsiteX25-1503" fmla="*/ 868680 w 4869180"/>
                <a:gd name="connsiteY25-1504" fmla="*/ 533400 h 2667000"/>
                <a:gd name="connsiteX26-1505" fmla="*/ 934720 w 4869180"/>
                <a:gd name="connsiteY26-1506" fmla="*/ 919480 h 2667000"/>
                <a:gd name="connsiteX0-1507" fmla="*/ 934720 w 4869180"/>
                <a:gd name="connsiteY0-1508" fmla="*/ 919480 h 2667000"/>
                <a:gd name="connsiteX1-1509" fmla="*/ 982980 w 4869180"/>
                <a:gd name="connsiteY1-1510" fmla="*/ 601980 h 2667000"/>
                <a:gd name="connsiteX2-1511" fmla="*/ 1638300 w 4869180"/>
                <a:gd name="connsiteY2-1512" fmla="*/ 480060 h 2667000"/>
                <a:gd name="connsiteX3-1513" fmla="*/ 1859280 w 4869180"/>
                <a:gd name="connsiteY3-1514" fmla="*/ 579120 h 2667000"/>
                <a:gd name="connsiteX4-1515" fmla="*/ 2186940 w 4869180"/>
                <a:gd name="connsiteY4-1516" fmla="*/ 518160 h 2667000"/>
                <a:gd name="connsiteX5-1517" fmla="*/ 2202180 w 4869180"/>
                <a:gd name="connsiteY5-1518" fmla="*/ 251460 h 2667000"/>
                <a:gd name="connsiteX6-1519" fmla="*/ 2689860 w 4869180"/>
                <a:gd name="connsiteY6-1520" fmla="*/ 213360 h 2667000"/>
                <a:gd name="connsiteX7-1521" fmla="*/ 2674620 w 4869180"/>
                <a:gd name="connsiteY7-1522" fmla="*/ 53340 h 2667000"/>
                <a:gd name="connsiteX8-1523" fmla="*/ 3169920 w 4869180"/>
                <a:gd name="connsiteY8-1524" fmla="*/ 0 h 2667000"/>
                <a:gd name="connsiteX9-1525" fmla="*/ 3162300 w 4869180"/>
                <a:gd name="connsiteY9-1526" fmla="*/ 510540 h 2667000"/>
                <a:gd name="connsiteX10-1527" fmla="*/ 3261360 w 4869180"/>
                <a:gd name="connsiteY10-1528" fmla="*/ 480060 h 2667000"/>
                <a:gd name="connsiteX11-1529" fmla="*/ 4678680 w 4869180"/>
                <a:gd name="connsiteY11-1530" fmla="*/ 731520 h 2667000"/>
                <a:gd name="connsiteX12-1531" fmla="*/ 4701540 w 4869180"/>
                <a:gd name="connsiteY12-1532" fmla="*/ 876300 h 2667000"/>
                <a:gd name="connsiteX13-1533" fmla="*/ 4610100 w 4869180"/>
                <a:gd name="connsiteY13-1534" fmla="*/ 891540 h 2667000"/>
                <a:gd name="connsiteX14-1535" fmla="*/ 4610100 w 4869180"/>
                <a:gd name="connsiteY14-1536" fmla="*/ 1074420 h 2667000"/>
                <a:gd name="connsiteX15-1537" fmla="*/ 4869180 w 4869180"/>
                <a:gd name="connsiteY15-1538" fmla="*/ 1181100 h 2667000"/>
                <a:gd name="connsiteX16-1539" fmla="*/ 3718560 w 4869180"/>
                <a:gd name="connsiteY16-1540" fmla="*/ 1468120 h 2667000"/>
                <a:gd name="connsiteX17-1541" fmla="*/ 2385060 w 4869180"/>
                <a:gd name="connsiteY17-1542" fmla="*/ 1912620 h 2667000"/>
                <a:gd name="connsiteX18-1543" fmla="*/ 2994660 w 4869180"/>
                <a:gd name="connsiteY18-1544" fmla="*/ 2235200 h 2667000"/>
                <a:gd name="connsiteX19-1545" fmla="*/ 2095500 w 4869180"/>
                <a:gd name="connsiteY19-1546" fmla="*/ 2667000 h 2667000"/>
                <a:gd name="connsiteX20-1547" fmla="*/ 1432560 w 4869180"/>
                <a:gd name="connsiteY20-1548" fmla="*/ 2385060 h 2667000"/>
                <a:gd name="connsiteX21-1549" fmla="*/ 782320 w 4869180"/>
                <a:gd name="connsiteY21-1550" fmla="*/ 2120900 h 2667000"/>
                <a:gd name="connsiteX22-1551" fmla="*/ 53340 w 4869180"/>
                <a:gd name="connsiteY22-1552" fmla="*/ 1501140 h 2667000"/>
                <a:gd name="connsiteX23-1553" fmla="*/ 0 w 4869180"/>
                <a:gd name="connsiteY23-1554" fmla="*/ 1082040 h 2667000"/>
                <a:gd name="connsiteX24-1555" fmla="*/ 137160 w 4869180"/>
                <a:gd name="connsiteY24-1556" fmla="*/ 1013460 h 2667000"/>
                <a:gd name="connsiteX25-1557" fmla="*/ 76200 w 4869180"/>
                <a:gd name="connsiteY25-1558" fmla="*/ 601980 h 2667000"/>
                <a:gd name="connsiteX26-1559" fmla="*/ 868680 w 4869180"/>
                <a:gd name="connsiteY26-1560" fmla="*/ 533400 h 2667000"/>
                <a:gd name="connsiteX27" fmla="*/ 934720 w 4869180"/>
                <a:gd name="connsiteY27" fmla="*/ 919480 h 2667000"/>
                <a:gd name="connsiteX0-1561" fmla="*/ 934720 w 4869180"/>
                <a:gd name="connsiteY0-1562" fmla="*/ 919480 h 2667000"/>
                <a:gd name="connsiteX1-1563" fmla="*/ 982980 w 4869180"/>
                <a:gd name="connsiteY1-1564" fmla="*/ 601980 h 2667000"/>
                <a:gd name="connsiteX2-1565" fmla="*/ 1638300 w 4869180"/>
                <a:gd name="connsiteY2-1566" fmla="*/ 480060 h 2667000"/>
                <a:gd name="connsiteX3-1567" fmla="*/ 1859280 w 4869180"/>
                <a:gd name="connsiteY3-1568" fmla="*/ 579120 h 2667000"/>
                <a:gd name="connsiteX4-1569" fmla="*/ 2186940 w 4869180"/>
                <a:gd name="connsiteY4-1570" fmla="*/ 518160 h 2667000"/>
                <a:gd name="connsiteX5-1571" fmla="*/ 2202180 w 4869180"/>
                <a:gd name="connsiteY5-1572" fmla="*/ 251460 h 2667000"/>
                <a:gd name="connsiteX6-1573" fmla="*/ 2689860 w 4869180"/>
                <a:gd name="connsiteY6-1574" fmla="*/ 213360 h 2667000"/>
                <a:gd name="connsiteX7-1575" fmla="*/ 2674620 w 4869180"/>
                <a:gd name="connsiteY7-1576" fmla="*/ 53340 h 2667000"/>
                <a:gd name="connsiteX8-1577" fmla="*/ 3169920 w 4869180"/>
                <a:gd name="connsiteY8-1578" fmla="*/ 0 h 2667000"/>
                <a:gd name="connsiteX9-1579" fmla="*/ 3162300 w 4869180"/>
                <a:gd name="connsiteY9-1580" fmla="*/ 510540 h 2667000"/>
                <a:gd name="connsiteX10-1581" fmla="*/ 3261360 w 4869180"/>
                <a:gd name="connsiteY10-1582" fmla="*/ 480060 h 2667000"/>
                <a:gd name="connsiteX11-1583" fmla="*/ 4678680 w 4869180"/>
                <a:gd name="connsiteY11-1584" fmla="*/ 731520 h 2667000"/>
                <a:gd name="connsiteX12-1585" fmla="*/ 4701540 w 4869180"/>
                <a:gd name="connsiteY12-1586" fmla="*/ 876300 h 2667000"/>
                <a:gd name="connsiteX13-1587" fmla="*/ 4610100 w 4869180"/>
                <a:gd name="connsiteY13-1588" fmla="*/ 891540 h 2667000"/>
                <a:gd name="connsiteX14-1589" fmla="*/ 4610100 w 4869180"/>
                <a:gd name="connsiteY14-1590" fmla="*/ 1074420 h 2667000"/>
                <a:gd name="connsiteX15-1591" fmla="*/ 4869180 w 4869180"/>
                <a:gd name="connsiteY15-1592" fmla="*/ 1181100 h 2667000"/>
                <a:gd name="connsiteX16-1593" fmla="*/ 3718560 w 4869180"/>
                <a:gd name="connsiteY16-1594" fmla="*/ 1468120 h 2667000"/>
                <a:gd name="connsiteX17-1595" fmla="*/ 2385060 w 4869180"/>
                <a:gd name="connsiteY17-1596" fmla="*/ 1912620 h 2667000"/>
                <a:gd name="connsiteX18-1597" fmla="*/ 2994660 w 4869180"/>
                <a:gd name="connsiteY18-1598" fmla="*/ 2235200 h 2667000"/>
                <a:gd name="connsiteX19-1599" fmla="*/ 2095500 w 4869180"/>
                <a:gd name="connsiteY19-1600" fmla="*/ 2667000 h 2667000"/>
                <a:gd name="connsiteX20-1601" fmla="*/ 1569720 w 4869180"/>
                <a:gd name="connsiteY20-1602" fmla="*/ 2247900 h 2667000"/>
                <a:gd name="connsiteX21-1603" fmla="*/ 782320 w 4869180"/>
                <a:gd name="connsiteY21-1604" fmla="*/ 2120900 h 2667000"/>
                <a:gd name="connsiteX22-1605" fmla="*/ 53340 w 4869180"/>
                <a:gd name="connsiteY22-1606" fmla="*/ 1501140 h 2667000"/>
                <a:gd name="connsiteX23-1607" fmla="*/ 0 w 4869180"/>
                <a:gd name="connsiteY23-1608" fmla="*/ 1082040 h 2667000"/>
                <a:gd name="connsiteX24-1609" fmla="*/ 137160 w 4869180"/>
                <a:gd name="connsiteY24-1610" fmla="*/ 1013460 h 2667000"/>
                <a:gd name="connsiteX25-1611" fmla="*/ 76200 w 4869180"/>
                <a:gd name="connsiteY25-1612" fmla="*/ 601980 h 2667000"/>
                <a:gd name="connsiteX26-1613" fmla="*/ 868680 w 4869180"/>
                <a:gd name="connsiteY26-1614" fmla="*/ 533400 h 2667000"/>
                <a:gd name="connsiteX27-1615" fmla="*/ 934720 w 4869180"/>
                <a:gd name="connsiteY27-1616" fmla="*/ 919480 h 2667000"/>
                <a:gd name="connsiteX0-1617" fmla="*/ 934720 w 4869180"/>
                <a:gd name="connsiteY0-1618" fmla="*/ 919480 h 2667000"/>
                <a:gd name="connsiteX1-1619" fmla="*/ 982980 w 4869180"/>
                <a:gd name="connsiteY1-1620" fmla="*/ 601980 h 2667000"/>
                <a:gd name="connsiteX2-1621" fmla="*/ 1638300 w 4869180"/>
                <a:gd name="connsiteY2-1622" fmla="*/ 480060 h 2667000"/>
                <a:gd name="connsiteX3-1623" fmla="*/ 1859280 w 4869180"/>
                <a:gd name="connsiteY3-1624" fmla="*/ 579120 h 2667000"/>
                <a:gd name="connsiteX4-1625" fmla="*/ 2186940 w 4869180"/>
                <a:gd name="connsiteY4-1626" fmla="*/ 518160 h 2667000"/>
                <a:gd name="connsiteX5-1627" fmla="*/ 2202180 w 4869180"/>
                <a:gd name="connsiteY5-1628" fmla="*/ 251460 h 2667000"/>
                <a:gd name="connsiteX6-1629" fmla="*/ 2689860 w 4869180"/>
                <a:gd name="connsiteY6-1630" fmla="*/ 213360 h 2667000"/>
                <a:gd name="connsiteX7-1631" fmla="*/ 2674620 w 4869180"/>
                <a:gd name="connsiteY7-1632" fmla="*/ 53340 h 2667000"/>
                <a:gd name="connsiteX8-1633" fmla="*/ 3169920 w 4869180"/>
                <a:gd name="connsiteY8-1634" fmla="*/ 0 h 2667000"/>
                <a:gd name="connsiteX9-1635" fmla="*/ 3162300 w 4869180"/>
                <a:gd name="connsiteY9-1636" fmla="*/ 510540 h 2667000"/>
                <a:gd name="connsiteX10-1637" fmla="*/ 3261360 w 4869180"/>
                <a:gd name="connsiteY10-1638" fmla="*/ 480060 h 2667000"/>
                <a:gd name="connsiteX11-1639" fmla="*/ 4678680 w 4869180"/>
                <a:gd name="connsiteY11-1640" fmla="*/ 731520 h 2667000"/>
                <a:gd name="connsiteX12-1641" fmla="*/ 4701540 w 4869180"/>
                <a:gd name="connsiteY12-1642" fmla="*/ 876300 h 2667000"/>
                <a:gd name="connsiteX13-1643" fmla="*/ 4610100 w 4869180"/>
                <a:gd name="connsiteY13-1644" fmla="*/ 891540 h 2667000"/>
                <a:gd name="connsiteX14-1645" fmla="*/ 4610100 w 4869180"/>
                <a:gd name="connsiteY14-1646" fmla="*/ 1074420 h 2667000"/>
                <a:gd name="connsiteX15-1647" fmla="*/ 4869180 w 4869180"/>
                <a:gd name="connsiteY15-1648" fmla="*/ 1181100 h 2667000"/>
                <a:gd name="connsiteX16-1649" fmla="*/ 3718560 w 4869180"/>
                <a:gd name="connsiteY16-1650" fmla="*/ 1468120 h 2667000"/>
                <a:gd name="connsiteX17-1651" fmla="*/ 2385060 w 4869180"/>
                <a:gd name="connsiteY17-1652" fmla="*/ 1912620 h 2667000"/>
                <a:gd name="connsiteX18-1653" fmla="*/ 2994660 w 4869180"/>
                <a:gd name="connsiteY18-1654" fmla="*/ 2235200 h 2667000"/>
                <a:gd name="connsiteX19-1655" fmla="*/ 2095500 w 4869180"/>
                <a:gd name="connsiteY19-1656" fmla="*/ 2667000 h 2667000"/>
                <a:gd name="connsiteX20-1657" fmla="*/ 1569720 w 4869180"/>
                <a:gd name="connsiteY20-1658" fmla="*/ 2247900 h 2667000"/>
                <a:gd name="connsiteX21-1659" fmla="*/ 1196340 w 4869180"/>
                <a:gd name="connsiteY21-1660" fmla="*/ 2179320 h 2667000"/>
                <a:gd name="connsiteX22-1661" fmla="*/ 782320 w 4869180"/>
                <a:gd name="connsiteY22-1662" fmla="*/ 2120900 h 2667000"/>
                <a:gd name="connsiteX23-1663" fmla="*/ 53340 w 4869180"/>
                <a:gd name="connsiteY23-1664" fmla="*/ 1501140 h 2667000"/>
                <a:gd name="connsiteX24-1665" fmla="*/ 0 w 4869180"/>
                <a:gd name="connsiteY24-1666" fmla="*/ 1082040 h 2667000"/>
                <a:gd name="connsiteX25-1667" fmla="*/ 137160 w 4869180"/>
                <a:gd name="connsiteY25-1668" fmla="*/ 1013460 h 2667000"/>
                <a:gd name="connsiteX26-1669" fmla="*/ 76200 w 4869180"/>
                <a:gd name="connsiteY26-1670" fmla="*/ 601980 h 2667000"/>
                <a:gd name="connsiteX27-1671" fmla="*/ 868680 w 4869180"/>
                <a:gd name="connsiteY27-1672" fmla="*/ 533400 h 2667000"/>
                <a:gd name="connsiteX28" fmla="*/ 934720 w 4869180"/>
                <a:gd name="connsiteY28" fmla="*/ 919480 h 2667000"/>
                <a:gd name="connsiteX0-1673" fmla="*/ 934720 w 4869180"/>
                <a:gd name="connsiteY0-1674" fmla="*/ 919480 h 2667000"/>
                <a:gd name="connsiteX1-1675" fmla="*/ 982980 w 4869180"/>
                <a:gd name="connsiteY1-1676" fmla="*/ 601980 h 2667000"/>
                <a:gd name="connsiteX2-1677" fmla="*/ 1638300 w 4869180"/>
                <a:gd name="connsiteY2-1678" fmla="*/ 480060 h 2667000"/>
                <a:gd name="connsiteX3-1679" fmla="*/ 1859280 w 4869180"/>
                <a:gd name="connsiteY3-1680" fmla="*/ 579120 h 2667000"/>
                <a:gd name="connsiteX4-1681" fmla="*/ 2186940 w 4869180"/>
                <a:gd name="connsiteY4-1682" fmla="*/ 518160 h 2667000"/>
                <a:gd name="connsiteX5-1683" fmla="*/ 2202180 w 4869180"/>
                <a:gd name="connsiteY5-1684" fmla="*/ 251460 h 2667000"/>
                <a:gd name="connsiteX6-1685" fmla="*/ 2689860 w 4869180"/>
                <a:gd name="connsiteY6-1686" fmla="*/ 213360 h 2667000"/>
                <a:gd name="connsiteX7-1687" fmla="*/ 2674620 w 4869180"/>
                <a:gd name="connsiteY7-1688" fmla="*/ 53340 h 2667000"/>
                <a:gd name="connsiteX8-1689" fmla="*/ 3169920 w 4869180"/>
                <a:gd name="connsiteY8-1690" fmla="*/ 0 h 2667000"/>
                <a:gd name="connsiteX9-1691" fmla="*/ 3162300 w 4869180"/>
                <a:gd name="connsiteY9-1692" fmla="*/ 510540 h 2667000"/>
                <a:gd name="connsiteX10-1693" fmla="*/ 3261360 w 4869180"/>
                <a:gd name="connsiteY10-1694" fmla="*/ 480060 h 2667000"/>
                <a:gd name="connsiteX11-1695" fmla="*/ 4678680 w 4869180"/>
                <a:gd name="connsiteY11-1696" fmla="*/ 731520 h 2667000"/>
                <a:gd name="connsiteX12-1697" fmla="*/ 4701540 w 4869180"/>
                <a:gd name="connsiteY12-1698" fmla="*/ 876300 h 2667000"/>
                <a:gd name="connsiteX13-1699" fmla="*/ 4610100 w 4869180"/>
                <a:gd name="connsiteY13-1700" fmla="*/ 891540 h 2667000"/>
                <a:gd name="connsiteX14-1701" fmla="*/ 4610100 w 4869180"/>
                <a:gd name="connsiteY14-1702" fmla="*/ 1074420 h 2667000"/>
                <a:gd name="connsiteX15-1703" fmla="*/ 4869180 w 4869180"/>
                <a:gd name="connsiteY15-1704" fmla="*/ 1181100 h 2667000"/>
                <a:gd name="connsiteX16-1705" fmla="*/ 3718560 w 4869180"/>
                <a:gd name="connsiteY16-1706" fmla="*/ 1468120 h 2667000"/>
                <a:gd name="connsiteX17-1707" fmla="*/ 2385060 w 4869180"/>
                <a:gd name="connsiteY17-1708" fmla="*/ 1912620 h 2667000"/>
                <a:gd name="connsiteX18-1709" fmla="*/ 2994660 w 4869180"/>
                <a:gd name="connsiteY18-1710" fmla="*/ 2235200 h 2667000"/>
                <a:gd name="connsiteX19-1711" fmla="*/ 2095500 w 4869180"/>
                <a:gd name="connsiteY19-1712" fmla="*/ 2667000 h 2667000"/>
                <a:gd name="connsiteX20-1713" fmla="*/ 1569720 w 4869180"/>
                <a:gd name="connsiteY20-1714" fmla="*/ 2247900 h 2667000"/>
                <a:gd name="connsiteX21-1715" fmla="*/ 1424940 w 4869180"/>
                <a:gd name="connsiteY21-1716" fmla="*/ 2293620 h 2667000"/>
                <a:gd name="connsiteX22-1717" fmla="*/ 782320 w 4869180"/>
                <a:gd name="connsiteY22-1718" fmla="*/ 2120900 h 2667000"/>
                <a:gd name="connsiteX23-1719" fmla="*/ 53340 w 4869180"/>
                <a:gd name="connsiteY23-1720" fmla="*/ 1501140 h 2667000"/>
                <a:gd name="connsiteX24-1721" fmla="*/ 0 w 4869180"/>
                <a:gd name="connsiteY24-1722" fmla="*/ 1082040 h 2667000"/>
                <a:gd name="connsiteX25-1723" fmla="*/ 137160 w 4869180"/>
                <a:gd name="connsiteY25-1724" fmla="*/ 1013460 h 2667000"/>
                <a:gd name="connsiteX26-1725" fmla="*/ 76200 w 4869180"/>
                <a:gd name="connsiteY26-1726" fmla="*/ 601980 h 2667000"/>
                <a:gd name="connsiteX27-1727" fmla="*/ 868680 w 4869180"/>
                <a:gd name="connsiteY27-1728" fmla="*/ 533400 h 2667000"/>
                <a:gd name="connsiteX28-1729" fmla="*/ 934720 w 4869180"/>
                <a:gd name="connsiteY28-1730" fmla="*/ 919480 h 2667000"/>
                <a:gd name="connsiteX0-1731" fmla="*/ 934720 w 4869180"/>
                <a:gd name="connsiteY0-1732" fmla="*/ 919480 h 2667000"/>
                <a:gd name="connsiteX1-1733" fmla="*/ 982980 w 4869180"/>
                <a:gd name="connsiteY1-1734" fmla="*/ 601980 h 2667000"/>
                <a:gd name="connsiteX2-1735" fmla="*/ 1638300 w 4869180"/>
                <a:gd name="connsiteY2-1736" fmla="*/ 480060 h 2667000"/>
                <a:gd name="connsiteX3-1737" fmla="*/ 1859280 w 4869180"/>
                <a:gd name="connsiteY3-1738" fmla="*/ 579120 h 2667000"/>
                <a:gd name="connsiteX4-1739" fmla="*/ 2186940 w 4869180"/>
                <a:gd name="connsiteY4-1740" fmla="*/ 518160 h 2667000"/>
                <a:gd name="connsiteX5-1741" fmla="*/ 2202180 w 4869180"/>
                <a:gd name="connsiteY5-1742" fmla="*/ 251460 h 2667000"/>
                <a:gd name="connsiteX6-1743" fmla="*/ 2689860 w 4869180"/>
                <a:gd name="connsiteY6-1744" fmla="*/ 213360 h 2667000"/>
                <a:gd name="connsiteX7-1745" fmla="*/ 2674620 w 4869180"/>
                <a:gd name="connsiteY7-1746" fmla="*/ 53340 h 2667000"/>
                <a:gd name="connsiteX8-1747" fmla="*/ 3169920 w 4869180"/>
                <a:gd name="connsiteY8-1748" fmla="*/ 0 h 2667000"/>
                <a:gd name="connsiteX9-1749" fmla="*/ 3162300 w 4869180"/>
                <a:gd name="connsiteY9-1750" fmla="*/ 510540 h 2667000"/>
                <a:gd name="connsiteX10-1751" fmla="*/ 3261360 w 4869180"/>
                <a:gd name="connsiteY10-1752" fmla="*/ 480060 h 2667000"/>
                <a:gd name="connsiteX11-1753" fmla="*/ 4678680 w 4869180"/>
                <a:gd name="connsiteY11-1754" fmla="*/ 731520 h 2667000"/>
                <a:gd name="connsiteX12-1755" fmla="*/ 4701540 w 4869180"/>
                <a:gd name="connsiteY12-1756" fmla="*/ 876300 h 2667000"/>
                <a:gd name="connsiteX13-1757" fmla="*/ 4610100 w 4869180"/>
                <a:gd name="connsiteY13-1758" fmla="*/ 891540 h 2667000"/>
                <a:gd name="connsiteX14-1759" fmla="*/ 4610100 w 4869180"/>
                <a:gd name="connsiteY14-1760" fmla="*/ 1074420 h 2667000"/>
                <a:gd name="connsiteX15-1761" fmla="*/ 4869180 w 4869180"/>
                <a:gd name="connsiteY15-1762" fmla="*/ 1181100 h 2667000"/>
                <a:gd name="connsiteX16-1763" fmla="*/ 3718560 w 4869180"/>
                <a:gd name="connsiteY16-1764" fmla="*/ 1468120 h 2667000"/>
                <a:gd name="connsiteX17-1765" fmla="*/ 2385060 w 4869180"/>
                <a:gd name="connsiteY17-1766" fmla="*/ 1912620 h 2667000"/>
                <a:gd name="connsiteX18-1767" fmla="*/ 2994660 w 4869180"/>
                <a:gd name="connsiteY18-1768" fmla="*/ 2235200 h 2667000"/>
                <a:gd name="connsiteX19-1769" fmla="*/ 2095500 w 4869180"/>
                <a:gd name="connsiteY19-1770" fmla="*/ 2667000 h 2667000"/>
                <a:gd name="connsiteX20-1771" fmla="*/ 1569720 w 4869180"/>
                <a:gd name="connsiteY20-1772" fmla="*/ 2247900 h 2667000"/>
                <a:gd name="connsiteX21-1773" fmla="*/ 1424940 w 4869180"/>
                <a:gd name="connsiteY21-1774" fmla="*/ 2293620 h 2667000"/>
                <a:gd name="connsiteX22-1775" fmla="*/ 1112520 w 4869180"/>
                <a:gd name="connsiteY22-1776" fmla="*/ 2209800 h 2667000"/>
                <a:gd name="connsiteX23-1777" fmla="*/ 782320 w 4869180"/>
                <a:gd name="connsiteY23-1778" fmla="*/ 2120900 h 2667000"/>
                <a:gd name="connsiteX24-1779" fmla="*/ 53340 w 4869180"/>
                <a:gd name="connsiteY24-1780" fmla="*/ 1501140 h 2667000"/>
                <a:gd name="connsiteX25-1781" fmla="*/ 0 w 4869180"/>
                <a:gd name="connsiteY25-1782" fmla="*/ 1082040 h 2667000"/>
                <a:gd name="connsiteX26-1783" fmla="*/ 137160 w 4869180"/>
                <a:gd name="connsiteY26-1784" fmla="*/ 1013460 h 2667000"/>
                <a:gd name="connsiteX27-1785" fmla="*/ 76200 w 4869180"/>
                <a:gd name="connsiteY27-1786" fmla="*/ 601980 h 2667000"/>
                <a:gd name="connsiteX28-1787" fmla="*/ 868680 w 4869180"/>
                <a:gd name="connsiteY28-1788" fmla="*/ 533400 h 2667000"/>
                <a:gd name="connsiteX29" fmla="*/ 934720 w 4869180"/>
                <a:gd name="connsiteY29" fmla="*/ 919480 h 2667000"/>
                <a:gd name="connsiteX0-1789" fmla="*/ 934720 w 4869180"/>
                <a:gd name="connsiteY0-1790" fmla="*/ 919480 h 2667000"/>
                <a:gd name="connsiteX1-1791" fmla="*/ 982980 w 4869180"/>
                <a:gd name="connsiteY1-1792" fmla="*/ 601980 h 2667000"/>
                <a:gd name="connsiteX2-1793" fmla="*/ 1638300 w 4869180"/>
                <a:gd name="connsiteY2-1794" fmla="*/ 480060 h 2667000"/>
                <a:gd name="connsiteX3-1795" fmla="*/ 1859280 w 4869180"/>
                <a:gd name="connsiteY3-1796" fmla="*/ 579120 h 2667000"/>
                <a:gd name="connsiteX4-1797" fmla="*/ 2186940 w 4869180"/>
                <a:gd name="connsiteY4-1798" fmla="*/ 518160 h 2667000"/>
                <a:gd name="connsiteX5-1799" fmla="*/ 2202180 w 4869180"/>
                <a:gd name="connsiteY5-1800" fmla="*/ 251460 h 2667000"/>
                <a:gd name="connsiteX6-1801" fmla="*/ 2689860 w 4869180"/>
                <a:gd name="connsiteY6-1802" fmla="*/ 213360 h 2667000"/>
                <a:gd name="connsiteX7-1803" fmla="*/ 2674620 w 4869180"/>
                <a:gd name="connsiteY7-1804" fmla="*/ 53340 h 2667000"/>
                <a:gd name="connsiteX8-1805" fmla="*/ 3169920 w 4869180"/>
                <a:gd name="connsiteY8-1806" fmla="*/ 0 h 2667000"/>
                <a:gd name="connsiteX9-1807" fmla="*/ 3162300 w 4869180"/>
                <a:gd name="connsiteY9-1808" fmla="*/ 510540 h 2667000"/>
                <a:gd name="connsiteX10-1809" fmla="*/ 3261360 w 4869180"/>
                <a:gd name="connsiteY10-1810" fmla="*/ 480060 h 2667000"/>
                <a:gd name="connsiteX11-1811" fmla="*/ 4678680 w 4869180"/>
                <a:gd name="connsiteY11-1812" fmla="*/ 731520 h 2667000"/>
                <a:gd name="connsiteX12-1813" fmla="*/ 4701540 w 4869180"/>
                <a:gd name="connsiteY12-1814" fmla="*/ 876300 h 2667000"/>
                <a:gd name="connsiteX13-1815" fmla="*/ 4610100 w 4869180"/>
                <a:gd name="connsiteY13-1816" fmla="*/ 891540 h 2667000"/>
                <a:gd name="connsiteX14-1817" fmla="*/ 4610100 w 4869180"/>
                <a:gd name="connsiteY14-1818" fmla="*/ 1074420 h 2667000"/>
                <a:gd name="connsiteX15-1819" fmla="*/ 4869180 w 4869180"/>
                <a:gd name="connsiteY15-1820" fmla="*/ 1181100 h 2667000"/>
                <a:gd name="connsiteX16-1821" fmla="*/ 3718560 w 4869180"/>
                <a:gd name="connsiteY16-1822" fmla="*/ 1468120 h 2667000"/>
                <a:gd name="connsiteX17-1823" fmla="*/ 2385060 w 4869180"/>
                <a:gd name="connsiteY17-1824" fmla="*/ 1912620 h 2667000"/>
                <a:gd name="connsiteX18-1825" fmla="*/ 2994660 w 4869180"/>
                <a:gd name="connsiteY18-1826" fmla="*/ 2235200 h 2667000"/>
                <a:gd name="connsiteX19-1827" fmla="*/ 2095500 w 4869180"/>
                <a:gd name="connsiteY19-1828" fmla="*/ 2667000 h 2667000"/>
                <a:gd name="connsiteX20-1829" fmla="*/ 1569720 w 4869180"/>
                <a:gd name="connsiteY20-1830" fmla="*/ 2247900 h 2667000"/>
                <a:gd name="connsiteX21-1831" fmla="*/ 1424940 w 4869180"/>
                <a:gd name="connsiteY21-1832" fmla="*/ 2293620 h 2667000"/>
                <a:gd name="connsiteX22-1833" fmla="*/ 1120140 w 4869180"/>
                <a:gd name="connsiteY22-1834" fmla="*/ 2034540 h 2667000"/>
                <a:gd name="connsiteX23-1835" fmla="*/ 782320 w 4869180"/>
                <a:gd name="connsiteY23-1836" fmla="*/ 2120900 h 2667000"/>
                <a:gd name="connsiteX24-1837" fmla="*/ 53340 w 4869180"/>
                <a:gd name="connsiteY24-1838" fmla="*/ 1501140 h 2667000"/>
                <a:gd name="connsiteX25-1839" fmla="*/ 0 w 4869180"/>
                <a:gd name="connsiteY25-1840" fmla="*/ 1082040 h 2667000"/>
                <a:gd name="connsiteX26-1841" fmla="*/ 137160 w 4869180"/>
                <a:gd name="connsiteY26-1842" fmla="*/ 1013460 h 2667000"/>
                <a:gd name="connsiteX27-1843" fmla="*/ 76200 w 4869180"/>
                <a:gd name="connsiteY27-1844" fmla="*/ 601980 h 2667000"/>
                <a:gd name="connsiteX28-1845" fmla="*/ 868680 w 4869180"/>
                <a:gd name="connsiteY28-1846" fmla="*/ 533400 h 2667000"/>
                <a:gd name="connsiteX29-1847" fmla="*/ 934720 w 4869180"/>
                <a:gd name="connsiteY29-1848" fmla="*/ 919480 h 2667000"/>
                <a:gd name="connsiteX0-1849" fmla="*/ 934720 w 4869180"/>
                <a:gd name="connsiteY0-1850" fmla="*/ 919480 h 2667000"/>
                <a:gd name="connsiteX1-1851" fmla="*/ 982980 w 4869180"/>
                <a:gd name="connsiteY1-1852" fmla="*/ 601980 h 2667000"/>
                <a:gd name="connsiteX2-1853" fmla="*/ 1638300 w 4869180"/>
                <a:gd name="connsiteY2-1854" fmla="*/ 480060 h 2667000"/>
                <a:gd name="connsiteX3-1855" fmla="*/ 1859280 w 4869180"/>
                <a:gd name="connsiteY3-1856" fmla="*/ 579120 h 2667000"/>
                <a:gd name="connsiteX4-1857" fmla="*/ 2186940 w 4869180"/>
                <a:gd name="connsiteY4-1858" fmla="*/ 518160 h 2667000"/>
                <a:gd name="connsiteX5-1859" fmla="*/ 2202180 w 4869180"/>
                <a:gd name="connsiteY5-1860" fmla="*/ 251460 h 2667000"/>
                <a:gd name="connsiteX6-1861" fmla="*/ 2689860 w 4869180"/>
                <a:gd name="connsiteY6-1862" fmla="*/ 213360 h 2667000"/>
                <a:gd name="connsiteX7-1863" fmla="*/ 2674620 w 4869180"/>
                <a:gd name="connsiteY7-1864" fmla="*/ 53340 h 2667000"/>
                <a:gd name="connsiteX8-1865" fmla="*/ 3169920 w 4869180"/>
                <a:gd name="connsiteY8-1866" fmla="*/ 0 h 2667000"/>
                <a:gd name="connsiteX9-1867" fmla="*/ 3162300 w 4869180"/>
                <a:gd name="connsiteY9-1868" fmla="*/ 510540 h 2667000"/>
                <a:gd name="connsiteX10-1869" fmla="*/ 3261360 w 4869180"/>
                <a:gd name="connsiteY10-1870" fmla="*/ 480060 h 2667000"/>
                <a:gd name="connsiteX11-1871" fmla="*/ 4678680 w 4869180"/>
                <a:gd name="connsiteY11-1872" fmla="*/ 731520 h 2667000"/>
                <a:gd name="connsiteX12-1873" fmla="*/ 4701540 w 4869180"/>
                <a:gd name="connsiteY12-1874" fmla="*/ 876300 h 2667000"/>
                <a:gd name="connsiteX13-1875" fmla="*/ 4610100 w 4869180"/>
                <a:gd name="connsiteY13-1876" fmla="*/ 891540 h 2667000"/>
                <a:gd name="connsiteX14-1877" fmla="*/ 4610100 w 4869180"/>
                <a:gd name="connsiteY14-1878" fmla="*/ 1074420 h 2667000"/>
                <a:gd name="connsiteX15-1879" fmla="*/ 4869180 w 4869180"/>
                <a:gd name="connsiteY15-1880" fmla="*/ 1181100 h 2667000"/>
                <a:gd name="connsiteX16-1881" fmla="*/ 3718560 w 4869180"/>
                <a:gd name="connsiteY16-1882" fmla="*/ 1468120 h 2667000"/>
                <a:gd name="connsiteX17-1883" fmla="*/ 2385060 w 4869180"/>
                <a:gd name="connsiteY17-1884" fmla="*/ 1912620 h 2667000"/>
                <a:gd name="connsiteX18-1885" fmla="*/ 2994660 w 4869180"/>
                <a:gd name="connsiteY18-1886" fmla="*/ 2235200 h 2667000"/>
                <a:gd name="connsiteX19-1887" fmla="*/ 2095500 w 4869180"/>
                <a:gd name="connsiteY19-1888" fmla="*/ 2667000 h 2667000"/>
                <a:gd name="connsiteX20-1889" fmla="*/ 1569720 w 4869180"/>
                <a:gd name="connsiteY20-1890" fmla="*/ 2247900 h 2667000"/>
                <a:gd name="connsiteX21-1891" fmla="*/ 1424940 w 4869180"/>
                <a:gd name="connsiteY21-1892" fmla="*/ 2293620 h 2667000"/>
                <a:gd name="connsiteX22-1893" fmla="*/ 1120140 w 4869180"/>
                <a:gd name="connsiteY22-1894" fmla="*/ 2034540 h 2667000"/>
                <a:gd name="connsiteX23-1895" fmla="*/ 789940 w 4869180"/>
                <a:gd name="connsiteY23-1896" fmla="*/ 2143760 h 2667000"/>
                <a:gd name="connsiteX24-1897" fmla="*/ 53340 w 4869180"/>
                <a:gd name="connsiteY24-1898" fmla="*/ 1501140 h 2667000"/>
                <a:gd name="connsiteX25-1899" fmla="*/ 0 w 4869180"/>
                <a:gd name="connsiteY25-1900" fmla="*/ 1082040 h 2667000"/>
                <a:gd name="connsiteX26-1901" fmla="*/ 137160 w 4869180"/>
                <a:gd name="connsiteY26-1902" fmla="*/ 1013460 h 2667000"/>
                <a:gd name="connsiteX27-1903" fmla="*/ 76200 w 4869180"/>
                <a:gd name="connsiteY27-1904" fmla="*/ 601980 h 2667000"/>
                <a:gd name="connsiteX28-1905" fmla="*/ 868680 w 4869180"/>
                <a:gd name="connsiteY28-1906" fmla="*/ 533400 h 2667000"/>
                <a:gd name="connsiteX29-1907" fmla="*/ 934720 w 4869180"/>
                <a:gd name="connsiteY29-1908" fmla="*/ 919480 h 2667000"/>
                <a:gd name="connsiteX0-1909" fmla="*/ 934720 w 5034544"/>
                <a:gd name="connsiteY0-1910" fmla="*/ 919480 h 2667000"/>
                <a:gd name="connsiteX1-1911" fmla="*/ 982980 w 5034544"/>
                <a:gd name="connsiteY1-1912" fmla="*/ 601980 h 2667000"/>
                <a:gd name="connsiteX2-1913" fmla="*/ 1638300 w 5034544"/>
                <a:gd name="connsiteY2-1914" fmla="*/ 480060 h 2667000"/>
                <a:gd name="connsiteX3-1915" fmla="*/ 1859280 w 5034544"/>
                <a:gd name="connsiteY3-1916" fmla="*/ 579120 h 2667000"/>
                <a:gd name="connsiteX4-1917" fmla="*/ 2186940 w 5034544"/>
                <a:gd name="connsiteY4-1918" fmla="*/ 518160 h 2667000"/>
                <a:gd name="connsiteX5-1919" fmla="*/ 2202180 w 5034544"/>
                <a:gd name="connsiteY5-1920" fmla="*/ 251460 h 2667000"/>
                <a:gd name="connsiteX6-1921" fmla="*/ 2689860 w 5034544"/>
                <a:gd name="connsiteY6-1922" fmla="*/ 213360 h 2667000"/>
                <a:gd name="connsiteX7-1923" fmla="*/ 2674620 w 5034544"/>
                <a:gd name="connsiteY7-1924" fmla="*/ 53340 h 2667000"/>
                <a:gd name="connsiteX8-1925" fmla="*/ 3169920 w 5034544"/>
                <a:gd name="connsiteY8-1926" fmla="*/ 0 h 2667000"/>
                <a:gd name="connsiteX9-1927" fmla="*/ 3162300 w 5034544"/>
                <a:gd name="connsiteY9-1928" fmla="*/ 510540 h 2667000"/>
                <a:gd name="connsiteX10-1929" fmla="*/ 3261360 w 5034544"/>
                <a:gd name="connsiteY10-1930" fmla="*/ 480060 h 2667000"/>
                <a:gd name="connsiteX11-1931" fmla="*/ 4678680 w 5034544"/>
                <a:gd name="connsiteY11-1932" fmla="*/ 731520 h 2667000"/>
                <a:gd name="connsiteX12-1933" fmla="*/ 4701540 w 5034544"/>
                <a:gd name="connsiteY12-1934" fmla="*/ 876300 h 2667000"/>
                <a:gd name="connsiteX13-1935" fmla="*/ 4610100 w 5034544"/>
                <a:gd name="connsiteY13-1936" fmla="*/ 891540 h 2667000"/>
                <a:gd name="connsiteX14-1937" fmla="*/ 4610100 w 5034544"/>
                <a:gd name="connsiteY14-1938" fmla="*/ 1074420 h 2667000"/>
                <a:gd name="connsiteX15-1939" fmla="*/ 5034545 w 5034544"/>
                <a:gd name="connsiteY15-1940" fmla="*/ 1500063 h 2667000"/>
                <a:gd name="connsiteX16-1941" fmla="*/ 3718560 w 5034544"/>
                <a:gd name="connsiteY16-1942" fmla="*/ 1468120 h 2667000"/>
                <a:gd name="connsiteX17-1943" fmla="*/ 2385060 w 5034544"/>
                <a:gd name="connsiteY17-1944" fmla="*/ 1912620 h 2667000"/>
                <a:gd name="connsiteX18-1945" fmla="*/ 2994660 w 5034544"/>
                <a:gd name="connsiteY18-1946" fmla="*/ 2235200 h 2667000"/>
                <a:gd name="connsiteX19-1947" fmla="*/ 2095500 w 5034544"/>
                <a:gd name="connsiteY19-1948" fmla="*/ 2667000 h 2667000"/>
                <a:gd name="connsiteX20-1949" fmla="*/ 1569720 w 5034544"/>
                <a:gd name="connsiteY20-1950" fmla="*/ 2247900 h 2667000"/>
                <a:gd name="connsiteX21-1951" fmla="*/ 1424940 w 5034544"/>
                <a:gd name="connsiteY21-1952" fmla="*/ 2293620 h 2667000"/>
                <a:gd name="connsiteX22-1953" fmla="*/ 1120140 w 5034544"/>
                <a:gd name="connsiteY22-1954" fmla="*/ 2034540 h 2667000"/>
                <a:gd name="connsiteX23-1955" fmla="*/ 789940 w 5034544"/>
                <a:gd name="connsiteY23-1956" fmla="*/ 2143760 h 2667000"/>
                <a:gd name="connsiteX24-1957" fmla="*/ 53340 w 5034544"/>
                <a:gd name="connsiteY24-1958" fmla="*/ 1501140 h 2667000"/>
                <a:gd name="connsiteX25-1959" fmla="*/ 0 w 5034544"/>
                <a:gd name="connsiteY25-1960" fmla="*/ 1082040 h 2667000"/>
                <a:gd name="connsiteX26-1961" fmla="*/ 137160 w 5034544"/>
                <a:gd name="connsiteY26-1962" fmla="*/ 1013460 h 2667000"/>
                <a:gd name="connsiteX27-1963" fmla="*/ 76200 w 5034544"/>
                <a:gd name="connsiteY27-1964" fmla="*/ 601980 h 2667000"/>
                <a:gd name="connsiteX28-1965" fmla="*/ 868680 w 5034544"/>
                <a:gd name="connsiteY28-1966" fmla="*/ 533400 h 2667000"/>
                <a:gd name="connsiteX29-1967" fmla="*/ 934720 w 5034544"/>
                <a:gd name="connsiteY29-1968" fmla="*/ 919480 h 2667000"/>
                <a:gd name="connsiteX0-1969" fmla="*/ 934720 w 5034546"/>
                <a:gd name="connsiteY0-1970" fmla="*/ 919480 h 2667000"/>
                <a:gd name="connsiteX1-1971" fmla="*/ 982980 w 5034546"/>
                <a:gd name="connsiteY1-1972" fmla="*/ 601980 h 2667000"/>
                <a:gd name="connsiteX2-1973" fmla="*/ 1638300 w 5034546"/>
                <a:gd name="connsiteY2-1974" fmla="*/ 480060 h 2667000"/>
                <a:gd name="connsiteX3-1975" fmla="*/ 1859280 w 5034546"/>
                <a:gd name="connsiteY3-1976" fmla="*/ 579120 h 2667000"/>
                <a:gd name="connsiteX4-1977" fmla="*/ 2186940 w 5034546"/>
                <a:gd name="connsiteY4-1978" fmla="*/ 518160 h 2667000"/>
                <a:gd name="connsiteX5-1979" fmla="*/ 2202180 w 5034546"/>
                <a:gd name="connsiteY5-1980" fmla="*/ 251460 h 2667000"/>
                <a:gd name="connsiteX6-1981" fmla="*/ 2689860 w 5034546"/>
                <a:gd name="connsiteY6-1982" fmla="*/ 213360 h 2667000"/>
                <a:gd name="connsiteX7-1983" fmla="*/ 2674620 w 5034546"/>
                <a:gd name="connsiteY7-1984" fmla="*/ 53340 h 2667000"/>
                <a:gd name="connsiteX8-1985" fmla="*/ 3169920 w 5034546"/>
                <a:gd name="connsiteY8-1986" fmla="*/ 0 h 2667000"/>
                <a:gd name="connsiteX9-1987" fmla="*/ 3162300 w 5034546"/>
                <a:gd name="connsiteY9-1988" fmla="*/ 510540 h 2667000"/>
                <a:gd name="connsiteX10-1989" fmla="*/ 3261360 w 5034546"/>
                <a:gd name="connsiteY10-1990" fmla="*/ 480060 h 2667000"/>
                <a:gd name="connsiteX11-1991" fmla="*/ 4678680 w 5034546"/>
                <a:gd name="connsiteY11-1992" fmla="*/ 731520 h 2667000"/>
                <a:gd name="connsiteX12-1993" fmla="*/ 4701540 w 5034546"/>
                <a:gd name="connsiteY12-1994" fmla="*/ 876300 h 2667000"/>
                <a:gd name="connsiteX13-1995" fmla="*/ 4610100 w 5034546"/>
                <a:gd name="connsiteY13-1996" fmla="*/ 891540 h 2667000"/>
                <a:gd name="connsiteX14-1997" fmla="*/ 4610100 w 5034546"/>
                <a:gd name="connsiteY14-1998" fmla="*/ 1074420 h 2667000"/>
                <a:gd name="connsiteX15-1999" fmla="*/ 5034545 w 5034546"/>
                <a:gd name="connsiteY15-2000" fmla="*/ 1500063 h 2667000"/>
                <a:gd name="connsiteX16-2001" fmla="*/ 3730670 w 5034546"/>
                <a:gd name="connsiteY16-2002" fmla="*/ 1632792 h 2667000"/>
                <a:gd name="connsiteX17-2003" fmla="*/ 2385060 w 5034546"/>
                <a:gd name="connsiteY17-2004" fmla="*/ 1912620 h 2667000"/>
                <a:gd name="connsiteX18-2005" fmla="*/ 2994660 w 5034546"/>
                <a:gd name="connsiteY18-2006" fmla="*/ 2235200 h 2667000"/>
                <a:gd name="connsiteX19-2007" fmla="*/ 2095500 w 5034546"/>
                <a:gd name="connsiteY19-2008" fmla="*/ 2667000 h 2667000"/>
                <a:gd name="connsiteX20-2009" fmla="*/ 1569720 w 5034546"/>
                <a:gd name="connsiteY20-2010" fmla="*/ 2247900 h 2667000"/>
                <a:gd name="connsiteX21-2011" fmla="*/ 1424940 w 5034546"/>
                <a:gd name="connsiteY21-2012" fmla="*/ 2293620 h 2667000"/>
                <a:gd name="connsiteX22-2013" fmla="*/ 1120140 w 5034546"/>
                <a:gd name="connsiteY22-2014" fmla="*/ 2034540 h 2667000"/>
                <a:gd name="connsiteX23-2015" fmla="*/ 789940 w 5034546"/>
                <a:gd name="connsiteY23-2016" fmla="*/ 2143760 h 2667000"/>
                <a:gd name="connsiteX24-2017" fmla="*/ 53340 w 5034546"/>
                <a:gd name="connsiteY24-2018" fmla="*/ 1501140 h 2667000"/>
                <a:gd name="connsiteX25-2019" fmla="*/ 0 w 5034546"/>
                <a:gd name="connsiteY25-2020" fmla="*/ 1082040 h 2667000"/>
                <a:gd name="connsiteX26-2021" fmla="*/ 137160 w 5034546"/>
                <a:gd name="connsiteY26-2022" fmla="*/ 1013460 h 2667000"/>
                <a:gd name="connsiteX27-2023" fmla="*/ 76200 w 5034546"/>
                <a:gd name="connsiteY27-2024" fmla="*/ 601980 h 2667000"/>
                <a:gd name="connsiteX28-2025" fmla="*/ 868680 w 5034546"/>
                <a:gd name="connsiteY28-2026" fmla="*/ 533400 h 2667000"/>
                <a:gd name="connsiteX29-2027" fmla="*/ 934720 w 5034546"/>
                <a:gd name="connsiteY29-2028" fmla="*/ 919480 h 2667000"/>
                <a:gd name="connsiteX0-2029" fmla="*/ 1109010 w 5208835"/>
                <a:gd name="connsiteY0-2030" fmla="*/ 919480 h 2667000"/>
                <a:gd name="connsiteX1-2031" fmla="*/ 1157270 w 5208835"/>
                <a:gd name="connsiteY1-2032" fmla="*/ 601980 h 2667000"/>
                <a:gd name="connsiteX2-2033" fmla="*/ 1812590 w 5208835"/>
                <a:gd name="connsiteY2-2034" fmla="*/ 480060 h 2667000"/>
                <a:gd name="connsiteX3-2035" fmla="*/ 2033570 w 5208835"/>
                <a:gd name="connsiteY3-2036" fmla="*/ 579120 h 2667000"/>
                <a:gd name="connsiteX4-2037" fmla="*/ 2361230 w 5208835"/>
                <a:gd name="connsiteY4-2038" fmla="*/ 518160 h 2667000"/>
                <a:gd name="connsiteX5-2039" fmla="*/ 2376470 w 5208835"/>
                <a:gd name="connsiteY5-2040" fmla="*/ 251460 h 2667000"/>
                <a:gd name="connsiteX6-2041" fmla="*/ 2864150 w 5208835"/>
                <a:gd name="connsiteY6-2042" fmla="*/ 213360 h 2667000"/>
                <a:gd name="connsiteX7-2043" fmla="*/ 2848910 w 5208835"/>
                <a:gd name="connsiteY7-2044" fmla="*/ 53340 h 2667000"/>
                <a:gd name="connsiteX8-2045" fmla="*/ 3344210 w 5208835"/>
                <a:gd name="connsiteY8-2046" fmla="*/ 0 h 2667000"/>
                <a:gd name="connsiteX9-2047" fmla="*/ 3336590 w 5208835"/>
                <a:gd name="connsiteY9-2048" fmla="*/ 510540 h 2667000"/>
                <a:gd name="connsiteX10-2049" fmla="*/ 3435650 w 5208835"/>
                <a:gd name="connsiteY10-2050" fmla="*/ 480060 h 2667000"/>
                <a:gd name="connsiteX11-2051" fmla="*/ 4852970 w 5208835"/>
                <a:gd name="connsiteY11-2052" fmla="*/ 731520 h 2667000"/>
                <a:gd name="connsiteX12-2053" fmla="*/ 4875830 w 5208835"/>
                <a:gd name="connsiteY12-2054" fmla="*/ 876300 h 2667000"/>
                <a:gd name="connsiteX13-2055" fmla="*/ 4784390 w 5208835"/>
                <a:gd name="connsiteY13-2056" fmla="*/ 891540 h 2667000"/>
                <a:gd name="connsiteX14-2057" fmla="*/ 4784390 w 5208835"/>
                <a:gd name="connsiteY14-2058" fmla="*/ 1074420 h 2667000"/>
                <a:gd name="connsiteX15-2059" fmla="*/ 5208835 w 5208835"/>
                <a:gd name="connsiteY15-2060" fmla="*/ 1500063 h 2667000"/>
                <a:gd name="connsiteX16-2061" fmla="*/ 3904960 w 5208835"/>
                <a:gd name="connsiteY16-2062" fmla="*/ 1632792 h 2667000"/>
                <a:gd name="connsiteX17-2063" fmla="*/ 2559350 w 5208835"/>
                <a:gd name="connsiteY17-2064" fmla="*/ 1912620 h 2667000"/>
                <a:gd name="connsiteX18-2065" fmla="*/ 3168950 w 5208835"/>
                <a:gd name="connsiteY18-2066" fmla="*/ 2235200 h 2667000"/>
                <a:gd name="connsiteX19-2067" fmla="*/ 2269790 w 5208835"/>
                <a:gd name="connsiteY19-2068" fmla="*/ 2667000 h 2667000"/>
                <a:gd name="connsiteX20-2069" fmla="*/ 1744010 w 5208835"/>
                <a:gd name="connsiteY20-2070" fmla="*/ 2247900 h 2667000"/>
                <a:gd name="connsiteX21-2071" fmla="*/ 1599230 w 5208835"/>
                <a:gd name="connsiteY21-2072" fmla="*/ 2293620 h 2667000"/>
                <a:gd name="connsiteX22-2073" fmla="*/ 1294430 w 5208835"/>
                <a:gd name="connsiteY22-2074" fmla="*/ 2034540 h 2667000"/>
                <a:gd name="connsiteX23-2075" fmla="*/ 964230 w 5208835"/>
                <a:gd name="connsiteY23-2076" fmla="*/ 2143760 h 2667000"/>
                <a:gd name="connsiteX24-2077" fmla="*/ 0 w 5208835"/>
                <a:gd name="connsiteY24-2078" fmla="*/ 1943605 h 2667000"/>
                <a:gd name="connsiteX25-2079" fmla="*/ 174290 w 5208835"/>
                <a:gd name="connsiteY25-2080" fmla="*/ 1082040 h 2667000"/>
                <a:gd name="connsiteX26-2081" fmla="*/ 311450 w 5208835"/>
                <a:gd name="connsiteY26-2082" fmla="*/ 1013460 h 2667000"/>
                <a:gd name="connsiteX27-2083" fmla="*/ 250490 w 5208835"/>
                <a:gd name="connsiteY27-2084" fmla="*/ 601980 h 2667000"/>
                <a:gd name="connsiteX28-2085" fmla="*/ 1042970 w 5208835"/>
                <a:gd name="connsiteY28-2086" fmla="*/ 533400 h 2667000"/>
                <a:gd name="connsiteX29-2087" fmla="*/ 1109010 w 5208835"/>
                <a:gd name="connsiteY29-2088" fmla="*/ 919480 h 2667000"/>
                <a:gd name="connsiteX0-2089" fmla="*/ 934720 w 5034545"/>
                <a:gd name="connsiteY0-2090" fmla="*/ 919480 h 2667000"/>
                <a:gd name="connsiteX1-2091" fmla="*/ 982980 w 5034545"/>
                <a:gd name="connsiteY1-2092" fmla="*/ 601980 h 2667000"/>
                <a:gd name="connsiteX2-2093" fmla="*/ 1638300 w 5034545"/>
                <a:gd name="connsiteY2-2094" fmla="*/ 480060 h 2667000"/>
                <a:gd name="connsiteX3-2095" fmla="*/ 1859280 w 5034545"/>
                <a:gd name="connsiteY3-2096" fmla="*/ 579120 h 2667000"/>
                <a:gd name="connsiteX4-2097" fmla="*/ 2186940 w 5034545"/>
                <a:gd name="connsiteY4-2098" fmla="*/ 518160 h 2667000"/>
                <a:gd name="connsiteX5-2099" fmla="*/ 2202180 w 5034545"/>
                <a:gd name="connsiteY5-2100" fmla="*/ 251460 h 2667000"/>
                <a:gd name="connsiteX6-2101" fmla="*/ 2689860 w 5034545"/>
                <a:gd name="connsiteY6-2102" fmla="*/ 213360 h 2667000"/>
                <a:gd name="connsiteX7-2103" fmla="*/ 2674620 w 5034545"/>
                <a:gd name="connsiteY7-2104" fmla="*/ 53340 h 2667000"/>
                <a:gd name="connsiteX8-2105" fmla="*/ 3169920 w 5034545"/>
                <a:gd name="connsiteY8-2106" fmla="*/ 0 h 2667000"/>
                <a:gd name="connsiteX9-2107" fmla="*/ 3162300 w 5034545"/>
                <a:gd name="connsiteY9-2108" fmla="*/ 510540 h 2667000"/>
                <a:gd name="connsiteX10-2109" fmla="*/ 3261360 w 5034545"/>
                <a:gd name="connsiteY10-2110" fmla="*/ 480060 h 2667000"/>
                <a:gd name="connsiteX11-2111" fmla="*/ 4678680 w 5034545"/>
                <a:gd name="connsiteY11-2112" fmla="*/ 731520 h 2667000"/>
                <a:gd name="connsiteX12-2113" fmla="*/ 4701540 w 5034545"/>
                <a:gd name="connsiteY12-2114" fmla="*/ 876300 h 2667000"/>
                <a:gd name="connsiteX13-2115" fmla="*/ 4610100 w 5034545"/>
                <a:gd name="connsiteY13-2116" fmla="*/ 891540 h 2667000"/>
                <a:gd name="connsiteX14-2117" fmla="*/ 4610100 w 5034545"/>
                <a:gd name="connsiteY14-2118" fmla="*/ 1074420 h 2667000"/>
                <a:gd name="connsiteX15-2119" fmla="*/ 5034545 w 5034545"/>
                <a:gd name="connsiteY15-2120" fmla="*/ 1500063 h 2667000"/>
                <a:gd name="connsiteX16-2121" fmla="*/ 3730670 w 5034545"/>
                <a:gd name="connsiteY16-2122" fmla="*/ 1632792 h 2667000"/>
                <a:gd name="connsiteX17-2123" fmla="*/ 2385060 w 5034545"/>
                <a:gd name="connsiteY17-2124" fmla="*/ 1912620 h 2667000"/>
                <a:gd name="connsiteX18-2125" fmla="*/ 2994660 w 5034545"/>
                <a:gd name="connsiteY18-2126" fmla="*/ 2235200 h 2667000"/>
                <a:gd name="connsiteX19-2127" fmla="*/ 2095500 w 5034545"/>
                <a:gd name="connsiteY19-2128" fmla="*/ 2667000 h 2667000"/>
                <a:gd name="connsiteX20-2129" fmla="*/ 1569720 w 5034545"/>
                <a:gd name="connsiteY20-2130" fmla="*/ 2247900 h 2667000"/>
                <a:gd name="connsiteX21-2131" fmla="*/ 1424940 w 5034545"/>
                <a:gd name="connsiteY21-2132" fmla="*/ 2293620 h 2667000"/>
                <a:gd name="connsiteX22-2133" fmla="*/ 1120140 w 5034545"/>
                <a:gd name="connsiteY22-2134" fmla="*/ 2034540 h 2667000"/>
                <a:gd name="connsiteX23-2135" fmla="*/ 789940 w 5034545"/>
                <a:gd name="connsiteY23-2136" fmla="*/ 2143760 h 2667000"/>
                <a:gd name="connsiteX24-2137" fmla="*/ 71332 w 5034545"/>
                <a:gd name="connsiteY24-2138" fmla="*/ 2067453 h 2667000"/>
                <a:gd name="connsiteX25-2139" fmla="*/ 0 w 5034545"/>
                <a:gd name="connsiteY25-2140" fmla="*/ 1082040 h 2667000"/>
                <a:gd name="connsiteX26-2141" fmla="*/ 137160 w 5034545"/>
                <a:gd name="connsiteY26-2142" fmla="*/ 1013460 h 2667000"/>
                <a:gd name="connsiteX27-2143" fmla="*/ 76200 w 5034545"/>
                <a:gd name="connsiteY27-2144" fmla="*/ 601980 h 2667000"/>
                <a:gd name="connsiteX28-2145" fmla="*/ 868680 w 5034545"/>
                <a:gd name="connsiteY28-2146" fmla="*/ 533400 h 2667000"/>
                <a:gd name="connsiteX29-2147" fmla="*/ 934720 w 5034545"/>
                <a:gd name="connsiteY29-2148" fmla="*/ 919480 h 2667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31" y="connsiteY5-32"/>
                </a:cxn>
                <a:cxn ang="0">
                  <a:pos x="connsiteX6-57" y="connsiteY6-58"/>
                </a:cxn>
                <a:cxn ang="0">
                  <a:pos x="connsiteX7-87" y="connsiteY7-88"/>
                </a:cxn>
                <a:cxn ang="0">
                  <a:pos x="connsiteX8-121" y="connsiteY8-122"/>
                </a:cxn>
                <a:cxn ang="0">
                  <a:pos x="connsiteX9-159" y="connsiteY9-160"/>
                </a:cxn>
                <a:cxn ang="0">
                  <a:pos x="connsiteX10-221" y="connsiteY10-222"/>
                </a:cxn>
                <a:cxn ang="0">
                  <a:pos x="connsiteX11-267" y="connsiteY11-268"/>
                </a:cxn>
                <a:cxn ang="0">
                  <a:pos x="connsiteX12-317" y="connsiteY12-318"/>
                </a:cxn>
                <a:cxn ang="0">
                  <a:pos x="connsiteX13-371" y="connsiteY13-372"/>
                </a:cxn>
                <a:cxn ang="0">
                  <a:pos x="connsiteX14-429" y="connsiteY14-430"/>
                </a:cxn>
                <a:cxn ang="0">
                  <a:pos x="connsiteX15-491" y="connsiteY15-492"/>
                </a:cxn>
                <a:cxn ang="0">
                  <a:pos x="connsiteX16-557" y="connsiteY16-558"/>
                </a:cxn>
                <a:cxn ang="0">
                  <a:pos x="connsiteX17-627" y="connsiteY17-628"/>
                </a:cxn>
                <a:cxn ang="0">
                  <a:pos x="connsiteX18-665" y="connsiteY18-666"/>
                </a:cxn>
                <a:cxn ang="0">
                  <a:pos x="connsiteX19-743" y="connsiteY19-744"/>
                </a:cxn>
                <a:cxn ang="0">
                  <a:pos x="connsiteX20-785" y="connsiteY20-786"/>
                </a:cxn>
                <a:cxn ang="0">
                  <a:pos x="connsiteX21-913" y="connsiteY21-914"/>
                </a:cxn>
                <a:cxn ang="0">
                  <a:pos x="connsiteX22-1003" y="connsiteY22-1004"/>
                </a:cxn>
                <a:cxn ang="0">
                  <a:pos x="connsiteX23-1097" y="connsiteY23-1098"/>
                </a:cxn>
                <a:cxn ang="0">
                  <a:pos x="connsiteX24-1195" y="connsiteY24-1196"/>
                </a:cxn>
                <a:cxn ang="0">
                  <a:pos x="connsiteX25-1347" y="connsiteY25-1348"/>
                </a:cxn>
                <a:cxn ang="0">
                  <a:pos x="connsiteX26-1505" y="connsiteY26-1506"/>
                </a:cxn>
                <a:cxn ang="0">
                  <a:pos x="connsiteX27-1615" y="connsiteY27-1616"/>
                </a:cxn>
                <a:cxn ang="0">
                  <a:pos x="connsiteX28-1729" y="connsiteY28-1730"/>
                </a:cxn>
                <a:cxn ang="0">
                  <a:pos x="connsiteX29-1847" y="connsiteY29-1848"/>
                </a:cxn>
              </a:cxnLst>
              <a:rect l="l" t="t" r="r" b="b"/>
              <a:pathLst>
                <a:path w="5034545" h="2667000">
                  <a:moveTo>
                    <a:pt x="934720" y="919480"/>
                  </a:moveTo>
                  <a:lnTo>
                    <a:pt x="982980" y="601980"/>
                  </a:lnTo>
                  <a:lnTo>
                    <a:pt x="1638300" y="480060"/>
                  </a:lnTo>
                  <a:lnTo>
                    <a:pt x="1859280" y="579120"/>
                  </a:lnTo>
                  <a:lnTo>
                    <a:pt x="2186940" y="518160"/>
                  </a:lnTo>
                  <a:lnTo>
                    <a:pt x="2202180" y="251460"/>
                  </a:lnTo>
                  <a:lnTo>
                    <a:pt x="2689860" y="213360"/>
                  </a:lnTo>
                  <a:lnTo>
                    <a:pt x="2674620" y="53340"/>
                  </a:lnTo>
                  <a:lnTo>
                    <a:pt x="3169920" y="0"/>
                  </a:lnTo>
                  <a:lnTo>
                    <a:pt x="3162300" y="510540"/>
                  </a:lnTo>
                  <a:lnTo>
                    <a:pt x="3261360" y="480060"/>
                  </a:lnTo>
                  <a:lnTo>
                    <a:pt x="4678680" y="731520"/>
                  </a:lnTo>
                  <a:lnTo>
                    <a:pt x="4701540" y="876300"/>
                  </a:lnTo>
                  <a:lnTo>
                    <a:pt x="4610100" y="891540"/>
                  </a:lnTo>
                  <a:lnTo>
                    <a:pt x="4610100" y="1074420"/>
                  </a:lnTo>
                  <a:lnTo>
                    <a:pt x="5034545" y="1500063"/>
                  </a:lnTo>
                  <a:lnTo>
                    <a:pt x="3730670" y="1632792"/>
                  </a:lnTo>
                  <a:lnTo>
                    <a:pt x="2385060" y="1912620"/>
                  </a:lnTo>
                  <a:lnTo>
                    <a:pt x="2994660" y="2235200"/>
                  </a:lnTo>
                  <a:lnTo>
                    <a:pt x="2095500" y="2667000"/>
                  </a:lnTo>
                  <a:lnTo>
                    <a:pt x="1569720" y="2247900"/>
                  </a:lnTo>
                  <a:lnTo>
                    <a:pt x="1424940" y="2293620"/>
                  </a:lnTo>
                  <a:lnTo>
                    <a:pt x="1120140" y="2034540"/>
                  </a:lnTo>
                  <a:lnTo>
                    <a:pt x="789940" y="2143760"/>
                  </a:lnTo>
                  <a:lnTo>
                    <a:pt x="71332" y="2067453"/>
                  </a:lnTo>
                  <a:lnTo>
                    <a:pt x="0" y="1082040"/>
                  </a:lnTo>
                  <a:lnTo>
                    <a:pt x="137160" y="1013460"/>
                  </a:lnTo>
                  <a:lnTo>
                    <a:pt x="76200" y="601980"/>
                  </a:lnTo>
                  <a:lnTo>
                    <a:pt x="868680" y="533400"/>
                  </a:lnTo>
                  <a:lnTo>
                    <a:pt x="934720" y="9194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53"/>
            <p:cNvSpPr/>
            <p:nvPr/>
          </p:nvSpPr>
          <p:spPr>
            <a:xfrm rot="252342">
              <a:off x="520158" y="1835435"/>
              <a:ext cx="1070804" cy="603096"/>
            </a:xfrm>
            <a:custGeom>
              <a:avLst/>
              <a:gdLst>
                <a:gd name="connsiteX0" fmla="*/ 0 w 1089660"/>
                <a:gd name="connsiteY0" fmla="*/ 0 h 845820"/>
                <a:gd name="connsiteX1" fmla="*/ 1089660 w 1089660"/>
                <a:gd name="connsiteY1" fmla="*/ 0 h 845820"/>
                <a:gd name="connsiteX2" fmla="*/ 1089660 w 1089660"/>
                <a:gd name="connsiteY2" fmla="*/ 845820 h 845820"/>
                <a:gd name="connsiteX3" fmla="*/ 0 w 1089660"/>
                <a:gd name="connsiteY3" fmla="*/ 845820 h 845820"/>
                <a:gd name="connsiteX4" fmla="*/ 0 w 1089660"/>
                <a:gd name="connsiteY4" fmla="*/ 0 h 845820"/>
                <a:gd name="connsiteX0-1" fmla="*/ 0 w 1089660"/>
                <a:gd name="connsiteY0-2" fmla="*/ 0 h 845820"/>
                <a:gd name="connsiteX1-3" fmla="*/ 1089660 w 1089660"/>
                <a:gd name="connsiteY1-4" fmla="*/ 0 h 845820"/>
                <a:gd name="connsiteX2-5" fmla="*/ 1089660 w 1089660"/>
                <a:gd name="connsiteY2-6" fmla="*/ 845820 h 845820"/>
                <a:gd name="connsiteX3-7" fmla="*/ 685800 w 1089660"/>
                <a:gd name="connsiteY3-8" fmla="*/ 784860 h 845820"/>
                <a:gd name="connsiteX4-9" fmla="*/ 0 w 1089660"/>
                <a:gd name="connsiteY4-10" fmla="*/ 0 h 845820"/>
                <a:gd name="connsiteX0-11" fmla="*/ 0 w 1424940"/>
                <a:gd name="connsiteY0-12" fmla="*/ 0 h 784860"/>
                <a:gd name="connsiteX1-13" fmla="*/ 1089660 w 1424940"/>
                <a:gd name="connsiteY1-14" fmla="*/ 0 h 784860"/>
                <a:gd name="connsiteX2-15" fmla="*/ 1424940 w 1424940"/>
                <a:gd name="connsiteY2-16" fmla="*/ 548640 h 784860"/>
                <a:gd name="connsiteX3-17" fmla="*/ 685800 w 1424940"/>
                <a:gd name="connsiteY3-18" fmla="*/ 784860 h 784860"/>
                <a:gd name="connsiteX4-19" fmla="*/ 0 w 1424940"/>
                <a:gd name="connsiteY4-20" fmla="*/ 0 h 784860"/>
                <a:gd name="connsiteX0-21" fmla="*/ 0 w 1424940"/>
                <a:gd name="connsiteY0-22" fmla="*/ 0 h 784860"/>
                <a:gd name="connsiteX1-23" fmla="*/ 1089660 w 1424940"/>
                <a:gd name="connsiteY1-24" fmla="*/ 0 h 784860"/>
                <a:gd name="connsiteX2-25" fmla="*/ 1424940 w 1424940"/>
                <a:gd name="connsiteY2-26" fmla="*/ 548640 h 784860"/>
                <a:gd name="connsiteX3-27" fmla="*/ 685800 w 1424940"/>
                <a:gd name="connsiteY3-28" fmla="*/ 784860 h 784860"/>
                <a:gd name="connsiteX4-29" fmla="*/ 472440 w 1424940"/>
                <a:gd name="connsiteY4-30" fmla="*/ 541020 h 784860"/>
                <a:gd name="connsiteX5" fmla="*/ 0 w 1424940"/>
                <a:gd name="connsiteY5" fmla="*/ 0 h 784860"/>
                <a:gd name="connsiteX0-31" fmla="*/ 0 w 1424940"/>
                <a:gd name="connsiteY0-32" fmla="*/ 0 h 784860"/>
                <a:gd name="connsiteX1-33" fmla="*/ 1089660 w 1424940"/>
                <a:gd name="connsiteY1-34" fmla="*/ 0 h 784860"/>
                <a:gd name="connsiteX2-35" fmla="*/ 1424940 w 1424940"/>
                <a:gd name="connsiteY2-36" fmla="*/ 548640 h 784860"/>
                <a:gd name="connsiteX3-37" fmla="*/ 685800 w 1424940"/>
                <a:gd name="connsiteY3-38" fmla="*/ 784860 h 784860"/>
                <a:gd name="connsiteX4-39" fmla="*/ 701040 w 1424940"/>
                <a:gd name="connsiteY4-40" fmla="*/ 533400 h 784860"/>
                <a:gd name="connsiteX5-41" fmla="*/ 0 w 1424940"/>
                <a:gd name="connsiteY5-42" fmla="*/ 0 h 784860"/>
                <a:gd name="connsiteX0-43" fmla="*/ 0 w 1973580"/>
                <a:gd name="connsiteY0-44" fmla="*/ 0 h 982980"/>
                <a:gd name="connsiteX1-45" fmla="*/ 1638300 w 1973580"/>
                <a:gd name="connsiteY1-46" fmla="*/ 198120 h 982980"/>
                <a:gd name="connsiteX2-47" fmla="*/ 1973580 w 1973580"/>
                <a:gd name="connsiteY2-48" fmla="*/ 746760 h 982980"/>
                <a:gd name="connsiteX3-49" fmla="*/ 1234440 w 1973580"/>
                <a:gd name="connsiteY3-50" fmla="*/ 982980 h 982980"/>
                <a:gd name="connsiteX4-51" fmla="*/ 1249680 w 1973580"/>
                <a:gd name="connsiteY4-52" fmla="*/ 731520 h 982980"/>
                <a:gd name="connsiteX5-53" fmla="*/ 0 w 1973580"/>
                <a:gd name="connsiteY5-54" fmla="*/ 0 h 982980"/>
                <a:gd name="connsiteX0-55" fmla="*/ 0 w 1973580"/>
                <a:gd name="connsiteY0-56" fmla="*/ 0 h 982980"/>
                <a:gd name="connsiteX1-57" fmla="*/ 1638300 w 1973580"/>
                <a:gd name="connsiteY1-58" fmla="*/ 198120 h 982980"/>
                <a:gd name="connsiteX2-59" fmla="*/ 1973580 w 1973580"/>
                <a:gd name="connsiteY2-60" fmla="*/ 746760 h 982980"/>
                <a:gd name="connsiteX3-61" fmla="*/ 1234440 w 1973580"/>
                <a:gd name="connsiteY3-62" fmla="*/ 982980 h 982980"/>
                <a:gd name="connsiteX4-63" fmla="*/ 1249680 w 1973580"/>
                <a:gd name="connsiteY4-64" fmla="*/ 731520 h 982980"/>
                <a:gd name="connsiteX5-65" fmla="*/ 548640 w 1973580"/>
                <a:gd name="connsiteY5-66" fmla="*/ 297180 h 982980"/>
                <a:gd name="connsiteX6" fmla="*/ 0 w 1973580"/>
                <a:gd name="connsiteY6" fmla="*/ 0 h 982980"/>
                <a:gd name="connsiteX0-67" fmla="*/ 0 w 1973580"/>
                <a:gd name="connsiteY0-68" fmla="*/ 0 h 982980"/>
                <a:gd name="connsiteX1-69" fmla="*/ 1638300 w 1973580"/>
                <a:gd name="connsiteY1-70" fmla="*/ 198120 h 982980"/>
                <a:gd name="connsiteX2-71" fmla="*/ 1973580 w 1973580"/>
                <a:gd name="connsiteY2-72" fmla="*/ 746760 h 982980"/>
                <a:gd name="connsiteX3-73" fmla="*/ 1234440 w 1973580"/>
                <a:gd name="connsiteY3-74" fmla="*/ 982980 h 982980"/>
                <a:gd name="connsiteX4-75" fmla="*/ 1249680 w 1973580"/>
                <a:gd name="connsiteY4-76" fmla="*/ 731520 h 982980"/>
                <a:gd name="connsiteX5-77" fmla="*/ 678180 w 1973580"/>
                <a:gd name="connsiteY5-78" fmla="*/ 274320 h 982980"/>
                <a:gd name="connsiteX6-79" fmla="*/ 0 w 1973580"/>
                <a:gd name="connsiteY6-80" fmla="*/ 0 h 982980"/>
                <a:gd name="connsiteX0-81" fmla="*/ 0 w 1973580"/>
                <a:gd name="connsiteY0-82" fmla="*/ 0 h 982980"/>
                <a:gd name="connsiteX1-83" fmla="*/ 1638300 w 1973580"/>
                <a:gd name="connsiteY1-84" fmla="*/ 198120 h 982980"/>
                <a:gd name="connsiteX2-85" fmla="*/ 1973580 w 1973580"/>
                <a:gd name="connsiteY2-86" fmla="*/ 746760 h 982980"/>
                <a:gd name="connsiteX3-87" fmla="*/ 1234440 w 1973580"/>
                <a:gd name="connsiteY3-88" fmla="*/ 982980 h 982980"/>
                <a:gd name="connsiteX4-89" fmla="*/ 1249680 w 1973580"/>
                <a:gd name="connsiteY4-90" fmla="*/ 731520 h 982980"/>
                <a:gd name="connsiteX5-91" fmla="*/ 678180 w 1973580"/>
                <a:gd name="connsiteY5-92" fmla="*/ 274320 h 982980"/>
                <a:gd name="connsiteX6-93" fmla="*/ 0 w 1973580"/>
                <a:gd name="connsiteY6-94" fmla="*/ 0 h 982980"/>
                <a:gd name="connsiteX0-95" fmla="*/ 0 w 2019300"/>
                <a:gd name="connsiteY0-96" fmla="*/ 0 h 998220"/>
                <a:gd name="connsiteX1-97" fmla="*/ 1684020 w 2019300"/>
                <a:gd name="connsiteY1-98" fmla="*/ 213360 h 998220"/>
                <a:gd name="connsiteX2-99" fmla="*/ 2019300 w 2019300"/>
                <a:gd name="connsiteY2-100" fmla="*/ 762000 h 998220"/>
                <a:gd name="connsiteX3-101" fmla="*/ 1280160 w 2019300"/>
                <a:gd name="connsiteY3-102" fmla="*/ 998220 h 998220"/>
                <a:gd name="connsiteX4-103" fmla="*/ 1295400 w 2019300"/>
                <a:gd name="connsiteY4-104" fmla="*/ 746760 h 998220"/>
                <a:gd name="connsiteX5-105" fmla="*/ 723900 w 2019300"/>
                <a:gd name="connsiteY5-106" fmla="*/ 289560 h 998220"/>
                <a:gd name="connsiteX6-107" fmla="*/ 0 w 2019300"/>
                <a:gd name="connsiteY6-108" fmla="*/ 0 h 998220"/>
                <a:gd name="connsiteX0-109" fmla="*/ 0 w 2019300"/>
                <a:gd name="connsiteY0-110" fmla="*/ 0 h 998220"/>
                <a:gd name="connsiteX1-111" fmla="*/ 1684020 w 2019300"/>
                <a:gd name="connsiteY1-112" fmla="*/ 213360 h 998220"/>
                <a:gd name="connsiteX2-113" fmla="*/ 2019300 w 2019300"/>
                <a:gd name="connsiteY2-114" fmla="*/ 762000 h 998220"/>
                <a:gd name="connsiteX3-115" fmla="*/ 1280160 w 2019300"/>
                <a:gd name="connsiteY3-116" fmla="*/ 998220 h 998220"/>
                <a:gd name="connsiteX4-117" fmla="*/ 1295400 w 2019300"/>
                <a:gd name="connsiteY4-118" fmla="*/ 746760 h 998220"/>
                <a:gd name="connsiteX5-119" fmla="*/ 723900 w 2019300"/>
                <a:gd name="connsiteY5-120" fmla="*/ 289560 h 998220"/>
                <a:gd name="connsiteX6-121" fmla="*/ 0 w 2019300"/>
                <a:gd name="connsiteY6-122" fmla="*/ 0 h 998220"/>
                <a:gd name="connsiteX0-123" fmla="*/ 0 w 2019300"/>
                <a:gd name="connsiteY0-124" fmla="*/ 0 h 998220"/>
                <a:gd name="connsiteX1-125" fmla="*/ 1684020 w 2019300"/>
                <a:gd name="connsiteY1-126" fmla="*/ 213360 h 998220"/>
                <a:gd name="connsiteX2-127" fmla="*/ 2019300 w 2019300"/>
                <a:gd name="connsiteY2-128" fmla="*/ 762000 h 998220"/>
                <a:gd name="connsiteX3-129" fmla="*/ 1280160 w 2019300"/>
                <a:gd name="connsiteY3-130" fmla="*/ 998220 h 998220"/>
                <a:gd name="connsiteX4-131" fmla="*/ 1295400 w 2019300"/>
                <a:gd name="connsiteY4-132" fmla="*/ 746760 h 998220"/>
                <a:gd name="connsiteX5-133" fmla="*/ 723900 w 2019300"/>
                <a:gd name="connsiteY5-134" fmla="*/ 289560 h 998220"/>
                <a:gd name="connsiteX6-135" fmla="*/ 0 w 2019300"/>
                <a:gd name="connsiteY6-136" fmla="*/ 0 h 998220"/>
                <a:gd name="connsiteX0-137" fmla="*/ 0 w 2019300"/>
                <a:gd name="connsiteY0-138" fmla="*/ 0 h 998220"/>
                <a:gd name="connsiteX1-139" fmla="*/ 1684020 w 2019300"/>
                <a:gd name="connsiteY1-140" fmla="*/ 213360 h 998220"/>
                <a:gd name="connsiteX2-141" fmla="*/ 1859280 w 2019300"/>
                <a:gd name="connsiteY2-142" fmla="*/ 502920 h 998220"/>
                <a:gd name="connsiteX3-143" fmla="*/ 2019300 w 2019300"/>
                <a:gd name="connsiteY3-144" fmla="*/ 762000 h 998220"/>
                <a:gd name="connsiteX4-145" fmla="*/ 1280160 w 2019300"/>
                <a:gd name="connsiteY4-146" fmla="*/ 998220 h 998220"/>
                <a:gd name="connsiteX5-147" fmla="*/ 1295400 w 2019300"/>
                <a:gd name="connsiteY5-148" fmla="*/ 746760 h 998220"/>
                <a:gd name="connsiteX6-149" fmla="*/ 723900 w 2019300"/>
                <a:gd name="connsiteY6-150" fmla="*/ 289560 h 998220"/>
                <a:gd name="connsiteX7" fmla="*/ 0 w 2019300"/>
                <a:gd name="connsiteY7" fmla="*/ 0 h 998220"/>
                <a:gd name="connsiteX0-151" fmla="*/ 0 w 2019300"/>
                <a:gd name="connsiteY0-152" fmla="*/ 0 h 998220"/>
                <a:gd name="connsiteX1-153" fmla="*/ 1684020 w 2019300"/>
                <a:gd name="connsiteY1-154" fmla="*/ 213360 h 998220"/>
                <a:gd name="connsiteX2-155" fmla="*/ 1981200 w 2019300"/>
                <a:gd name="connsiteY2-156" fmla="*/ 541020 h 998220"/>
                <a:gd name="connsiteX3-157" fmla="*/ 2019300 w 2019300"/>
                <a:gd name="connsiteY3-158" fmla="*/ 762000 h 998220"/>
                <a:gd name="connsiteX4-159" fmla="*/ 1280160 w 2019300"/>
                <a:gd name="connsiteY4-160" fmla="*/ 998220 h 998220"/>
                <a:gd name="connsiteX5-161" fmla="*/ 1295400 w 2019300"/>
                <a:gd name="connsiteY5-162" fmla="*/ 746760 h 998220"/>
                <a:gd name="connsiteX6-163" fmla="*/ 723900 w 2019300"/>
                <a:gd name="connsiteY6-164" fmla="*/ 289560 h 998220"/>
                <a:gd name="connsiteX7-165" fmla="*/ 0 w 2019300"/>
                <a:gd name="connsiteY7-166" fmla="*/ 0 h 998220"/>
                <a:gd name="connsiteX0-167" fmla="*/ 0 w 2019300"/>
                <a:gd name="connsiteY0-168" fmla="*/ 0 h 998220"/>
                <a:gd name="connsiteX1-169" fmla="*/ 1303020 w 2019300"/>
                <a:gd name="connsiteY1-170" fmla="*/ 114300 h 998220"/>
                <a:gd name="connsiteX2-171" fmla="*/ 1981200 w 2019300"/>
                <a:gd name="connsiteY2-172" fmla="*/ 541020 h 998220"/>
                <a:gd name="connsiteX3-173" fmla="*/ 2019300 w 2019300"/>
                <a:gd name="connsiteY3-174" fmla="*/ 762000 h 998220"/>
                <a:gd name="connsiteX4-175" fmla="*/ 1280160 w 2019300"/>
                <a:gd name="connsiteY4-176" fmla="*/ 998220 h 998220"/>
                <a:gd name="connsiteX5-177" fmla="*/ 1295400 w 2019300"/>
                <a:gd name="connsiteY5-178" fmla="*/ 746760 h 998220"/>
                <a:gd name="connsiteX6-179" fmla="*/ 723900 w 2019300"/>
                <a:gd name="connsiteY6-180" fmla="*/ 289560 h 998220"/>
                <a:gd name="connsiteX7-181" fmla="*/ 0 w 2019300"/>
                <a:gd name="connsiteY7-182" fmla="*/ 0 h 998220"/>
                <a:gd name="connsiteX0-183" fmla="*/ 0 w 2019300"/>
                <a:gd name="connsiteY0-184" fmla="*/ 0 h 998220"/>
                <a:gd name="connsiteX1-185" fmla="*/ 777240 w 2019300"/>
                <a:gd name="connsiteY1-186" fmla="*/ 76200 h 998220"/>
                <a:gd name="connsiteX2-187" fmla="*/ 1303020 w 2019300"/>
                <a:gd name="connsiteY2-188" fmla="*/ 114300 h 998220"/>
                <a:gd name="connsiteX3-189" fmla="*/ 1981200 w 2019300"/>
                <a:gd name="connsiteY3-190" fmla="*/ 541020 h 998220"/>
                <a:gd name="connsiteX4-191" fmla="*/ 2019300 w 2019300"/>
                <a:gd name="connsiteY4-192" fmla="*/ 762000 h 998220"/>
                <a:gd name="connsiteX5-193" fmla="*/ 1280160 w 2019300"/>
                <a:gd name="connsiteY5-194" fmla="*/ 998220 h 998220"/>
                <a:gd name="connsiteX6-195" fmla="*/ 1295400 w 2019300"/>
                <a:gd name="connsiteY6-196" fmla="*/ 746760 h 998220"/>
                <a:gd name="connsiteX7-197" fmla="*/ 723900 w 2019300"/>
                <a:gd name="connsiteY7-198" fmla="*/ 289560 h 998220"/>
                <a:gd name="connsiteX8" fmla="*/ 0 w 2019300"/>
                <a:gd name="connsiteY8" fmla="*/ 0 h 998220"/>
                <a:gd name="connsiteX0-199" fmla="*/ 0 w 2019300"/>
                <a:gd name="connsiteY0-200" fmla="*/ 121920 h 1120140"/>
                <a:gd name="connsiteX1-201" fmla="*/ 632460 w 2019300"/>
                <a:gd name="connsiteY1-202" fmla="*/ 0 h 1120140"/>
                <a:gd name="connsiteX2-203" fmla="*/ 1303020 w 2019300"/>
                <a:gd name="connsiteY2-204" fmla="*/ 236220 h 1120140"/>
                <a:gd name="connsiteX3-205" fmla="*/ 1981200 w 2019300"/>
                <a:gd name="connsiteY3-206" fmla="*/ 662940 h 1120140"/>
                <a:gd name="connsiteX4-207" fmla="*/ 2019300 w 2019300"/>
                <a:gd name="connsiteY4-208" fmla="*/ 883920 h 1120140"/>
                <a:gd name="connsiteX5-209" fmla="*/ 1280160 w 2019300"/>
                <a:gd name="connsiteY5-210" fmla="*/ 1120140 h 1120140"/>
                <a:gd name="connsiteX6-211" fmla="*/ 1295400 w 2019300"/>
                <a:gd name="connsiteY6-212" fmla="*/ 868680 h 1120140"/>
                <a:gd name="connsiteX7-213" fmla="*/ 723900 w 2019300"/>
                <a:gd name="connsiteY7-214" fmla="*/ 411480 h 1120140"/>
                <a:gd name="connsiteX8-215" fmla="*/ 0 w 2019300"/>
                <a:gd name="connsiteY8-216" fmla="*/ 121920 h 1120140"/>
                <a:gd name="connsiteX0-217" fmla="*/ 0 w 2019300"/>
                <a:gd name="connsiteY0-218" fmla="*/ 121920 h 1120140"/>
                <a:gd name="connsiteX1-219" fmla="*/ 632460 w 2019300"/>
                <a:gd name="connsiteY1-220" fmla="*/ 0 h 1120140"/>
                <a:gd name="connsiteX2-221" fmla="*/ 1303020 w 2019300"/>
                <a:gd name="connsiteY2-222" fmla="*/ 236220 h 1120140"/>
                <a:gd name="connsiteX3-223" fmla="*/ 1981200 w 2019300"/>
                <a:gd name="connsiteY3-224" fmla="*/ 662940 h 1120140"/>
                <a:gd name="connsiteX4-225" fmla="*/ 2019300 w 2019300"/>
                <a:gd name="connsiteY4-226" fmla="*/ 883920 h 1120140"/>
                <a:gd name="connsiteX5-227" fmla="*/ 1280160 w 2019300"/>
                <a:gd name="connsiteY5-228" fmla="*/ 1120140 h 1120140"/>
                <a:gd name="connsiteX6-229" fmla="*/ 1295400 w 2019300"/>
                <a:gd name="connsiteY6-230" fmla="*/ 868680 h 1120140"/>
                <a:gd name="connsiteX7-231" fmla="*/ 723900 w 2019300"/>
                <a:gd name="connsiteY7-232" fmla="*/ 411480 h 1120140"/>
                <a:gd name="connsiteX8-233" fmla="*/ 0 w 2019300"/>
                <a:gd name="connsiteY8-234" fmla="*/ 121920 h 1120140"/>
                <a:gd name="connsiteX0-235" fmla="*/ 0 w 2019300"/>
                <a:gd name="connsiteY0-236" fmla="*/ 121920 h 1120140"/>
                <a:gd name="connsiteX1-237" fmla="*/ 632460 w 2019300"/>
                <a:gd name="connsiteY1-238" fmla="*/ 0 h 1120140"/>
                <a:gd name="connsiteX2-239" fmla="*/ 1303020 w 2019300"/>
                <a:gd name="connsiteY2-240" fmla="*/ 236220 h 1120140"/>
                <a:gd name="connsiteX3-241" fmla="*/ 1981200 w 2019300"/>
                <a:gd name="connsiteY3-242" fmla="*/ 662940 h 1120140"/>
                <a:gd name="connsiteX4-243" fmla="*/ 2019300 w 2019300"/>
                <a:gd name="connsiteY4-244" fmla="*/ 883920 h 1120140"/>
                <a:gd name="connsiteX5-245" fmla="*/ 1280160 w 2019300"/>
                <a:gd name="connsiteY5-246" fmla="*/ 1120140 h 1120140"/>
                <a:gd name="connsiteX6-247" fmla="*/ 1295400 w 2019300"/>
                <a:gd name="connsiteY6-248" fmla="*/ 868680 h 1120140"/>
                <a:gd name="connsiteX7-249" fmla="*/ 723900 w 2019300"/>
                <a:gd name="connsiteY7-250" fmla="*/ 411480 h 1120140"/>
                <a:gd name="connsiteX8-251" fmla="*/ 0 w 2019300"/>
                <a:gd name="connsiteY8-252" fmla="*/ 121920 h 1120140"/>
                <a:gd name="connsiteX0-253" fmla="*/ 0 w 1988820"/>
                <a:gd name="connsiteY0-254" fmla="*/ 121920 h 1120140"/>
                <a:gd name="connsiteX1-255" fmla="*/ 632460 w 1988820"/>
                <a:gd name="connsiteY1-256" fmla="*/ 0 h 1120140"/>
                <a:gd name="connsiteX2-257" fmla="*/ 1303020 w 1988820"/>
                <a:gd name="connsiteY2-258" fmla="*/ 236220 h 1120140"/>
                <a:gd name="connsiteX3-259" fmla="*/ 1981200 w 1988820"/>
                <a:gd name="connsiteY3-260" fmla="*/ 662940 h 1120140"/>
                <a:gd name="connsiteX4-261" fmla="*/ 1988820 w 1988820"/>
                <a:gd name="connsiteY4-262" fmla="*/ 914400 h 1120140"/>
                <a:gd name="connsiteX5-263" fmla="*/ 1280160 w 1988820"/>
                <a:gd name="connsiteY5-264" fmla="*/ 1120140 h 1120140"/>
                <a:gd name="connsiteX6-265" fmla="*/ 1295400 w 1988820"/>
                <a:gd name="connsiteY6-266" fmla="*/ 868680 h 1120140"/>
                <a:gd name="connsiteX7-267" fmla="*/ 723900 w 1988820"/>
                <a:gd name="connsiteY7-268" fmla="*/ 411480 h 1120140"/>
                <a:gd name="connsiteX8-269" fmla="*/ 0 w 1988820"/>
                <a:gd name="connsiteY8-270" fmla="*/ 121920 h 1120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  <a:cxn ang="0">
                  <a:pos x="connsiteX6-79" y="connsiteY6-80"/>
                </a:cxn>
                <a:cxn ang="0">
                  <a:pos x="connsiteX7-165" y="connsiteY7-166"/>
                </a:cxn>
                <a:cxn ang="0">
                  <a:pos x="connsiteX8-215" y="connsiteY8-216"/>
                </a:cxn>
              </a:cxnLst>
              <a:rect l="l" t="t" r="r" b="b"/>
              <a:pathLst>
                <a:path w="1988820" h="1120140">
                  <a:moveTo>
                    <a:pt x="0" y="121920"/>
                  </a:moveTo>
                  <a:lnTo>
                    <a:pt x="632460" y="0"/>
                  </a:lnTo>
                  <a:cubicBezTo>
                    <a:pt x="855980" y="78740"/>
                    <a:pt x="988060" y="287020"/>
                    <a:pt x="1303020" y="236220"/>
                  </a:cubicBezTo>
                  <a:cubicBezTo>
                    <a:pt x="1681480" y="347980"/>
                    <a:pt x="1755140" y="520700"/>
                    <a:pt x="1981200" y="662940"/>
                  </a:cubicBezTo>
                  <a:lnTo>
                    <a:pt x="1988820" y="914400"/>
                  </a:lnTo>
                  <a:lnTo>
                    <a:pt x="1280160" y="1120140"/>
                  </a:lnTo>
                  <a:lnTo>
                    <a:pt x="1295400" y="868680"/>
                  </a:lnTo>
                  <a:lnTo>
                    <a:pt x="723900" y="411480"/>
                  </a:lnTo>
                  <a:cubicBezTo>
                    <a:pt x="261620" y="441960"/>
                    <a:pt x="210820" y="144780"/>
                    <a:pt x="0" y="12192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矩形 54"/>
            <p:cNvSpPr/>
            <p:nvPr/>
          </p:nvSpPr>
          <p:spPr>
            <a:xfrm rot="252342">
              <a:off x="57191" y="1797434"/>
              <a:ext cx="415227" cy="291291"/>
            </a:xfrm>
            <a:custGeom>
              <a:avLst/>
              <a:gdLst>
                <a:gd name="connsiteX0" fmla="*/ 0 w 595948"/>
                <a:gd name="connsiteY0" fmla="*/ 0 h 510540"/>
                <a:gd name="connsiteX1" fmla="*/ 595948 w 595948"/>
                <a:gd name="connsiteY1" fmla="*/ 0 h 510540"/>
                <a:gd name="connsiteX2" fmla="*/ 595948 w 595948"/>
                <a:gd name="connsiteY2" fmla="*/ 510540 h 510540"/>
                <a:gd name="connsiteX3" fmla="*/ 0 w 595948"/>
                <a:gd name="connsiteY3" fmla="*/ 510540 h 510540"/>
                <a:gd name="connsiteX4" fmla="*/ 0 w 595948"/>
                <a:gd name="connsiteY4" fmla="*/ 0 h 510540"/>
                <a:gd name="connsiteX0-1" fmla="*/ 0 w 771208"/>
                <a:gd name="connsiteY0-2" fmla="*/ 99060 h 609600"/>
                <a:gd name="connsiteX1-3" fmla="*/ 771208 w 771208"/>
                <a:gd name="connsiteY1-4" fmla="*/ 0 h 609600"/>
                <a:gd name="connsiteX2-5" fmla="*/ 595948 w 771208"/>
                <a:gd name="connsiteY2-6" fmla="*/ 609600 h 609600"/>
                <a:gd name="connsiteX3-7" fmla="*/ 0 w 771208"/>
                <a:gd name="connsiteY3-8" fmla="*/ 609600 h 609600"/>
                <a:gd name="connsiteX4-9" fmla="*/ 0 w 771208"/>
                <a:gd name="connsiteY4-10" fmla="*/ 99060 h 609600"/>
                <a:gd name="connsiteX0-11" fmla="*/ 0 w 771208"/>
                <a:gd name="connsiteY0-12" fmla="*/ 99060 h 609600"/>
                <a:gd name="connsiteX1-13" fmla="*/ 771208 w 771208"/>
                <a:gd name="connsiteY1-14" fmla="*/ 0 h 609600"/>
                <a:gd name="connsiteX2-15" fmla="*/ 138748 w 771208"/>
                <a:gd name="connsiteY2-16" fmla="*/ 541020 h 609600"/>
                <a:gd name="connsiteX3-17" fmla="*/ 0 w 771208"/>
                <a:gd name="connsiteY3-18" fmla="*/ 609600 h 609600"/>
                <a:gd name="connsiteX4-19" fmla="*/ 0 w 771208"/>
                <a:gd name="connsiteY4-20" fmla="*/ 99060 h 609600"/>
                <a:gd name="connsiteX0-21" fmla="*/ 0 w 771208"/>
                <a:gd name="connsiteY0-22" fmla="*/ 99060 h 609600"/>
                <a:gd name="connsiteX1-23" fmla="*/ 771208 w 771208"/>
                <a:gd name="connsiteY1-24" fmla="*/ 0 h 609600"/>
                <a:gd name="connsiteX2-25" fmla="*/ 138748 w 771208"/>
                <a:gd name="connsiteY2-26" fmla="*/ 541020 h 609600"/>
                <a:gd name="connsiteX3-27" fmla="*/ 0 w 771208"/>
                <a:gd name="connsiteY3-28" fmla="*/ 609600 h 609600"/>
                <a:gd name="connsiteX4-29" fmla="*/ 0 w 771208"/>
                <a:gd name="connsiteY4-30" fmla="*/ 99060 h 609600"/>
                <a:gd name="connsiteX0-31" fmla="*/ 0 w 771208"/>
                <a:gd name="connsiteY0-32" fmla="*/ 99060 h 541020"/>
                <a:gd name="connsiteX1-33" fmla="*/ 771208 w 771208"/>
                <a:gd name="connsiteY1-34" fmla="*/ 0 h 541020"/>
                <a:gd name="connsiteX2-35" fmla="*/ 138748 w 771208"/>
                <a:gd name="connsiteY2-36" fmla="*/ 541020 h 541020"/>
                <a:gd name="connsiteX3-37" fmla="*/ 0 w 771208"/>
                <a:gd name="connsiteY3-38" fmla="*/ 99060 h 541020"/>
                <a:gd name="connsiteX0-39" fmla="*/ 0 w 771208"/>
                <a:gd name="connsiteY0-40" fmla="*/ 99060 h 541020"/>
                <a:gd name="connsiteX1-41" fmla="*/ 771208 w 771208"/>
                <a:gd name="connsiteY1-42" fmla="*/ 0 h 541020"/>
                <a:gd name="connsiteX2-43" fmla="*/ 138748 w 771208"/>
                <a:gd name="connsiteY2-44" fmla="*/ 541020 h 541020"/>
                <a:gd name="connsiteX3-45" fmla="*/ 0 w 771208"/>
                <a:gd name="connsiteY3-46" fmla="*/ 99060 h 541020"/>
                <a:gd name="connsiteX0-47" fmla="*/ 0 w 771208"/>
                <a:gd name="connsiteY0-48" fmla="*/ 99060 h 541020"/>
                <a:gd name="connsiteX1-49" fmla="*/ 771208 w 771208"/>
                <a:gd name="connsiteY1-50" fmla="*/ 0 h 541020"/>
                <a:gd name="connsiteX2-51" fmla="*/ 138748 w 771208"/>
                <a:gd name="connsiteY2-52" fmla="*/ 541020 h 541020"/>
                <a:gd name="connsiteX3-53" fmla="*/ 0 w 771208"/>
                <a:gd name="connsiteY3-54" fmla="*/ 99060 h 541020"/>
                <a:gd name="connsiteX0-55" fmla="*/ 0 w 771208"/>
                <a:gd name="connsiteY0-56" fmla="*/ 91440 h 541020"/>
                <a:gd name="connsiteX1-57" fmla="*/ 771208 w 771208"/>
                <a:gd name="connsiteY1-58" fmla="*/ 0 h 541020"/>
                <a:gd name="connsiteX2-59" fmla="*/ 138748 w 771208"/>
                <a:gd name="connsiteY2-60" fmla="*/ 541020 h 541020"/>
                <a:gd name="connsiteX3-61" fmla="*/ 0 w 771208"/>
                <a:gd name="connsiteY3-62" fmla="*/ 91440 h 5410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71208" h="541020">
                  <a:moveTo>
                    <a:pt x="0" y="91440"/>
                  </a:moveTo>
                  <a:lnTo>
                    <a:pt x="771208" y="0"/>
                  </a:lnTo>
                  <a:cubicBezTo>
                    <a:pt x="522288" y="119380"/>
                    <a:pt x="120968" y="86360"/>
                    <a:pt x="138748" y="541020"/>
                  </a:cubicBezTo>
                  <a:cubicBezTo>
                    <a:pt x="122979" y="241300"/>
                    <a:pt x="46249" y="238760"/>
                    <a:pt x="0" y="914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矩形 55"/>
            <p:cNvSpPr/>
            <p:nvPr/>
          </p:nvSpPr>
          <p:spPr>
            <a:xfrm rot="252342">
              <a:off x="-38024" y="2031946"/>
              <a:ext cx="1161747" cy="402064"/>
            </a:xfrm>
            <a:custGeom>
              <a:avLst/>
              <a:gdLst>
                <a:gd name="connsiteX0" fmla="*/ 0 w 1112520"/>
                <a:gd name="connsiteY0" fmla="*/ 0 h 541020"/>
                <a:gd name="connsiteX1" fmla="*/ 1112520 w 1112520"/>
                <a:gd name="connsiteY1" fmla="*/ 0 h 541020"/>
                <a:gd name="connsiteX2" fmla="*/ 1112520 w 1112520"/>
                <a:gd name="connsiteY2" fmla="*/ 541020 h 541020"/>
                <a:gd name="connsiteX3" fmla="*/ 0 w 1112520"/>
                <a:gd name="connsiteY3" fmla="*/ 541020 h 541020"/>
                <a:gd name="connsiteX4" fmla="*/ 0 w 1112520"/>
                <a:gd name="connsiteY4" fmla="*/ 0 h 541020"/>
                <a:gd name="connsiteX0-1" fmla="*/ 0 w 1112520"/>
                <a:gd name="connsiteY0-2" fmla="*/ 0 h 601980"/>
                <a:gd name="connsiteX1-3" fmla="*/ 1112520 w 1112520"/>
                <a:gd name="connsiteY1-4" fmla="*/ 0 h 601980"/>
                <a:gd name="connsiteX2-5" fmla="*/ 1112520 w 1112520"/>
                <a:gd name="connsiteY2-6" fmla="*/ 541020 h 601980"/>
                <a:gd name="connsiteX3-7" fmla="*/ 388620 w 1112520"/>
                <a:gd name="connsiteY3-8" fmla="*/ 601980 h 601980"/>
                <a:gd name="connsiteX4-9" fmla="*/ 0 w 1112520"/>
                <a:gd name="connsiteY4-10" fmla="*/ 0 h 601980"/>
                <a:gd name="connsiteX0-11" fmla="*/ 0 w 1539240"/>
                <a:gd name="connsiteY0-12" fmla="*/ 22860 h 601980"/>
                <a:gd name="connsiteX1-13" fmla="*/ 1539240 w 1539240"/>
                <a:gd name="connsiteY1-14" fmla="*/ 0 h 601980"/>
                <a:gd name="connsiteX2-15" fmla="*/ 1539240 w 1539240"/>
                <a:gd name="connsiteY2-16" fmla="*/ 541020 h 601980"/>
                <a:gd name="connsiteX3-17" fmla="*/ 815340 w 1539240"/>
                <a:gd name="connsiteY3-18" fmla="*/ 601980 h 601980"/>
                <a:gd name="connsiteX4-19" fmla="*/ 0 w 1539240"/>
                <a:gd name="connsiteY4-20" fmla="*/ 22860 h 601980"/>
                <a:gd name="connsiteX0-21" fmla="*/ 0 w 2141220"/>
                <a:gd name="connsiteY0-22" fmla="*/ 22860 h 601980"/>
                <a:gd name="connsiteX1-23" fmla="*/ 1539240 w 2141220"/>
                <a:gd name="connsiteY1-24" fmla="*/ 0 h 601980"/>
                <a:gd name="connsiteX2-25" fmla="*/ 2141220 w 2141220"/>
                <a:gd name="connsiteY2-26" fmla="*/ 266700 h 601980"/>
                <a:gd name="connsiteX3-27" fmla="*/ 815340 w 2141220"/>
                <a:gd name="connsiteY3-28" fmla="*/ 601980 h 601980"/>
                <a:gd name="connsiteX4-29" fmla="*/ 0 w 2141220"/>
                <a:gd name="connsiteY4-30" fmla="*/ 22860 h 601980"/>
                <a:gd name="connsiteX0-31" fmla="*/ 0 w 2141220"/>
                <a:gd name="connsiteY0-32" fmla="*/ 167640 h 746760"/>
                <a:gd name="connsiteX1-33" fmla="*/ 1043940 w 2141220"/>
                <a:gd name="connsiteY1-34" fmla="*/ 0 h 746760"/>
                <a:gd name="connsiteX2-35" fmla="*/ 2141220 w 2141220"/>
                <a:gd name="connsiteY2-36" fmla="*/ 411480 h 746760"/>
                <a:gd name="connsiteX3-37" fmla="*/ 815340 w 2141220"/>
                <a:gd name="connsiteY3-38" fmla="*/ 746760 h 746760"/>
                <a:gd name="connsiteX4-39" fmla="*/ 0 w 2141220"/>
                <a:gd name="connsiteY4-40" fmla="*/ 167640 h 746760"/>
                <a:gd name="connsiteX0-41" fmla="*/ 0 w 2164080"/>
                <a:gd name="connsiteY0-42" fmla="*/ 175260 h 746760"/>
                <a:gd name="connsiteX1-43" fmla="*/ 1066800 w 2164080"/>
                <a:gd name="connsiteY1-44" fmla="*/ 0 h 746760"/>
                <a:gd name="connsiteX2-45" fmla="*/ 2164080 w 2164080"/>
                <a:gd name="connsiteY2-46" fmla="*/ 411480 h 746760"/>
                <a:gd name="connsiteX3-47" fmla="*/ 838200 w 2164080"/>
                <a:gd name="connsiteY3-48" fmla="*/ 746760 h 746760"/>
                <a:gd name="connsiteX4-49" fmla="*/ 0 w 2164080"/>
                <a:gd name="connsiteY4-50" fmla="*/ 175260 h 746760"/>
                <a:gd name="connsiteX0-51" fmla="*/ 0 w 2164080"/>
                <a:gd name="connsiteY0-52" fmla="*/ 175260 h 746760"/>
                <a:gd name="connsiteX1-53" fmla="*/ 1066800 w 2164080"/>
                <a:gd name="connsiteY1-54" fmla="*/ 0 h 746760"/>
                <a:gd name="connsiteX2-55" fmla="*/ 2164080 w 2164080"/>
                <a:gd name="connsiteY2-56" fmla="*/ 411480 h 746760"/>
                <a:gd name="connsiteX3-57" fmla="*/ 1356360 w 2164080"/>
                <a:gd name="connsiteY3-58" fmla="*/ 617220 h 746760"/>
                <a:gd name="connsiteX4-59" fmla="*/ 838200 w 2164080"/>
                <a:gd name="connsiteY4-60" fmla="*/ 746760 h 746760"/>
                <a:gd name="connsiteX5" fmla="*/ 0 w 2164080"/>
                <a:gd name="connsiteY5" fmla="*/ 175260 h 746760"/>
                <a:gd name="connsiteX0-61" fmla="*/ 0 w 2164080"/>
                <a:gd name="connsiteY0-62" fmla="*/ 175260 h 746760"/>
                <a:gd name="connsiteX1-63" fmla="*/ 320040 w 2164080"/>
                <a:gd name="connsiteY1-64" fmla="*/ 137160 h 746760"/>
                <a:gd name="connsiteX2-65" fmla="*/ 1066800 w 2164080"/>
                <a:gd name="connsiteY2-66" fmla="*/ 0 h 746760"/>
                <a:gd name="connsiteX3-67" fmla="*/ 2164080 w 2164080"/>
                <a:gd name="connsiteY3-68" fmla="*/ 411480 h 746760"/>
                <a:gd name="connsiteX4-69" fmla="*/ 1356360 w 2164080"/>
                <a:gd name="connsiteY4-70" fmla="*/ 617220 h 746760"/>
                <a:gd name="connsiteX5-71" fmla="*/ 838200 w 2164080"/>
                <a:gd name="connsiteY5-72" fmla="*/ 746760 h 746760"/>
                <a:gd name="connsiteX6" fmla="*/ 0 w 2164080"/>
                <a:gd name="connsiteY6" fmla="*/ 175260 h 746760"/>
                <a:gd name="connsiteX0-73" fmla="*/ 0 w 2164080"/>
                <a:gd name="connsiteY0-74" fmla="*/ 175260 h 746760"/>
                <a:gd name="connsiteX1-75" fmla="*/ 198120 w 2164080"/>
                <a:gd name="connsiteY1-76" fmla="*/ 106680 h 746760"/>
                <a:gd name="connsiteX2-77" fmla="*/ 1066800 w 2164080"/>
                <a:gd name="connsiteY2-78" fmla="*/ 0 h 746760"/>
                <a:gd name="connsiteX3-79" fmla="*/ 2164080 w 2164080"/>
                <a:gd name="connsiteY3-80" fmla="*/ 411480 h 746760"/>
                <a:gd name="connsiteX4-81" fmla="*/ 1356360 w 2164080"/>
                <a:gd name="connsiteY4-82" fmla="*/ 617220 h 746760"/>
                <a:gd name="connsiteX5-83" fmla="*/ 838200 w 2164080"/>
                <a:gd name="connsiteY5-84" fmla="*/ 746760 h 746760"/>
                <a:gd name="connsiteX6-85" fmla="*/ 0 w 2164080"/>
                <a:gd name="connsiteY6-86" fmla="*/ 175260 h 746760"/>
                <a:gd name="connsiteX0-87" fmla="*/ 0 w 2164080"/>
                <a:gd name="connsiteY0-88" fmla="*/ 175260 h 746760"/>
                <a:gd name="connsiteX1-89" fmla="*/ 198120 w 2164080"/>
                <a:gd name="connsiteY1-90" fmla="*/ 106680 h 746760"/>
                <a:gd name="connsiteX2-91" fmla="*/ 373380 w 2164080"/>
                <a:gd name="connsiteY2-92" fmla="*/ 91440 h 746760"/>
                <a:gd name="connsiteX3-93" fmla="*/ 1066800 w 2164080"/>
                <a:gd name="connsiteY3-94" fmla="*/ 0 h 746760"/>
                <a:gd name="connsiteX4-95" fmla="*/ 2164080 w 2164080"/>
                <a:gd name="connsiteY4-96" fmla="*/ 411480 h 746760"/>
                <a:gd name="connsiteX5-97" fmla="*/ 1356360 w 2164080"/>
                <a:gd name="connsiteY5-98" fmla="*/ 617220 h 746760"/>
                <a:gd name="connsiteX6-99" fmla="*/ 838200 w 2164080"/>
                <a:gd name="connsiteY6-100" fmla="*/ 746760 h 746760"/>
                <a:gd name="connsiteX7" fmla="*/ 0 w 2164080"/>
                <a:gd name="connsiteY7" fmla="*/ 175260 h 746760"/>
                <a:gd name="connsiteX0-101" fmla="*/ 0 w 2164080"/>
                <a:gd name="connsiteY0-102" fmla="*/ 175260 h 746760"/>
                <a:gd name="connsiteX1-103" fmla="*/ 198120 w 2164080"/>
                <a:gd name="connsiteY1-104" fmla="*/ 106680 h 746760"/>
                <a:gd name="connsiteX2-105" fmla="*/ 320040 w 2164080"/>
                <a:gd name="connsiteY2-106" fmla="*/ 190500 h 746760"/>
                <a:gd name="connsiteX3-107" fmla="*/ 1066800 w 2164080"/>
                <a:gd name="connsiteY3-108" fmla="*/ 0 h 746760"/>
                <a:gd name="connsiteX4-109" fmla="*/ 2164080 w 2164080"/>
                <a:gd name="connsiteY4-110" fmla="*/ 411480 h 746760"/>
                <a:gd name="connsiteX5-111" fmla="*/ 1356360 w 2164080"/>
                <a:gd name="connsiteY5-112" fmla="*/ 617220 h 746760"/>
                <a:gd name="connsiteX6-113" fmla="*/ 838200 w 2164080"/>
                <a:gd name="connsiteY6-114" fmla="*/ 746760 h 746760"/>
                <a:gd name="connsiteX7-115" fmla="*/ 0 w 2164080"/>
                <a:gd name="connsiteY7-116" fmla="*/ 175260 h 746760"/>
                <a:gd name="connsiteX0-117" fmla="*/ 0 w 2164080"/>
                <a:gd name="connsiteY0-118" fmla="*/ 175260 h 746760"/>
                <a:gd name="connsiteX1-119" fmla="*/ 198120 w 2164080"/>
                <a:gd name="connsiteY1-120" fmla="*/ 106680 h 746760"/>
                <a:gd name="connsiteX2-121" fmla="*/ 266700 w 2164080"/>
                <a:gd name="connsiteY2-122" fmla="*/ 190500 h 746760"/>
                <a:gd name="connsiteX3-123" fmla="*/ 1066800 w 2164080"/>
                <a:gd name="connsiteY3-124" fmla="*/ 0 h 746760"/>
                <a:gd name="connsiteX4-125" fmla="*/ 2164080 w 2164080"/>
                <a:gd name="connsiteY4-126" fmla="*/ 411480 h 746760"/>
                <a:gd name="connsiteX5-127" fmla="*/ 1356360 w 2164080"/>
                <a:gd name="connsiteY5-128" fmla="*/ 617220 h 746760"/>
                <a:gd name="connsiteX6-129" fmla="*/ 838200 w 2164080"/>
                <a:gd name="connsiteY6-130" fmla="*/ 746760 h 746760"/>
                <a:gd name="connsiteX7-131" fmla="*/ 0 w 2164080"/>
                <a:gd name="connsiteY7-132" fmla="*/ 175260 h 746760"/>
                <a:gd name="connsiteX0-133" fmla="*/ 0 w 2157730"/>
                <a:gd name="connsiteY0-134" fmla="*/ 175260 h 746760"/>
                <a:gd name="connsiteX1-135" fmla="*/ 198120 w 2157730"/>
                <a:gd name="connsiteY1-136" fmla="*/ 106680 h 746760"/>
                <a:gd name="connsiteX2-137" fmla="*/ 266700 w 2157730"/>
                <a:gd name="connsiteY2-138" fmla="*/ 190500 h 746760"/>
                <a:gd name="connsiteX3-139" fmla="*/ 1066800 w 2157730"/>
                <a:gd name="connsiteY3-140" fmla="*/ 0 h 746760"/>
                <a:gd name="connsiteX4-141" fmla="*/ 2157730 w 2157730"/>
                <a:gd name="connsiteY4-142" fmla="*/ 430530 h 746760"/>
                <a:gd name="connsiteX5-143" fmla="*/ 1356360 w 2157730"/>
                <a:gd name="connsiteY5-144" fmla="*/ 617220 h 746760"/>
                <a:gd name="connsiteX6-145" fmla="*/ 838200 w 2157730"/>
                <a:gd name="connsiteY6-146" fmla="*/ 746760 h 746760"/>
                <a:gd name="connsiteX7-147" fmla="*/ 0 w 2157730"/>
                <a:gd name="connsiteY7-148" fmla="*/ 17526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71" y="connsiteY5-72"/>
                </a:cxn>
                <a:cxn ang="0">
                  <a:pos x="connsiteX6-85" y="connsiteY6-86"/>
                </a:cxn>
                <a:cxn ang="0">
                  <a:pos x="connsiteX7-115" y="connsiteY7-116"/>
                </a:cxn>
              </a:cxnLst>
              <a:rect l="l" t="t" r="r" b="b"/>
              <a:pathLst>
                <a:path w="2157730" h="746760">
                  <a:moveTo>
                    <a:pt x="0" y="175260"/>
                  </a:moveTo>
                  <a:lnTo>
                    <a:pt x="198120" y="106680"/>
                  </a:lnTo>
                  <a:lnTo>
                    <a:pt x="266700" y="190500"/>
                  </a:lnTo>
                  <a:lnTo>
                    <a:pt x="1066800" y="0"/>
                  </a:lnTo>
                  <a:lnTo>
                    <a:pt x="2157730" y="430530"/>
                  </a:lnTo>
                  <a:lnTo>
                    <a:pt x="1356360" y="617220"/>
                  </a:lnTo>
                  <a:lnTo>
                    <a:pt x="838200" y="746760"/>
                  </a:lnTo>
                  <a:lnTo>
                    <a:pt x="0" y="1752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54"/>
            <p:cNvSpPr/>
            <p:nvPr/>
          </p:nvSpPr>
          <p:spPr>
            <a:xfrm rot="252342">
              <a:off x="1201273" y="1715006"/>
              <a:ext cx="269527" cy="203757"/>
            </a:xfrm>
            <a:custGeom>
              <a:avLst/>
              <a:gdLst>
                <a:gd name="connsiteX0" fmla="*/ 0 w 595948"/>
                <a:gd name="connsiteY0" fmla="*/ 0 h 510540"/>
                <a:gd name="connsiteX1" fmla="*/ 595948 w 595948"/>
                <a:gd name="connsiteY1" fmla="*/ 0 h 510540"/>
                <a:gd name="connsiteX2" fmla="*/ 595948 w 595948"/>
                <a:gd name="connsiteY2" fmla="*/ 510540 h 510540"/>
                <a:gd name="connsiteX3" fmla="*/ 0 w 595948"/>
                <a:gd name="connsiteY3" fmla="*/ 510540 h 510540"/>
                <a:gd name="connsiteX4" fmla="*/ 0 w 595948"/>
                <a:gd name="connsiteY4" fmla="*/ 0 h 510540"/>
                <a:gd name="connsiteX0-1" fmla="*/ 0 w 771208"/>
                <a:gd name="connsiteY0-2" fmla="*/ 99060 h 609600"/>
                <a:gd name="connsiteX1-3" fmla="*/ 771208 w 771208"/>
                <a:gd name="connsiteY1-4" fmla="*/ 0 h 609600"/>
                <a:gd name="connsiteX2-5" fmla="*/ 595948 w 771208"/>
                <a:gd name="connsiteY2-6" fmla="*/ 609600 h 609600"/>
                <a:gd name="connsiteX3-7" fmla="*/ 0 w 771208"/>
                <a:gd name="connsiteY3-8" fmla="*/ 609600 h 609600"/>
                <a:gd name="connsiteX4-9" fmla="*/ 0 w 771208"/>
                <a:gd name="connsiteY4-10" fmla="*/ 99060 h 609600"/>
                <a:gd name="connsiteX0-11" fmla="*/ 0 w 771208"/>
                <a:gd name="connsiteY0-12" fmla="*/ 99060 h 609600"/>
                <a:gd name="connsiteX1-13" fmla="*/ 771208 w 771208"/>
                <a:gd name="connsiteY1-14" fmla="*/ 0 h 609600"/>
                <a:gd name="connsiteX2-15" fmla="*/ 138748 w 771208"/>
                <a:gd name="connsiteY2-16" fmla="*/ 541020 h 609600"/>
                <a:gd name="connsiteX3-17" fmla="*/ 0 w 771208"/>
                <a:gd name="connsiteY3-18" fmla="*/ 609600 h 609600"/>
                <a:gd name="connsiteX4-19" fmla="*/ 0 w 771208"/>
                <a:gd name="connsiteY4-20" fmla="*/ 99060 h 609600"/>
                <a:gd name="connsiteX0-21" fmla="*/ 0 w 771208"/>
                <a:gd name="connsiteY0-22" fmla="*/ 99060 h 609600"/>
                <a:gd name="connsiteX1-23" fmla="*/ 771208 w 771208"/>
                <a:gd name="connsiteY1-24" fmla="*/ 0 h 609600"/>
                <a:gd name="connsiteX2-25" fmla="*/ 138748 w 771208"/>
                <a:gd name="connsiteY2-26" fmla="*/ 541020 h 609600"/>
                <a:gd name="connsiteX3-27" fmla="*/ 0 w 771208"/>
                <a:gd name="connsiteY3-28" fmla="*/ 609600 h 609600"/>
                <a:gd name="connsiteX4-29" fmla="*/ 0 w 771208"/>
                <a:gd name="connsiteY4-30" fmla="*/ 99060 h 609600"/>
                <a:gd name="connsiteX0-31" fmla="*/ 0 w 771208"/>
                <a:gd name="connsiteY0-32" fmla="*/ 99060 h 541020"/>
                <a:gd name="connsiteX1-33" fmla="*/ 771208 w 771208"/>
                <a:gd name="connsiteY1-34" fmla="*/ 0 h 541020"/>
                <a:gd name="connsiteX2-35" fmla="*/ 138748 w 771208"/>
                <a:gd name="connsiteY2-36" fmla="*/ 541020 h 541020"/>
                <a:gd name="connsiteX3-37" fmla="*/ 0 w 771208"/>
                <a:gd name="connsiteY3-38" fmla="*/ 99060 h 541020"/>
                <a:gd name="connsiteX0-39" fmla="*/ 0 w 771208"/>
                <a:gd name="connsiteY0-40" fmla="*/ 99060 h 541020"/>
                <a:gd name="connsiteX1-41" fmla="*/ 771208 w 771208"/>
                <a:gd name="connsiteY1-42" fmla="*/ 0 h 541020"/>
                <a:gd name="connsiteX2-43" fmla="*/ 138748 w 771208"/>
                <a:gd name="connsiteY2-44" fmla="*/ 541020 h 541020"/>
                <a:gd name="connsiteX3-45" fmla="*/ 0 w 771208"/>
                <a:gd name="connsiteY3-46" fmla="*/ 99060 h 541020"/>
                <a:gd name="connsiteX0-47" fmla="*/ 0 w 771208"/>
                <a:gd name="connsiteY0-48" fmla="*/ 99060 h 541020"/>
                <a:gd name="connsiteX1-49" fmla="*/ 771208 w 771208"/>
                <a:gd name="connsiteY1-50" fmla="*/ 0 h 541020"/>
                <a:gd name="connsiteX2-51" fmla="*/ 138748 w 771208"/>
                <a:gd name="connsiteY2-52" fmla="*/ 541020 h 541020"/>
                <a:gd name="connsiteX3-53" fmla="*/ 0 w 771208"/>
                <a:gd name="connsiteY3-54" fmla="*/ 99060 h 541020"/>
                <a:gd name="connsiteX0-55" fmla="*/ 0 w 771208"/>
                <a:gd name="connsiteY0-56" fmla="*/ 91440 h 541020"/>
                <a:gd name="connsiteX1-57" fmla="*/ 771208 w 771208"/>
                <a:gd name="connsiteY1-58" fmla="*/ 0 h 541020"/>
                <a:gd name="connsiteX2-59" fmla="*/ 138748 w 771208"/>
                <a:gd name="connsiteY2-60" fmla="*/ 541020 h 541020"/>
                <a:gd name="connsiteX3-61" fmla="*/ 0 w 771208"/>
                <a:gd name="connsiteY3-62" fmla="*/ 91440 h 541020"/>
                <a:gd name="connsiteX0-63" fmla="*/ 0 w 842155"/>
                <a:gd name="connsiteY0-64" fmla="*/ 44562 h 494142"/>
                <a:gd name="connsiteX1-65" fmla="*/ 842155 w 842155"/>
                <a:gd name="connsiteY1-66" fmla="*/ 0 h 494142"/>
                <a:gd name="connsiteX2-67" fmla="*/ 138748 w 842155"/>
                <a:gd name="connsiteY2-68" fmla="*/ 494142 h 494142"/>
                <a:gd name="connsiteX3-69" fmla="*/ 0 w 842155"/>
                <a:gd name="connsiteY3-70" fmla="*/ 44562 h 494142"/>
                <a:gd name="connsiteX0-71" fmla="*/ 0 w 842155"/>
                <a:gd name="connsiteY0-72" fmla="*/ 44562 h 480750"/>
                <a:gd name="connsiteX1-73" fmla="*/ 842155 w 842155"/>
                <a:gd name="connsiteY1-74" fmla="*/ 0 h 480750"/>
                <a:gd name="connsiteX2-75" fmla="*/ 183088 w 842155"/>
                <a:gd name="connsiteY2-76" fmla="*/ 480750 h 480750"/>
                <a:gd name="connsiteX3-77" fmla="*/ 0 w 842155"/>
                <a:gd name="connsiteY3-78" fmla="*/ 44562 h 480750"/>
                <a:gd name="connsiteX0-79" fmla="*/ 0 w 842155"/>
                <a:gd name="connsiteY0-80" fmla="*/ 44562 h 480750"/>
                <a:gd name="connsiteX1-81" fmla="*/ 842155 w 842155"/>
                <a:gd name="connsiteY1-82" fmla="*/ 0 h 480750"/>
                <a:gd name="connsiteX2-83" fmla="*/ 183088 w 842155"/>
                <a:gd name="connsiteY2-84" fmla="*/ 480750 h 480750"/>
                <a:gd name="connsiteX3-85" fmla="*/ 0 w 842155"/>
                <a:gd name="connsiteY3-86" fmla="*/ 44562 h 480750"/>
                <a:gd name="connsiteX0-87" fmla="*/ 0 w 842155"/>
                <a:gd name="connsiteY0-88" fmla="*/ 44562 h 480750"/>
                <a:gd name="connsiteX1-89" fmla="*/ 842155 w 842155"/>
                <a:gd name="connsiteY1-90" fmla="*/ 0 h 480750"/>
                <a:gd name="connsiteX2-91" fmla="*/ 183088 w 842155"/>
                <a:gd name="connsiteY2-92" fmla="*/ 480750 h 480750"/>
                <a:gd name="connsiteX3-93" fmla="*/ 0 w 842155"/>
                <a:gd name="connsiteY3-94" fmla="*/ 44562 h 4807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2155" h="480750">
                  <a:moveTo>
                    <a:pt x="0" y="44562"/>
                  </a:moveTo>
                  <a:lnTo>
                    <a:pt x="842155" y="0"/>
                  </a:lnTo>
                  <a:cubicBezTo>
                    <a:pt x="593235" y="119380"/>
                    <a:pt x="262858" y="72964"/>
                    <a:pt x="183088" y="480750"/>
                  </a:cubicBezTo>
                  <a:cubicBezTo>
                    <a:pt x="105244" y="214512"/>
                    <a:pt x="46249" y="191882"/>
                    <a:pt x="0" y="4456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矩形 54"/>
            <p:cNvSpPr/>
            <p:nvPr/>
          </p:nvSpPr>
          <p:spPr>
            <a:xfrm rot="252342">
              <a:off x="1461382" y="1620116"/>
              <a:ext cx="272365" cy="283086"/>
            </a:xfrm>
            <a:custGeom>
              <a:avLst/>
              <a:gdLst>
                <a:gd name="connsiteX0" fmla="*/ 0 w 595948"/>
                <a:gd name="connsiteY0" fmla="*/ 0 h 510540"/>
                <a:gd name="connsiteX1" fmla="*/ 595948 w 595948"/>
                <a:gd name="connsiteY1" fmla="*/ 0 h 510540"/>
                <a:gd name="connsiteX2" fmla="*/ 595948 w 595948"/>
                <a:gd name="connsiteY2" fmla="*/ 510540 h 510540"/>
                <a:gd name="connsiteX3" fmla="*/ 0 w 595948"/>
                <a:gd name="connsiteY3" fmla="*/ 510540 h 510540"/>
                <a:gd name="connsiteX4" fmla="*/ 0 w 595948"/>
                <a:gd name="connsiteY4" fmla="*/ 0 h 510540"/>
                <a:gd name="connsiteX0-1" fmla="*/ 0 w 771208"/>
                <a:gd name="connsiteY0-2" fmla="*/ 99060 h 609600"/>
                <a:gd name="connsiteX1-3" fmla="*/ 771208 w 771208"/>
                <a:gd name="connsiteY1-4" fmla="*/ 0 h 609600"/>
                <a:gd name="connsiteX2-5" fmla="*/ 595948 w 771208"/>
                <a:gd name="connsiteY2-6" fmla="*/ 609600 h 609600"/>
                <a:gd name="connsiteX3-7" fmla="*/ 0 w 771208"/>
                <a:gd name="connsiteY3-8" fmla="*/ 609600 h 609600"/>
                <a:gd name="connsiteX4-9" fmla="*/ 0 w 771208"/>
                <a:gd name="connsiteY4-10" fmla="*/ 99060 h 609600"/>
                <a:gd name="connsiteX0-11" fmla="*/ 0 w 771208"/>
                <a:gd name="connsiteY0-12" fmla="*/ 99060 h 609600"/>
                <a:gd name="connsiteX1-13" fmla="*/ 771208 w 771208"/>
                <a:gd name="connsiteY1-14" fmla="*/ 0 h 609600"/>
                <a:gd name="connsiteX2-15" fmla="*/ 138748 w 771208"/>
                <a:gd name="connsiteY2-16" fmla="*/ 541020 h 609600"/>
                <a:gd name="connsiteX3-17" fmla="*/ 0 w 771208"/>
                <a:gd name="connsiteY3-18" fmla="*/ 609600 h 609600"/>
                <a:gd name="connsiteX4-19" fmla="*/ 0 w 771208"/>
                <a:gd name="connsiteY4-20" fmla="*/ 99060 h 609600"/>
                <a:gd name="connsiteX0-21" fmla="*/ 0 w 771208"/>
                <a:gd name="connsiteY0-22" fmla="*/ 99060 h 609600"/>
                <a:gd name="connsiteX1-23" fmla="*/ 771208 w 771208"/>
                <a:gd name="connsiteY1-24" fmla="*/ 0 h 609600"/>
                <a:gd name="connsiteX2-25" fmla="*/ 138748 w 771208"/>
                <a:gd name="connsiteY2-26" fmla="*/ 541020 h 609600"/>
                <a:gd name="connsiteX3-27" fmla="*/ 0 w 771208"/>
                <a:gd name="connsiteY3-28" fmla="*/ 609600 h 609600"/>
                <a:gd name="connsiteX4-29" fmla="*/ 0 w 771208"/>
                <a:gd name="connsiteY4-30" fmla="*/ 99060 h 609600"/>
                <a:gd name="connsiteX0-31" fmla="*/ 0 w 771208"/>
                <a:gd name="connsiteY0-32" fmla="*/ 99060 h 541020"/>
                <a:gd name="connsiteX1-33" fmla="*/ 771208 w 771208"/>
                <a:gd name="connsiteY1-34" fmla="*/ 0 h 541020"/>
                <a:gd name="connsiteX2-35" fmla="*/ 138748 w 771208"/>
                <a:gd name="connsiteY2-36" fmla="*/ 541020 h 541020"/>
                <a:gd name="connsiteX3-37" fmla="*/ 0 w 771208"/>
                <a:gd name="connsiteY3-38" fmla="*/ 99060 h 541020"/>
                <a:gd name="connsiteX0-39" fmla="*/ 0 w 771208"/>
                <a:gd name="connsiteY0-40" fmla="*/ 99060 h 541020"/>
                <a:gd name="connsiteX1-41" fmla="*/ 771208 w 771208"/>
                <a:gd name="connsiteY1-42" fmla="*/ 0 h 541020"/>
                <a:gd name="connsiteX2-43" fmla="*/ 138748 w 771208"/>
                <a:gd name="connsiteY2-44" fmla="*/ 541020 h 541020"/>
                <a:gd name="connsiteX3-45" fmla="*/ 0 w 771208"/>
                <a:gd name="connsiteY3-46" fmla="*/ 99060 h 541020"/>
                <a:gd name="connsiteX0-47" fmla="*/ 0 w 771208"/>
                <a:gd name="connsiteY0-48" fmla="*/ 99060 h 541020"/>
                <a:gd name="connsiteX1-49" fmla="*/ 771208 w 771208"/>
                <a:gd name="connsiteY1-50" fmla="*/ 0 h 541020"/>
                <a:gd name="connsiteX2-51" fmla="*/ 138748 w 771208"/>
                <a:gd name="connsiteY2-52" fmla="*/ 541020 h 541020"/>
                <a:gd name="connsiteX3-53" fmla="*/ 0 w 771208"/>
                <a:gd name="connsiteY3-54" fmla="*/ 99060 h 541020"/>
                <a:gd name="connsiteX0-55" fmla="*/ 0 w 771208"/>
                <a:gd name="connsiteY0-56" fmla="*/ 91440 h 541020"/>
                <a:gd name="connsiteX1-57" fmla="*/ 771208 w 771208"/>
                <a:gd name="connsiteY1-58" fmla="*/ 0 h 541020"/>
                <a:gd name="connsiteX2-59" fmla="*/ 138748 w 771208"/>
                <a:gd name="connsiteY2-60" fmla="*/ 541020 h 541020"/>
                <a:gd name="connsiteX3-61" fmla="*/ 0 w 771208"/>
                <a:gd name="connsiteY3-62" fmla="*/ 91440 h 541020"/>
                <a:gd name="connsiteX0-63" fmla="*/ 0 w 842155"/>
                <a:gd name="connsiteY0-64" fmla="*/ 44562 h 494142"/>
                <a:gd name="connsiteX1-65" fmla="*/ 842155 w 842155"/>
                <a:gd name="connsiteY1-66" fmla="*/ 0 h 494142"/>
                <a:gd name="connsiteX2-67" fmla="*/ 138748 w 842155"/>
                <a:gd name="connsiteY2-68" fmla="*/ 494142 h 494142"/>
                <a:gd name="connsiteX3-69" fmla="*/ 0 w 842155"/>
                <a:gd name="connsiteY3-70" fmla="*/ 44562 h 494142"/>
                <a:gd name="connsiteX0-71" fmla="*/ 0 w 842155"/>
                <a:gd name="connsiteY0-72" fmla="*/ 44562 h 480750"/>
                <a:gd name="connsiteX1-73" fmla="*/ 842155 w 842155"/>
                <a:gd name="connsiteY1-74" fmla="*/ 0 h 480750"/>
                <a:gd name="connsiteX2-75" fmla="*/ 183088 w 842155"/>
                <a:gd name="connsiteY2-76" fmla="*/ 480750 h 480750"/>
                <a:gd name="connsiteX3-77" fmla="*/ 0 w 842155"/>
                <a:gd name="connsiteY3-78" fmla="*/ 44562 h 480750"/>
                <a:gd name="connsiteX0-79" fmla="*/ 0 w 842155"/>
                <a:gd name="connsiteY0-80" fmla="*/ 44562 h 480750"/>
                <a:gd name="connsiteX1-81" fmla="*/ 842155 w 842155"/>
                <a:gd name="connsiteY1-82" fmla="*/ 0 h 480750"/>
                <a:gd name="connsiteX2-83" fmla="*/ 183088 w 842155"/>
                <a:gd name="connsiteY2-84" fmla="*/ 480750 h 480750"/>
                <a:gd name="connsiteX3-85" fmla="*/ 0 w 842155"/>
                <a:gd name="connsiteY3-86" fmla="*/ 44562 h 480750"/>
                <a:gd name="connsiteX0-87" fmla="*/ 0 w 842155"/>
                <a:gd name="connsiteY0-88" fmla="*/ 44562 h 480750"/>
                <a:gd name="connsiteX1-89" fmla="*/ 842155 w 842155"/>
                <a:gd name="connsiteY1-90" fmla="*/ 0 h 480750"/>
                <a:gd name="connsiteX2-91" fmla="*/ 183088 w 842155"/>
                <a:gd name="connsiteY2-92" fmla="*/ 480750 h 480750"/>
                <a:gd name="connsiteX3-93" fmla="*/ 0 w 842155"/>
                <a:gd name="connsiteY3-94" fmla="*/ 44562 h 480750"/>
                <a:gd name="connsiteX0-95" fmla="*/ 0 w 948576"/>
                <a:gd name="connsiteY0-96" fmla="*/ 39743 h 480750"/>
                <a:gd name="connsiteX1-97" fmla="*/ 948576 w 948576"/>
                <a:gd name="connsiteY1-98" fmla="*/ 0 h 480750"/>
                <a:gd name="connsiteX2-99" fmla="*/ 289509 w 948576"/>
                <a:gd name="connsiteY2-100" fmla="*/ 480750 h 480750"/>
                <a:gd name="connsiteX3-101" fmla="*/ 0 w 948576"/>
                <a:gd name="connsiteY3-102" fmla="*/ 39743 h 480750"/>
                <a:gd name="connsiteX0-103" fmla="*/ 0 w 948576"/>
                <a:gd name="connsiteY0-104" fmla="*/ 39743 h 495211"/>
                <a:gd name="connsiteX1-105" fmla="*/ 948576 w 948576"/>
                <a:gd name="connsiteY1-106" fmla="*/ 0 h 495211"/>
                <a:gd name="connsiteX2-107" fmla="*/ 200823 w 948576"/>
                <a:gd name="connsiteY2-108" fmla="*/ 495211 h 495211"/>
                <a:gd name="connsiteX3-109" fmla="*/ 0 w 948576"/>
                <a:gd name="connsiteY3-110" fmla="*/ 39743 h 495211"/>
                <a:gd name="connsiteX0-111" fmla="*/ 0 w 948576"/>
                <a:gd name="connsiteY0-112" fmla="*/ 39743 h 495211"/>
                <a:gd name="connsiteX1-113" fmla="*/ 948576 w 948576"/>
                <a:gd name="connsiteY1-114" fmla="*/ 0 h 495211"/>
                <a:gd name="connsiteX2-115" fmla="*/ 200823 w 948576"/>
                <a:gd name="connsiteY2-116" fmla="*/ 495211 h 495211"/>
                <a:gd name="connsiteX3-117" fmla="*/ 0 w 948576"/>
                <a:gd name="connsiteY3-118" fmla="*/ 39743 h 495211"/>
                <a:gd name="connsiteX0-119" fmla="*/ 0 w 851023"/>
                <a:gd name="connsiteY0-120" fmla="*/ 25282 h 480750"/>
                <a:gd name="connsiteX1-121" fmla="*/ 851023 w 851023"/>
                <a:gd name="connsiteY1-122" fmla="*/ 0 h 480750"/>
                <a:gd name="connsiteX2-123" fmla="*/ 200823 w 851023"/>
                <a:gd name="connsiteY2-124" fmla="*/ 480750 h 480750"/>
                <a:gd name="connsiteX3-125" fmla="*/ 0 w 851023"/>
                <a:gd name="connsiteY3-126" fmla="*/ 25282 h 4807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51023" h="480750">
                  <a:moveTo>
                    <a:pt x="0" y="25282"/>
                  </a:moveTo>
                  <a:lnTo>
                    <a:pt x="851023" y="0"/>
                  </a:lnTo>
                  <a:cubicBezTo>
                    <a:pt x="602103" y="119380"/>
                    <a:pt x="280593" y="72964"/>
                    <a:pt x="200823" y="480750"/>
                  </a:cubicBezTo>
                  <a:cubicBezTo>
                    <a:pt x="96376" y="228974"/>
                    <a:pt x="46249" y="172602"/>
                    <a:pt x="0" y="2528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cxnSpLocks/>
              <a:stCxn id="142" idx="6"/>
              <a:endCxn id="139" idx="23"/>
            </p:cNvCxnSpPr>
            <p:nvPr/>
          </p:nvCxnSpPr>
          <p:spPr>
            <a:xfrm flipH="1">
              <a:off x="374672" y="2423966"/>
              <a:ext cx="24207" cy="25464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  <a:stCxn id="139" idx="11"/>
              <a:endCxn id="140" idx="3"/>
            </p:cNvCxnSpPr>
            <p:nvPr/>
          </p:nvCxnSpPr>
          <p:spPr>
            <a:xfrm flipH="1">
              <a:off x="1581366" y="2073841"/>
              <a:ext cx="937173" cy="157343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  <a:stCxn id="140" idx="2"/>
              <a:endCxn id="139" idx="9"/>
            </p:cNvCxnSpPr>
            <p:nvPr/>
          </p:nvCxnSpPr>
          <p:spPr>
            <a:xfrm flipV="1">
              <a:off x="1234059" y="1895309"/>
              <a:ext cx="478968" cy="79965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  <a:stCxn id="139" idx="22"/>
              <a:endCxn id="139" idx="14"/>
            </p:cNvCxnSpPr>
            <p:nvPr/>
          </p:nvCxnSpPr>
          <p:spPr>
            <a:xfrm flipV="1">
              <a:off x="556289" y="2255257"/>
              <a:ext cx="1911886" cy="377745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/>
            <p:cNvSpPr/>
            <p:nvPr/>
          </p:nvSpPr>
          <p:spPr>
            <a:xfrm rot="252342">
              <a:off x="767037" y="1898243"/>
              <a:ext cx="232738" cy="110129"/>
            </a:xfrm>
            <a:prstGeom prst="ellips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矩形 39"/>
          <p:cNvSpPr/>
          <p:nvPr userDrawn="1"/>
        </p:nvSpPr>
        <p:spPr>
          <a:xfrm>
            <a:off x="3922030" y="0"/>
            <a:ext cx="8269970" cy="6889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副标题 2"/>
          <p:cNvSpPr>
            <a:spLocks noGrp="1"/>
          </p:cNvSpPr>
          <p:nvPr>
            <p:ph type="subTitle" idx="11" hasCustomPrompt="1"/>
          </p:nvPr>
        </p:nvSpPr>
        <p:spPr>
          <a:xfrm>
            <a:off x="4283058" y="2059182"/>
            <a:ext cx="6645984" cy="2333452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8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添加目录</a:t>
            </a:r>
          </a:p>
        </p:txBody>
      </p:sp>
      <p:sp>
        <p:nvSpPr>
          <p:cNvPr id="42" name="文本框 41"/>
          <p:cNvSpPr txBox="1"/>
          <p:nvPr userDrawn="1"/>
        </p:nvSpPr>
        <p:spPr>
          <a:xfrm>
            <a:off x="2498624" y="838200"/>
            <a:ext cx="193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cxnSp>
        <p:nvCxnSpPr>
          <p:cNvPr id="43" name="直接连接符 42"/>
          <p:cNvCxnSpPr/>
          <p:nvPr userDrawn="1"/>
        </p:nvCxnSpPr>
        <p:spPr>
          <a:xfrm>
            <a:off x="2318011" y="1484531"/>
            <a:ext cx="16069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 userDrawn="1"/>
        </p:nvCxnSpPr>
        <p:spPr>
          <a:xfrm>
            <a:off x="3922030" y="1484531"/>
            <a:ext cx="8269970" cy="0"/>
          </a:xfrm>
          <a:prstGeom prst="line">
            <a:avLst/>
          </a:prstGeom>
          <a:ln>
            <a:solidFill>
              <a:srgbClr val="0080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/>
          <p:cNvPicPr>
            <a:picLocks noChangeAspect="1"/>
          </p:cNvPicPr>
          <p:nvPr userDrawn="1"/>
        </p:nvPicPr>
        <p:blipFill rotWithShape="1">
          <a:blip r:embed="rId2" cstate="print"/>
          <a:srcRect b="30010"/>
          <a:stretch>
            <a:fillRect/>
          </a:stretch>
        </p:blipFill>
        <p:spPr>
          <a:xfrm>
            <a:off x="8824686" y="6286045"/>
            <a:ext cx="3367314" cy="5719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83651" y="1756688"/>
            <a:ext cx="6718374" cy="16277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83651" y="1756688"/>
            <a:ext cx="6718374" cy="1627773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99015" y="1910158"/>
            <a:ext cx="4330140" cy="117983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第几部分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5383651" y="3048018"/>
            <a:ext cx="6808349" cy="1845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3041055"/>
            <a:ext cx="12192000" cy="0"/>
          </a:xfrm>
          <a:prstGeom prst="line">
            <a:avLst/>
          </a:prstGeom>
          <a:ln>
            <a:solidFill>
              <a:srgbClr val="0080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9015" y="3275063"/>
            <a:ext cx="10701263" cy="120926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zh-CN" altLang="en-US" dirty="0"/>
              <a:t>输入一级标题</a:t>
            </a:r>
          </a:p>
        </p:txBody>
      </p:sp>
      <p:sp>
        <p:nvSpPr>
          <p:cNvPr id="58" name="矩形 57"/>
          <p:cNvSpPr/>
          <p:nvPr/>
        </p:nvSpPr>
        <p:spPr>
          <a:xfrm>
            <a:off x="0" y="0"/>
            <a:ext cx="12192000" cy="149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0"/>
            <a:ext cx="12192000" cy="149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4236" y="59590"/>
            <a:ext cx="8529765" cy="56197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0188CA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0415D0B-88AA-437B-BFAE-65BACB10C1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33" y="59963"/>
            <a:ext cx="572400" cy="561600"/>
          </a:xfrm>
          <a:noFill/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lang="zh-CN" altLang="en-US" sz="2600" b="0" kern="0" spc="0" baseline="0" dirty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marL="0" lvl="0" algn="ctr"/>
            <a:r>
              <a:rPr lang="en-US" altLang="zh-CN" dirty="0"/>
              <a:t>00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开篇部分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24529E6A-84B2-48F7-B21F-F89AE973741C}"/>
              </a:ext>
            </a:extLst>
          </p:cNvPr>
          <p:cNvGrpSpPr/>
          <p:nvPr userDrawn="1"/>
        </p:nvGrpSpPr>
        <p:grpSpPr bwMode="auto">
          <a:xfrm>
            <a:off x="143254" y="151562"/>
            <a:ext cx="3527045" cy="429418"/>
            <a:chOff x="0" y="0"/>
            <a:chExt cx="3194308" cy="425050"/>
          </a:xfrm>
        </p:grpSpPr>
        <p:pic>
          <p:nvPicPr>
            <p:cNvPr id="6" name="图片 4" descr="八局LOGO">
              <a:extLst>
                <a:ext uri="{FF2B5EF4-FFF2-40B4-BE49-F238E27FC236}">
                  <a16:creationId xmlns:a16="http://schemas.microsoft.com/office/drawing/2014/main" id="{209D6264-B95C-4207-88F2-24A4415D6F5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53" t="7289" r="5225" b="4169"/>
            <a:stretch>
              <a:fillRect/>
            </a:stretch>
          </p:blipFill>
          <p:spPr bwMode="auto">
            <a:xfrm>
              <a:off x="499630" y="71093"/>
              <a:ext cx="2694678" cy="30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5" descr="八局LOGO">
              <a:extLst>
                <a:ext uri="{FF2B5EF4-FFF2-40B4-BE49-F238E27FC236}">
                  <a16:creationId xmlns:a16="http://schemas.microsoft.com/office/drawing/2014/main" id="{0927B848-C0EC-4B39-AB7D-E3D6B3C49B7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1053" cy="42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050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9EF48B0-7527-48F1-B541-2489EE2AACF0}"/>
              </a:ext>
            </a:extLst>
          </p:cNvPr>
          <p:cNvSpPr/>
          <p:nvPr userDrawn="1"/>
        </p:nvSpPr>
        <p:spPr>
          <a:xfrm>
            <a:off x="42233" y="59963"/>
            <a:ext cx="572003" cy="561975"/>
          </a:xfrm>
          <a:custGeom>
            <a:avLst/>
            <a:gdLst>
              <a:gd name="connsiteX0" fmla="*/ 520527 w 716969"/>
              <a:gd name="connsiteY0" fmla="*/ 586 h 704400"/>
              <a:gd name="connsiteX1" fmla="*/ 639695 w 716969"/>
              <a:gd name="connsiteY1" fmla="*/ 44067 h 704400"/>
              <a:gd name="connsiteX2" fmla="*/ 706395 w 716969"/>
              <a:gd name="connsiteY2" fmla="*/ 399873 h 704400"/>
              <a:gd name="connsiteX3" fmla="*/ 559656 w 716969"/>
              <a:gd name="connsiteY3" fmla="*/ 687364 h 704400"/>
              <a:gd name="connsiteX4" fmla="*/ 164796 w 716969"/>
              <a:gd name="connsiteY4" fmla="*/ 573506 h 704400"/>
              <a:gd name="connsiteX5" fmla="*/ 4718 w 716969"/>
              <a:gd name="connsiteY5" fmla="*/ 280322 h 704400"/>
              <a:gd name="connsiteX6" fmla="*/ 260843 w 716969"/>
              <a:gd name="connsiteY6" fmla="*/ 49760 h 704400"/>
              <a:gd name="connsiteX7" fmla="*/ 520527 w 716969"/>
              <a:gd name="connsiteY7" fmla="*/ 586 h 70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969" h="704400">
                <a:moveTo>
                  <a:pt x="520527" y="586"/>
                </a:moveTo>
                <a:cubicBezTo>
                  <a:pt x="566159" y="3372"/>
                  <a:pt x="606679" y="16314"/>
                  <a:pt x="639695" y="44067"/>
                </a:cubicBezTo>
                <a:cubicBezTo>
                  <a:pt x="727738" y="118074"/>
                  <a:pt x="725070" y="257550"/>
                  <a:pt x="706395" y="399873"/>
                </a:cubicBezTo>
                <a:cubicBezTo>
                  <a:pt x="706395" y="399873"/>
                  <a:pt x="690387" y="641821"/>
                  <a:pt x="559656" y="687364"/>
                </a:cubicBezTo>
                <a:cubicBezTo>
                  <a:pt x="428925" y="732907"/>
                  <a:pt x="295527" y="684518"/>
                  <a:pt x="164796" y="573506"/>
                </a:cubicBezTo>
                <a:cubicBezTo>
                  <a:pt x="34065" y="462495"/>
                  <a:pt x="-16626" y="368562"/>
                  <a:pt x="4718" y="280322"/>
                </a:cubicBezTo>
                <a:cubicBezTo>
                  <a:pt x="26061" y="192082"/>
                  <a:pt x="111436" y="98149"/>
                  <a:pt x="260843" y="49760"/>
                </a:cubicBezTo>
                <a:cubicBezTo>
                  <a:pt x="354222" y="19516"/>
                  <a:pt x="444474" y="-4056"/>
                  <a:pt x="520527" y="586"/>
                </a:cubicBezTo>
                <a:close/>
              </a:path>
            </a:pathLst>
          </a:cu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88DDBA-F291-4325-8FD7-1C856AB21E55}"/>
              </a:ext>
            </a:extLst>
          </p:cNvPr>
          <p:cNvSpPr txBox="1"/>
          <p:nvPr userDrawn="1"/>
        </p:nvSpPr>
        <p:spPr>
          <a:xfrm>
            <a:off x="42233" y="59215"/>
            <a:ext cx="572003" cy="56197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lvl1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0" spc="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3825AA-F8DF-418B-8460-166BC1C9DC55}"/>
              </a:ext>
            </a:extLst>
          </p:cNvPr>
          <p:cNvSpPr txBox="1"/>
          <p:nvPr userDrawn="1"/>
        </p:nvSpPr>
        <p:spPr>
          <a:xfrm>
            <a:off x="614236" y="59215"/>
            <a:ext cx="8529765" cy="5619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2600" b="1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/>
              <a:t>统一全局思想，明确总承包能力提升的工作方针</a:t>
            </a:r>
          </a:p>
        </p:txBody>
      </p:sp>
    </p:spTree>
    <p:extLst>
      <p:ext uri="{BB962C8B-B14F-4D97-AF65-F5344CB8AC3E}">
        <p14:creationId xmlns:p14="http://schemas.microsoft.com/office/powerpoint/2010/main" val="160864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9EF48B0-7527-48F1-B541-2489EE2AACF0}"/>
              </a:ext>
            </a:extLst>
          </p:cNvPr>
          <p:cNvSpPr/>
          <p:nvPr userDrawn="1"/>
        </p:nvSpPr>
        <p:spPr>
          <a:xfrm>
            <a:off x="42233" y="59963"/>
            <a:ext cx="572003" cy="561975"/>
          </a:xfrm>
          <a:custGeom>
            <a:avLst/>
            <a:gdLst>
              <a:gd name="connsiteX0" fmla="*/ 520527 w 716969"/>
              <a:gd name="connsiteY0" fmla="*/ 586 h 704400"/>
              <a:gd name="connsiteX1" fmla="*/ 639695 w 716969"/>
              <a:gd name="connsiteY1" fmla="*/ 44067 h 704400"/>
              <a:gd name="connsiteX2" fmla="*/ 706395 w 716969"/>
              <a:gd name="connsiteY2" fmla="*/ 399873 h 704400"/>
              <a:gd name="connsiteX3" fmla="*/ 559656 w 716969"/>
              <a:gd name="connsiteY3" fmla="*/ 687364 h 704400"/>
              <a:gd name="connsiteX4" fmla="*/ 164796 w 716969"/>
              <a:gd name="connsiteY4" fmla="*/ 573506 h 704400"/>
              <a:gd name="connsiteX5" fmla="*/ 4718 w 716969"/>
              <a:gd name="connsiteY5" fmla="*/ 280322 h 704400"/>
              <a:gd name="connsiteX6" fmla="*/ 260843 w 716969"/>
              <a:gd name="connsiteY6" fmla="*/ 49760 h 704400"/>
              <a:gd name="connsiteX7" fmla="*/ 520527 w 716969"/>
              <a:gd name="connsiteY7" fmla="*/ 586 h 70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969" h="704400">
                <a:moveTo>
                  <a:pt x="520527" y="586"/>
                </a:moveTo>
                <a:cubicBezTo>
                  <a:pt x="566159" y="3372"/>
                  <a:pt x="606679" y="16314"/>
                  <a:pt x="639695" y="44067"/>
                </a:cubicBezTo>
                <a:cubicBezTo>
                  <a:pt x="727738" y="118074"/>
                  <a:pt x="725070" y="257550"/>
                  <a:pt x="706395" y="399873"/>
                </a:cubicBezTo>
                <a:cubicBezTo>
                  <a:pt x="706395" y="399873"/>
                  <a:pt x="690387" y="641821"/>
                  <a:pt x="559656" y="687364"/>
                </a:cubicBezTo>
                <a:cubicBezTo>
                  <a:pt x="428925" y="732907"/>
                  <a:pt x="295527" y="684518"/>
                  <a:pt x="164796" y="573506"/>
                </a:cubicBezTo>
                <a:cubicBezTo>
                  <a:pt x="34065" y="462495"/>
                  <a:pt x="-16626" y="368562"/>
                  <a:pt x="4718" y="280322"/>
                </a:cubicBezTo>
                <a:cubicBezTo>
                  <a:pt x="26061" y="192082"/>
                  <a:pt x="111436" y="98149"/>
                  <a:pt x="260843" y="49760"/>
                </a:cubicBezTo>
                <a:cubicBezTo>
                  <a:pt x="354222" y="19516"/>
                  <a:pt x="444474" y="-4056"/>
                  <a:pt x="520527" y="586"/>
                </a:cubicBezTo>
                <a:close/>
              </a:path>
            </a:pathLst>
          </a:cu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88DDBA-F291-4325-8FD7-1C856AB21E55}"/>
              </a:ext>
            </a:extLst>
          </p:cNvPr>
          <p:cNvSpPr txBox="1"/>
          <p:nvPr userDrawn="1"/>
        </p:nvSpPr>
        <p:spPr>
          <a:xfrm>
            <a:off x="42233" y="59215"/>
            <a:ext cx="572003" cy="56197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lvl1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0" spc="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3825AA-F8DF-418B-8460-166BC1C9DC55}"/>
              </a:ext>
            </a:extLst>
          </p:cNvPr>
          <p:cNvSpPr txBox="1"/>
          <p:nvPr userDrawn="1"/>
        </p:nvSpPr>
        <p:spPr>
          <a:xfrm>
            <a:off x="614236" y="59215"/>
            <a:ext cx="8529765" cy="5619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2600" b="1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/>
              <a:t>重视顶层设计，制定总承包能力提升的三年规划</a:t>
            </a:r>
          </a:p>
        </p:txBody>
      </p:sp>
    </p:spTree>
    <p:extLst>
      <p:ext uri="{BB962C8B-B14F-4D97-AF65-F5344CB8AC3E}">
        <p14:creationId xmlns:p14="http://schemas.microsoft.com/office/powerpoint/2010/main" val="375466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9EF48B0-7527-48F1-B541-2489EE2AACF0}"/>
              </a:ext>
            </a:extLst>
          </p:cNvPr>
          <p:cNvSpPr/>
          <p:nvPr userDrawn="1"/>
        </p:nvSpPr>
        <p:spPr>
          <a:xfrm>
            <a:off x="42233" y="59963"/>
            <a:ext cx="572003" cy="561975"/>
          </a:xfrm>
          <a:custGeom>
            <a:avLst/>
            <a:gdLst>
              <a:gd name="connsiteX0" fmla="*/ 520527 w 716969"/>
              <a:gd name="connsiteY0" fmla="*/ 586 h 704400"/>
              <a:gd name="connsiteX1" fmla="*/ 639695 w 716969"/>
              <a:gd name="connsiteY1" fmla="*/ 44067 h 704400"/>
              <a:gd name="connsiteX2" fmla="*/ 706395 w 716969"/>
              <a:gd name="connsiteY2" fmla="*/ 399873 h 704400"/>
              <a:gd name="connsiteX3" fmla="*/ 559656 w 716969"/>
              <a:gd name="connsiteY3" fmla="*/ 687364 h 704400"/>
              <a:gd name="connsiteX4" fmla="*/ 164796 w 716969"/>
              <a:gd name="connsiteY4" fmla="*/ 573506 h 704400"/>
              <a:gd name="connsiteX5" fmla="*/ 4718 w 716969"/>
              <a:gd name="connsiteY5" fmla="*/ 280322 h 704400"/>
              <a:gd name="connsiteX6" fmla="*/ 260843 w 716969"/>
              <a:gd name="connsiteY6" fmla="*/ 49760 h 704400"/>
              <a:gd name="connsiteX7" fmla="*/ 520527 w 716969"/>
              <a:gd name="connsiteY7" fmla="*/ 586 h 70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969" h="704400">
                <a:moveTo>
                  <a:pt x="520527" y="586"/>
                </a:moveTo>
                <a:cubicBezTo>
                  <a:pt x="566159" y="3372"/>
                  <a:pt x="606679" y="16314"/>
                  <a:pt x="639695" y="44067"/>
                </a:cubicBezTo>
                <a:cubicBezTo>
                  <a:pt x="727738" y="118074"/>
                  <a:pt x="725070" y="257550"/>
                  <a:pt x="706395" y="399873"/>
                </a:cubicBezTo>
                <a:cubicBezTo>
                  <a:pt x="706395" y="399873"/>
                  <a:pt x="690387" y="641821"/>
                  <a:pt x="559656" y="687364"/>
                </a:cubicBezTo>
                <a:cubicBezTo>
                  <a:pt x="428925" y="732907"/>
                  <a:pt x="295527" y="684518"/>
                  <a:pt x="164796" y="573506"/>
                </a:cubicBezTo>
                <a:cubicBezTo>
                  <a:pt x="34065" y="462495"/>
                  <a:pt x="-16626" y="368562"/>
                  <a:pt x="4718" y="280322"/>
                </a:cubicBezTo>
                <a:cubicBezTo>
                  <a:pt x="26061" y="192082"/>
                  <a:pt x="111436" y="98149"/>
                  <a:pt x="260843" y="49760"/>
                </a:cubicBezTo>
                <a:cubicBezTo>
                  <a:pt x="354222" y="19516"/>
                  <a:pt x="444474" y="-4056"/>
                  <a:pt x="520527" y="586"/>
                </a:cubicBezTo>
                <a:close/>
              </a:path>
            </a:pathLst>
          </a:cu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88DDBA-F291-4325-8FD7-1C856AB21E55}"/>
              </a:ext>
            </a:extLst>
          </p:cNvPr>
          <p:cNvSpPr txBox="1"/>
          <p:nvPr userDrawn="1"/>
        </p:nvSpPr>
        <p:spPr>
          <a:xfrm>
            <a:off x="42233" y="59215"/>
            <a:ext cx="572003" cy="56197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lvl1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0" spc="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3825AA-F8DF-418B-8460-166BC1C9DC55}"/>
              </a:ext>
            </a:extLst>
          </p:cNvPr>
          <p:cNvSpPr txBox="1"/>
          <p:nvPr userDrawn="1"/>
        </p:nvSpPr>
        <p:spPr>
          <a:xfrm>
            <a:off x="614236" y="59215"/>
            <a:ext cx="8529765" cy="5619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2600" b="1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/>
              <a:t>创新管理举措，推进总承包管理的五大能力建设</a:t>
            </a:r>
          </a:p>
        </p:txBody>
      </p:sp>
    </p:spTree>
    <p:extLst>
      <p:ext uri="{BB962C8B-B14F-4D97-AF65-F5344CB8AC3E}">
        <p14:creationId xmlns:p14="http://schemas.microsoft.com/office/powerpoint/2010/main" val="3673974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9EF48B0-7527-48F1-B541-2489EE2AACF0}"/>
              </a:ext>
            </a:extLst>
          </p:cNvPr>
          <p:cNvSpPr/>
          <p:nvPr userDrawn="1"/>
        </p:nvSpPr>
        <p:spPr>
          <a:xfrm>
            <a:off x="42233" y="59963"/>
            <a:ext cx="572003" cy="561975"/>
          </a:xfrm>
          <a:custGeom>
            <a:avLst/>
            <a:gdLst>
              <a:gd name="connsiteX0" fmla="*/ 520527 w 716969"/>
              <a:gd name="connsiteY0" fmla="*/ 586 h 704400"/>
              <a:gd name="connsiteX1" fmla="*/ 639695 w 716969"/>
              <a:gd name="connsiteY1" fmla="*/ 44067 h 704400"/>
              <a:gd name="connsiteX2" fmla="*/ 706395 w 716969"/>
              <a:gd name="connsiteY2" fmla="*/ 399873 h 704400"/>
              <a:gd name="connsiteX3" fmla="*/ 559656 w 716969"/>
              <a:gd name="connsiteY3" fmla="*/ 687364 h 704400"/>
              <a:gd name="connsiteX4" fmla="*/ 164796 w 716969"/>
              <a:gd name="connsiteY4" fmla="*/ 573506 h 704400"/>
              <a:gd name="connsiteX5" fmla="*/ 4718 w 716969"/>
              <a:gd name="connsiteY5" fmla="*/ 280322 h 704400"/>
              <a:gd name="connsiteX6" fmla="*/ 260843 w 716969"/>
              <a:gd name="connsiteY6" fmla="*/ 49760 h 704400"/>
              <a:gd name="connsiteX7" fmla="*/ 520527 w 716969"/>
              <a:gd name="connsiteY7" fmla="*/ 586 h 70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969" h="704400">
                <a:moveTo>
                  <a:pt x="520527" y="586"/>
                </a:moveTo>
                <a:cubicBezTo>
                  <a:pt x="566159" y="3372"/>
                  <a:pt x="606679" y="16314"/>
                  <a:pt x="639695" y="44067"/>
                </a:cubicBezTo>
                <a:cubicBezTo>
                  <a:pt x="727738" y="118074"/>
                  <a:pt x="725070" y="257550"/>
                  <a:pt x="706395" y="399873"/>
                </a:cubicBezTo>
                <a:cubicBezTo>
                  <a:pt x="706395" y="399873"/>
                  <a:pt x="690387" y="641821"/>
                  <a:pt x="559656" y="687364"/>
                </a:cubicBezTo>
                <a:cubicBezTo>
                  <a:pt x="428925" y="732907"/>
                  <a:pt x="295527" y="684518"/>
                  <a:pt x="164796" y="573506"/>
                </a:cubicBezTo>
                <a:cubicBezTo>
                  <a:pt x="34065" y="462495"/>
                  <a:pt x="-16626" y="368562"/>
                  <a:pt x="4718" y="280322"/>
                </a:cubicBezTo>
                <a:cubicBezTo>
                  <a:pt x="26061" y="192082"/>
                  <a:pt x="111436" y="98149"/>
                  <a:pt x="260843" y="49760"/>
                </a:cubicBezTo>
                <a:cubicBezTo>
                  <a:pt x="354222" y="19516"/>
                  <a:pt x="444474" y="-4056"/>
                  <a:pt x="520527" y="586"/>
                </a:cubicBezTo>
                <a:close/>
              </a:path>
            </a:pathLst>
          </a:cu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88DDBA-F291-4325-8FD7-1C856AB21E55}"/>
              </a:ext>
            </a:extLst>
          </p:cNvPr>
          <p:cNvSpPr txBox="1"/>
          <p:nvPr userDrawn="1"/>
        </p:nvSpPr>
        <p:spPr>
          <a:xfrm>
            <a:off x="42233" y="59215"/>
            <a:ext cx="572003" cy="56197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lvl1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0" spc="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3825AA-F8DF-418B-8460-166BC1C9DC55}"/>
              </a:ext>
            </a:extLst>
          </p:cNvPr>
          <p:cNvSpPr txBox="1"/>
          <p:nvPr userDrawn="1"/>
        </p:nvSpPr>
        <p:spPr>
          <a:xfrm>
            <a:off x="614236" y="59215"/>
            <a:ext cx="8529765" cy="5619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2600" b="1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/>
              <a:t>推进总承包管理五大能力建设的展望</a:t>
            </a:r>
          </a:p>
        </p:txBody>
      </p:sp>
    </p:spTree>
    <p:extLst>
      <p:ext uri="{BB962C8B-B14F-4D97-AF65-F5344CB8AC3E}">
        <p14:creationId xmlns:p14="http://schemas.microsoft.com/office/powerpoint/2010/main" val="409212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0"/>
            <a:ext cx="12192000" cy="3981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9717"/>
            <a:ext cx="8589817" cy="260195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7123266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pPr/>
              <a:t>12/13/2018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71232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865635" y="6261321"/>
            <a:ext cx="968707" cy="365125"/>
          </a:xfrm>
          <a:prstGeom prst="rect">
            <a:avLst/>
          </a:prstGeom>
        </p:spPr>
        <p:txBody>
          <a:bodyPr/>
          <a:lstStyle/>
          <a:p>
            <a:fld id="{8BF7CA67-5589-4186-9742-7914EAD1F95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0" y="3246337"/>
            <a:ext cx="12192000" cy="36116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print"/>
          <a:srcRect b="30010"/>
          <a:stretch>
            <a:fillRect/>
          </a:stretch>
        </p:blipFill>
        <p:spPr>
          <a:xfrm>
            <a:off x="8478982" y="2743929"/>
            <a:ext cx="3616762" cy="61432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3542641"/>
            <a:ext cx="9144000" cy="1081997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感谢语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762760"/>
            <a:ext cx="9144000" cy="816691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244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9125585" y="51435"/>
            <a:ext cx="2861310" cy="62801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6710" y="838835"/>
            <a:ext cx="8430260" cy="361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1935" y="1379220"/>
            <a:ext cx="10302240" cy="431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grpSp>
        <p:nvGrpSpPr>
          <p:cNvPr id="15362" name="Group 2"/>
          <p:cNvGrpSpPr/>
          <p:nvPr userDrawn="1"/>
        </p:nvGrpSpPr>
        <p:grpSpPr bwMode="auto">
          <a:xfrm>
            <a:off x="9236455" y="6374562"/>
            <a:ext cx="2863724" cy="348659"/>
            <a:chOff x="0" y="0"/>
            <a:chExt cx="3194308" cy="425050"/>
          </a:xfrm>
        </p:grpSpPr>
        <p:pic>
          <p:nvPicPr>
            <p:cNvPr id="15382" name="图片 4" descr="八局LOGO"/>
            <p:cNvPicPr>
              <a:picLocks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53" t="7289" r="5225" b="4169"/>
            <a:stretch>
              <a:fillRect/>
            </a:stretch>
          </p:blipFill>
          <p:spPr bwMode="auto">
            <a:xfrm>
              <a:off x="499630" y="71093"/>
              <a:ext cx="2694678" cy="30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3" name="图片 5" descr="八局LOGO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1053" cy="42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3" name="直接连接符 6"/>
          <p:cNvSpPr>
            <a:spLocks noChangeShapeType="1"/>
          </p:cNvSpPr>
          <p:nvPr userDrawn="1"/>
        </p:nvSpPr>
        <p:spPr bwMode="auto">
          <a:xfrm flipV="1">
            <a:off x="0" y="680084"/>
            <a:ext cx="121920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任意多边形 10"/>
          <p:cNvSpPr>
            <a:spLocks noChangeArrowheads="1"/>
          </p:cNvSpPr>
          <p:nvPr userDrawn="1"/>
        </p:nvSpPr>
        <p:spPr bwMode="auto">
          <a:xfrm>
            <a:off x="0" y="6501130"/>
            <a:ext cx="12192635" cy="356870"/>
          </a:xfrm>
          <a:custGeom>
            <a:avLst/>
            <a:gdLst>
              <a:gd name="T0" fmla="*/ 0 w 9144000"/>
              <a:gd name="T1" fmla="*/ 1 h 642985"/>
              <a:gd name="T2" fmla="*/ 4743362 w 9144000"/>
              <a:gd name="T3" fmla="*/ 0 h 642985"/>
              <a:gd name="T4" fmla="*/ 5633942 w 9144000"/>
              <a:gd name="T5" fmla="*/ 7619 h 642985"/>
              <a:gd name="T6" fmla="*/ 9143975 w 9144000"/>
              <a:gd name="T7" fmla="*/ 7697 h 642985"/>
              <a:gd name="T8" fmla="*/ 9144000 w 9144000"/>
              <a:gd name="T9" fmla="*/ 10497 h 642985"/>
              <a:gd name="T10" fmla="*/ 0 w 9144000"/>
              <a:gd name="T11" fmla="*/ 10497 h 642985"/>
              <a:gd name="T12" fmla="*/ 0 w 9144000"/>
              <a:gd name="T13" fmla="*/ 1 h 6429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144000" h="642985">
                <a:moveTo>
                  <a:pt x="0" y="43"/>
                </a:moveTo>
                <a:lnTo>
                  <a:pt x="4743362" y="0"/>
                </a:lnTo>
                <a:cubicBezTo>
                  <a:pt x="4919110" y="300021"/>
                  <a:pt x="5029441" y="424798"/>
                  <a:pt x="5633942" y="466729"/>
                </a:cubicBezTo>
                <a:cubicBezTo>
                  <a:pt x="5868930" y="471474"/>
                  <a:pt x="7780320" y="466733"/>
                  <a:pt x="9143975" y="471497"/>
                </a:cubicBezTo>
                <a:cubicBezTo>
                  <a:pt x="9143983" y="528660"/>
                  <a:pt x="9143992" y="585822"/>
                  <a:pt x="9144000" y="642985"/>
                </a:cubicBezTo>
                <a:lnTo>
                  <a:pt x="0" y="642985"/>
                </a:lnTo>
                <a:lnTo>
                  <a:pt x="0" y="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任意多边形 10"/>
          <p:cNvSpPr>
            <a:spLocks noChangeArrowheads="1"/>
          </p:cNvSpPr>
          <p:nvPr userDrawn="1"/>
        </p:nvSpPr>
        <p:spPr bwMode="auto">
          <a:xfrm>
            <a:off x="0" y="6500813"/>
            <a:ext cx="9144000" cy="357187"/>
          </a:xfrm>
          <a:custGeom>
            <a:avLst/>
            <a:gdLst>
              <a:gd name="T0" fmla="*/ 0 w 9144000"/>
              <a:gd name="T1" fmla="*/ 1 h 642985"/>
              <a:gd name="T2" fmla="*/ 4743362 w 9144000"/>
              <a:gd name="T3" fmla="*/ 0 h 642985"/>
              <a:gd name="T4" fmla="*/ 5633942 w 9144000"/>
              <a:gd name="T5" fmla="*/ 7619 h 642985"/>
              <a:gd name="T6" fmla="*/ 9143975 w 9144000"/>
              <a:gd name="T7" fmla="*/ 7697 h 642985"/>
              <a:gd name="T8" fmla="*/ 9144000 w 9144000"/>
              <a:gd name="T9" fmla="*/ 10497 h 642985"/>
              <a:gd name="T10" fmla="*/ 0 w 9144000"/>
              <a:gd name="T11" fmla="*/ 10497 h 642985"/>
              <a:gd name="T12" fmla="*/ 0 w 9144000"/>
              <a:gd name="T13" fmla="*/ 1 h 6429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144000" h="642985">
                <a:moveTo>
                  <a:pt x="0" y="43"/>
                </a:moveTo>
                <a:lnTo>
                  <a:pt x="4743362" y="0"/>
                </a:lnTo>
                <a:cubicBezTo>
                  <a:pt x="4919110" y="300021"/>
                  <a:pt x="5029441" y="424798"/>
                  <a:pt x="5633942" y="466729"/>
                </a:cubicBezTo>
                <a:cubicBezTo>
                  <a:pt x="5868930" y="471474"/>
                  <a:pt x="7780320" y="466733"/>
                  <a:pt x="9143975" y="471497"/>
                </a:cubicBezTo>
                <a:cubicBezTo>
                  <a:pt x="9143983" y="528660"/>
                  <a:pt x="9143992" y="585822"/>
                  <a:pt x="9144000" y="642985"/>
                </a:cubicBezTo>
                <a:lnTo>
                  <a:pt x="0" y="642985"/>
                </a:lnTo>
                <a:lnTo>
                  <a:pt x="0" y="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5" name="TextBox 11"/>
          <p:cNvSpPr>
            <a:spLocks noChangeArrowheads="1"/>
          </p:cNvSpPr>
          <p:nvPr userDrawn="1"/>
        </p:nvSpPr>
        <p:spPr bwMode="auto">
          <a:xfrm>
            <a:off x="624205" y="6521133"/>
            <a:ext cx="3643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为人类建设美好的生存空间</a:t>
            </a:r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9" r:id="rId5"/>
    <p:sldLayoutId id="2147483657" r:id="rId6"/>
    <p:sldLayoutId id="2147483656" r:id="rId7"/>
    <p:sldLayoutId id="2147483655" r:id="rId8"/>
    <p:sldLayoutId id="2147483658" r:id="rId9"/>
    <p:sldLayoutId id="2147483653" r:id="rId10"/>
    <p:sldLayoutId id="21474836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70C0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0" y="3029725"/>
            <a:ext cx="12191998" cy="996175"/>
          </a:xfrm>
        </p:spPr>
        <p:txBody>
          <a:bodyPr>
            <a:normAutofit/>
          </a:bodyPr>
          <a:lstStyle/>
          <a:p>
            <a:r>
              <a:rPr lang="zh-CN" altLang="zh-CN" dirty="0"/>
              <a:t>聚焦五大能力建设，打造新的核心竞争力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469F1643-934A-4F78-98C0-382821EF8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51400"/>
            <a:ext cx="12191999" cy="126365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bg1"/>
                </a:solidFill>
              </a:rPr>
              <a:t>汇报单位：  中建八局</a:t>
            </a:r>
            <a:endParaRPr lang="en-US" altLang="zh-CN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bg1"/>
                </a:solidFill>
              </a:rPr>
              <a:t>2018</a:t>
            </a:r>
            <a:r>
              <a:rPr lang="zh-CN" altLang="en-US" b="0" dirty="0">
                <a:solidFill>
                  <a:schemeClr val="bg1"/>
                </a:solidFill>
              </a:rPr>
              <a:t>年</a:t>
            </a:r>
            <a:r>
              <a:rPr lang="en-US" altLang="zh-CN" b="0" dirty="0">
                <a:solidFill>
                  <a:schemeClr val="bg1"/>
                </a:solidFill>
              </a:rPr>
              <a:t>12</a:t>
            </a:r>
            <a:r>
              <a:rPr lang="zh-CN" altLang="en-US" b="0" dirty="0">
                <a:solidFill>
                  <a:schemeClr val="bg1"/>
                </a:solidFill>
              </a:rPr>
              <a:t>月</a:t>
            </a:r>
            <a:r>
              <a:rPr lang="en-US" altLang="zh-CN" b="0" dirty="0">
                <a:solidFill>
                  <a:schemeClr val="bg1"/>
                </a:solidFill>
              </a:rPr>
              <a:t>13</a:t>
            </a:r>
            <a:r>
              <a:rPr lang="zh-CN" altLang="en-US" b="0" dirty="0">
                <a:solidFill>
                  <a:schemeClr val="bg1"/>
                </a:solidFill>
              </a:rPr>
              <a:t>日</a:t>
            </a:r>
            <a:endParaRPr lang="zh-CN" altLang="en-US" sz="2800" b="0" dirty="0">
              <a:solidFill>
                <a:schemeClr val="bg1"/>
              </a:solidFill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3367827-7819-4589-830E-3A3B6F48E613}"/>
              </a:ext>
            </a:extLst>
          </p:cNvPr>
          <p:cNvSpPr txBox="1"/>
          <p:nvPr/>
        </p:nvSpPr>
        <p:spPr>
          <a:xfrm>
            <a:off x="0" y="478902"/>
            <a:ext cx="817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spc="50" dirty="0">
                <a:ln w="11430"/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400" b="1" spc="50" dirty="0">
                <a:ln w="11430"/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中建股份</a:t>
            </a:r>
            <a:r>
              <a:rPr lang="en-US" altLang="zh-CN" sz="2400" b="1" spc="50" dirty="0">
                <a:ln w="11430"/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2018</a:t>
            </a:r>
            <a:r>
              <a:rPr lang="zh-CN" altLang="en-US" sz="2400" b="1" spc="50" dirty="0">
                <a:ln w="11430"/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年工程总承包管理经验交流会</a:t>
            </a:r>
          </a:p>
        </p:txBody>
      </p:sp>
    </p:spTree>
    <p:extLst>
      <p:ext uri="{BB962C8B-B14F-4D97-AF65-F5344CB8AC3E}">
        <p14:creationId xmlns:p14="http://schemas.microsoft.com/office/powerpoint/2010/main" val="1319106581"/>
      </p:ext>
    </p:extLst>
  </p:cSld>
  <p:clrMapOvr>
    <a:masterClrMapping/>
  </p:clrMapOvr>
  <p:transition advTm="5756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8A7DF6C-33A2-4EF6-A651-5D7585286B41}"/>
              </a:ext>
            </a:extLst>
          </p:cNvPr>
          <p:cNvSpPr/>
          <p:nvPr/>
        </p:nvSpPr>
        <p:spPr>
          <a:xfrm>
            <a:off x="609600" y="1842759"/>
            <a:ext cx="11316126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改革开放以来</a:t>
            </a:r>
            <a:r>
              <a:rPr lang="zh-CN" altLang="en-US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中国建筑业的发展取得了</a:t>
            </a:r>
            <a:r>
              <a:rPr lang="zh-CN" altLang="zh-CN" sz="2000" b="1" spc="51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举世瞩目</a:t>
            </a: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的成就</a:t>
            </a:r>
            <a:r>
              <a:rPr lang="zh-CN" altLang="en-US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spc="51" dirty="0">
              <a:ln w="11430"/>
              <a:solidFill>
                <a:srgbClr val="0188CA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我国的建筑行业无论从科技发展水平</a:t>
            </a:r>
            <a:r>
              <a:rPr lang="zh-CN" altLang="en-US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到生产组织方式</a:t>
            </a:r>
            <a:r>
              <a:rPr lang="zh-CN" altLang="en-US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都发生了</a:t>
            </a:r>
            <a:r>
              <a:rPr lang="zh-CN" altLang="zh-CN" sz="2000" b="1" spc="51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重大的变革</a:t>
            </a:r>
            <a:r>
              <a:rPr lang="zh-CN" altLang="en-US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spc="51" dirty="0">
              <a:ln w="11430"/>
              <a:solidFill>
                <a:srgbClr val="0188CA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建筑业已经成为我国现阶段</a:t>
            </a:r>
            <a:r>
              <a:rPr lang="zh-CN" altLang="zh-CN" sz="2000" b="1" spc="51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五大支柱产业</a:t>
            </a:r>
            <a:r>
              <a:rPr lang="zh-CN" altLang="zh-CN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之一</a:t>
            </a:r>
            <a:r>
              <a:rPr lang="zh-CN" altLang="en-US" sz="2000" b="1" spc="51" dirty="0">
                <a:ln w="11430"/>
                <a:solidFill>
                  <a:srgbClr val="0188CA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spc="51" dirty="0">
              <a:ln w="11430"/>
              <a:solidFill>
                <a:srgbClr val="0188CA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AC1B88F-47B6-412A-B216-6874635967D8}"/>
              </a:ext>
            </a:extLst>
          </p:cNvPr>
          <p:cNvSpPr/>
          <p:nvPr/>
        </p:nvSpPr>
        <p:spPr>
          <a:xfrm>
            <a:off x="609600" y="970192"/>
            <a:ext cx="115805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51" dirty="0">
                <a:ln w="11430"/>
                <a:solidFill>
                  <a:schemeClr val="accent2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建筑业</a:t>
            </a:r>
            <a:r>
              <a:rPr lang="zh-CN" altLang="zh-CN" sz="4000" b="1" spc="51" dirty="0">
                <a:ln w="11430"/>
                <a:solidFill>
                  <a:schemeClr val="accent2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对经济发展和社会进步都发挥了巨大作用</a:t>
            </a:r>
            <a:endParaRPr lang="zh-CN" altLang="en-US" sz="4000" b="1" spc="51" dirty="0">
              <a:ln w="11430"/>
              <a:solidFill>
                <a:schemeClr val="accent2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E6C00B6-7C6F-408F-BC6C-62F1FEBC7413}"/>
              </a:ext>
            </a:extLst>
          </p:cNvPr>
          <p:cNvGrpSpPr/>
          <p:nvPr/>
        </p:nvGrpSpPr>
        <p:grpSpPr>
          <a:xfrm>
            <a:off x="68459" y="3592286"/>
            <a:ext cx="12037538" cy="3265714"/>
            <a:chOff x="414382" y="926721"/>
            <a:chExt cx="8532897" cy="2556287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5795A72-E00B-40E3-B84D-DB13C8E5A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382" y="926721"/>
              <a:ext cx="3937965" cy="2556286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290EAA6-85CF-447A-BDB9-D84E0C636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3671" y="926722"/>
              <a:ext cx="4593608" cy="2556286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B99E3A-E4A2-41BB-B003-615DB84C89DA}"/>
              </a:ext>
            </a:extLst>
          </p:cNvPr>
          <p:cNvGrpSpPr/>
          <p:nvPr/>
        </p:nvGrpSpPr>
        <p:grpSpPr>
          <a:xfrm>
            <a:off x="703822" y="1788170"/>
            <a:ext cx="1132356" cy="53194"/>
            <a:chOff x="5335514" y="2573941"/>
            <a:chExt cx="1132356" cy="53194"/>
          </a:xfrm>
        </p:grpSpPr>
        <p:sp>
          <p:nvSpPr>
            <p:cNvPr id="14" name="圆角矩形 10">
              <a:extLst>
                <a:ext uri="{FF2B5EF4-FFF2-40B4-BE49-F238E27FC236}">
                  <a16:creationId xmlns:a16="http://schemas.microsoft.com/office/drawing/2014/main" id="{3C4D2423-994B-4089-80C1-5CFB8CE39F28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5" name="圆角矩形 11">
              <a:extLst>
                <a:ext uri="{FF2B5EF4-FFF2-40B4-BE49-F238E27FC236}">
                  <a16:creationId xmlns:a16="http://schemas.microsoft.com/office/drawing/2014/main" id="{A773D3F5-883A-4C36-B442-20C9DDF21EB8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6" name="圆角矩形 12">
              <a:extLst>
                <a:ext uri="{FF2B5EF4-FFF2-40B4-BE49-F238E27FC236}">
                  <a16:creationId xmlns:a16="http://schemas.microsoft.com/office/drawing/2014/main" id="{243D9A2E-5876-41B0-8B70-56B429C906D0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52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35" y="4508953"/>
            <a:ext cx="12190133" cy="2348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2" name="矩形 21"/>
          <p:cNvSpPr/>
          <p:nvPr/>
        </p:nvSpPr>
        <p:spPr>
          <a:xfrm>
            <a:off x="596899" y="693297"/>
            <a:ext cx="11594165" cy="959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spc="51" dirty="0">
                <a:ln w="11430"/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建筑业持续健康发展</a:t>
            </a:r>
            <a:endParaRPr lang="en-US" altLang="zh-CN" sz="4000" b="1" spc="51" dirty="0">
              <a:ln w="11430"/>
              <a:solidFill>
                <a:schemeClr val="accent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96899" y="1665232"/>
            <a:ext cx="10891279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US" altLang="zh-CN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2400" b="1" spc="53" dirty="0">
                <a:ln w="11430"/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中央城市工作会议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以来，党中央、国务院明确指出加快推进</a:t>
            </a:r>
            <a:r>
              <a:rPr lang="zh-CN" altLang="en-US" sz="2400" b="1" spc="53" dirty="0">
                <a:ln w="11430"/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建筑业的深化改革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spc="53" dirty="0">
              <a:ln w="11430"/>
              <a:solidFill>
                <a:srgbClr val="0188CA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住建部积极落实建筑业组织模式的转型升级，大力推进</a:t>
            </a:r>
            <a:r>
              <a:rPr lang="zh-CN" altLang="en-US" sz="2400" b="1" spc="53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工程总承包管理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spc="53" dirty="0">
              <a:ln w="11430"/>
              <a:solidFill>
                <a:srgbClr val="0188CA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9D226BE-4C13-4087-9C6B-A24FAF519A9B}"/>
              </a:ext>
            </a:extLst>
          </p:cNvPr>
          <p:cNvGrpSpPr/>
          <p:nvPr/>
        </p:nvGrpSpPr>
        <p:grpSpPr>
          <a:xfrm>
            <a:off x="0" y="3525206"/>
            <a:ext cx="12191065" cy="3332794"/>
            <a:chOff x="0" y="3525206"/>
            <a:chExt cx="12191065" cy="3332794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A00F2D5-10D9-4504-95AA-7EA1CF441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37961"/>
              <a:ext cx="3060139" cy="3306762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A53C405-3E1B-4A54-A07C-BFB338240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04868" y="3525206"/>
              <a:ext cx="2786197" cy="333279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DD0A97D-5838-4567-B538-7BDD10AE8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87077" y="3550716"/>
              <a:ext cx="3193970" cy="3306762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D7BC98C-7DCF-4456-B712-41E27966F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81047" y="3537961"/>
              <a:ext cx="3123821" cy="3306762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5B7ECCB-AE33-464B-B1CD-2374787D51D5}"/>
              </a:ext>
            </a:extLst>
          </p:cNvPr>
          <p:cNvGrpSpPr/>
          <p:nvPr/>
        </p:nvGrpSpPr>
        <p:grpSpPr>
          <a:xfrm>
            <a:off x="703822" y="1788170"/>
            <a:ext cx="1132356" cy="53194"/>
            <a:chOff x="5335514" y="2573941"/>
            <a:chExt cx="1132356" cy="53194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35426C9D-0DE3-4922-840D-979D970C816B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1">
              <a:extLst>
                <a:ext uri="{FF2B5EF4-FFF2-40B4-BE49-F238E27FC236}">
                  <a16:creationId xmlns:a16="http://schemas.microsoft.com/office/drawing/2014/main" id="{EB713750-A866-4C69-92FE-E1DFAC3FF47B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5E8D33B7-03BA-4857-A3BA-D1DB0FB4BEF3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240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96899" y="693297"/>
            <a:ext cx="11594165" cy="959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spc="51" dirty="0">
                <a:ln w="11430"/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企业战略发展要务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9601" y="1530663"/>
            <a:ext cx="10985500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近年来，为适应行业新形势，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积极落实中建股份的整体部署，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我局积极探索建立</a:t>
            </a:r>
            <a:r>
              <a:rPr lang="zh-CN" altLang="en-US" sz="2400" b="1" spc="53" dirty="0">
                <a:ln w="11430"/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适应我局发展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的工程总承包管理体系。在</a:t>
            </a:r>
            <a:r>
              <a:rPr lang="en-US" altLang="zh-CN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年初工作会上，明确了推进工程总承包管理能力提升的</a:t>
            </a:r>
            <a:r>
              <a:rPr lang="zh-CN" altLang="en-US" sz="2400" b="1" spc="53" dirty="0">
                <a:ln w="11430"/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中长期规划、组织体系、制度体系、活动方案</a:t>
            </a:r>
            <a:r>
              <a:rPr lang="zh-CN" altLang="en-US" sz="2400" b="1" spc="53" dirty="0">
                <a:ln w="11430"/>
                <a:solidFill>
                  <a:srgbClr val="0188C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等工作，将推进工程总承包管理能力的持续提升为企业战略发展要务。</a:t>
            </a:r>
            <a:endParaRPr lang="en-US" altLang="zh-CN" sz="2400" b="1" spc="53" dirty="0">
              <a:ln w="11430"/>
              <a:solidFill>
                <a:srgbClr val="0188CA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5B7ECCB-AE33-464B-B1CD-2374787D51D5}"/>
              </a:ext>
            </a:extLst>
          </p:cNvPr>
          <p:cNvGrpSpPr/>
          <p:nvPr/>
        </p:nvGrpSpPr>
        <p:grpSpPr>
          <a:xfrm>
            <a:off x="750886" y="1527357"/>
            <a:ext cx="1132356" cy="53194"/>
            <a:chOff x="5335514" y="2573941"/>
            <a:chExt cx="1132356" cy="53194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35426C9D-0DE3-4922-840D-979D970C816B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1">
              <a:extLst>
                <a:ext uri="{FF2B5EF4-FFF2-40B4-BE49-F238E27FC236}">
                  <a16:creationId xmlns:a16="http://schemas.microsoft.com/office/drawing/2014/main" id="{EB713750-A866-4C69-92FE-E1DFAC3FF47B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5E8D33B7-03BA-4857-A3BA-D1DB0FB4BEF3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877C454-7001-43EB-B5E9-83AE89B2686E}"/>
              </a:ext>
            </a:extLst>
          </p:cNvPr>
          <p:cNvGrpSpPr/>
          <p:nvPr/>
        </p:nvGrpSpPr>
        <p:grpSpPr>
          <a:xfrm>
            <a:off x="78736" y="3773713"/>
            <a:ext cx="12113264" cy="3084287"/>
            <a:chOff x="78736" y="3773713"/>
            <a:chExt cx="12113264" cy="3084287"/>
          </a:xfrm>
        </p:grpSpPr>
        <p:pic>
          <p:nvPicPr>
            <p:cNvPr id="16" name="Picture 3" descr="C:\Users\lenovo\AppData\Roaming\Tencent\Users\523356257\QQ\WinTemp\RichOle\$_%7K`}7JTHFA)6O@48DR_Y.png">
              <a:extLst>
                <a:ext uri="{FF2B5EF4-FFF2-40B4-BE49-F238E27FC236}">
                  <a16:creationId xmlns:a16="http://schemas.microsoft.com/office/drawing/2014/main" id="{3AA2C74F-6E95-4CB9-BAB8-F8C2AE1C47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3" t="27735" r="17679"/>
            <a:stretch/>
          </p:blipFill>
          <p:spPr bwMode="auto">
            <a:xfrm>
              <a:off x="78736" y="3777019"/>
              <a:ext cx="6774092" cy="3080981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A51620FE-356E-47C6-A340-384E4E072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852828" y="3773713"/>
              <a:ext cx="2546616" cy="308428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</p:pic>
        <p:pic>
          <p:nvPicPr>
            <p:cNvPr id="18" name="Picture 3">
              <a:extLst>
                <a:ext uri="{FF2B5EF4-FFF2-40B4-BE49-F238E27FC236}">
                  <a16:creationId xmlns:a16="http://schemas.microsoft.com/office/drawing/2014/main" id="{FE3065F3-07EB-4CE6-87B7-A5739FAB9B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444" y="3773713"/>
              <a:ext cx="2792556" cy="308428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76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13412C01-4AFF-43BF-9AE7-BD71DE417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5971" y="2044667"/>
            <a:ext cx="7647686" cy="346350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一、统一全局思想，明确总承包能力提升的工作方针</a:t>
            </a:r>
            <a:endParaRPr lang="en-US" altLang="zh-CN" sz="2400" dirty="0">
              <a:solidFill>
                <a:srgbClr val="FF0000"/>
              </a:solidFill>
            </a:endParaRPr>
          </a:p>
          <a:p>
            <a:r>
              <a:rPr lang="zh-CN" altLang="zh-CN" sz="2400" dirty="0">
                <a:solidFill>
                  <a:srgbClr val="0188CA"/>
                </a:solidFill>
              </a:rPr>
              <a:t>二、重视顶层设计，制定总承包能力提升的三年规划</a:t>
            </a:r>
            <a:endParaRPr lang="en-US" altLang="zh-CN" sz="2400" dirty="0">
              <a:solidFill>
                <a:srgbClr val="0188CA"/>
              </a:solidFill>
            </a:endParaRPr>
          </a:p>
          <a:p>
            <a:r>
              <a:rPr lang="zh-CN" altLang="zh-CN" sz="2400" dirty="0">
                <a:solidFill>
                  <a:srgbClr val="0188CA"/>
                </a:solidFill>
              </a:rPr>
              <a:t>三、创新管理举措，推进总承包管理的五大能力建设</a:t>
            </a:r>
            <a:endParaRPr lang="en-US" altLang="zh-CN" sz="2400" dirty="0">
              <a:solidFill>
                <a:srgbClr val="0188CA"/>
              </a:solidFill>
            </a:endParaRPr>
          </a:p>
          <a:p>
            <a:r>
              <a:rPr lang="zh-CN" altLang="en-US" sz="2400" dirty="0">
                <a:solidFill>
                  <a:srgbClr val="0188CA"/>
                </a:solidFill>
              </a:rPr>
              <a:t>四、推进总承包管理五大能力建设的展望</a:t>
            </a:r>
          </a:p>
        </p:txBody>
      </p:sp>
    </p:spTree>
    <p:extLst>
      <p:ext uri="{BB962C8B-B14F-4D97-AF65-F5344CB8AC3E}">
        <p14:creationId xmlns:p14="http://schemas.microsoft.com/office/powerpoint/2010/main" val="688209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62FAB37-AACA-40E0-9FE4-7058905D1C2B}"/>
              </a:ext>
            </a:extLst>
          </p:cNvPr>
          <p:cNvGrpSpPr/>
          <p:nvPr/>
        </p:nvGrpSpPr>
        <p:grpSpPr>
          <a:xfrm>
            <a:off x="50800" y="4397829"/>
            <a:ext cx="12090400" cy="2460168"/>
            <a:chOff x="50800" y="4407550"/>
            <a:chExt cx="12090400" cy="2450448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B80FE31-AAE0-42A1-9031-764F4176A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98"/>
            <a:stretch>
              <a:fillRect/>
            </a:stretch>
          </p:blipFill>
          <p:spPr bwMode="auto">
            <a:xfrm>
              <a:off x="8200571" y="4414805"/>
              <a:ext cx="3940629" cy="2443193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BD931B8A-B0DE-4129-A1E5-245EF9FE1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87" r="3305"/>
            <a:stretch>
              <a:fillRect/>
            </a:stretch>
          </p:blipFill>
          <p:spPr bwMode="auto">
            <a:xfrm>
              <a:off x="4051299" y="4431249"/>
              <a:ext cx="4089401" cy="2426749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865210BA-9804-424B-86BD-AEE8EF71EC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3735"/>
            <a:stretch/>
          </p:blipFill>
          <p:spPr>
            <a:xfrm>
              <a:off x="50800" y="4407550"/>
              <a:ext cx="3940628" cy="2426748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6BDD6915-7846-4D1F-91F9-BB912430A57D}"/>
              </a:ext>
            </a:extLst>
          </p:cNvPr>
          <p:cNvSpPr/>
          <p:nvPr/>
        </p:nvSpPr>
        <p:spPr>
          <a:xfrm>
            <a:off x="2794000" y="2230285"/>
            <a:ext cx="2801901" cy="1829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整体策划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全面部署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分部实施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不断完善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角矩形 5">
            <a:extLst>
              <a:ext uri="{FF2B5EF4-FFF2-40B4-BE49-F238E27FC236}">
                <a16:creationId xmlns:a16="http://schemas.microsoft.com/office/drawing/2014/main" id="{9B8ACBDD-2501-4B5A-BFB9-EA8F69271A49}"/>
              </a:ext>
            </a:extLst>
          </p:cNvPr>
          <p:cNvSpPr/>
          <p:nvPr/>
        </p:nvSpPr>
        <p:spPr>
          <a:xfrm>
            <a:off x="1778968" y="1488013"/>
            <a:ext cx="3960000" cy="58365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树立指导思想</a:t>
            </a:r>
          </a:p>
        </p:txBody>
      </p:sp>
      <p:sp>
        <p:nvSpPr>
          <p:cNvPr id="9" name="圆角矩形 5">
            <a:extLst>
              <a:ext uri="{FF2B5EF4-FFF2-40B4-BE49-F238E27FC236}">
                <a16:creationId xmlns:a16="http://schemas.microsoft.com/office/drawing/2014/main" id="{B3650F44-AA2D-4CE4-B788-AEE20C992377}"/>
              </a:ext>
            </a:extLst>
          </p:cNvPr>
          <p:cNvSpPr/>
          <p:nvPr/>
        </p:nvSpPr>
        <p:spPr>
          <a:xfrm>
            <a:off x="6596099" y="1488012"/>
            <a:ext cx="3960000" cy="58365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聚焦能力提升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F86533-378D-4B11-8A22-B73281EF6809}"/>
              </a:ext>
            </a:extLst>
          </p:cNvPr>
          <p:cNvSpPr/>
          <p:nvPr/>
        </p:nvSpPr>
        <p:spPr>
          <a:xfrm>
            <a:off x="7658099" y="2204433"/>
            <a:ext cx="2705097" cy="2273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设计管理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计划管控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采购管理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专业管理</a:t>
            </a:r>
            <a:endParaRPr lang="en-US" altLang="zh-CN" sz="24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资源整合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846C16B-D8CC-41F2-8FDF-9C1B71B1BF63}"/>
              </a:ext>
            </a:extLst>
          </p:cNvPr>
          <p:cNvCxnSpPr>
            <a:cxnSpLocks/>
          </p:cNvCxnSpPr>
          <p:nvPr/>
        </p:nvCxnSpPr>
        <p:spPr>
          <a:xfrm>
            <a:off x="6248894" y="2579405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78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6BD0AD43-8785-4760-A5BA-BEBD942B6A3E}"/>
              </a:ext>
            </a:extLst>
          </p:cNvPr>
          <p:cNvGrpSpPr/>
          <p:nvPr/>
        </p:nvGrpSpPr>
        <p:grpSpPr>
          <a:xfrm>
            <a:off x="1" y="4792016"/>
            <a:ext cx="12191998" cy="2065983"/>
            <a:chOff x="1" y="4728832"/>
            <a:chExt cx="12191998" cy="2129168"/>
          </a:xfrm>
        </p:grpSpPr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3A55E458-EE37-44A3-A05C-A337C98B5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286" y="4772514"/>
              <a:ext cx="4521199" cy="20832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39CC2B07-DA4E-4573-B80E-CC1F01491A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/>
            <a:srcRect r="29340"/>
            <a:stretch/>
          </p:blipFill>
          <p:spPr bwMode="auto">
            <a:xfrm>
              <a:off x="1" y="4753010"/>
              <a:ext cx="3338285" cy="20832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</p:pic>
        <p:pic>
          <p:nvPicPr>
            <p:cNvPr id="14" name="图片 9">
              <a:extLst>
                <a:ext uri="{FF2B5EF4-FFF2-40B4-BE49-F238E27FC236}">
                  <a16:creationId xmlns:a16="http://schemas.microsoft.com/office/drawing/2014/main" id="{3E8EE7BC-0C7F-4722-8738-939E0A4ED5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81"/>
            <a:stretch/>
          </p:blipFill>
          <p:spPr bwMode="auto">
            <a:xfrm>
              <a:off x="7859485" y="4728832"/>
              <a:ext cx="4332514" cy="21291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0639736-CB58-481A-B812-FC08A348CE21}"/>
              </a:ext>
            </a:extLst>
          </p:cNvPr>
          <p:cNvGrpSpPr/>
          <p:nvPr/>
        </p:nvGrpSpPr>
        <p:grpSpPr>
          <a:xfrm>
            <a:off x="5529822" y="157375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9DA5D491-004C-4B22-BA7B-CC33B64511B5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D83E5314-BCFD-4CD9-AAAF-1BCB5451305F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2D7AA801-181E-4A32-83BF-B396BE1591BA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TextBox 2">
            <a:extLst>
              <a:ext uri="{FF2B5EF4-FFF2-40B4-BE49-F238E27FC236}">
                <a16:creationId xmlns:a16="http://schemas.microsoft.com/office/drawing/2014/main" id="{FDDBDEDB-C3E7-41ED-BB19-9F33E61BC885}"/>
              </a:ext>
            </a:extLst>
          </p:cNvPr>
          <p:cNvSpPr txBox="1"/>
          <p:nvPr/>
        </p:nvSpPr>
        <p:spPr>
          <a:xfrm>
            <a:off x="1" y="910359"/>
            <a:ext cx="121919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落实“转观念、强设计、推模块、夯基础、抓示范”的工作方针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D5FA10-B155-42F1-929A-530189ED3080}"/>
              </a:ext>
            </a:extLst>
          </p:cNvPr>
          <p:cNvSpPr/>
          <p:nvPr/>
        </p:nvSpPr>
        <p:spPr>
          <a:xfrm>
            <a:off x="2844591" y="1638257"/>
            <a:ext cx="8215294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用“工程总承包管理理念”管理“施工总承包项目”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BE10EC4-7E89-46AF-96E6-695489AF75EC}"/>
              </a:ext>
            </a:extLst>
          </p:cNvPr>
          <p:cNvGrpSpPr/>
          <p:nvPr/>
        </p:nvGrpSpPr>
        <p:grpSpPr>
          <a:xfrm>
            <a:off x="1656123" y="1873386"/>
            <a:ext cx="1100422" cy="468430"/>
            <a:chOff x="1081703" y="3702963"/>
            <a:chExt cx="858255" cy="406731"/>
          </a:xfrm>
        </p:grpSpPr>
        <p:sp>
          <p:nvSpPr>
            <p:cNvPr id="18" name="任意多边形 11">
              <a:extLst>
                <a:ext uri="{FF2B5EF4-FFF2-40B4-BE49-F238E27FC236}">
                  <a16:creationId xmlns:a16="http://schemas.microsoft.com/office/drawing/2014/main" id="{962256A7-134E-4825-BAD9-293C2481CF2C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FFDF3A1-C05D-419A-8A9F-4300B070B81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FE4A4923-FA94-47DB-AFEE-DFE732AED0EF}"/>
              </a:ext>
            </a:extLst>
          </p:cNvPr>
          <p:cNvSpPr/>
          <p:nvPr/>
        </p:nvSpPr>
        <p:spPr>
          <a:xfrm>
            <a:off x="2844591" y="2594143"/>
            <a:ext cx="8215294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统筹完善设计管理组织机构体系，进一步细化岗位职责和工作流程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5A3950D-73DF-4FA7-9B6E-3F51F7ED8E3A}"/>
              </a:ext>
            </a:extLst>
          </p:cNvPr>
          <p:cNvGrpSpPr/>
          <p:nvPr/>
        </p:nvGrpSpPr>
        <p:grpSpPr>
          <a:xfrm>
            <a:off x="1656123" y="2800197"/>
            <a:ext cx="1100422" cy="468430"/>
            <a:chOff x="1081703" y="3702963"/>
            <a:chExt cx="858255" cy="406731"/>
          </a:xfrm>
        </p:grpSpPr>
        <p:sp>
          <p:nvSpPr>
            <p:cNvPr id="23" name="任意多边形 11">
              <a:extLst>
                <a:ext uri="{FF2B5EF4-FFF2-40B4-BE49-F238E27FC236}">
                  <a16:creationId xmlns:a16="http://schemas.microsoft.com/office/drawing/2014/main" id="{4A0B0E01-0434-467D-9575-B9B5195406BA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031AD56-DB5A-46FC-B102-B86F9F77556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C7191ADB-2D82-4B52-8D8F-1BE1DF51FD9F}"/>
              </a:ext>
            </a:extLst>
          </p:cNvPr>
          <p:cNvSpPr/>
          <p:nvPr/>
        </p:nvSpPr>
        <p:spPr>
          <a:xfrm>
            <a:off x="2844591" y="3612397"/>
            <a:ext cx="8215294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建立“项目为实施中心、公司为管理中心、局为信息中心”的涵盖前期、设计、采购、施工、收尾项目全生命周期的计划管控信息系统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8DC0DC4-989E-44F2-9A00-F40FBEAA4673}"/>
              </a:ext>
            </a:extLst>
          </p:cNvPr>
          <p:cNvGrpSpPr/>
          <p:nvPr/>
        </p:nvGrpSpPr>
        <p:grpSpPr>
          <a:xfrm>
            <a:off x="1656123" y="3804682"/>
            <a:ext cx="1100422" cy="468430"/>
            <a:chOff x="1081703" y="3702963"/>
            <a:chExt cx="858255" cy="406731"/>
          </a:xfrm>
        </p:grpSpPr>
        <p:sp>
          <p:nvSpPr>
            <p:cNvPr id="28" name="任意多边形 11">
              <a:extLst>
                <a:ext uri="{FF2B5EF4-FFF2-40B4-BE49-F238E27FC236}">
                  <a16:creationId xmlns:a16="http://schemas.microsoft.com/office/drawing/2014/main" id="{9603779F-F357-43B2-8146-FC6137A4C413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E952714-22B2-4B19-9110-30B5F5B32433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03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47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90639736-CB58-481A-B812-FC08A348CE21}"/>
              </a:ext>
            </a:extLst>
          </p:cNvPr>
          <p:cNvGrpSpPr/>
          <p:nvPr/>
        </p:nvGrpSpPr>
        <p:grpSpPr>
          <a:xfrm>
            <a:off x="5529822" y="157375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9DA5D491-004C-4B22-BA7B-CC33B64511B5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D83E5314-BCFD-4CD9-AAAF-1BCB5451305F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2D7AA801-181E-4A32-83BF-B396BE1591BA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TextBox 2">
            <a:extLst>
              <a:ext uri="{FF2B5EF4-FFF2-40B4-BE49-F238E27FC236}">
                <a16:creationId xmlns:a16="http://schemas.microsoft.com/office/drawing/2014/main" id="{FDDBDEDB-C3E7-41ED-BB19-9F33E61BC885}"/>
              </a:ext>
            </a:extLst>
          </p:cNvPr>
          <p:cNvSpPr txBox="1"/>
          <p:nvPr/>
        </p:nvSpPr>
        <p:spPr>
          <a:xfrm>
            <a:off x="1" y="910359"/>
            <a:ext cx="121919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落实“转观念、强设计、推模块、夯基础、抓示范”的工作方针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D5FA10-B155-42F1-929A-530189ED3080}"/>
              </a:ext>
            </a:extLst>
          </p:cNvPr>
          <p:cNvSpPr/>
          <p:nvPr/>
        </p:nvSpPr>
        <p:spPr>
          <a:xfrm>
            <a:off x="2844591" y="1997999"/>
            <a:ext cx="8215294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加强文件制度、政策法规、规范标准等基础知识的学习，注重检查管理痕迹、加大知识考核，考图纸、考规范成为常态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BE10EC4-7E89-46AF-96E6-695489AF75EC}"/>
              </a:ext>
            </a:extLst>
          </p:cNvPr>
          <p:cNvGrpSpPr/>
          <p:nvPr/>
        </p:nvGrpSpPr>
        <p:grpSpPr>
          <a:xfrm>
            <a:off x="1656123" y="2233128"/>
            <a:ext cx="1100422" cy="468430"/>
            <a:chOff x="1081703" y="3702963"/>
            <a:chExt cx="858255" cy="406731"/>
          </a:xfrm>
        </p:grpSpPr>
        <p:sp>
          <p:nvSpPr>
            <p:cNvPr id="18" name="任意多边形 11">
              <a:extLst>
                <a:ext uri="{FF2B5EF4-FFF2-40B4-BE49-F238E27FC236}">
                  <a16:creationId xmlns:a16="http://schemas.microsoft.com/office/drawing/2014/main" id="{962256A7-134E-4825-BAD9-293C2481CF2C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FFDF3A1-C05D-419A-8A9F-4300B070B81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04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FE4A4923-FA94-47DB-AFEE-DFE732AED0EF}"/>
              </a:ext>
            </a:extLst>
          </p:cNvPr>
          <p:cNvSpPr/>
          <p:nvPr/>
        </p:nvSpPr>
        <p:spPr>
          <a:xfrm>
            <a:off x="2844591" y="3319066"/>
            <a:ext cx="8215294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局和公司示范工程加大管理创新力度，高端项目以管理引领为核心，一般项目以精细化管理为重点，达到可复制、可推广目的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5A3950D-73DF-4FA7-9B6E-3F51F7ED8E3A}"/>
              </a:ext>
            </a:extLst>
          </p:cNvPr>
          <p:cNvGrpSpPr/>
          <p:nvPr/>
        </p:nvGrpSpPr>
        <p:grpSpPr>
          <a:xfrm>
            <a:off x="1656123" y="3525120"/>
            <a:ext cx="1100422" cy="468430"/>
            <a:chOff x="1081703" y="3702963"/>
            <a:chExt cx="858255" cy="406731"/>
          </a:xfrm>
        </p:grpSpPr>
        <p:sp>
          <p:nvSpPr>
            <p:cNvPr id="23" name="任意多边形 11">
              <a:extLst>
                <a:ext uri="{FF2B5EF4-FFF2-40B4-BE49-F238E27FC236}">
                  <a16:creationId xmlns:a16="http://schemas.microsoft.com/office/drawing/2014/main" id="{4A0B0E01-0434-467D-9575-B9B5195406BA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031AD56-DB5A-46FC-B102-B86F9F77556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05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A03DF74-86D7-40CB-BD5B-7ABB42042D16}"/>
              </a:ext>
            </a:extLst>
          </p:cNvPr>
          <p:cNvGrpSpPr/>
          <p:nvPr/>
        </p:nvGrpSpPr>
        <p:grpSpPr>
          <a:xfrm>
            <a:off x="65313" y="4770856"/>
            <a:ext cx="12126687" cy="2053980"/>
            <a:chOff x="65313" y="4770856"/>
            <a:chExt cx="12126687" cy="2053980"/>
          </a:xfrm>
        </p:grpSpPr>
        <p:pic>
          <p:nvPicPr>
            <p:cNvPr id="30" name="Picture 3">
              <a:extLst>
                <a:ext uri="{FF2B5EF4-FFF2-40B4-BE49-F238E27FC236}">
                  <a16:creationId xmlns:a16="http://schemas.microsoft.com/office/drawing/2014/main" id="{180C8253-4CC1-4E22-BD2D-B494E8EEF6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6" b="18573"/>
            <a:stretch/>
          </p:blipFill>
          <p:spPr bwMode="auto">
            <a:xfrm>
              <a:off x="4695370" y="4781437"/>
              <a:ext cx="4738915" cy="2043399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AA2389BE-442C-4A20-8A9D-D8B745A1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99601" y="4770856"/>
              <a:ext cx="2692399" cy="2043399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32" name="Picture 1">
              <a:extLst>
                <a:ext uri="{FF2B5EF4-FFF2-40B4-BE49-F238E27FC236}">
                  <a16:creationId xmlns:a16="http://schemas.microsoft.com/office/drawing/2014/main" id="{C3D2A902-62BA-49F8-99D5-728E53F78B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010"/>
            <a:stretch/>
          </p:blipFill>
          <p:spPr bwMode="auto">
            <a:xfrm>
              <a:off x="65313" y="4770856"/>
              <a:ext cx="4564743" cy="2022238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7201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13412C01-4AFF-43BF-9AE7-BD71DE417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5971" y="2044667"/>
            <a:ext cx="7647686" cy="3383675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0188CA"/>
                </a:solidFill>
              </a:rPr>
              <a:t>一、统一全局思想，明确总承包能力提升的工作方针</a:t>
            </a:r>
            <a:endParaRPr lang="en-US" altLang="zh-CN" sz="2400" dirty="0">
              <a:solidFill>
                <a:srgbClr val="0188CA"/>
              </a:solidFill>
            </a:endParaRPr>
          </a:p>
          <a:p>
            <a:r>
              <a:rPr lang="zh-CN" altLang="zh-CN" sz="2400" dirty="0">
                <a:solidFill>
                  <a:srgbClr val="FF0000"/>
                </a:solidFill>
              </a:rPr>
              <a:t>二、重视顶层设计，制定总承包能力提升的三年规划</a:t>
            </a:r>
            <a:endParaRPr lang="en-US" altLang="zh-CN" sz="2400" dirty="0">
              <a:solidFill>
                <a:srgbClr val="FF0000"/>
              </a:solidFill>
            </a:endParaRPr>
          </a:p>
          <a:p>
            <a:r>
              <a:rPr lang="zh-CN" altLang="zh-CN" sz="2400" dirty="0">
                <a:solidFill>
                  <a:srgbClr val="0188CA"/>
                </a:solidFill>
              </a:rPr>
              <a:t>三、创新管理举措，推进总承包管理的五大能力建设</a:t>
            </a:r>
            <a:endParaRPr lang="en-US" altLang="zh-CN" sz="2400" dirty="0">
              <a:solidFill>
                <a:srgbClr val="0188CA"/>
              </a:solidFill>
            </a:endParaRPr>
          </a:p>
          <a:p>
            <a:r>
              <a:rPr lang="zh-CN" altLang="en-US" sz="2400" dirty="0">
                <a:solidFill>
                  <a:srgbClr val="0188CA"/>
                </a:solidFill>
              </a:rPr>
              <a:t>四、推进总承包管理五大能力建设的展望</a:t>
            </a:r>
          </a:p>
          <a:p>
            <a:endParaRPr lang="zh-CN" altLang="en-US" sz="2400" dirty="0">
              <a:solidFill>
                <a:srgbClr val="0188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93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lenovo\AppData\Roaming\Tencent\Users\523356257\QQ\WinTemp\RichOle\VSTNOMQPTQV~V13BUQN}S@Y.png">
            <a:extLst>
              <a:ext uri="{FF2B5EF4-FFF2-40B4-BE49-F238E27FC236}">
                <a16:creationId xmlns:a16="http://schemas.microsoft.com/office/drawing/2014/main" id="{85F60B0C-DA95-47F3-883F-CD1CDAA6E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4" r="22058"/>
          <a:stretch/>
        </p:blipFill>
        <p:spPr bwMode="auto">
          <a:xfrm>
            <a:off x="6625771" y="752441"/>
            <a:ext cx="5566229" cy="3858012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C793E196-EEC7-4539-B82D-0D607C510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771" y="4685452"/>
            <a:ext cx="5566229" cy="217254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1E2FCEAE-BAC4-45CE-B49D-32EBBD0C8F74}"/>
              </a:ext>
            </a:extLst>
          </p:cNvPr>
          <p:cNvGrpSpPr/>
          <p:nvPr/>
        </p:nvGrpSpPr>
        <p:grpSpPr>
          <a:xfrm>
            <a:off x="2746708" y="1939930"/>
            <a:ext cx="1132356" cy="53194"/>
            <a:chOff x="5335514" y="2573941"/>
            <a:chExt cx="1132356" cy="53194"/>
          </a:xfrm>
        </p:grpSpPr>
        <p:sp>
          <p:nvSpPr>
            <p:cNvPr id="7" name="圆角矩形 10">
              <a:extLst>
                <a:ext uri="{FF2B5EF4-FFF2-40B4-BE49-F238E27FC236}">
                  <a16:creationId xmlns:a16="http://schemas.microsoft.com/office/drawing/2014/main" id="{995692AB-99FD-483E-A756-40E3EE397DFC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" name="圆角矩形 11">
              <a:extLst>
                <a:ext uri="{FF2B5EF4-FFF2-40B4-BE49-F238E27FC236}">
                  <a16:creationId xmlns:a16="http://schemas.microsoft.com/office/drawing/2014/main" id="{4F61E8BD-1E99-459E-A878-B06A214DFA92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" name="圆角矩形 12">
              <a:extLst>
                <a:ext uri="{FF2B5EF4-FFF2-40B4-BE49-F238E27FC236}">
                  <a16:creationId xmlns:a16="http://schemas.microsoft.com/office/drawing/2014/main" id="{C951E32C-9D89-47E0-9148-2F0BD9225F66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0" name="TextBox 2">
            <a:extLst>
              <a:ext uri="{FF2B5EF4-FFF2-40B4-BE49-F238E27FC236}">
                <a16:creationId xmlns:a16="http://schemas.microsoft.com/office/drawing/2014/main" id="{3E5543F8-7835-4D68-8237-EC6AD79C889C}"/>
              </a:ext>
            </a:extLst>
          </p:cNvPr>
          <p:cNvSpPr txBox="1"/>
          <p:nvPr/>
        </p:nvSpPr>
        <p:spPr>
          <a:xfrm>
            <a:off x="1" y="1270852"/>
            <a:ext cx="66257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年制定了三年发展规划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3052633-A114-4095-802F-195263E2A356}"/>
              </a:ext>
            </a:extLst>
          </p:cNvPr>
          <p:cNvSpPr/>
          <p:nvPr/>
        </p:nvSpPr>
        <p:spPr>
          <a:xfrm>
            <a:off x="733922" y="3049973"/>
            <a:ext cx="5157927" cy="1370918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企业层面积极开展各项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主题活动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，抓好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示范工程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的标杆引领作用，通过各种研讨、交流等活动，固化管理成果、探索提升路径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55FBB23-993B-4712-A408-962DFA32DFB9}"/>
              </a:ext>
            </a:extLst>
          </p:cNvPr>
          <p:cNvGrpSpPr/>
          <p:nvPr/>
        </p:nvGrpSpPr>
        <p:grpSpPr>
          <a:xfrm>
            <a:off x="1" y="2537366"/>
            <a:ext cx="2746708" cy="415230"/>
            <a:chOff x="1081703" y="3702963"/>
            <a:chExt cx="858255" cy="391917"/>
          </a:xfrm>
        </p:grpSpPr>
        <p:sp>
          <p:nvSpPr>
            <p:cNvPr id="15" name="任意多边形 11">
              <a:extLst>
                <a:ext uri="{FF2B5EF4-FFF2-40B4-BE49-F238E27FC236}">
                  <a16:creationId xmlns:a16="http://schemas.microsoft.com/office/drawing/2014/main" id="{01D16D39-1018-4572-9CE8-484467FD1D5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solidFill>
              <a:srgbClr val="0188CA"/>
            </a:solidFill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D28A131-0FE5-4E11-9279-3AABEEAA0F60}"/>
                </a:ext>
              </a:extLst>
            </p:cNvPr>
            <p:cNvSpPr txBox="1"/>
            <p:nvPr/>
          </p:nvSpPr>
          <p:spPr>
            <a:xfrm flipH="1">
              <a:off x="1081703" y="3735560"/>
              <a:ext cx="810596" cy="3474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企业层面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B2166FA-1CF2-4618-89C3-7236F0F83E12}"/>
              </a:ext>
            </a:extLst>
          </p:cNvPr>
          <p:cNvGrpSpPr/>
          <p:nvPr/>
        </p:nvGrpSpPr>
        <p:grpSpPr>
          <a:xfrm>
            <a:off x="1" y="4496348"/>
            <a:ext cx="2746708" cy="418629"/>
            <a:chOff x="1081703" y="3702963"/>
            <a:chExt cx="858255" cy="395125"/>
          </a:xfrm>
        </p:grpSpPr>
        <p:sp>
          <p:nvSpPr>
            <p:cNvPr id="18" name="任意多边形 11">
              <a:extLst>
                <a:ext uri="{FF2B5EF4-FFF2-40B4-BE49-F238E27FC236}">
                  <a16:creationId xmlns:a16="http://schemas.microsoft.com/office/drawing/2014/main" id="{39E1D2A4-C8B7-4475-A02E-78457135CDAE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solidFill>
              <a:srgbClr val="0188CA"/>
            </a:solidFill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1C11488-DCFA-46D3-BA5B-2459A122D474}"/>
                </a:ext>
              </a:extLst>
            </p:cNvPr>
            <p:cNvSpPr txBox="1"/>
            <p:nvPr/>
          </p:nvSpPr>
          <p:spPr>
            <a:xfrm flipH="1">
              <a:off x="1081703" y="3720442"/>
              <a:ext cx="810596" cy="377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项目层面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8C29A01F-AA6C-4391-B61D-80FC4D52D6FB}"/>
              </a:ext>
            </a:extLst>
          </p:cNvPr>
          <p:cNvSpPr/>
          <p:nvPr/>
        </p:nvSpPr>
        <p:spPr>
          <a:xfrm>
            <a:off x="733922" y="5008953"/>
            <a:ext cx="5157927" cy="938688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项目层面以结合项目特点以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课题研究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为抓手，加大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管理创新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成果总结</a:t>
            </a:r>
          </a:p>
        </p:txBody>
      </p:sp>
    </p:spTree>
    <p:extLst>
      <p:ext uri="{BB962C8B-B14F-4D97-AF65-F5344CB8AC3E}">
        <p14:creationId xmlns:p14="http://schemas.microsoft.com/office/powerpoint/2010/main" val="412458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D824FCD-6D99-4392-9A1C-5C2323CFE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268" y="972457"/>
            <a:ext cx="2492046" cy="2766400"/>
          </a:xfrm>
          <a:prstGeom prst="rect">
            <a:avLst/>
          </a:prstGeom>
          <a:ln w="9525">
            <a:solidFill>
              <a:schemeClr val="bg1">
                <a:lumMod val="65000"/>
              </a:schemeClr>
            </a:solidFill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1CAFF75-E7F7-422B-9824-EE44793CF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615" y="972457"/>
            <a:ext cx="2373101" cy="27664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7274D46-FD15-4475-9DB6-00FAF31ED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68" y="3820357"/>
            <a:ext cx="4930448" cy="222104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833147" y="2873661"/>
            <a:ext cx="5304972" cy="2221045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增强工程总承包管理意识</a:t>
            </a:r>
            <a:endParaRPr lang="en-US" altLang="zh-CN" sz="2000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各级成立总承包管理领导小组、工作小组和专家小组，明确设计管理、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BIM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管理、计划管理的主管部门。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8" y="2467351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741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1146628" y="2199966"/>
            <a:ext cx="4949371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以“月度主题例会”为平台，组织观摩交流，开展总承包管理“大家讲”和“专家讲”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3563803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F95DF92-97F8-4662-96B1-735B4F6F19C8}"/>
              </a:ext>
            </a:extLst>
          </p:cNvPr>
          <p:cNvGrpSpPr/>
          <p:nvPr/>
        </p:nvGrpSpPr>
        <p:grpSpPr>
          <a:xfrm>
            <a:off x="0" y="1136418"/>
            <a:ext cx="12191998" cy="5132306"/>
            <a:chOff x="0" y="1806513"/>
            <a:chExt cx="12191998" cy="5132306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2745540-B6BE-4FB1-B9FE-C475650CCF89}"/>
                </a:ext>
              </a:extLst>
            </p:cNvPr>
            <p:cNvGrpSpPr/>
            <p:nvPr/>
          </p:nvGrpSpPr>
          <p:grpSpPr>
            <a:xfrm>
              <a:off x="7310345" y="1806513"/>
              <a:ext cx="4881653" cy="5132306"/>
              <a:chOff x="6457907" y="774292"/>
              <a:chExt cx="5734092" cy="6177693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622DF639-EFAF-46A2-BE7B-22C3F7258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57907" y="774292"/>
                <a:ext cx="5734092" cy="252806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9FB611ED-35A4-404A-9415-6AF0C232B9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7907" y="3302358"/>
                <a:ext cx="5734092" cy="364962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</p:pic>
        </p:grp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512EBFA-945E-4E39-831A-49207620C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4599256"/>
              <a:ext cx="3253083" cy="2339563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065C2E66-93C0-4D3A-BA56-2E0813266530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047" y="4599256"/>
              <a:ext cx="3960560" cy="23395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931389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28523" y="2360085"/>
            <a:ext cx="6103256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围绕“五大能力提升”制定了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总承包管理实施指南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，在全局组织了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3000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人次学习培训。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3578317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B9C41F8-3535-4DD6-AF5F-E618CDAB8F76}"/>
              </a:ext>
            </a:extLst>
          </p:cNvPr>
          <p:cNvGrpSpPr/>
          <p:nvPr/>
        </p:nvGrpSpPr>
        <p:grpSpPr>
          <a:xfrm>
            <a:off x="3" y="1180093"/>
            <a:ext cx="12191996" cy="5115762"/>
            <a:chOff x="2" y="625439"/>
            <a:chExt cx="13791930" cy="6232561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669AECF9-CF4E-45C4-BC5B-794D0E96A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6114" y="625439"/>
              <a:ext cx="4785818" cy="6232561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">
              <a:extLst>
                <a:ext uri="{FF2B5EF4-FFF2-40B4-BE49-F238E27FC236}">
                  <a16:creationId xmlns:a16="http://schemas.microsoft.com/office/drawing/2014/main" id="{C4341994-CB98-4BBD-9B54-F6BE8FD122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42"/>
            <a:stretch/>
          </p:blipFill>
          <p:spPr bwMode="auto">
            <a:xfrm>
              <a:off x="2" y="4150155"/>
              <a:ext cx="3058190" cy="2707844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">
              <a:extLst>
                <a:ext uri="{FF2B5EF4-FFF2-40B4-BE49-F238E27FC236}">
                  <a16:creationId xmlns:a16="http://schemas.microsoft.com/office/drawing/2014/main" id="{1E7E5700-191A-43E2-AE4C-CD87F0D6DF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01"/>
            <a:stretch/>
          </p:blipFill>
          <p:spPr bwMode="auto">
            <a:xfrm>
              <a:off x="3058192" y="4150155"/>
              <a:ext cx="2742219" cy="2707845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CBC8A180-3A93-44F3-9ADA-F2989CA97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0230" y="4150154"/>
              <a:ext cx="3156856" cy="2707845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9275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年为工程总承包管理推进年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17304" y="2219323"/>
            <a:ext cx="6170574" cy="1129738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推进五大能力提升在项目落地，狠抓“四推进一考核”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3126531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FBCA77C8-D1D0-4502-BE0E-37190997A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790" y="996623"/>
            <a:ext cx="4232695" cy="526349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0" name="图片 19" descr="http://oa.cscec8b.com.cn:8888/Common/Library/ewebeditor/aspx/download.aspx?Id=2007641&amp;ViewGuid=3220082010b0453a8622393d214b8398&amp;EditGuid=707cadabf50e425ebe86367f1f6dc215">
            <a:extLst>
              <a:ext uri="{FF2B5EF4-FFF2-40B4-BE49-F238E27FC236}">
                <a16:creationId xmlns:a16="http://schemas.microsoft.com/office/drawing/2014/main" id="{3DBA8049-86C0-4DDA-9BD5-72325EFD2A2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591641"/>
            <a:ext cx="4070167" cy="26712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6937A62-6B4C-4629-B5C7-77A97D29C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765" y="3591640"/>
            <a:ext cx="3791428" cy="267127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93031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年为工程总承包管理推进年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28523" y="2360085"/>
            <a:ext cx="5714220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组织近百名总承包管理专家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历时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个月编制了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13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类工程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计划模块管控要点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3391830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D14F193-DC98-41DB-9C7A-7CE68873A0D5}"/>
              </a:ext>
            </a:extLst>
          </p:cNvPr>
          <p:cNvGrpSpPr/>
          <p:nvPr/>
        </p:nvGrpSpPr>
        <p:grpSpPr>
          <a:xfrm>
            <a:off x="0" y="3663628"/>
            <a:ext cx="12192000" cy="2648922"/>
            <a:chOff x="0" y="3935360"/>
            <a:chExt cx="13546667" cy="2943247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78093662-EBAC-41FA-8E89-C89431CB6B17}"/>
                </a:ext>
              </a:extLst>
            </p:cNvPr>
            <p:cNvGrpSpPr/>
            <p:nvPr/>
          </p:nvGrpSpPr>
          <p:grpSpPr>
            <a:xfrm>
              <a:off x="4878948" y="3935360"/>
              <a:ext cx="8667719" cy="2922640"/>
              <a:chOff x="735876" y="3334617"/>
              <a:chExt cx="10955911" cy="3339963"/>
            </a:xfrm>
          </p:grpSpPr>
          <p:pic>
            <p:nvPicPr>
              <p:cNvPr id="22" name="Picture 2" descr="E:\局工作\会议\20170809计划模块化手册验收会\2017.8.9中建八局计划管控模块化会议照片\ZHY_7454.JPG">
                <a:extLst>
                  <a:ext uri="{FF2B5EF4-FFF2-40B4-BE49-F238E27FC236}">
                    <a16:creationId xmlns:a16="http://schemas.microsoft.com/office/drawing/2014/main" id="{4238F928-1800-4425-88DD-65E28AD10D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876" y="3334617"/>
                <a:ext cx="6132015" cy="33399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C:\Users\zhouyifan\Documents\Tencent Files\271364111\Image\C2C\H{7QZIB{BQ(R92EM~_3`{NJ.jpg">
                <a:extLst>
                  <a:ext uri="{FF2B5EF4-FFF2-40B4-BE49-F238E27FC236}">
                    <a16:creationId xmlns:a16="http://schemas.microsoft.com/office/drawing/2014/main" id="{69793BF5-C032-4DB0-BD77-ECC919CFCF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4186" y="3334617"/>
                <a:ext cx="4737601" cy="33399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BA93356-89E3-4519-90E9-0A07F4F4B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3935360"/>
              <a:ext cx="4810676" cy="2943247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43AEA0B-A9AD-44AC-A534-173B68354D8A}"/>
              </a:ext>
            </a:extLst>
          </p:cNvPr>
          <p:cNvGrpSpPr/>
          <p:nvPr/>
        </p:nvGrpSpPr>
        <p:grpSpPr>
          <a:xfrm>
            <a:off x="6853561" y="1565000"/>
            <a:ext cx="1551057" cy="1551057"/>
            <a:chOff x="9692639" y="1453277"/>
            <a:chExt cx="1677332" cy="1677332"/>
          </a:xfrm>
        </p:grpSpPr>
        <p:sp>
          <p:nvSpPr>
            <p:cNvPr id="25" name="空心弧 24">
              <a:extLst>
                <a:ext uri="{FF2B5EF4-FFF2-40B4-BE49-F238E27FC236}">
                  <a16:creationId xmlns:a16="http://schemas.microsoft.com/office/drawing/2014/main" id="{ABA65BDE-6C85-4EBF-A2C2-F5D17F6D8D25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BEEBD0C-C14F-4123-8EAE-95DDA5968386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FD67AC8A-CF39-4100-B083-F97FD5E3CA1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100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名</a:t>
              </a:r>
              <a:endParaRPr lang="en-US" altLang="zh-CN" sz="2000" b="1" dirty="0">
                <a:solidFill>
                  <a:srgbClr val="0089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管理专家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898DDC2-EDC5-466F-85BF-1FFE25521BC1}"/>
              </a:ext>
            </a:extLst>
          </p:cNvPr>
          <p:cNvGrpSpPr/>
          <p:nvPr/>
        </p:nvGrpSpPr>
        <p:grpSpPr>
          <a:xfrm>
            <a:off x="8563100" y="1565000"/>
            <a:ext cx="1551057" cy="1551057"/>
            <a:chOff x="9692639" y="1453277"/>
            <a:chExt cx="1677332" cy="1677332"/>
          </a:xfrm>
        </p:grpSpPr>
        <p:sp>
          <p:nvSpPr>
            <p:cNvPr id="29" name="空心弧 28">
              <a:extLst>
                <a:ext uri="{FF2B5EF4-FFF2-40B4-BE49-F238E27FC236}">
                  <a16:creationId xmlns:a16="http://schemas.microsoft.com/office/drawing/2014/main" id="{14123A99-665B-4F7B-9C33-8B85E2D238A2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D130BADD-AFAD-46D6-8B11-75C1DB711D3C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ED9AB073-7086-4479-81AB-36C03643FFF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9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个月</a:t>
              </a:r>
              <a:endParaRPr lang="en-US" altLang="zh-CN" sz="2000" b="1" dirty="0">
                <a:solidFill>
                  <a:srgbClr val="0089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编制周期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A18426E-4F7B-4055-902C-8B93CF805758}"/>
              </a:ext>
            </a:extLst>
          </p:cNvPr>
          <p:cNvGrpSpPr/>
          <p:nvPr/>
        </p:nvGrpSpPr>
        <p:grpSpPr>
          <a:xfrm>
            <a:off x="10272639" y="1565000"/>
            <a:ext cx="1551057" cy="1551057"/>
            <a:chOff x="9692639" y="1453277"/>
            <a:chExt cx="1677332" cy="1677332"/>
          </a:xfrm>
        </p:grpSpPr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id="{95E84F64-4586-43F5-9F2D-E207B3B97CD5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48F2144B-11C1-48F9-A081-C0DE8C6DC0D6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ontent Placeholder 2">
              <a:extLst>
                <a:ext uri="{FF2B5EF4-FFF2-40B4-BE49-F238E27FC236}">
                  <a16:creationId xmlns:a16="http://schemas.microsoft.com/office/drawing/2014/main" id="{BE58BBE8-5BBB-4B4A-ADD8-A21BEFB93BD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13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类</a:t>
              </a:r>
              <a:endParaRPr lang="en-US" altLang="zh-CN" sz="2000" b="1" dirty="0">
                <a:solidFill>
                  <a:srgbClr val="0089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工程类别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6232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年为工程总承包管理推进年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28523" y="2360085"/>
            <a:ext cx="5714220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研发了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计划模块管控系统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结合新制度宣贯，组织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3000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多人次的业务培训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3378441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D51516F-1492-482E-BB1B-75A4C3E979F5}"/>
              </a:ext>
            </a:extLst>
          </p:cNvPr>
          <p:cNvGrpSpPr/>
          <p:nvPr/>
        </p:nvGrpSpPr>
        <p:grpSpPr>
          <a:xfrm>
            <a:off x="0" y="840494"/>
            <a:ext cx="12192001" cy="5398250"/>
            <a:chOff x="287887" y="616038"/>
            <a:chExt cx="12032125" cy="6241962"/>
          </a:xfrm>
        </p:grpSpPr>
        <p:pic>
          <p:nvPicPr>
            <p:cNvPr id="29" name="图片 28" descr="http://oa.cscec8b.com.cn:8888/Common/Library/ewebeditor/aspx/download.aspx?Id=2226948&amp;ViewGuid=71ddcaaa513e41128f43608966a13858&amp;EditGuid=291460af92ac482098348e2b8d33d21b">
              <a:extLst>
                <a:ext uri="{FF2B5EF4-FFF2-40B4-BE49-F238E27FC236}">
                  <a16:creationId xmlns:a16="http://schemas.microsoft.com/office/drawing/2014/main" id="{98B32F99-BD2E-4217-87F2-BDDA33A6CE13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82" r="26112"/>
            <a:stretch/>
          </p:blipFill>
          <p:spPr bwMode="auto">
            <a:xfrm>
              <a:off x="8953881" y="3864016"/>
              <a:ext cx="3332462" cy="299307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</p:pic>
        <p:pic>
          <p:nvPicPr>
            <p:cNvPr id="30" name="图片 29" descr="C:\Users\ZhangJintao\AppData\Local\Microsoft\Windows\INetCache\Content.Word\IMG_0096.jpg">
              <a:extLst>
                <a:ext uri="{FF2B5EF4-FFF2-40B4-BE49-F238E27FC236}">
                  <a16:creationId xmlns:a16="http://schemas.microsoft.com/office/drawing/2014/main" id="{B69345F6-279D-453C-96CE-C7587A58C8EE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160" y="3864928"/>
              <a:ext cx="4693536" cy="299307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</p:pic>
        <p:pic>
          <p:nvPicPr>
            <p:cNvPr id="31" name="图片 30" descr="C:\Users\ZhangJintao\AppData\Local\Microsoft\Windows\INetCache\Content.Word\IMG_0084.jpg">
              <a:extLst>
                <a:ext uri="{FF2B5EF4-FFF2-40B4-BE49-F238E27FC236}">
                  <a16:creationId xmlns:a16="http://schemas.microsoft.com/office/drawing/2014/main" id="{338B9A13-760E-4DF0-B044-C37E7E17A7A7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1204" y="616038"/>
              <a:ext cx="4368808" cy="317708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1A9736F-8AB3-4999-9329-BB3508030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887" y="3864928"/>
              <a:ext cx="3858088" cy="2992159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71728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年为工程总承包管理推进年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28523" y="2360085"/>
            <a:ext cx="5714220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出台了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《EPC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项目管控要点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</a:p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持续深化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EPC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项目全过程标准化管理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3378441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 descr="http://oa.cscec8b.com.cn:8888/Common/Library/ewebeditor/aspx/download.aspx?Id=2772103&amp;ViewGuid=ec45e58ddc014340b78a1b98023d1ceb&amp;EditGuid=c4c516a44f9c43f08de31f4965e11cae">
            <a:extLst>
              <a:ext uri="{FF2B5EF4-FFF2-40B4-BE49-F238E27FC236}">
                <a16:creationId xmlns:a16="http://schemas.microsoft.com/office/drawing/2014/main" id="{438B4C2E-124C-4E3A-A96D-C423E7B6CEF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47"/>
          <a:stretch/>
        </p:blipFill>
        <p:spPr bwMode="auto">
          <a:xfrm>
            <a:off x="7685836" y="3689546"/>
            <a:ext cx="4460921" cy="2658829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B64D4A9-1D1B-4352-AEDB-EAEEB1166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811" y="3689546"/>
            <a:ext cx="3634025" cy="2670629"/>
          </a:xfrm>
          <a:prstGeom prst="rect">
            <a:avLst/>
          </a:prstGeom>
          <a:ln w="38100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9AEDE75-C8D2-4291-A0FD-D903B78DF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89546"/>
            <a:ext cx="4051811" cy="2670629"/>
          </a:xfrm>
          <a:prstGeom prst="rect">
            <a:avLst/>
          </a:prstGeom>
          <a:ln>
            <a:noFill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EEEF365-CEEE-4080-B86C-DCBE9A783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713" y="730671"/>
            <a:ext cx="2380726" cy="370227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83972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2919455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6971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年为工程总承包管理提升年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28523" y="2360085"/>
            <a:ext cx="5714220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强化总承包管理的成果固化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2658669" y="2993164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DC430EA-A48D-4E4A-8616-0C0158304E89}"/>
              </a:ext>
            </a:extLst>
          </p:cNvPr>
          <p:cNvGrpSpPr/>
          <p:nvPr/>
        </p:nvGrpSpPr>
        <p:grpSpPr>
          <a:xfrm>
            <a:off x="563863" y="1050207"/>
            <a:ext cx="11214482" cy="5212250"/>
            <a:chOff x="665461" y="1652549"/>
            <a:chExt cx="11214482" cy="5212250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13445D3-D1E8-4357-A559-1459CC2C9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4" y="1652549"/>
              <a:ext cx="4695859" cy="5205451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16319AF8-12FF-42F8-95E6-64379DA08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461" y="3867304"/>
              <a:ext cx="6438795" cy="2997495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89125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3286936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77062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年为工程总承包管理提升年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996004" y="2360085"/>
            <a:ext cx="6610906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以工程总承包管理</a:t>
            </a:r>
            <a:r>
              <a:rPr lang="zh-CN" altLang="en-US" sz="20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en-US" altLang="zh-CN" sz="20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1151”</a:t>
            </a:r>
            <a:r>
              <a:rPr lang="zh-CN" altLang="en-US" sz="20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战略目标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为引领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坚持以项目为中心，打造工程总承包管理共享平台，努力提升五大能力，形成新的核心竞争力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3026150" y="3902060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E86457E-052C-43AC-8876-57D4062C04CE}"/>
              </a:ext>
            </a:extLst>
          </p:cNvPr>
          <p:cNvGrpSpPr/>
          <p:nvPr/>
        </p:nvGrpSpPr>
        <p:grpSpPr>
          <a:xfrm>
            <a:off x="0" y="906911"/>
            <a:ext cx="12192000" cy="5369078"/>
            <a:chOff x="-186062" y="1063603"/>
            <a:chExt cx="13157805" cy="5794397"/>
          </a:xfrm>
        </p:grpSpPr>
        <p:pic>
          <p:nvPicPr>
            <p:cNvPr id="18" name="图片 17" descr="IMG20180503091954">
              <a:extLst>
                <a:ext uri="{FF2B5EF4-FFF2-40B4-BE49-F238E27FC236}">
                  <a16:creationId xmlns:a16="http://schemas.microsoft.com/office/drawing/2014/main" id="{05698E77-EE60-4362-9A6C-80633C6366A4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130625" y="4092806"/>
              <a:ext cx="4841118" cy="276519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0D0DB9B-D2EE-40E0-B25A-CD7425147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706"/>
            <a:stretch/>
          </p:blipFill>
          <p:spPr>
            <a:xfrm>
              <a:off x="3972282" y="4600036"/>
              <a:ext cx="4158344" cy="225796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20" name="图片 1">
              <a:extLst>
                <a:ext uri="{FF2B5EF4-FFF2-40B4-BE49-F238E27FC236}">
                  <a16:creationId xmlns:a16="http://schemas.microsoft.com/office/drawing/2014/main" id="{BF89C70B-6E5E-4085-86DC-9A164A28F9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6062" y="4600036"/>
              <a:ext cx="4158343" cy="22579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C07C7BB9-49D9-4F51-8084-0C200F063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30625" y="1063603"/>
              <a:ext cx="4841118" cy="3049339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27414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82EEA3-0095-4993-8650-4EEF0F235A90}"/>
              </a:ext>
            </a:extLst>
          </p:cNvPr>
          <p:cNvGrpSpPr/>
          <p:nvPr/>
        </p:nvGrpSpPr>
        <p:grpSpPr>
          <a:xfrm>
            <a:off x="3286936" y="2035093"/>
            <a:ext cx="1132356" cy="53194"/>
            <a:chOff x="5335514" y="2573941"/>
            <a:chExt cx="1132356" cy="53194"/>
          </a:xfrm>
        </p:grpSpPr>
        <p:sp>
          <p:nvSpPr>
            <p:cNvPr id="10" name="圆角矩形 10">
              <a:extLst>
                <a:ext uri="{FF2B5EF4-FFF2-40B4-BE49-F238E27FC236}">
                  <a16:creationId xmlns:a16="http://schemas.microsoft.com/office/drawing/2014/main" id="{AE9B3CB9-DDD2-402D-A870-6E81278DCACA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3D8EC1EF-F7E3-4E00-A316-5E4FBD5FB6C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195BEDBB-CC19-4537-A890-3B4A72020EAF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F2E7581-1BAB-4BE2-AA59-D6128C8025C9}"/>
              </a:ext>
            </a:extLst>
          </p:cNvPr>
          <p:cNvSpPr txBox="1"/>
          <p:nvPr/>
        </p:nvSpPr>
        <p:spPr>
          <a:xfrm>
            <a:off x="0" y="1270852"/>
            <a:ext cx="77062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年为工程总承包管理提升年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E7768F-1BF8-4DC3-BCC0-D0C927CC23A3}"/>
              </a:ext>
            </a:extLst>
          </p:cNvPr>
          <p:cNvSpPr/>
          <p:nvPr/>
        </p:nvSpPr>
        <p:spPr>
          <a:xfrm>
            <a:off x="622689" y="2360085"/>
            <a:ext cx="6799097" cy="1551057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以建设“项目管理信息系统”为契机，积极开展</a:t>
            </a:r>
            <a:r>
              <a:rPr lang="zh-CN" altLang="en-US" sz="20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“四库一平台”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建设。结合系统推广，组织</a:t>
            </a:r>
            <a:r>
              <a:rPr lang="en-US" altLang="zh-CN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3000</a:t>
            </a: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多人次的培训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DC303B-9683-4CFE-ABB4-D437D558AAE8}"/>
              </a:ext>
            </a:extLst>
          </p:cNvPr>
          <p:cNvCxnSpPr>
            <a:cxnSpLocks/>
          </p:cNvCxnSpPr>
          <p:nvPr/>
        </p:nvCxnSpPr>
        <p:spPr>
          <a:xfrm flipH="1">
            <a:off x="3026150" y="3429000"/>
            <a:ext cx="1653929" cy="9082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1D62252-E4E6-41F8-AF9C-4D7DA3239B61}"/>
              </a:ext>
            </a:extLst>
          </p:cNvPr>
          <p:cNvGrpSpPr/>
          <p:nvPr/>
        </p:nvGrpSpPr>
        <p:grpSpPr>
          <a:xfrm>
            <a:off x="0" y="1021515"/>
            <a:ext cx="12192000" cy="5243134"/>
            <a:chOff x="0" y="1614866"/>
            <a:chExt cx="11680319" cy="524313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76D5829-5CE6-4A49-B137-6DCC111CFB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3489"/>
            <a:stretch/>
          </p:blipFill>
          <p:spPr>
            <a:xfrm>
              <a:off x="7396199" y="4022352"/>
              <a:ext cx="4284120" cy="2802416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9693A126-5812-4359-BD94-BB59293E3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2809" y="1614866"/>
              <a:ext cx="4284121" cy="2416567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034138C2-001E-4207-9C17-E08B1B470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17457" y="4441432"/>
              <a:ext cx="3465352" cy="2416567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89A07F48-45C8-49D7-A434-730AC9489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4450652"/>
              <a:ext cx="3917457" cy="2407348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486665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13412C01-4AFF-43BF-9AE7-BD71DE417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5971" y="2044668"/>
            <a:ext cx="7647686" cy="30498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0188CA"/>
                </a:solidFill>
              </a:rPr>
              <a:t>一、统一全局思想，明确总承包能力提升的工作方针</a:t>
            </a:r>
            <a:endParaRPr lang="en-US" altLang="zh-CN" sz="2400" dirty="0">
              <a:solidFill>
                <a:srgbClr val="0188CA"/>
              </a:solidFill>
            </a:endParaRPr>
          </a:p>
          <a:p>
            <a:r>
              <a:rPr lang="zh-CN" altLang="zh-CN" sz="2400" dirty="0">
                <a:solidFill>
                  <a:srgbClr val="0188CA"/>
                </a:solidFill>
              </a:rPr>
              <a:t>二、重视顶层设计，制定总承包能力提升的三年规划</a:t>
            </a:r>
            <a:endParaRPr lang="en-US" altLang="zh-CN" sz="2400" dirty="0">
              <a:solidFill>
                <a:srgbClr val="0188CA"/>
              </a:solidFill>
            </a:endParaRPr>
          </a:p>
          <a:p>
            <a:r>
              <a:rPr lang="zh-CN" altLang="zh-CN" sz="2400" dirty="0">
                <a:solidFill>
                  <a:srgbClr val="FF0000"/>
                </a:solidFill>
              </a:rPr>
              <a:t>三、创新管理举措，推进总承包管理的五大能力建设</a:t>
            </a:r>
            <a:endParaRPr lang="en-US" altLang="zh-CN" sz="2400" dirty="0">
              <a:solidFill>
                <a:srgbClr val="FF0000"/>
              </a:solidFill>
            </a:endParaRPr>
          </a:p>
          <a:p>
            <a:r>
              <a:rPr lang="zh-CN" altLang="en-US" sz="2400" dirty="0">
                <a:solidFill>
                  <a:srgbClr val="0188CA"/>
                </a:solidFill>
              </a:rPr>
              <a:t>四、推进总承包管理五大能力建设的展望</a:t>
            </a:r>
          </a:p>
          <a:p>
            <a:endParaRPr lang="zh-CN" altLang="en-US" sz="2400" dirty="0">
              <a:solidFill>
                <a:srgbClr val="0188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09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>
            <a:extLst>
              <a:ext uri="{FF2B5EF4-FFF2-40B4-BE49-F238E27FC236}">
                <a16:creationId xmlns:a16="http://schemas.microsoft.com/office/drawing/2014/main" id="{C81976B2-0337-4F2E-BE49-AF558D3BAFE5}"/>
              </a:ext>
            </a:extLst>
          </p:cNvPr>
          <p:cNvSpPr/>
          <p:nvPr/>
        </p:nvSpPr>
        <p:spPr>
          <a:xfrm>
            <a:off x="2176562" y="3266525"/>
            <a:ext cx="2049196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总结自身发展经验</a:t>
            </a: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FDFEC3B2-B71E-463B-9144-327A1D81E210}"/>
              </a:ext>
            </a:extLst>
          </p:cNvPr>
          <p:cNvSpPr/>
          <p:nvPr/>
        </p:nvSpPr>
        <p:spPr>
          <a:xfrm>
            <a:off x="2176562" y="2788480"/>
            <a:ext cx="204919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 defTabSz="1219170"/>
            <a:r>
              <a:rPr lang="zh-CN" altLang="en-US" sz="2400" b="1" dirty="0">
                <a:solidFill>
                  <a:srgbClr val="0188CA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总结经验</a:t>
            </a:r>
            <a:endParaRPr lang="zh-CN" altLang="en-US" sz="2400" b="1" dirty="0">
              <a:solidFill>
                <a:srgbClr val="0188CA"/>
              </a:solidFill>
              <a:latin typeface="微软雅黑"/>
              <a:ea typeface="微软雅黑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FA61CEE7-BDA0-4AB0-9DE5-3A63DDAD7303}"/>
              </a:ext>
            </a:extLst>
          </p:cNvPr>
          <p:cNvSpPr/>
          <p:nvPr/>
        </p:nvSpPr>
        <p:spPr>
          <a:xfrm>
            <a:off x="2176563" y="4725759"/>
            <a:ext cx="2029357" cy="65825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用跨界的思维</a:t>
            </a:r>
            <a:endParaRPr lang="en-US" altLang="zh-CN" sz="1600" dirty="0">
              <a:solidFill>
                <a:prstClr val="black"/>
              </a:solidFill>
              <a:latin typeface="微软雅黑"/>
              <a:ea typeface="微软雅黑"/>
              <a:cs typeface="Times New Roman" panose="02020603050405020304" pitchFamily="18" charset="0"/>
            </a:endParaRPr>
          </a:p>
          <a:p>
            <a:pPr algn="r"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创新管理举措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8D5FD49A-1A74-486B-8DB1-F61119A3B203}"/>
              </a:ext>
            </a:extLst>
          </p:cNvPr>
          <p:cNvSpPr/>
          <p:nvPr/>
        </p:nvSpPr>
        <p:spPr>
          <a:xfrm>
            <a:off x="2047538" y="4283238"/>
            <a:ext cx="2049194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 defTabSz="1219170"/>
            <a:r>
              <a:rPr lang="zh-CN" altLang="en-US" sz="2400" b="1" dirty="0">
                <a:solidFill>
                  <a:srgbClr val="0188CA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思维创新</a:t>
            </a:r>
            <a:endParaRPr lang="zh-CN" altLang="en-US" sz="2400" b="1" dirty="0">
              <a:solidFill>
                <a:srgbClr val="0188CA"/>
              </a:solidFill>
              <a:latin typeface="微软雅黑"/>
              <a:ea typeface="微软雅黑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D48A10CC-D70A-4D55-81EC-1595DC77C5B2}"/>
              </a:ext>
            </a:extLst>
          </p:cNvPr>
          <p:cNvSpPr/>
          <p:nvPr/>
        </p:nvSpPr>
        <p:spPr>
          <a:xfrm>
            <a:off x="7891940" y="3266525"/>
            <a:ext cx="3199931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提炼经验、固化成果</a:t>
            </a:r>
            <a:endParaRPr lang="en-US" altLang="zh-CN" sz="1600" dirty="0">
              <a:solidFill>
                <a:prstClr val="black"/>
              </a:solidFill>
              <a:latin typeface="微软雅黑"/>
              <a:ea typeface="微软雅黑"/>
              <a:cs typeface="Times New Roman" panose="02020603050405020304" pitchFamily="18" charset="0"/>
            </a:endParaRPr>
          </a:p>
          <a:p>
            <a:pPr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查找短板、分析原因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7C234EAE-945B-462A-8815-47E77EE9650B}"/>
              </a:ext>
            </a:extLst>
          </p:cNvPr>
          <p:cNvSpPr/>
          <p:nvPr/>
        </p:nvSpPr>
        <p:spPr>
          <a:xfrm>
            <a:off x="7876688" y="2785975"/>
            <a:ext cx="307234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1219170"/>
            <a:r>
              <a:rPr lang="zh-CN" altLang="en-US" sz="2400" b="1" dirty="0">
                <a:solidFill>
                  <a:srgbClr val="0188CA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提炼分析</a:t>
            </a:r>
            <a:endParaRPr lang="zh-CN" altLang="en-US" sz="2400" b="1" dirty="0">
              <a:solidFill>
                <a:srgbClr val="0188CA"/>
              </a:solidFill>
              <a:latin typeface="微软雅黑"/>
              <a:ea typeface="微软雅黑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ED1EDD89-E927-4679-8DF4-0ED368B838C6}"/>
              </a:ext>
            </a:extLst>
          </p:cNvPr>
          <p:cNvSpPr/>
          <p:nvPr/>
        </p:nvSpPr>
        <p:spPr>
          <a:xfrm>
            <a:off x="7882169" y="4725759"/>
            <a:ext cx="3209702" cy="65825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探索五大能力提升的新思路，</a:t>
            </a:r>
            <a:endParaRPr lang="en-US" altLang="zh-CN" sz="1600" dirty="0">
              <a:solidFill>
                <a:prstClr val="black"/>
              </a:solidFill>
              <a:latin typeface="微软雅黑"/>
              <a:ea typeface="微软雅黑"/>
              <a:cs typeface="Times New Roman" panose="02020603050405020304" pitchFamily="18" charset="0"/>
            </a:endParaRPr>
          </a:p>
          <a:p>
            <a:pPr defTabSz="121917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进一步释放总承包管理的新动能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CC9BA64D-9579-4B25-8060-3F4FD0C63265}"/>
              </a:ext>
            </a:extLst>
          </p:cNvPr>
          <p:cNvSpPr/>
          <p:nvPr/>
        </p:nvSpPr>
        <p:spPr>
          <a:xfrm>
            <a:off x="7891940" y="4364759"/>
            <a:ext cx="256415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1219170"/>
            <a:r>
              <a:rPr lang="zh-CN" altLang="en-US" sz="2400" b="1" dirty="0">
                <a:solidFill>
                  <a:srgbClr val="0188CA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探索思路</a:t>
            </a:r>
            <a:endParaRPr lang="zh-CN" altLang="en-US" sz="2400" b="1" dirty="0">
              <a:solidFill>
                <a:srgbClr val="0188CA"/>
              </a:solidFill>
              <a:latin typeface="微软雅黑"/>
              <a:ea typeface="微软雅黑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D06C28B6-0878-40C1-B19D-5CB7F8578CA9}"/>
              </a:ext>
            </a:extLst>
          </p:cNvPr>
          <p:cNvGrpSpPr/>
          <p:nvPr/>
        </p:nvGrpSpPr>
        <p:grpSpPr>
          <a:xfrm>
            <a:off x="5529822" y="2157208"/>
            <a:ext cx="1132356" cy="53194"/>
            <a:chOff x="5335514" y="2573941"/>
            <a:chExt cx="1132356" cy="53194"/>
          </a:xfrm>
        </p:grpSpPr>
        <p:sp>
          <p:nvSpPr>
            <p:cNvPr id="92" name="圆角矩形 10">
              <a:extLst>
                <a:ext uri="{FF2B5EF4-FFF2-40B4-BE49-F238E27FC236}">
                  <a16:creationId xmlns:a16="http://schemas.microsoft.com/office/drawing/2014/main" id="{1D1DDE26-9533-4CD2-BB96-44AFA62DBDF4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3" name="圆角矩形 11">
              <a:extLst>
                <a:ext uri="{FF2B5EF4-FFF2-40B4-BE49-F238E27FC236}">
                  <a16:creationId xmlns:a16="http://schemas.microsoft.com/office/drawing/2014/main" id="{F54E4A1D-0AE9-4617-A27D-B5DC38CAAD91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4" name="圆角矩形 12">
              <a:extLst>
                <a:ext uri="{FF2B5EF4-FFF2-40B4-BE49-F238E27FC236}">
                  <a16:creationId xmlns:a16="http://schemas.microsoft.com/office/drawing/2014/main" id="{F0872272-AB39-4F12-BBCB-C663EED0788D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95" name="TextBox 2">
            <a:extLst>
              <a:ext uri="{FF2B5EF4-FFF2-40B4-BE49-F238E27FC236}">
                <a16:creationId xmlns:a16="http://schemas.microsoft.com/office/drawing/2014/main" id="{EFBC2A00-5C66-4B93-B491-DE21AB5770B0}"/>
              </a:ext>
            </a:extLst>
          </p:cNvPr>
          <p:cNvSpPr txBox="1"/>
          <p:nvPr/>
        </p:nvSpPr>
        <p:spPr>
          <a:xfrm>
            <a:off x="2813050" y="1359053"/>
            <a:ext cx="656590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工程总承包管理能力提升的总体思路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9E69E12-2A94-493B-A9D4-BDB972257C33}"/>
              </a:ext>
            </a:extLst>
          </p:cNvPr>
          <p:cNvGrpSpPr/>
          <p:nvPr/>
        </p:nvGrpSpPr>
        <p:grpSpPr>
          <a:xfrm>
            <a:off x="4502484" y="2791103"/>
            <a:ext cx="3057090" cy="2940649"/>
            <a:chOff x="4300352" y="2348458"/>
            <a:chExt cx="3388501" cy="3259437"/>
          </a:xfrm>
        </p:grpSpPr>
        <p:sp>
          <p:nvSpPr>
            <p:cNvPr id="64" name="Plaque 5">
              <a:extLst>
                <a:ext uri="{FF2B5EF4-FFF2-40B4-BE49-F238E27FC236}">
                  <a16:creationId xmlns:a16="http://schemas.microsoft.com/office/drawing/2014/main" id="{C2B5D53B-2EFD-433E-BAB9-49588DEFED1F}"/>
                </a:ext>
              </a:extLst>
            </p:cNvPr>
            <p:cNvSpPr/>
            <p:nvPr/>
          </p:nvSpPr>
          <p:spPr>
            <a:xfrm>
              <a:off x="4819316" y="2798981"/>
              <a:ext cx="2350569" cy="2350570"/>
            </a:xfrm>
            <a:prstGeom prst="plaque">
              <a:avLst>
                <a:gd name="adj" fmla="val 50000"/>
              </a:avLst>
            </a:pr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1" name="Teardrop 6">
              <a:extLst>
                <a:ext uri="{FF2B5EF4-FFF2-40B4-BE49-F238E27FC236}">
                  <a16:creationId xmlns:a16="http://schemas.microsoft.com/office/drawing/2014/main" id="{A3138CB6-A209-4DCA-9496-038ECC11C516}"/>
                </a:ext>
              </a:extLst>
            </p:cNvPr>
            <p:cNvSpPr/>
            <p:nvPr/>
          </p:nvSpPr>
          <p:spPr>
            <a:xfrm rot="16200000">
              <a:off x="4300354" y="2348459"/>
              <a:ext cx="1427138" cy="1427139"/>
            </a:xfrm>
            <a:prstGeom prst="teardrop">
              <a:avLst/>
            </a:prstGeom>
            <a:noFill/>
            <a:ln w="28575" cap="flat">
              <a:solidFill>
                <a:srgbClr val="0188CA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>
                <a:defRPr/>
              </a:pPr>
              <a:endParaRPr lang="en-US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6" name="Teardrop 7">
              <a:extLst>
                <a:ext uri="{FF2B5EF4-FFF2-40B4-BE49-F238E27FC236}">
                  <a16:creationId xmlns:a16="http://schemas.microsoft.com/office/drawing/2014/main" id="{8BDA6D28-CF90-49E8-9C09-CE0E46FEC96B}"/>
                </a:ext>
              </a:extLst>
            </p:cNvPr>
            <p:cNvSpPr/>
            <p:nvPr/>
          </p:nvSpPr>
          <p:spPr>
            <a:xfrm>
              <a:off x="6261711" y="2348458"/>
              <a:ext cx="1427139" cy="1427137"/>
            </a:xfrm>
            <a:prstGeom prst="teardrop">
              <a:avLst/>
            </a:prstGeom>
            <a:noFill/>
            <a:ln w="28575" cap="flat">
              <a:solidFill>
                <a:srgbClr val="0188CA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>
                <a:defRPr/>
              </a:pPr>
              <a:endParaRPr lang="en-US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9" name="Teardrop 8">
              <a:extLst>
                <a:ext uri="{FF2B5EF4-FFF2-40B4-BE49-F238E27FC236}">
                  <a16:creationId xmlns:a16="http://schemas.microsoft.com/office/drawing/2014/main" id="{382B04ED-1C1A-42E4-84E2-5BCD9B878539}"/>
                </a:ext>
              </a:extLst>
            </p:cNvPr>
            <p:cNvSpPr/>
            <p:nvPr/>
          </p:nvSpPr>
          <p:spPr>
            <a:xfrm rot="10800000">
              <a:off x="4300352" y="4180753"/>
              <a:ext cx="1427139" cy="1427137"/>
            </a:xfrm>
            <a:prstGeom prst="teardrop">
              <a:avLst/>
            </a:prstGeom>
            <a:noFill/>
            <a:ln w="28575" cap="flat">
              <a:solidFill>
                <a:srgbClr val="0188CA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>
                <a:defRPr/>
              </a:pPr>
              <a:endParaRPr lang="en-US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2" name="Teardrop 9">
              <a:extLst>
                <a:ext uri="{FF2B5EF4-FFF2-40B4-BE49-F238E27FC236}">
                  <a16:creationId xmlns:a16="http://schemas.microsoft.com/office/drawing/2014/main" id="{846E7A55-9554-4B93-97F8-6427FA0DEFA0}"/>
                </a:ext>
              </a:extLst>
            </p:cNvPr>
            <p:cNvSpPr/>
            <p:nvPr/>
          </p:nvSpPr>
          <p:spPr>
            <a:xfrm rot="5400000">
              <a:off x="6261714" y="4180756"/>
              <a:ext cx="1427138" cy="1427140"/>
            </a:xfrm>
            <a:prstGeom prst="teardrop">
              <a:avLst/>
            </a:prstGeom>
            <a:noFill/>
            <a:ln w="28575" cap="flat">
              <a:solidFill>
                <a:srgbClr val="0188CA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>
                <a:defRPr/>
              </a:pPr>
              <a:endParaRPr lang="en-US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6" name="stars_192583">
              <a:extLst>
                <a:ext uri="{FF2B5EF4-FFF2-40B4-BE49-F238E27FC236}">
                  <a16:creationId xmlns:a16="http://schemas.microsoft.com/office/drawing/2014/main" id="{2255CE0B-39F7-4DB9-B898-09C3D3C5C9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36128" y="2737028"/>
              <a:ext cx="648142" cy="57708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541025">
                  <a:moveTo>
                    <a:pt x="491472" y="402035"/>
                  </a:moveTo>
                  <a:lnTo>
                    <a:pt x="483104" y="416787"/>
                  </a:lnTo>
                  <a:lnTo>
                    <a:pt x="468327" y="425141"/>
                  </a:lnTo>
                  <a:lnTo>
                    <a:pt x="472867" y="441493"/>
                  </a:lnTo>
                  <a:lnTo>
                    <a:pt x="468327" y="457844"/>
                  </a:lnTo>
                  <a:lnTo>
                    <a:pt x="483104" y="466198"/>
                  </a:lnTo>
                  <a:lnTo>
                    <a:pt x="491472" y="480950"/>
                  </a:lnTo>
                  <a:lnTo>
                    <a:pt x="507851" y="476418"/>
                  </a:lnTo>
                  <a:lnTo>
                    <a:pt x="524230" y="480950"/>
                  </a:lnTo>
                  <a:lnTo>
                    <a:pt x="532598" y="466198"/>
                  </a:lnTo>
                  <a:lnTo>
                    <a:pt x="547374" y="457844"/>
                  </a:lnTo>
                  <a:lnTo>
                    <a:pt x="542924" y="441493"/>
                  </a:lnTo>
                  <a:lnTo>
                    <a:pt x="547374" y="425141"/>
                  </a:lnTo>
                  <a:lnTo>
                    <a:pt x="532598" y="416787"/>
                  </a:lnTo>
                  <a:lnTo>
                    <a:pt x="524230" y="402035"/>
                  </a:lnTo>
                  <a:lnTo>
                    <a:pt x="507851" y="406567"/>
                  </a:lnTo>
                  <a:close/>
                  <a:moveTo>
                    <a:pt x="466547" y="341960"/>
                  </a:moveTo>
                  <a:lnTo>
                    <a:pt x="507851" y="353335"/>
                  </a:lnTo>
                  <a:lnTo>
                    <a:pt x="549244" y="341960"/>
                  </a:lnTo>
                  <a:lnTo>
                    <a:pt x="570341" y="379196"/>
                  </a:lnTo>
                  <a:lnTo>
                    <a:pt x="607639" y="400258"/>
                  </a:lnTo>
                  <a:lnTo>
                    <a:pt x="596156" y="441493"/>
                  </a:lnTo>
                  <a:lnTo>
                    <a:pt x="607639" y="482727"/>
                  </a:lnTo>
                  <a:lnTo>
                    <a:pt x="570341" y="503789"/>
                  </a:lnTo>
                  <a:lnTo>
                    <a:pt x="549155" y="541025"/>
                  </a:lnTo>
                  <a:lnTo>
                    <a:pt x="507851" y="529650"/>
                  </a:lnTo>
                  <a:lnTo>
                    <a:pt x="466547" y="541025"/>
                  </a:lnTo>
                  <a:lnTo>
                    <a:pt x="445450" y="503789"/>
                  </a:lnTo>
                  <a:lnTo>
                    <a:pt x="408151" y="482727"/>
                  </a:lnTo>
                  <a:lnTo>
                    <a:pt x="419634" y="441493"/>
                  </a:lnTo>
                  <a:lnTo>
                    <a:pt x="408151" y="400258"/>
                  </a:lnTo>
                  <a:lnTo>
                    <a:pt x="445450" y="379196"/>
                  </a:lnTo>
                  <a:close/>
                  <a:moveTo>
                    <a:pt x="182632" y="154434"/>
                  </a:moveTo>
                  <a:lnTo>
                    <a:pt x="154686" y="184651"/>
                  </a:lnTo>
                  <a:lnTo>
                    <a:pt x="114279" y="176653"/>
                  </a:lnTo>
                  <a:lnTo>
                    <a:pt x="109472" y="217534"/>
                  </a:lnTo>
                  <a:lnTo>
                    <a:pt x="72003" y="234687"/>
                  </a:lnTo>
                  <a:lnTo>
                    <a:pt x="92206" y="270503"/>
                  </a:lnTo>
                  <a:lnTo>
                    <a:pt x="72003" y="306408"/>
                  </a:lnTo>
                  <a:lnTo>
                    <a:pt x="109472" y="323560"/>
                  </a:lnTo>
                  <a:lnTo>
                    <a:pt x="114279" y="364442"/>
                  </a:lnTo>
                  <a:lnTo>
                    <a:pt x="154597" y="356444"/>
                  </a:lnTo>
                  <a:lnTo>
                    <a:pt x="182632" y="386661"/>
                  </a:lnTo>
                  <a:lnTo>
                    <a:pt x="210579" y="356444"/>
                  </a:lnTo>
                  <a:lnTo>
                    <a:pt x="250897" y="364442"/>
                  </a:lnTo>
                  <a:lnTo>
                    <a:pt x="255792" y="323560"/>
                  </a:lnTo>
                  <a:lnTo>
                    <a:pt x="293173" y="306408"/>
                  </a:lnTo>
                  <a:lnTo>
                    <a:pt x="272969" y="270503"/>
                  </a:lnTo>
                  <a:lnTo>
                    <a:pt x="293173" y="234687"/>
                  </a:lnTo>
                  <a:lnTo>
                    <a:pt x="255792" y="217534"/>
                  </a:lnTo>
                  <a:lnTo>
                    <a:pt x="250897" y="176653"/>
                  </a:lnTo>
                  <a:lnTo>
                    <a:pt x="210579" y="184651"/>
                  </a:lnTo>
                  <a:close/>
                  <a:moveTo>
                    <a:pt x="182632" y="78892"/>
                  </a:moveTo>
                  <a:lnTo>
                    <a:pt x="228735" y="128750"/>
                  </a:lnTo>
                  <a:lnTo>
                    <a:pt x="295398" y="115508"/>
                  </a:lnTo>
                  <a:lnTo>
                    <a:pt x="303408" y="182874"/>
                  </a:lnTo>
                  <a:lnTo>
                    <a:pt x="365176" y="211313"/>
                  </a:lnTo>
                  <a:lnTo>
                    <a:pt x="331889" y="270503"/>
                  </a:lnTo>
                  <a:lnTo>
                    <a:pt x="365176" y="329782"/>
                  </a:lnTo>
                  <a:lnTo>
                    <a:pt x="303408" y="358132"/>
                  </a:lnTo>
                  <a:lnTo>
                    <a:pt x="295398" y="425587"/>
                  </a:lnTo>
                  <a:lnTo>
                    <a:pt x="228735" y="412345"/>
                  </a:lnTo>
                  <a:lnTo>
                    <a:pt x="182632" y="462203"/>
                  </a:lnTo>
                  <a:lnTo>
                    <a:pt x="136440" y="412345"/>
                  </a:lnTo>
                  <a:lnTo>
                    <a:pt x="69777" y="425587"/>
                  </a:lnTo>
                  <a:lnTo>
                    <a:pt x="61767" y="358132"/>
                  </a:lnTo>
                  <a:lnTo>
                    <a:pt x="0" y="329782"/>
                  </a:lnTo>
                  <a:lnTo>
                    <a:pt x="33287" y="270503"/>
                  </a:lnTo>
                  <a:lnTo>
                    <a:pt x="0" y="211313"/>
                  </a:lnTo>
                  <a:lnTo>
                    <a:pt x="61767" y="182874"/>
                  </a:lnTo>
                  <a:lnTo>
                    <a:pt x="69777" y="115508"/>
                  </a:lnTo>
                  <a:lnTo>
                    <a:pt x="136440" y="128750"/>
                  </a:lnTo>
                  <a:close/>
                  <a:moveTo>
                    <a:pt x="491472" y="60158"/>
                  </a:moveTo>
                  <a:lnTo>
                    <a:pt x="483104" y="74909"/>
                  </a:lnTo>
                  <a:lnTo>
                    <a:pt x="468327" y="83262"/>
                  </a:lnTo>
                  <a:lnTo>
                    <a:pt x="472867" y="99612"/>
                  </a:lnTo>
                  <a:lnTo>
                    <a:pt x="468327" y="115963"/>
                  </a:lnTo>
                  <a:lnTo>
                    <a:pt x="483104" y="124316"/>
                  </a:lnTo>
                  <a:lnTo>
                    <a:pt x="491472" y="139066"/>
                  </a:lnTo>
                  <a:lnTo>
                    <a:pt x="507851" y="134534"/>
                  </a:lnTo>
                  <a:lnTo>
                    <a:pt x="524230" y="139066"/>
                  </a:lnTo>
                  <a:lnTo>
                    <a:pt x="532598" y="124316"/>
                  </a:lnTo>
                  <a:lnTo>
                    <a:pt x="547374" y="115963"/>
                  </a:lnTo>
                  <a:lnTo>
                    <a:pt x="542924" y="99612"/>
                  </a:lnTo>
                  <a:lnTo>
                    <a:pt x="547374" y="83262"/>
                  </a:lnTo>
                  <a:lnTo>
                    <a:pt x="532598" y="74909"/>
                  </a:lnTo>
                  <a:lnTo>
                    <a:pt x="524230" y="60158"/>
                  </a:lnTo>
                  <a:lnTo>
                    <a:pt x="507851" y="64690"/>
                  </a:lnTo>
                  <a:close/>
                  <a:moveTo>
                    <a:pt x="466547" y="0"/>
                  </a:moveTo>
                  <a:lnTo>
                    <a:pt x="507851" y="11463"/>
                  </a:lnTo>
                  <a:lnTo>
                    <a:pt x="549244" y="89"/>
                  </a:lnTo>
                  <a:lnTo>
                    <a:pt x="570341" y="37232"/>
                  </a:lnTo>
                  <a:lnTo>
                    <a:pt x="607639" y="58381"/>
                  </a:lnTo>
                  <a:lnTo>
                    <a:pt x="596156" y="99612"/>
                  </a:lnTo>
                  <a:lnTo>
                    <a:pt x="607639" y="140844"/>
                  </a:lnTo>
                  <a:lnTo>
                    <a:pt x="570341" y="161903"/>
                  </a:lnTo>
                  <a:lnTo>
                    <a:pt x="549155" y="199136"/>
                  </a:lnTo>
                  <a:lnTo>
                    <a:pt x="507851" y="187762"/>
                  </a:lnTo>
                  <a:lnTo>
                    <a:pt x="466547" y="199136"/>
                  </a:lnTo>
                  <a:lnTo>
                    <a:pt x="445450" y="161903"/>
                  </a:lnTo>
                  <a:lnTo>
                    <a:pt x="408151" y="140844"/>
                  </a:lnTo>
                  <a:lnTo>
                    <a:pt x="419634" y="99612"/>
                  </a:lnTo>
                  <a:lnTo>
                    <a:pt x="408151" y="58381"/>
                  </a:lnTo>
                  <a:lnTo>
                    <a:pt x="445450" y="37232"/>
                  </a:lnTo>
                  <a:close/>
                </a:path>
              </a:pathLst>
            </a:custGeom>
            <a:solidFill>
              <a:srgbClr val="0188CA"/>
            </a:solidFill>
            <a:ln>
              <a:noFill/>
            </a:ln>
          </p:spPr>
        </p:sp>
        <p:sp>
          <p:nvSpPr>
            <p:cNvPr id="97" name="stock-data-analysis_38798">
              <a:extLst>
                <a:ext uri="{FF2B5EF4-FFF2-40B4-BE49-F238E27FC236}">
                  <a16:creationId xmlns:a16="http://schemas.microsoft.com/office/drawing/2014/main" id="{E35A4544-C232-4E39-9B8E-F5EBD39AC1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62178" y="2679585"/>
              <a:ext cx="697780" cy="691972"/>
            </a:xfrm>
            <a:custGeom>
              <a:avLst/>
              <a:gdLst>
                <a:gd name="connsiteX0" fmla="*/ 90342 w 591399"/>
                <a:gd name="connsiteY0" fmla="*/ 296231 h 586477"/>
                <a:gd name="connsiteX1" fmla="*/ 91202 w 591399"/>
                <a:gd name="connsiteY1" fmla="*/ 296231 h 586477"/>
                <a:gd name="connsiteX2" fmla="*/ 97225 w 591399"/>
                <a:gd name="connsiteY2" fmla="*/ 313843 h 586477"/>
                <a:gd name="connsiteX3" fmla="*/ 14626 w 591399"/>
                <a:gd name="connsiteY3" fmla="*/ 396750 h 586477"/>
                <a:gd name="connsiteX4" fmla="*/ 8603 w 591399"/>
                <a:gd name="connsiteY4" fmla="*/ 399327 h 586477"/>
                <a:gd name="connsiteX5" fmla="*/ 2580 w 591399"/>
                <a:gd name="connsiteY5" fmla="*/ 396750 h 586477"/>
                <a:gd name="connsiteX6" fmla="*/ 2580 w 591399"/>
                <a:gd name="connsiteY6" fmla="*/ 384722 h 586477"/>
                <a:gd name="connsiteX7" fmla="*/ 263356 w 591399"/>
                <a:gd name="connsiteY7" fmla="*/ 191383 h 586477"/>
                <a:gd name="connsiteX8" fmla="*/ 271102 w 591399"/>
                <a:gd name="connsiteY8" fmla="*/ 193960 h 586477"/>
                <a:gd name="connsiteX9" fmla="*/ 330913 w 591399"/>
                <a:gd name="connsiteY9" fmla="*/ 256673 h 586477"/>
                <a:gd name="connsiteX10" fmla="*/ 351997 w 591399"/>
                <a:gd name="connsiteY10" fmla="*/ 209853 h 586477"/>
                <a:gd name="connsiteX11" fmla="*/ 358882 w 591399"/>
                <a:gd name="connsiteY11" fmla="*/ 236484 h 586477"/>
                <a:gd name="connsiteX12" fmla="*/ 341670 w 591399"/>
                <a:gd name="connsiteY12" fmla="*/ 275572 h 586477"/>
                <a:gd name="connsiteX13" fmla="*/ 335216 w 591399"/>
                <a:gd name="connsiteY13" fmla="*/ 280297 h 586477"/>
                <a:gd name="connsiteX14" fmla="*/ 327471 w 591399"/>
                <a:gd name="connsiteY14" fmla="*/ 277720 h 586477"/>
                <a:gd name="connsiteX15" fmla="*/ 267659 w 591399"/>
                <a:gd name="connsiteY15" fmla="*/ 215437 h 586477"/>
                <a:gd name="connsiteX16" fmla="*/ 215593 w 591399"/>
                <a:gd name="connsiteY16" fmla="*/ 343439 h 586477"/>
                <a:gd name="connsiteX17" fmla="*/ 200533 w 591399"/>
                <a:gd name="connsiteY17" fmla="*/ 335278 h 586477"/>
                <a:gd name="connsiteX18" fmla="*/ 256902 w 591399"/>
                <a:gd name="connsiteY18" fmla="*/ 196538 h 586477"/>
                <a:gd name="connsiteX19" fmla="*/ 263356 w 591399"/>
                <a:gd name="connsiteY19" fmla="*/ 191383 h 586477"/>
                <a:gd name="connsiteX20" fmla="*/ 265242 w 591399"/>
                <a:gd name="connsiteY20" fmla="*/ 146262 h 586477"/>
                <a:gd name="connsiteX21" fmla="*/ 184132 w 591399"/>
                <a:gd name="connsiteY21" fmla="*/ 179778 h 586477"/>
                <a:gd name="connsiteX22" fmla="*/ 184132 w 591399"/>
                <a:gd name="connsiteY22" fmla="*/ 341770 h 586477"/>
                <a:gd name="connsiteX23" fmla="*/ 346351 w 591399"/>
                <a:gd name="connsiteY23" fmla="*/ 341770 h 586477"/>
                <a:gd name="connsiteX24" fmla="*/ 346351 w 591399"/>
                <a:gd name="connsiteY24" fmla="*/ 179778 h 586477"/>
                <a:gd name="connsiteX25" fmla="*/ 265242 w 591399"/>
                <a:gd name="connsiteY25" fmla="*/ 146262 h 586477"/>
                <a:gd name="connsiteX26" fmla="*/ 265295 w 591399"/>
                <a:gd name="connsiteY26" fmla="*/ 100501 h 586477"/>
                <a:gd name="connsiteX27" fmla="*/ 379053 w 591399"/>
                <a:gd name="connsiteY27" fmla="*/ 147551 h 586477"/>
                <a:gd name="connsiteX28" fmla="*/ 394113 w 591399"/>
                <a:gd name="connsiteY28" fmla="*/ 356809 h 586477"/>
                <a:gd name="connsiteX29" fmla="*/ 421651 w 591399"/>
                <a:gd name="connsiteY29" fmla="*/ 384739 h 586477"/>
                <a:gd name="connsiteX30" fmla="*/ 459516 w 591399"/>
                <a:gd name="connsiteY30" fmla="*/ 395911 h 586477"/>
                <a:gd name="connsiteX31" fmla="*/ 579136 w 591399"/>
                <a:gd name="connsiteY31" fmla="*/ 515364 h 586477"/>
                <a:gd name="connsiteX32" fmla="*/ 579136 w 591399"/>
                <a:gd name="connsiteY32" fmla="*/ 574231 h 586477"/>
                <a:gd name="connsiteX33" fmla="*/ 520187 w 591399"/>
                <a:gd name="connsiteY33" fmla="*/ 574231 h 586477"/>
                <a:gd name="connsiteX34" fmla="*/ 400567 w 591399"/>
                <a:gd name="connsiteY34" fmla="*/ 454778 h 586477"/>
                <a:gd name="connsiteX35" fmla="*/ 389380 w 591399"/>
                <a:gd name="connsiteY35" fmla="*/ 416965 h 586477"/>
                <a:gd name="connsiteX36" fmla="*/ 361411 w 591399"/>
                <a:gd name="connsiteY36" fmla="*/ 389465 h 586477"/>
                <a:gd name="connsiteX37" fmla="*/ 151861 w 591399"/>
                <a:gd name="connsiteY37" fmla="*/ 374426 h 586477"/>
                <a:gd name="connsiteX38" fmla="*/ 151861 w 591399"/>
                <a:gd name="connsiteY38" fmla="*/ 147551 h 586477"/>
                <a:gd name="connsiteX39" fmla="*/ 265295 w 591399"/>
                <a:gd name="connsiteY39" fmla="*/ 100501 h 586477"/>
                <a:gd name="connsiteX40" fmla="*/ 447469 w 591399"/>
                <a:gd name="connsiteY40" fmla="*/ 587 h 586477"/>
                <a:gd name="connsiteX41" fmla="*/ 458227 w 591399"/>
                <a:gd name="connsiteY41" fmla="*/ 5745 h 586477"/>
                <a:gd name="connsiteX42" fmla="*/ 492222 w 591399"/>
                <a:gd name="connsiteY42" fmla="*/ 91273 h 586477"/>
                <a:gd name="connsiteX43" fmla="*/ 487488 w 591399"/>
                <a:gd name="connsiteY43" fmla="*/ 102447 h 586477"/>
                <a:gd name="connsiteX44" fmla="*/ 484476 w 591399"/>
                <a:gd name="connsiteY44" fmla="*/ 102877 h 586477"/>
                <a:gd name="connsiteX45" fmla="*/ 476300 w 591399"/>
                <a:gd name="connsiteY45" fmla="*/ 97720 h 586477"/>
                <a:gd name="connsiteX46" fmla="*/ 450481 w 591399"/>
                <a:gd name="connsiteY46" fmla="*/ 32392 h 586477"/>
                <a:gd name="connsiteX47" fmla="*/ 397552 w 591399"/>
                <a:gd name="connsiteY47" fmla="*/ 150584 h 586477"/>
                <a:gd name="connsiteX48" fmla="*/ 385503 w 591399"/>
                <a:gd name="connsiteY48" fmla="*/ 135112 h 586477"/>
                <a:gd name="connsiteX49" fmla="*/ 435420 w 591399"/>
                <a:gd name="connsiteY49" fmla="*/ 23366 h 586477"/>
                <a:gd name="connsiteX50" fmla="*/ 366138 w 591399"/>
                <a:gd name="connsiteY50" fmla="*/ 49153 h 586477"/>
                <a:gd name="connsiteX51" fmla="*/ 355380 w 591399"/>
                <a:gd name="connsiteY51" fmla="*/ 43996 h 586477"/>
                <a:gd name="connsiteX52" fmla="*/ 360544 w 591399"/>
                <a:gd name="connsiteY52" fmla="*/ 32821 h 58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91399" h="586477">
                  <a:moveTo>
                    <a:pt x="90342" y="296231"/>
                  </a:moveTo>
                  <a:cubicBezTo>
                    <a:pt x="90772" y="296231"/>
                    <a:pt x="90772" y="296231"/>
                    <a:pt x="91202" y="296231"/>
                  </a:cubicBezTo>
                  <a:cubicBezTo>
                    <a:pt x="92923" y="302245"/>
                    <a:pt x="94644" y="308259"/>
                    <a:pt x="97225" y="313843"/>
                  </a:cubicBezTo>
                  <a:lnTo>
                    <a:pt x="14626" y="396750"/>
                  </a:lnTo>
                  <a:cubicBezTo>
                    <a:pt x="12905" y="398468"/>
                    <a:pt x="10754" y="399327"/>
                    <a:pt x="8603" y="399327"/>
                  </a:cubicBezTo>
                  <a:cubicBezTo>
                    <a:pt x="6452" y="399327"/>
                    <a:pt x="4301" y="398468"/>
                    <a:pt x="2580" y="396750"/>
                  </a:cubicBezTo>
                  <a:cubicBezTo>
                    <a:pt x="-861" y="393313"/>
                    <a:pt x="-861" y="387729"/>
                    <a:pt x="2580" y="384722"/>
                  </a:cubicBezTo>
                  <a:close/>
                  <a:moveTo>
                    <a:pt x="263356" y="191383"/>
                  </a:moveTo>
                  <a:cubicBezTo>
                    <a:pt x="266368" y="190524"/>
                    <a:pt x="268950" y="191813"/>
                    <a:pt x="271102" y="193960"/>
                  </a:cubicBezTo>
                  <a:lnTo>
                    <a:pt x="330913" y="256673"/>
                  </a:lnTo>
                  <a:lnTo>
                    <a:pt x="351997" y="209853"/>
                  </a:lnTo>
                  <a:cubicBezTo>
                    <a:pt x="355440" y="218444"/>
                    <a:pt x="358022" y="227464"/>
                    <a:pt x="358882" y="236484"/>
                  </a:cubicBezTo>
                  <a:lnTo>
                    <a:pt x="341670" y="275572"/>
                  </a:lnTo>
                  <a:cubicBezTo>
                    <a:pt x="340379" y="278149"/>
                    <a:pt x="338228" y="279868"/>
                    <a:pt x="335216" y="280297"/>
                  </a:cubicBezTo>
                  <a:cubicBezTo>
                    <a:pt x="332204" y="280727"/>
                    <a:pt x="329622" y="279868"/>
                    <a:pt x="327471" y="277720"/>
                  </a:cubicBezTo>
                  <a:lnTo>
                    <a:pt x="267659" y="215437"/>
                  </a:lnTo>
                  <a:lnTo>
                    <a:pt x="215593" y="343439"/>
                  </a:lnTo>
                  <a:cubicBezTo>
                    <a:pt x="210430" y="341291"/>
                    <a:pt x="205266" y="338285"/>
                    <a:pt x="200533" y="335278"/>
                  </a:cubicBezTo>
                  <a:lnTo>
                    <a:pt x="256902" y="196538"/>
                  </a:lnTo>
                  <a:cubicBezTo>
                    <a:pt x="258193" y="193531"/>
                    <a:pt x="260344" y="191813"/>
                    <a:pt x="263356" y="191383"/>
                  </a:cubicBezTo>
                  <a:close/>
                  <a:moveTo>
                    <a:pt x="265242" y="146262"/>
                  </a:moveTo>
                  <a:cubicBezTo>
                    <a:pt x="235875" y="146262"/>
                    <a:pt x="206508" y="157434"/>
                    <a:pt x="184132" y="179778"/>
                  </a:cubicBezTo>
                  <a:cubicBezTo>
                    <a:pt x="139382" y="224465"/>
                    <a:pt x="139382" y="297083"/>
                    <a:pt x="184132" y="341770"/>
                  </a:cubicBezTo>
                  <a:cubicBezTo>
                    <a:pt x="228882" y="386458"/>
                    <a:pt x="301601" y="386458"/>
                    <a:pt x="346351" y="341770"/>
                  </a:cubicBezTo>
                  <a:cubicBezTo>
                    <a:pt x="391101" y="297083"/>
                    <a:pt x="391101" y="224465"/>
                    <a:pt x="346351" y="179778"/>
                  </a:cubicBezTo>
                  <a:cubicBezTo>
                    <a:pt x="323976" y="157434"/>
                    <a:pt x="294609" y="146262"/>
                    <a:pt x="265242" y="146262"/>
                  </a:cubicBezTo>
                  <a:close/>
                  <a:moveTo>
                    <a:pt x="265295" y="100501"/>
                  </a:moveTo>
                  <a:cubicBezTo>
                    <a:pt x="306442" y="100501"/>
                    <a:pt x="347642" y="116184"/>
                    <a:pt x="379053" y="147551"/>
                  </a:cubicBezTo>
                  <a:cubicBezTo>
                    <a:pt x="435851" y="204270"/>
                    <a:pt x="441014" y="294075"/>
                    <a:pt x="394113" y="356809"/>
                  </a:cubicBezTo>
                  <a:lnTo>
                    <a:pt x="421651" y="384739"/>
                  </a:lnTo>
                  <a:cubicBezTo>
                    <a:pt x="434990" y="382161"/>
                    <a:pt x="449190" y="385598"/>
                    <a:pt x="459516" y="395911"/>
                  </a:cubicBezTo>
                  <a:lnTo>
                    <a:pt x="579136" y="515364"/>
                  </a:lnTo>
                  <a:cubicBezTo>
                    <a:pt x="595487" y="531692"/>
                    <a:pt x="595487" y="557903"/>
                    <a:pt x="579136" y="574231"/>
                  </a:cubicBezTo>
                  <a:cubicBezTo>
                    <a:pt x="562785" y="590559"/>
                    <a:pt x="536538" y="590559"/>
                    <a:pt x="520187" y="574231"/>
                  </a:cubicBezTo>
                  <a:lnTo>
                    <a:pt x="400567" y="454778"/>
                  </a:lnTo>
                  <a:cubicBezTo>
                    <a:pt x="390240" y="444465"/>
                    <a:pt x="386798" y="430286"/>
                    <a:pt x="389380" y="416965"/>
                  </a:cubicBezTo>
                  <a:lnTo>
                    <a:pt x="361411" y="389465"/>
                  </a:lnTo>
                  <a:cubicBezTo>
                    <a:pt x="298589" y="436301"/>
                    <a:pt x="208659" y="431145"/>
                    <a:pt x="151861" y="374426"/>
                  </a:cubicBezTo>
                  <a:cubicBezTo>
                    <a:pt x="89039" y="311692"/>
                    <a:pt x="89039" y="209856"/>
                    <a:pt x="151861" y="147551"/>
                  </a:cubicBezTo>
                  <a:cubicBezTo>
                    <a:pt x="183057" y="116184"/>
                    <a:pt x="224149" y="100501"/>
                    <a:pt x="265295" y="100501"/>
                  </a:cubicBezTo>
                  <a:close/>
                  <a:moveTo>
                    <a:pt x="447469" y="587"/>
                  </a:moveTo>
                  <a:cubicBezTo>
                    <a:pt x="451772" y="-1132"/>
                    <a:pt x="456505" y="1017"/>
                    <a:pt x="458227" y="5745"/>
                  </a:cubicBezTo>
                  <a:lnTo>
                    <a:pt x="492222" y="91273"/>
                  </a:lnTo>
                  <a:cubicBezTo>
                    <a:pt x="493943" y="95571"/>
                    <a:pt x="491792" y="100728"/>
                    <a:pt x="487488" y="102447"/>
                  </a:cubicBezTo>
                  <a:cubicBezTo>
                    <a:pt x="486628" y="102877"/>
                    <a:pt x="485337" y="102877"/>
                    <a:pt x="484476" y="102877"/>
                  </a:cubicBezTo>
                  <a:cubicBezTo>
                    <a:pt x="481034" y="102877"/>
                    <a:pt x="477591" y="100728"/>
                    <a:pt x="476300" y="97720"/>
                  </a:cubicBezTo>
                  <a:lnTo>
                    <a:pt x="450481" y="32392"/>
                  </a:lnTo>
                  <a:lnTo>
                    <a:pt x="397552" y="150584"/>
                  </a:lnTo>
                  <a:cubicBezTo>
                    <a:pt x="393679" y="144997"/>
                    <a:pt x="389806" y="140269"/>
                    <a:pt x="385503" y="135112"/>
                  </a:cubicBezTo>
                  <a:lnTo>
                    <a:pt x="435420" y="23366"/>
                  </a:lnTo>
                  <a:lnTo>
                    <a:pt x="366138" y="49153"/>
                  </a:lnTo>
                  <a:cubicBezTo>
                    <a:pt x="361835" y="50443"/>
                    <a:pt x="357102" y="48294"/>
                    <a:pt x="355380" y="43996"/>
                  </a:cubicBezTo>
                  <a:cubicBezTo>
                    <a:pt x="353659" y="39268"/>
                    <a:pt x="355811" y="34541"/>
                    <a:pt x="360544" y="32821"/>
                  </a:cubicBezTo>
                  <a:close/>
                </a:path>
              </a:pathLst>
            </a:custGeom>
            <a:solidFill>
              <a:srgbClr val="0188CA"/>
            </a:solidFill>
            <a:ln>
              <a:noFill/>
            </a:ln>
          </p:spPr>
        </p:sp>
        <p:sp>
          <p:nvSpPr>
            <p:cNvPr id="98" name="new-idea_69628">
              <a:extLst>
                <a:ext uri="{FF2B5EF4-FFF2-40B4-BE49-F238E27FC236}">
                  <a16:creationId xmlns:a16="http://schemas.microsoft.com/office/drawing/2014/main" id="{AAB4D5B1-C58C-494A-808E-E700D326AC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295" y="4580930"/>
              <a:ext cx="561975" cy="667128"/>
            </a:xfrm>
            <a:custGeom>
              <a:avLst/>
              <a:gdLst>
                <a:gd name="connsiteX0" fmla="*/ 218510 w 491355"/>
                <a:gd name="connsiteY0" fmla="*/ 191021 h 583294"/>
                <a:gd name="connsiteX1" fmla="*/ 291225 w 491355"/>
                <a:gd name="connsiteY1" fmla="*/ 263631 h 583294"/>
                <a:gd name="connsiteX2" fmla="*/ 263723 w 491355"/>
                <a:gd name="connsiteY2" fmla="*/ 320332 h 583294"/>
                <a:gd name="connsiteX3" fmla="*/ 259985 w 491355"/>
                <a:gd name="connsiteY3" fmla="*/ 327975 h 583294"/>
                <a:gd name="connsiteX4" fmla="*/ 259985 w 491355"/>
                <a:gd name="connsiteY4" fmla="*/ 346994 h 583294"/>
                <a:gd name="connsiteX5" fmla="*/ 237111 w 491355"/>
                <a:gd name="connsiteY5" fmla="*/ 369834 h 583294"/>
                <a:gd name="connsiteX6" fmla="*/ 199997 w 491355"/>
                <a:gd name="connsiteY6" fmla="*/ 369834 h 583294"/>
                <a:gd name="connsiteX7" fmla="*/ 177123 w 491355"/>
                <a:gd name="connsiteY7" fmla="*/ 346994 h 583294"/>
                <a:gd name="connsiteX8" fmla="*/ 177123 w 491355"/>
                <a:gd name="connsiteY8" fmla="*/ 327975 h 583294"/>
                <a:gd name="connsiteX9" fmla="*/ 173474 w 491355"/>
                <a:gd name="connsiteY9" fmla="*/ 320332 h 583294"/>
                <a:gd name="connsiteX10" fmla="*/ 146506 w 491355"/>
                <a:gd name="connsiteY10" fmla="*/ 254565 h 583294"/>
                <a:gd name="connsiteX11" fmla="*/ 210144 w 491355"/>
                <a:gd name="connsiteY11" fmla="*/ 191554 h 583294"/>
                <a:gd name="connsiteX12" fmla="*/ 218510 w 491355"/>
                <a:gd name="connsiteY12" fmla="*/ 191021 h 583294"/>
                <a:gd name="connsiteX13" fmla="*/ 208005 w 491355"/>
                <a:gd name="connsiteY13" fmla="*/ 172064 h 583294"/>
                <a:gd name="connsiteX14" fmla="*/ 127011 w 491355"/>
                <a:gd name="connsiteY14" fmla="*/ 252142 h 583294"/>
                <a:gd name="connsiteX15" fmla="*/ 157539 w 491355"/>
                <a:gd name="connsiteY15" fmla="*/ 332575 h 583294"/>
                <a:gd name="connsiteX16" fmla="*/ 157539 w 491355"/>
                <a:gd name="connsiteY16" fmla="*/ 346972 h 583294"/>
                <a:gd name="connsiteX17" fmla="*/ 186644 w 491355"/>
                <a:gd name="connsiteY17" fmla="*/ 387056 h 583294"/>
                <a:gd name="connsiteX18" fmla="*/ 186644 w 491355"/>
                <a:gd name="connsiteY18" fmla="*/ 403231 h 583294"/>
                <a:gd name="connsiteX19" fmla="*/ 203020 w 491355"/>
                <a:gd name="connsiteY19" fmla="*/ 419673 h 583294"/>
                <a:gd name="connsiteX20" fmla="*/ 234083 w 491355"/>
                <a:gd name="connsiteY20" fmla="*/ 419673 h 583294"/>
                <a:gd name="connsiteX21" fmla="*/ 250549 w 491355"/>
                <a:gd name="connsiteY21" fmla="*/ 403231 h 583294"/>
                <a:gd name="connsiteX22" fmla="*/ 250549 w 491355"/>
                <a:gd name="connsiteY22" fmla="*/ 387056 h 583294"/>
                <a:gd name="connsiteX23" fmla="*/ 279564 w 491355"/>
                <a:gd name="connsiteY23" fmla="*/ 346972 h 583294"/>
                <a:gd name="connsiteX24" fmla="*/ 279564 w 491355"/>
                <a:gd name="connsiteY24" fmla="*/ 332575 h 583294"/>
                <a:gd name="connsiteX25" fmla="*/ 310805 w 491355"/>
                <a:gd name="connsiteY25" fmla="*/ 263607 h 583294"/>
                <a:gd name="connsiteX26" fmla="*/ 208005 w 491355"/>
                <a:gd name="connsiteY26" fmla="*/ 172064 h 583294"/>
                <a:gd name="connsiteX27" fmla="*/ 121581 w 491355"/>
                <a:gd name="connsiteY27" fmla="*/ 119627 h 583294"/>
                <a:gd name="connsiteX28" fmla="*/ 117487 w 491355"/>
                <a:gd name="connsiteY28" fmla="*/ 121316 h 583294"/>
                <a:gd name="connsiteX29" fmla="*/ 111880 w 491355"/>
                <a:gd name="connsiteY29" fmla="*/ 126915 h 583294"/>
                <a:gd name="connsiteX30" fmla="*/ 111880 w 491355"/>
                <a:gd name="connsiteY30" fmla="*/ 135181 h 583294"/>
                <a:gd name="connsiteX31" fmla="*/ 129058 w 491355"/>
                <a:gd name="connsiteY31" fmla="*/ 152334 h 583294"/>
                <a:gd name="connsiteX32" fmla="*/ 133152 w 491355"/>
                <a:gd name="connsiteY32" fmla="*/ 154022 h 583294"/>
                <a:gd name="connsiteX33" fmla="*/ 137335 w 491355"/>
                <a:gd name="connsiteY33" fmla="*/ 152334 h 583294"/>
                <a:gd name="connsiteX34" fmla="*/ 142942 w 491355"/>
                <a:gd name="connsiteY34" fmla="*/ 146735 h 583294"/>
                <a:gd name="connsiteX35" fmla="*/ 142942 w 491355"/>
                <a:gd name="connsiteY35" fmla="*/ 138469 h 583294"/>
                <a:gd name="connsiteX36" fmla="*/ 125765 w 491355"/>
                <a:gd name="connsiteY36" fmla="*/ 121316 h 583294"/>
                <a:gd name="connsiteX37" fmla="*/ 121581 w 491355"/>
                <a:gd name="connsiteY37" fmla="*/ 119627 h 583294"/>
                <a:gd name="connsiteX38" fmla="*/ 315522 w 491355"/>
                <a:gd name="connsiteY38" fmla="*/ 117672 h 583294"/>
                <a:gd name="connsiteX39" fmla="*/ 311339 w 491355"/>
                <a:gd name="connsiteY39" fmla="*/ 119361 h 583294"/>
                <a:gd name="connsiteX40" fmla="*/ 294250 w 491355"/>
                <a:gd name="connsiteY40" fmla="*/ 136514 h 583294"/>
                <a:gd name="connsiteX41" fmla="*/ 294250 w 491355"/>
                <a:gd name="connsiteY41" fmla="*/ 144779 h 583294"/>
                <a:gd name="connsiteX42" fmla="*/ 299768 w 491355"/>
                <a:gd name="connsiteY42" fmla="*/ 150378 h 583294"/>
                <a:gd name="connsiteX43" fmla="*/ 303951 w 491355"/>
                <a:gd name="connsiteY43" fmla="*/ 152067 h 583294"/>
                <a:gd name="connsiteX44" fmla="*/ 308045 w 491355"/>
                <a:gd name="connsiteY44" fmla="*/ 150378 h 583294"/>
                <a:gd name="connsiteX45" fmla="*/ 325223 w 491355"/>
                <a:gd name="connsiteY45" fmla="*/ 133225 h 583294"/>
                <a:gd name="connsiteX46" fmla="*/ 325223 w 491355"/>
                <a:gd name="connsiteY46" fmla="*/ 124960 h 583294"/>
                <a:gd name="connsiteX47" fmla="*/ 319616 w 491355"/>
                <a:gd name="connsiteY47" fmla="*/ 119361 h 583294"/>
                <a:gd name="connsiteX48" fmla="*/ 315522 w 491355"/>
                <a:gd name="connsiteY48" fmla="*/ 117672 h 583294"/>
                <a:gd name="connsiteX49" fmla="*/ 214591 w 491355"/>
                <a:gd name="connsiteY49" fmla="*/ 82921 h 583294"/>
                <a:gd name="connsiteX50" fmla="*/ 208717 w 491355"/>
                <a:gd name="connsiteY50" fmla="*/ 88787 h 583294"/>
                <a:gd name="connsiteX51" fmla="*/ 208717 w 491355"/>
                <a:gd name="connsiteY51" fmla="*/ 121138 h 583294"/>
                <a:gd name="connsiteX52" fmla="*/ 214591 w 491355"/>
                <a:gd name="connsiteY52" fmla="*/ 127004 h 583294"/>
                <a:gd name="connsiteX53" fmla="*/ 222512 w 491355"/>
                <a:gd name="connsiteY53" fmla="*/ 127004 h 583294"/>
                <a:gd name="connsiteX54" fmla="*/ 228387 w 491355"/>
                <a:gd name="connsiteY54" fmla="*/ 121138 h 583294"/>
                <a:gd name="connsiteX55" fmla="*/ 228387 w 491355"/>
                <a:gd name="connsiteY55" fmla="*/ 88787 h 583294"/>
                <a:gd name="connsiteX56" fmla="*/ 222512 w 491355"/>
                <a:gd name="connsiteY56" fmla="*/ 82921 h 583294"/>
                <a:gd name="connsiteX57" fmla="*/ 249125 w 491355"/>
                <a:gd name="connsiteY57" fmla="*/ 0 h 583294"/>
                <a:gd name="connsiteX58" fmla="*/ 430337 w 491355"/>
                <a:gd name="connsiteY58" fmla="*/ 92342 h 583294"/>
                <a:gd name="connsiteX59" fmla="*/ 490504 w 491355"/>
                <a:gd name="connsiteY59" fmla="*/ 347239 h 583294"/>
                <a:gd name="connsiteX60" fmla="*/ 488368 w 491355"/>
                <a:gd name="connsiteY60" fmla="*/ 366436 h 583294"/>
                <a:gd name="connsiteX61" fmla="*/ 471279 w 491355"/>
                <a:gd name="connsiteY61" fmla="*/ 375502 h 583294"/>
                <a:gd name="connsiteX62" fmla="*/ 443421 w 491355"/>
                <a:gd name="connsiteY62" fmla="*/ 375502 h 583294"/>
                <a:gd name="connsiteX63" fmla="*/ 395448 w 491355"/>
                <a:gd name="connsiteY63" fmla="*/ 517081 h 583294"/>
                <a:gd name="connsiteX64" fmla="*/ 335548 w 491355"/>
                <a:gd name="connsiteY64" fmla="*/ 517259 h 583294"/>
                <a:gd name="connsiteX65" fmla="*/ 310894 w 491355"/>
                <a:gd name="connsiteY65" fmla="*/ 527391 h 583294"/>
                <a:gd name="connsiteX66" fmla="*/ 300569 w 491355"/>
                <a:gd name="connsiteY66" fmla="*/ 552010 h 583294"/>
                <a:gd name="connsiteX67" fmla="*/ 300569 w 491355"/>
                <a:gd name="connsiteY67" fmla="*/ 568452 h 583294"/>
                <a:gd name="connsiteX68" fmla="*/ 285705 w 491355"/>
                <a:gd name="connsiteY68" fmla="*/ 583294 h 583294"/>
                <a:gd name="connsiteX69" fmla="*/ 104315 w 491355"/>
                <a:gd name="connsiteY69" fmla="*/ 583294 h 583294"/>
                <a:gd name="connsiteX70" fmla="*/ 89362 w 491355"/>
                <a:gd name="connsiteY70" fmla="*/ 568452 h 583294"/>
                <a:gd name="connsiteX71" fmla="*/ 89362 w 491355"/>
                <a:gd name="connsiteY71" fmla="*/ 458601 h 583294"/>
                <a:gd name="connsiteX72" fmla="*/ 69603 w 491355"/>
                <a:gd name="connsiteY72" fmla="*/ 413096 h 583294"/>
                <a:gd name="connsiteX73" fmla="*/ 1159 w 491355"/>
                <a:gd name="connsiteY73" fmla="*/ 186196 h 583294"/>
                <a:gd name="connsiteX74" fmla="*/ 249125 w 491355"/>
                <a:gd name="connsiteY74" fmla="*/ 0 h 583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91355" h="583294">
                  <a:moveTo>
                    <a:pt x="218510" y="191021"/>
                  </a:moveTo>
                  <a:cubicBezTo>
                    <a:pt x="258561" y="191021"/>
                    <a:pt x="291225" y="223638"/>
                    <a:pt x="291225" y="263631"/>
                  </a:cubicBezTo>
                  <a:cubicBezTo>
                    <a:pt x="291225" y="285760"/>
                    <a:pt x="281168" y="306467"/>
                    <a:pt x="263723" y="320332"/>
                  </a:cubicBezTo>
                  <a:cubicBezTo>
                    <a:pt x="261320" y="322198"/>
                    <a:pt x="259985" y="325042"/>
                    <a:pt x="259985" y="327975"/>
                  </a:cubicBezTo>
                  <a:lnTo>
                    <a:pt x="259985" y="346994"/>
                  </a:lnTo>
                  <a:cubicBezTo>
                    <a:pt x="259985" y="359614"/>
                    <a:pt x="249750" y="369834"/>
                    <a:pt x="237111" y="369834"/>
                  </a:cubicBezTo>
                  <a:lnTo>
                    <a:pt x="199997" y="369834"/>
                  </a:lnTo>
                  <a:cubicBezTo>
                    <a:pt x="187359" y="369834"/>
                    <a:pt x="177123" y="359614"/>
                    <a:pt x="177123" y="346994"/>
                  </a:cubicBezTo>
                  <a:lnTo>
                    <a:pt x="177123" y="327975"/>
                  </a:lnTo>
                  <a:cubicBezTo>
                    <a:pt x="177123" y="325042"/>
                    <a:pt x="175788" y="322198"/>
                    <a:pt x="173474" y="320332"/>
                  </a:cubicBezTo>
                  <a:cubicBezTo>
                    <a:pt x="153449" y="304512"/>
                    <a:pt x="143391" y="279894"/>
                    <a:pt x="146506" y="254565"/>
                  </a:cubicBezTo>
                  <a:cubicBezTo>
                    <a:pt x="150422" y="221682"/>
                    <a:pt x="177212" y="195198"/>
                    <a:pt x="210144" y="191554"/>
                  </a:cubicBezTo>
                  <a:cubicBezTo>
                    <a:pt x="212992" y="191199"/>
                    <a:pt x="215751" y="191021"/>
                    <a:pt x="218510" y="191021"/>
                  </a:cubicBezTo>
                  <a:close/>
                  <a:moveTo>
                    <a:pt x="208005" y="172064"/>
                  </a:moveTo>
                  <a:cubicBezTo>
                    <a:pt x="166084" y="176686"/>
                    <a:pt x="132084" y="210370"/>
                    <a:pt x="127011" y="252142"/>
                  </a:cubicBezTo>
                  <a:cubicBezTo>
                    <a:pt x="123273" y="282715"/>
                    <a:pt x="134665" y="312400"/>
                    <a:pt x="157539" y="332575"/>
                  </a:cubicBezTo>
                  <a:lnTo>
                    <a:pt x="157539" y="346972"/>
                  </a:lnTo>
                  <a:cubicBezTo>
                    <a:pt x="157539" y="365636"/>
                    <a:pt x="169733" y="381368"/>
                    <a:pt x="186644" y="387056"/>
                  </a:cubicBezTo>
                  <a:lnTo>
                    <a:pt x="186644" y="403231"/>
                  </a:lnTo>
                  <a:cubicBezTo>
                    <a:pt x="186644" y="412296"/>
                    <a:pt x="193942" y="419673"/>
                    <a:pt x="203020" y="419673"/>
                  </a:cubicBezTo>
                  <a:lnTo>
                    <a:pt x="234083" y="419673"/>
                  </a:lnTo>
                  <a:cubicBezTo>
                    <a:pt x="243161" y="419673"/>
                    <a:pt x="250549" y="412296"/>
                    <a:pt x="250549" y="403231"/>
                  </a:cubicBezTo>
                  <a:lnTo>
                    <a:pt x="250549" y="387056"/>
                  </a:lnTo>
                  <a:cubicBezTo>
                    <a:pt x="267370" y="381368"/>
                    <a:pt x="279564" y="365636"/>
                    <a:pt x="279564" y="346972"/>
                  </a:cubicBezTo>
                  <a:lnTo>
                    <a:pt x="279564" y="332575"/>
                  </a:lnTo>
                  <a:cubicBezTo>
                    <a:pt x="299501" y="315066"/>
                    <a:pt x="310805" y="290181"/>
                    <a:pt x="310805" y="263607"/>
                  </a:cubicBezTo>
                  <a:cubicBezTo>
                    <a:pt x="310805" y="209303"/>
                    <a:pt x="263721" y="165843"/>
                    <a:pt x="208005" y="172064"/>
                  </a:cubicBezTo>
                  <a:close/>
                  <a:moveTo>
                    <a:pt x="121581" y="119627"/>
                  </a:moveTo>
                  <a:cubicBezTo>
                    <a:pt x="120068" y="119627"/>
                    <a:pt x="118555" y="120249"/>
                    <a:pt x="117487" y="121316"/>
                  </a:cubicBezTo>
                  <a:lnTo>
                    <a:pt x="111880" y="126915"/>
                  </a:lnTo>
                  <a:cubicBezTo>
                    <a:pt x="109566" y="129137"/>
                    <a:pt x="109566" y="132870"/>
                    <a:pt x="111880" y="135181"/>
                  </a:cubicBezTo>
                  <a:lnTo>
                    <a:pt x="129058" y="152334"/>
                  </a:lnTo>
                  <a:cubicBezTo>
                    <a:pt x="130126" y="153400"/>
                    <a:pt x="131639" y="154022"/>
                    <a:pt x="133152" y="154022"/>
                  </a:cubicBezTo>
                  <a:cubicBezTo>
                    <a:pt x="134754" y="154022"/>
                    <a:pt x="136267" y="153400"/>
                    <a:pt x="137335" y="152334"/>
                  </a:cubicBezTo>
                  <a:lnTo>
                    <a:pt x="142942" y="146735"/>
                  </a:lnTo>
                  <a:cubicBezTo>
                    <a:pt x="145168" y="144424"/>
                    <a:pt x="145168" y="140691"/>
                    <a:pt x="142942" y="138469"/>
                  </a:cubicBezTo>
                  <a:lnTo>
                    <a:pt x="125765" y="121316"/>
                  </a:lnTo>
                  <a:cubicBezTo>
                    <a:pt x="124697" y="120249"/>
                    <a:pt x="123184" y="119627"/>
                    <a:pt x="121581" y="119627"/>
                  </a:cubicBezTo>
                  <a:close/>
                  <a:moveTo>
                    <a:pt x="315522" y="117672"/>
                  </a:moveTo>
                  <a:cubicBezTo>
                    <a:pt x="313920" y="117672"/>
                    <a:pt x="312496" y="118294"/>
                    <a:pt x="311339" y="119361"/>
                  </a:cubicBezTo>
                  <a:lnTo>
                    <a:pt x="294250" y="136514"/>
                  </a:lnTo>
                  <a:cubicBezTo>
                    <a:pt x="291936" y="138825"/>
                    <a:pt x="291936" y="142468"/>
                    <a:pt x="294250" y="144779"/>
                  </a:cubicBezTo>
                  <a:lnTo>
                    <a:pt x="299768" y="150378"/>
                  </a:lnTo>
                  <a:cubicBezTo>
                    <a:pt x="300925" y="151445"/>
                    <a:pt x="302349" y="152067"/>
                    <a:pt x="303951" y="152067"/>
                  </a:cubicBezTo>
                  <a:cubicBezTo>
                    <a:pt x="305464" y="152067"/>
                    <a:pt x="306977" y="151445"/>
                    <a:pt x="308045" y="150378"/>
                  </a:cubicBezTo>
                  <a:lnTo>
                    <a:pt x="325223" y="133225"/>
                  </a:lnTo>
                  <a:cubicBezTo>
                    <a:pt x="327537" y="130915"/>
                    <a:pt x="327537" y="127271"/>
                    <a:pt x="325223" y="124960"/>
                  </a:cubicBezTo>
                  <a:lnTo>
                    <a:pt x="319616" y="119361"/>
                  </a:lnTo>
                  <a:cubicBezTo>
                    <a:pt x="318548" y="118294"/>
                    <a:pt x="317035" y="117672"/>
                    <a:pt x="315522" y="117672"/>
                  </a:cubicBezTo>
                  <a:close/>
                  <a:moveTo>
                    <a:pt x="214591" y="82921"/>
                  </a:moveTo>
                  <a:cubicBezTo>
                    <a:pt x="211387" y="82921"/>
                    <a:pt x="208717" y="85588"/>
                    <a:pt x="208717" y="88787"/>
                  </a:cubicBezTo>
                  <a:lnTo>
                    <a:pt x="208717" y="121138"/>
                  </a:lnTo>
                  <a:cubicBezTo>
                    <a:pt x="208717" y="124427"/>
                    <a:pt x="211387" y="127004"/>
                    <a:pt x="214591" y="127004"/>
                  </a:cubicBezTo>
                  <a:lnTo>
                    <a:pt x="222512" y="127004"/>
                  </a:lnTo>
                  <a:cubicBezTo>
                    <a:pt x="225716" y="127004"/>
                    <a:pt x="228387" y="124427"/>
                    <a:pt x="228387" y="121138"/>
                  </a:cubicBezTo>
                  <a:lnTo>
                    <a:pt x="228387" y="88787"/>
                  </a:lnTo>
                  <a:cubicBezTo>
                    <a:pt x="228387" y="85588"/>
                    <a:pt x="225716" y="82921"/>
                    <a:pt x="222512" y="82921"/>
                  </a:cubicBezTo>
                  <a:close/>
                  <a:moveTo>
                    <a:pt x="249125" y="0"/>
                  </a:moveTo>
                  <a:cubicBezTo>
                    <a:pt x="328071" y="0"/>
                    <a:pt x="396427" y="37506"/>
                    <a:pt x="430337" y="92342"/>
                  </a:cubicBezTo>
                  <a:cubicBezTo>
                    <a:pt x="449384" y="116961"/>
                    <a:pt x="478489" y="280404"/>
                    <a:pt x="490504" y="347239"/>
                  </a:cubicBezTo>
                  <a:cubicBezTo>
                    <a:pt x="491661" y="353905"/>
                    <a:pt x="492195" y="360748"/>
                    <a:pt x="488368" y="366436"/>
                  </a:cubicBezTo>
                  <a:cubicBezTo>
                    <a:pt x="484452" y="372124"/>
                    <a:pt x="478044" y="375502"/>
                    <a:pt x="471279" y="375502"/>
                  </a:cubicBezTo>
                  <a:lnTo>
                    <a:pt x="443421" y="375502"/>
                  </a:lnTo>
                  <a:cubicBezTo>
                    <a:pt x="431761" y="455046"/>
                    <a:pt x="445735" y="510593"/>
                    <a:pt x="395448" y="517081"/>
                  </a:cubicBezTo>
                  <a:cubicBezTo>
                    <a:pt x="392243" y="517437"/>
                    <a:pt x="361270" y="517437"/>
                    <a:pt x="335548" y="517259"/>
                  </a:cubicBezTo>
                  <a:cubicBezTo>
                    <a:pt x="326291" y="517259"/>
                    <a:pt x="317391" y="520903"/>
                    <a:pt x="310894" y="527391"/>
                  </a:cubicBezTo>
                  <a:cubicBezTo>
                    <a:pt x="304307" y="533879"/>
                    <a:pt x="300569" y="542767"/>
                    <a:pt x="300569" y="552010"/>
                  </a:cubicBezTo>
                  <a:lnTo>
                    <a:pt x="300569" y="568452"/>
                  </a:lnTo>
                  <a:cubicBezTo>
                    <a:pt x="300569" y="576628"/>
                    <a:pt x="293983" y="583294"/>
                    <a:pt x="285705" y="583294"/>
                  </a:cubicBezTo>
                  <a:lnTo>
                    <a:pt x="104315" y="583294"/>
                  </a:lnTo>
                  <a:cubicBezTo>
                    <a:pt x="96037" y="583294"/>
                    <a:pt x="89362" y="576628"/>
                    <a:pt x="89362" y="568452"/>
                  </a:cubicBezTo>
                  <a:lnTo>
                    <a:pt x="89362" y="458601"/>
                  </a:lnTo>
                  <a:cubicBezTo>
                    <a:pt x="89362" y="441359"/>
                    <a:pt x="82242" y="424917"/>
                    <a:pt x="69603" y="413096"/>
                  </a:cubicBezTo>
                  <a:cubicBezTo>
                    <a:pt x="37472" y="383056"/>
                    <a:pt x="-7831" y="348306"/>
                    <a:pt x="1159" y="186196"/>
                  </a:cubicBezTo>
                  <a:cubicBezTo>
                    <a:pt x="10326" y="20619"/>
                    <a:pt x="136534" y="0"/>
                    <a:pt x="249125" y="0"/>
                  </a:cubicBezTo>
                  <a:close/>
                </a:path>
              </a:pathLst>
            </a:custGeom>
            <a:solidFill>
              <a:srgbClr val="0188CA"/>
            </a:solidFill>
            <a:ln>
              <a:noFill/>
            </a:ln>
          </p:spPr>
        </p:sp>
        <p:sp>
          <p:nvSpPr>
            <p:cNvPr id="99" name="molecule_67942">
              <a:extLst>
                <a:ext uri="{FF2B5EF4-FFF2-40B4-BE49-F238E27FC236}">
                  <a16:creationId xmlns:a16="http://schemas.microsoft.com/office/drawing/2014/main" id="{A12D83AD-5FF1-43C4-9034-A1BF9BDED40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57880" y="4580926"/>
              <a:ext cx="509026" cy="641536"/>
            </a:xfrm>
            <a:custGeom>
              <a:avLst/>
              <a:gdLst>
                <a:gd name="T0" fmla="*/ 2824 w 4327"/>
                <a:gd name="T1" fmla="*/ 2848 h 5461"/>
                <a:gd name="T2" fmla="*/ 3243 w 4327"/>
                <a:gd name="T3" fmla="*/ 1789 h 5461"/>
                <a:gd name="T4" fmla="*/ 4066 w 4327"/>
                <a:gd name="T5" fmla="*/ 752 h 5461"/>
                <a:gd name="T6" fmla="*/ 2993 w 4327"/>
                <a:gd name="T7" fmla="*/ 1510 h 5461"/>
                <a:gd name="T8" fmla="*/ 1769 w 4327"/>
                <a:gd name="T9" fmla="*/ 1847 h 5461"/>
                <a:gd name="T10" fmla="*/ 1171 w 4327"/>
                <a:gd name="T11" fmla="*/ 253 h 5461"/>
                <a:gd name="T12" fmla="*/ 254 w 4327"/>
                <a:gd name="T13" fmla="*/ 1171 h 5461"/>
                <a:gd name="T14" fmla="*/ 1467 w 4327"/>
                <a:gd name="T15" fmla="*/ 2068 h 5461"/>
                <a:gd name="T16" fmla="*/ 1527 w 4327"/>
                <a:gd name="T17" fmla="*/ 3163 h 5461"/>
                <a:gd name="T18" fmla="*/ 379 w 4327"/>
                <a:gd name="T19" fmla="*/ 4258 h 5461"/>
                <a:gd name="T20" fmla="*/ 1321 w 4327"/>
                <a:gd name="T21" fmla="*/ 5201 h 5461"/>
                <a:gd name="T22" fmla="*/ 1852 w 4327"/>
                <a:gd name="T23" fmla="*/ 3349 h 5461"/>
                <a:gd name="T24" fmla="*/ 3191 w 4327"/>
                <a:gd name="T25" fmla="*/ 3532 h 5461"/>
                <a:gd name="T26" fmla="*/ 4081 w 4327"/>
                <a:gd name="T27" fmla="*/ 4017 h 5461"/>
                <a:gd name="T28" fmla="*/ 3395 w 4327"/>
                <a:gd name="T29" fmla="*/ 3218 h 5461"/>
                <a:gd name="T30" fmla="*/ 568 w 4327"/>
                <a:gd name="T31" fmla="*/ 4621 h 5461"/>
                <a:gd name="T32" fmla="*/ 422 w 4327"/>
                <a:gd name="T33" fmla="*/ 4638 h 5461"/>
                <a:gd name="T34" fmla="*/ 758 w 4327"/>
                <a:gd name="T35" fmla="*/ 4302 h 5461"/>
                <a:gd name="T36" fmla="*/ 741 w 4327"/>
                <a:gd name="T37" fmla="*/ 4448 h 5461"/>
                <a:gd name="T38" fmla="*/ 651 w 4327"/>
                <a:gd name="T39" fmla="*/ 4531 h 5461"/>
                <a:gd name="T40" fmla="*/ 3223 w 4327"/>
                <a:gd name="T41" fmla="*/ 852 h 5461"/>
                <a:gd name="T42" fmla="*/ 3527 w 4327"/>
                <a:gd name="T43" fmla="*/ 882 h 5461"/>
                <a:gd name="T44" fmla="*/ 3447 w 4327"/>
                <a:gd name="T45" fmla="*/ 978 h 5461"/>
                <a:gd name="T46" fmla="*/ 3349 w 4327"/>
                <a:gd name="T47" fmla="*/ 1075 h 5461"/>
                <a:gd name="T48" fmla="*/ 3254 w 4327"/>
                <a:gd name="T49" fmla="*/ 1155 h 5461"/>
                <a:gd name="T50" fmla="*/ 3223 w 4327"/>
                <a:gd name="T51" fmla="*/ 852 h 5461"/>
                <a:gd name="T52" fmla="*/ 438 w 4327"/>
                <a:gd name="T53" fmla="*/ 606 h 5461"/>
                <a:gd name="T54" fmla="*/ 296 w 4327"/>
                <a:gd name="T55" fmla="*/ 623 h 5461"/>
                <a:gd name="T56" fmla="*/ 623 w 4327"/>
                <a:gd name="T57" fmla="*/ 295 h 5461"/>
                <a:gd name="T58" fmla="*/ 607 w 4327"/>
                <a:gd name="T59" fmla="*/ 438 h 5461"/>
                <a:gd name="T60" fmla="*/ 519 w 4327"/>
                <a:gd name="T61" fmla="*/ 518 h 5461"/>
                <a:gd name="T62" fmla="*/ 1629 w 4327"/>
                <a:gd name="T63" fmla="*/ 2140 h 5461"/>
                <a:gd name="T64" fmla="*/ 1991 w 4327"/>
                <a:gd name="T65" fmla="*/ 2176 h 5461"/>
                <a:gd name="T66" fmla="*/ 1896 w 4327"/>
                <a:gd name="T67" fmla="*/ 2290 h 5461"/>
                <a:gd name="T68" fmla="*/ 1779 w 4327"/>
                <a:gd name="T69" fmla="*/ 2407 h 5461"/>
                <a:gd name="T70" fmla="*/ 1665 w 4327"/>
                <a:gd name="T71" fmla="*/ 2502 h 5461"/>
                <a:gd name="T72" fmla="*/ 1629 w 4327"/>
                <a:gd name="T73" fmla="*/ 2140 h 5461"/>
                <a:gd name="T74" fmla="*/ 3437 w 4327"/>
                <a:gd name="T75" fmla="*/ 3589 h 5461"/>
                <a:gd name="T76" fmla="*/ 3413 w 4327"/>
                <a:gd name="T77" fmla="*/ 3349 h 5461"/>
                <a:gd name="T78" fmla="*/ 3653 w 4327"/>
                <a:gd name="T79" fmla="*/ 3373 h 5461"/>
                <a:gd name="T80" fmla="*/ 3590 w 4327"/>
                <a:gd name="T81" fmla="*/ 3449 h 5461"/>
                <a:gd name="T82" fmla="*/ 3513 w 4327"/>
                <a:gd name="T83" fmla="*/ 3526 h 5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27" h="5461">
                  <a:moveTo>
                    <a:pt x="3395" y="3218"/>
                  </a:moveTo>
                  <a:lnTo>
                    <a:pt x="2824" y="2848"/>
                  </a:lnTo>
                  <a:cubicBezTo>
                    <a:pt x="2897" y="2639"/>
                    <a:pt x="2881" y="2405"/>
                    <a:pt x="2775" y="2207"/>
                  </a:cubicBezTo>
                  <a:lnTo>
                    <a:pt x="3243" y="1789"/>
                  </a:lnTo>
                  <a:cubicBezTo>
                    <a:pt x="3500" y="1950"/>
                    <a:pt x="3843" y="1918"/>
                    <a:pt x="4066" y="1695"/>
                  </a:cubicBezTo>
                  <a:cubicBezTo>
                    <a:pt x="4327" y="1434"/>
                    <a:pt x="4327" y="1012"/>
                    <a:pt x="4066" y="752"/>
                  </a:cubicBezTo>
                  <a:cubicBezTo>
                    <a:pt x="3806" y="492"/>
                    <a:pt x="3384" y="492"/>
                    <a:pt x="3124" y="752"/>
                  </a:cubicBezTo>
                  <a:cubicBezTo>
                    <a:pt x="2919" y="957"/>
                    <a:pt x="2875" y="1262"/>
                    <a:pt x="2993" y="1510"/>
                  </a:cubicBezTo>
                  <a:lnTo>
                    <a:pt x="2525" y="1929"/>
                  </a:lnTo>
                  <a:cubicBezTo>
                    <a:pt x="2301" y="1773"/>
                    <a:pt x="2015" y="1746"/>
                    <a:pt x="1769" y="1847"/>
                  </a:cubicBezTo>
                  <a:lnTo>
                    <a:pt x="1229" y="1104"/>
                  </a:lnTo>
                  <a:cubicBezTo>
                    <a:pt x="1423" y="850"/>
                    <a:pt x="1404" y="485"/>
                    <a:pt x="1171" y="253"/>
                  </a:cubicBezTo>
                  <a:cubicBezTo>
                    <a:pt x="918" y="0"/>
                    <a:pt x="507" y="0"/>
                    <a:pt x="254" y="253"/>
                  </a:cubicBezTo>
                  <a:cubicBezTo>
                    <a:pt x="0" y="506"/>
                    <a:pt x="0" y="917"/>
                    <a:pt x="254" y="1171"/>
                  </a:cubicBezTo>
                  <a:cubicBezTo>
                    <a:pt x="436" y="1353"/>
                    <a:pt x="699" y="1404"/>
                    <a:pt x="926" y="1325"/>
                  </a:cubicBezTo>
                  <a:lnTo>
                    <a:pt x="1467" y="2068"/>
                  </a:lnTo>
                  <a:cubicBezTo>
                    <a:pt x="1200" y="2381"/>
                    <a:pt x="1214" y="2851"/>
                    <a:pt x="1510" y="3147"/>
                  </a:cubicBezTo>
                  <a:cubicBezTo>
                    <a:pt x="1515" y="3152"/>
                    <a:pt x="1521" y="3158"/>
                    <a:pt x="1527" y="3163"/>
                  </a:cubicBezTo>
                  <a:lnTo>
                    <a:pt x="1004" y="4081"/>
                  </a:lnTo>
                  <a:cubicBezTo>
                    <a:pt x="786" y="4030"/>
                    <a:pt x="548" y="4089"/>
                    <a:pt x="379" y="4258"/>
                  </a:cubicBezTo>
                  <a:cubicBezTo>
                    <a:pt x="118" y="4519"/>
                    <a:pt x="118" y="4941"/>
                    <a:pt x="379" y="5201"/>
                  </a:cubicBezTo>
                  <a:cubicBezTo>
                    <a:pt x="639" y="5461"/>
                    <a:pt x="1061" y="5461"/>
                    <a:pt x="1321" y="5201"/>
                  </a:cubicBezTo>
                  <a:cubicBezTo>
                    <a:pt x="1579" y="4944"/>
                    <a:pt x="1581" y="4528"/>
                    <a:pt x="1329" y="4267"/>
                  </a:cubicBezTo>
                  <a:lnTo>
                    <a:pt x="1852" y="3349"/>
                  </a:lnTo>
                  <a:cubicBezTo>
                    <a:pt x="2115" y="3424"/>
                    <a:pt x="2409" y="3362"/>
                    <a:pt x="2620" y="3161"/>
                  </a:cubicBezTo>
                  <a:lnTo>
                    <a:pt x="3191" y="3532"/>
                  </a:lnTo>
                  <a:cubicBezTo>
                    <a:pt x="3155" y="3701"/>
                    <a:pt x="3202" y="3885"/>
                    <a:pt x="3334" y="4017"/>
                  </a:cubicBezTo>
                  <a:cubicBezTo>
                    <a:pt x="3540" y="4223"/>
                    <a:pt x="3874" y="4223"/>
                    <a:pt x="4081" y="4017"/>
                  </a:cubicBezTo>
                  <a:cubicBezTo>
                    <a:pt x="4287" y="3811"/>
                    <a:pt x="4287" y="3476"/>
                    <a:pt x="4081" y="3270"/>
                  </a:cubicBezTo>
                  <a:cubicBezTo>
                    <a:pt x="3894" y="3083"/>
                    <a:pt x="3601" y="3066"/>
                    <a:pt x="3395" y="3218"/>
                  </a:cubicBezTo>
                  <a:close/>
                  <a:moveTo>
                    <a:pt x="604" y="4582"/>
                  </a:moveTo>
                  <a:cubicBezTo>
                    <a:pt x="592" y="4596"/>
                    <a:pt x="580" y="4610"/>
                    <a:pt x="568" y="4621"/>
                  </a:cubicBezTo>
                  <a:cubicBezTo>
                    <a:pt x="553" y="4636"/>
                    <a:pt x="534" y="4654"/>
                    <a:pt x="509" y="4661"/>
                  </a:cubicBezTo>
                  <a:cubicBezTo>
                    <a:pt x="478" y="4671"/>
                    <a:pt x="446" y="4663"/>
                    <a:pt x="422" y="4638"/>
                  </a:cubicBezTo>
                  <a:cubicBezTo>
                    <a:pt x="358" y="4575"/>
                    <a:pt x="382" y="4454"/>
                    <a:pt x="478" y="4358"/>
                  </a:cubicBezTo>
                  <a:cubicBezTo>
                    <a:pt x="574" y="4262"/>
                    <a:pt x="695" y="4238"/>
                    <a:pt x="758" y="4302"/>
                  </a:cubicBezTo>
                  <a:cubicBezTo>
                    <a:pt x="783" y="4326"/>
                    <a:pt x="791" y="4358"/>
                    <a:pt x="781" y="4389"/>
                  </a:cubicBezTo>
                  <a:cubicBezTo>
                    <a:pt x="774" y="4414"/>
                    <a:pt x="756" y="4434"/>
                    <a:pt x="741" y="4448"/>
                  </a:cubicBezTo>
                  <a:cubicBezTo>
                    <a:pt x="730" y="4460"/>
                    <a:pt x="716" y="4472"/>
                    <a:pt x="702" y="4484"/>
                  </a:cubicBezTo>
                  <a:cubicBezTo>
                    <a:pt x="685" y="4499"/>
                    <a:pt x="668" y="4514"/>
                    <a:pt x="651" y="4531"/>
                  </a:cubicBezTo>
                  <a:cubicBezTo>
                    <a:pt x="634" y="4548"/>
                    <a:pt x="619" y="4565"/>
                    <a:pt x="604" y="4582"/>
                  </a:cubicBezTo>
                  <a:close/>
                  <a:moveTo>
                    <a:pt x="3223" y="852"/>
                  </a:moveTo>
                  <a:cubicBezTo>
                    <a:pt x="3319" y="756"/>
                    <a:pt x="3440" y="732"/>
                    <a:pt x="3503" y="795"/>
                  </a:cubicBezTo>
                  <a:cubicBezTo>
                    <a:pt x="3528" y="820"/>
                    <a:pt x="3536" y="851"/>
                    <a:pt x="3527" y="882"/>
                  </a:cubicBezTo>
                  <a:cubicBezTo>
                    <a:pt x="3519" y="907"/>
                    <a:pt x="3501" y="927"/>
                    <a:pt x="3487" y="942"/>
                  </a:cubicBezTo>
                  <a:cubicBezTo>
                    <a:pt x="3475" y="953"/>
                    <a:pt x="3461" y="965"/>
                    <a:pt x="3447" y="978"/>
                  </a:cubicBezTo>
                  <a:cubicBezTo>
                    <a:pt x="3430" y="993"/>
                    <a:pt x="3413" y="1008"/>
                    <a:pt x="3396" y="1025"/>
                  </a:cubicBezTo>
                  <a:cubicBezTo>
                    <a:pt x="3379" y="1042"/>
                    <a:pt x="3364" y="1059"/>
                    <a:pt x="3349" y="1075"/>
                  </a:cubicBezTo>
                  <a:cubicBezTo>
                    <a:pt x="3337" y="1090"/>
                    <a:pt x="3325" y="1103"/>
                    <a:pt x="3313" y="1115"/>
                  </a:cubicBezTo>
                  <a:cubicBezTo>
                    <a:pt x="3299" y="1130"/>
                    <a:pt x="3279" y="1147"/>
                    <a:pt x="3254" y="1155"/>
                  </a:cubicBezTo>
                  <a:cubicBezTo>
                    <a:pt x="3223" y="1165"/>
                    <a:pt x="3191" y="1156"/>
                    <a:pt x="3167" y="1132"/>
                  </a:cubicBezTo>
                  <a:cubicBezTo>
                    <a:pt x="3103" y="1068"/>
                    <a:pt x="3128" y="948"/>
                    <a:pt x="3223" y="852"/>
                  </a:cubicBezTo>
                  <a:close/>
                  <a:moveTo>
                    <a:pt x="474" y="568"/>
                  </a:moveTo>
                  <a:cubicBezTo>
                    <a:pt x="461" y="582"/>
                    <a:pt x="450" y="595"/>
                    <a:pt x="438" y="606"/>
                  </a:cubicBezTo>
                  <a:cubicBezTo>
                    <a:pt x="424" y="620"/>
                    <a:pt x="405" y="638"/>
                    <a:pt x="381" y="645"/>
                  </a:cubicBezTo>
                  <a:cubicBezTo>
                    <a:pt x="350" y="655"/>
                    <a:pt x="319" y="646"/>
                    <a:pt x="296" y="623"/>
                  </a:cubicBezTo>
                  <a:cubicBezTo>
                    <a:pt x="234" y="561"/>
                    <a:pt x="258" y="444"/>
                    <a:pt x="351" y="350"/>
                  </a:cubicBezTo>
                  <a:cubicBezTo>
                    <a:pt x="444" y="257"/>
                    <a:pt x="561" y="233"/>
                    <a:pt x="623" y="295"/>
                  </a:cubicBezTo>
                  <a:cubicBezTo>
                    <a:pt x="647" y="319"/>
                    <a:pt x="655" y="350"/>
                    <a:pt x="646" y="380"/>
                  </a:cubicBezTo>
                  <a:cubicBezTo>
                    <a:pt x="638" y="404"/>
                    <a:pt x="621" y="423"/>
                    <a:pt x="607" y="438"/>
                  </a:cubicBezTo>
                  <a:cubicBezTo>
                    <a:pt x="596" y="449"/>
                    <a:pt x="582" y="461"/>
                    <a:pt x="568" y="473"/>
                  </a:cubicBezTo>
                  <a:cubicBezTo>
                    <a:pt x="552" y="487"/>
                    <a:pt x="536" y="502"/>
                    <a:pt x="519" y="518"/>
                  </a:cubicBezTo>
                  <a:cubicBezTo>
                    <a:pt x="503" y="535"/>
                    <a:pt x="488" y="552"/>
                    <a:pt x="474" y="568"/>
                  </a:cubicBezTo>
                  <a:close/>
                  <a:moveTo>
                    <a:pt x="1629" y="2140"/>
                  </a:moveTo>
                  <a:cubicBezTo>
                    <a:pt x="1743" y="2025"/>
                    <a:pt x="1887" y="1996"/>
                    <a:pt x="1963" y="2072"/>
                  </a:cubicBezTo>
                  <a:cubicBezTo>
                    <a:pt x="1992" y="2101"/>
                    <a:pt x="2002" y="2139"/>
                    <a:pt x="1991" y="2176"/>
                  </a:cubicBezTo>
                  <a:cubicBezTo>
                    <a:pt x="1982" y="2206"/>
                    <a:pt x="1961" y="2230"/>
                    <a:pt x="1943" y="2247"/>
                  </a:cubicBezTo>
                  <a:cubicBezTo>
                    <a:pt x="1929" y="2261"/>
                    <a:pt x="1913" y="2275"/>
                    <a:pt x="1896" y="2290"/>
                  </a:cubicBezTo>
                  <a:cubicBezTo>
                    <a:pt x="1876" y="2308"/>
                    <a:pt x="1855" y="2326"/>
                    <a:pt x="1835" y="2346"/>
                  </a:cubicBezTo>
                  <a:cubicBezTo>
                    <a:pt x="1815" y="2366"/>
                    <a:pt x="1797" y="2387"/>
                    <a:pt x="1779" y="2407"/>
                  </a:cubicBezTo>
                  <a:cubicBezTo>
                    <a:pt x="1764" y="2424"/>
                    <a:pt x="1750" y="2440"/>
                    <a:pt x="1736" y="2454"/>
                  </a:cubicBezTo>
                  <a:cubicBezTo>
                    <a:pt x="1719" y="2472"/>
                    <a:pt x="1695" y="2493"/>
                    <a:pt x="1665" y="2502"/>
                  </a:cubicBezTo>
                  <a:cubicBezTo>
                    <a:pt x="1628" y="2513"/>
                    <a:pt x="1590" y="2503"/>
                    <a:pt x="1561" y="2474"/>
                  </a:cubicBezTo>
                  <a:cubicBezTo>
                    <a:pt x="1485" y="2398"/>
                    <a:pt x="1514" y="2254"/>
                    <a:pt x="1629" y="2140"/>
                  </a:cubicBezTo>
                  <a:close/>
                  <a:moveTo>
                    <a:pt x="3484" y="3558"/>
                  </a:moveTo>
                  <a:cubicBezTo>
                    <a:pt x="3473" y="3569"/>
                    <a:pt x="3457" y="3583"/>
                    <a:pt x="3437" y="3589"/>
                  </a:cubicBezTo>
                  <a:cubicBezTo>
                    <a:pt x="3413" y="3597"/>
                    <a:pt x="3387" y="3590"/>
                    <a:pt x="3368" y="3571"/>
                  </a:cubicBezTo>
                  <a:cubicBezTo>
                    <a:pt x="3318" y="3521"/>
                    <a:pt x="3337" y="3425"/>
                    <a:pt x="3413" y="3349"/>
                  </a:cubicBezTo>
                  <a:cubicBezTo>
                    <a:pt x="3489" y="3273"/>
                    <a:pt x="3584" y="3254"/>
                    <a:pt x="3635" y="3304"/>
                  </a:cubicBezTo>
                  <a:cubicBezTo>
                    <a:pt x="3654" y="3324"/>
                    <a:pt x="3661" y="3349"/>
                    <a:pt x="3653" y="3373"/>
                  </a:cubicBezTo>
                  <a:cubicBezTo>
                    <a:pt x="3647" y="3393"/>
                    <a:pt x="3633" y="3409"/>
                    <a:pt x="3621" y="3420"/>
                  </a:cubicBezTo>
                  <a:cubicBezTo>
                    <a:pt x="3612" y="3430"/>
                    <a:pt x="3601" y="3439"/>
                    <a:pt x="3590" y="3449"/>
                  </a:cubicBezTo>
                  <a:cubicBezTo>
                    <a:pt x="3577" y="3461"/>
                    <a:pt x="3563" y="3473"/>
                    <a:pt x="3550" y="3486"/>
                  </a:cubicBezTo>
                  <a:cubicBezTo>
                    <a:pt x="3536" y="3500"/>
                    <a:pt x="3524" y="3513"/>
                    <a:pt x="3513" y="3526"/>
                  </a:cubicBezTo>
                  <a:cubicBezTo>
                    <a:pt x="3503" y="3538"/>
                    <a:pt x="3493" y="3548"/>
                    <a:pt x="3484" y="3558"/>
                  </a:cubicBezTo>
                  <a:close/>
                </a:path>
              </a:pathLst>
            </a:custGeom>
            <a:solidFill>
              <a:srgbClr val="0188CA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4082220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B76A51A3-CE0C-48FA-BC61-ADA2B64110EB}"/>
              </a:ext>
            </a:extLst>
          </p:cNvPr>
          <p:cNvSpPr/>
          <p:nvPr/>
        </p:nvSpPr>
        <p:spPr>
          <a:xfrm>
            <a:off x="5948413" y="1877068"/>
            <a:ext cx="55676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设计管理是工程总承包管理的龙头和灵魂</a:t>
            </a:r>
            <a:endParaRPr lang="zh-CN" altLang="en-US" sz="20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79D6A00-5054-4A6F-A52F-DFE953DD70EE}"/>
              </a:ext>
            </a:extLst>
          </p:cNvPr>
          <p:cNvGrpSpPr/>
          <p:nvPr/>
        </p:nvGrpSpPr>
        <p:grpSpPr>
          <a:xfrm>
            <a:off x="0" y="1791734"/>
            <a:ext cx="4243036" cy="3785234"/>
            <a:chOff x="3064458" y="694911"/>
            <a:chExt cx="6129514" cy="546817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5DCFACB-109D-4755-A181-E33180B5F02A}"/>
                </a:ext>
              </a:extLst>
            </p:cNvPr>
            <p:cNvSpPr/>
            <p:nvPr/>
          </p:nvSpPr>
          <p:spPr>
            <a:xfrm>
              <a:off x="3064458" y="694911"/>
              <a:ext cx="6129512" cy="5468110"/>
            </a:xfrm>
            <a:prstGeom prst="rect">
              <a:avLst/>
            </a:prstGeom>
            <a:solidFill>
              <a:srgbClr val="018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438CDC14-7B89-491E-9622-96FE2F424547}"/>
                </a:ext>
              </a:extLst>
            </p:cNvPr>
            <p:cNvSpPr/>
            <p:nvPr/>
          </p:nvSpPr>
          <p:spPr>
            <a:xfrm>
              <a:off x="3064459" y="694911"/>
              <a:ext cx="6129513" cy="5468170"/>
            </a:xfrm>
            <a:prstGeom prst="rect">
              <a:avLst/>
            </a:prstGeom>
            <a:blipFill dpi="0" rotWithShape="1">
              <a:blip r:embed="rId3">
                <a:alphaModFix amt="2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这里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9E60F87-38AE-4CE7-A4B7-F23C739805B4}"/>
                </a:ext>
              </a:extLst>
            </p:cNvPr>
            <p:cNvSpPr/>
            <p:nvPr/>
          </p:nvSpPr>
          <p:spPr>
            <a:xfrm>
              <a:off x="4006368" y="1339368"/>
              <a:ext cx="4179265" cy="417926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/>
                <a:ea typeface="微软雅黑 Light"/>
                <a:cs typeface="+mn-cs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AFBDF6E-FE12-45DF-BEA0-E81141C2E67A}"/>
                </a:ext>
              </a:extLst>
            </p:cNvPr>
            <p:cNvSpPr txBox="1"/>
            <p:nvPr/>
          </p:nvSpPr>
          <p:spPr>
            <a:xfrm>
              <a:off x="4778625" y="3069434"/>
              <a:ext cx="2654603" cy="135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/>
                  <a:ea typeface="微软雅黑"/>
                </a:rPr>
                <a:t>设计管理能力建设</a:t>
              </a: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484B2A13-4FE0-4C63-8D40-3D8CD3452193}"/>
                </a:ext>
              </a:extLst>
            </p:cNvPr>
            <p:cNvSpPr/>
            <p:nvPr/>
          </p:nvSpPr>
          <p:spPr>
            <a:xfrm rot="16200000" flipH="1" flipV="1">
              <a:off x="5562957" y="1765904"/>
              <a:ext cx="1080000" cy="1080000"/>
            </a:xfrm>
            <a:prstGeom prst="ellipse">
              <a:avLst/>
            </a:prstGeom>
            <a:solidFill>
              <a:srgbClr val="0188CA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rPr>
                <a:t>01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/>
                <a:cs typeface="+mn-cs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E64D8B2-9CFA-41C6-B89E-B1E0FAE6ACD8}"/>
                </a:ext>
              </a:extLst>
            </p:cNvPr>
            <p:cNvGrpSpPr/>
            <p:nvPr/>
          </p:nvGrpSpPr>
          <p:grpSpPr>
            <a:xfrm>
              <a:off x="3413383" y="746383"/>
              <a:ext cx="5365235" cy="5365235"/>
              <a:chOff x="3708695" y="1764559"/>
              <a:chExt cx="3465661" cy="3465661"/>
            </a:xfrm>
          </p:grpSpPr>
          <p:sp>
            <p:nvSpPr>
              <p:cNvPr id="54" name="弧形 53">
                <a:extLst>
                  <a:ext uri="{FF2B5EF4-FFF2-40B4-BE49-F238E27FC236}">
                    <a16:creationId xmlns:a16="http://schemas.microsoft.com/office/drawing/2014/main" id="{91AD0231-0CE3-4A2A-ABE2-0FC03E33A90A}"/>
                  </a:ext>
                </a:extLst>
              </p:cNvPr>
              <p:cNvSpPr/>
              <p:nvPr/>
            </p:nvSpPr>
            <p:spPr>
              <a:xfrm rot="4917467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5" name="弧形 54">
                <a:extLst>
                  <a:ext uri="{FF2B5EF4-FFF2-40B4-BE49-F238E27FC236}">
                    <a16:creationId xmlns:a16="http://schemas.microsoft.com/office/drawing/2014/main" id="{9F0457DB-FA5D-48B1-8264-731039F44E9A}"/>
                  </a:ext>
                </a:extLst>
              </p:cNvPr>
              <p:cNvSpPr/>
              <p:nvPr/>
            </p:nvSpPr>
            <p:spPr>
              <a:xfrm rot="15666910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0BFF7DFD-AF5C-4C2C-9B67-2584CB491D05}"/>
                </a:ext>
              </a:extLst>
            </p:cNvPr>
            <p:cNvGrpSpPr/>
            <p:nvPr/>
          </p:nvGrpSpPr>
          <p:grpSpPr>
            <a:xfrm>
              <a:off x="3676048" y="1009048"/>
              <a:ext cx="4839905" cy="4839905"/>
              <a:chOff x="4187863" y="2205519"/>
              <a:chExt cx="2583740" cy="2583740"/>
            </a:xfrm>
          </p:grpSpPr>
          <p:sp>
            <p:nvSpPr>
              <p:cNvPr id="57" name="弧形 56">
                <a:extLst>
                  <a:ext uri="{FF2B5EF4-FFF2-40B4-BE49-F238E27FC236}">
                    <a16:creationId xmlns:a16="http://schemas.microsoft.com/office/drawing/2014/main" id="{1C74EA44-29E0-4A6E-877E-66905AA6522C}"/>
                  </a:ext>
                </a:extLst>
              </p:cNvPr>
              <p:cNvSpPr/>
              <p:nvPr/>
            </p:nvSpPr>
            <p:spPr>
              <a:xfrm rot="21341739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8" name="弧形 57">
                <a:extLst>
                  <a:ext uri="{FF2B5EF4-FFF2-40B4-BE49-F238E27FC236}">
                    <a16:creationId xmlns:a16="http://schemas.microsoft.com/office/drawing/2014/main" id="{7C3EBDD8-CBC5-4232-B27B-0BDEDA1D6BB7}"/>
                  </a:ext>
                </a:extLst>
              </p:cNvPr>
              <p:cNvSpPr/>
              <p:nvPr/>
            </p:nvSpPr>
            <p:spPr>
              <a:xfrm rot="10583414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</p:grpSp>
      <p:cxnSp>
        <p:nvCxnSpPr>
          <p:cNvPr id="61" name="连接符: 肘形 60">
            <a:extLst>
              <a:ext uri="{FF2B5EF4-FFF2-40B4-BE49-F238E27FC236}">
                <a16:creationId xmlns:a16="http://schemas.microsoft.com/office/drawing/2014/main" id="{09B7D1B1-F6EB-4731-8667-5B5A6ADB0528}"/>
              </a:ext>
            </a:extLst>
          </p:cNvPr>
          <p:cNvCxnSpPr>
            <a:cxnSpLocks/>
            <a:stCxn id="47" idx="3"/>
            <a:endCxn id="65" idx="2"/>
          </p:cNvCxnSpPr>
          <p:nvPr/>
        </p:nvCxnSpPr>
        <p:spPr>
          <a:xfrm flipV="1">
            <a:off x="4243036" y="2061734"/>
            <a:ext cx="709746" cy="1622617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连接符: 肘形 61">
            <a:extLst>
              <a:ext uri="{FF2B5EF4-FFF2-40B4-BE49-F238E27FC236}">
                <a16:creationId xmlns:a16="http://schemas.microsoft.com/office/drawing/2014/main" id="{666C7158-A8F8-4448-B176-74BEB5A17D4D}"/>
              </a:ext>
            </a:extLst>
          </p:cNvPr>
          <p:cNvCxnSpPr>
            <a:cxnSpLocks/>
            <a:stCxn id="47" idx="3"/>
            <a:endCxn id="66" idx="2"/>
          </p:cNvCxnSpPr>
          <p:nvPr/>
        </p:nvCxnSpPr>
        <p:spPr>
          <a:xfrm>
            <a:off x="4243036" y="3684351"/>
            <a:ext cx="709746" cy="1366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: 对角圆角 64">
            <a:extLst>
              <a:ext uri="{FF2B5EF4-FFF2-40B4-BE49-F238E27FC236}">
                <a16:creationId xmlns:a16="http://schemas.microsoft.com/office/drawing/2014/main" id="{2C8D4FE5-AC7D-418B-B009-7774BB795988}"/>
              </a:ext>
            </a:extLst>
          </p:cNvPr>
          <p:cNvSpPr/>
          <p:nvPr/>
        </p:nvSpPr>
        <p:spPr>
          <a:xfrm>
            <a:off x="4952782" y="1791734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灵魂</a:t>
            </a:r>
          </a:p>
        </p:txBody>
      </p:sp>
      <p:sp>
        <p:nvSpPr>
          <p:cNvPr id="66" name="矩形: 对角圆角 65">
            <a:extLst>
              <a:ext uri="{FF2B5EF4-FFF2-40B4-BE49-F238E27FC236}">
                <a16:creationId xmlns:a16="http://schemas.microsoft.com/office/drawing/2014/main" id="{928B97E0-461B-495F-8DC7-18DD1AAE62DD}"/>
              </a:ext>
            </a:extLst>
          </p:cNvPr>
          <p:cNvSpPr/>
          <p:nvPr/>
        </p:nvSpPr>
        <p:spPr>
          <a:xfrm>
            <a:off x="4952782" y="3415717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影响</a:t>
            </a:r>
          </a:p>
        </p:txBody>
      </p:sp>
      <p:sp>
        <p:nvSpPr>
          <p:cNvPr id="67" name="矩形: 对角圆角 66">
            <a:extLst>
              <a:ext uri="{FF2B5EF4-FFF2-40B4-BE49-F238E27FC236}">
                <a16:creationId xmlns:a16="http://schemas.microsoft.com/office/drawing/2014/main" id="{153B6BCC-4398-421A-BA58-F9FDA90A9097}"/>
              </a:ext>
            </a:extLst>
          </p:cNvPr>
          <p:cNvSpPr/>
          <p:nvPr/>
        </p:nvSpPr>
        <p:spPr>
          <a:xfrm>
            <a:off x="4952782" y="5036926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转变</a:t>
            </a:r>
          </a:p>
        </p:txBody>
      </p:sp>
      <p:cxnSp>
        <p:nvCxnSpPr>
          <p:cNvPr id="70" name="连接符: 肘形 69">
            <a:extLst>
              <a:ext uri="{FF2B5EF4-FFF2-40B4-BE49-F238E27FC236}">
                <a16:creationId xmlns:a16="http://schemas.microsoft.com/office/drawing/2014/main" id="{A078E81D-DF90-4387-96C5-5D52A35B05F2}"/>
              </a:ext>
            </a:extLst>
          </p:cNvPr>
          <p:cNvCxnSpPr>
            <a:cxnSpLocks/>
            <a:stCxn id="47" idx="3"/>
            <a:endCxn id="67" idx="2"/>
          </p:cNvCxnSpPr>
          <p:nvPr/>
        </p:nvCxnSpPr>
        <p:spPr>
          <a:xfrm>
            <a:off x="4243036" y="3684351"/>
            <a:ext cx="709746" cy="1622575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>
            <a:extLst>
              <a:ext uri="{FF2B5EF4-FFF2-40B4-BE49-F238E27FC236}">
                <a16:creationId xmlns:a16="http://schemas.microsoft.com/office/drawing/2014/main" id="{BF6061C6-167B-4D16-9D18-4BC9F841D513}"/>
              </a:ext>
            </a:extLst>
          </p:cNvPr>
          <p:cNvSpPr/>
          <p:nvPr/>
        </p:nvSpPr>
        <p:spPr>
          <a:xfrm>
            <a:off x="5972348" y="3502094"/>
            <a:ext cx="55676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对项目的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效益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、质量、进度等均有较大影响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EBCBD4D-2ECE-4392-BA35-94B33D649192}"/>
              </a:ext>
            </a:extLst>
          </p:cNvPr>
          <p:cNvSpPr/>
          <p:nvPr/>
        </p:nvSpPr>
        <p:spPr>
          <a:xfrm>
            <a:off x="5972348" y="5119535"/>
            <a:ext cx="60207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实现从“遵循设计施工”向“施工引导设计”转变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679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B76A51A3-CE0C-48FA-BC61-ADA2B64110EB}"/>
              </a:ext>
            </a:extLst>
          </p:cNvPr>
          <p:cNvSpPr/>
          <p:nvPr/>
        </p:nvSpPr>
        <p:spPr>
          <a:xfrm>
            <a:off x="1338295" y="3624991"/>
            <a:ext cx="2520000" cy="1546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局科技部为主管部门和工程研究院（下设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BIM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工作站）为各单位设计管理提供技术支持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9132" y="759506"/>
            <a:ext cx="866273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450835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设计管理能力建设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、完善设计管理体系</a:t>
            </a:r>
          </a:p>
        </p:txBody>
      </p:sp>
      <p:sp>
        <p:nvSpPr>
          <p:cNvPr id="22" name="圆角矩形 5">
            <a:extLst>
              <a:ext uri="{FF2B5EF4-FFF2-40B4-BE49-F238E27FC236}">
                <a16:creationId xmlns:a16="http://schemas.microsoft.com/office/drawing/2014/main" id="{F14EA8A2-294C-495B-A99B-132C7FFDBB47}"/>
              </a:ext>
            </a:extLst>
          </p:cNvPr>
          <p:cNvSpPr/>
          <p:nvPr/>
        </p:nvSpPr>
        <p:spPr>
          <a:xfrm>
            <a:off x="1338295" y="3036485"/>
            <a:ext cx="2520000" cy="39202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</a:t>
            </a:r>
          </a:p>
        </p:txBody>
      </p:sp>
      <p:sp>
        <p:nvSpPr>
          <p:cNvPr id="23" name="圆角矩形 5">
            <a:extLst>
              <a:ext uri="{FF2B5EF4-FFF2-40B4-BE49-F238E27FC236}">
                <a16:creationId xmlns:a16="http://schemas.microsoft.com/office/drawing/2014/main" id="{2D49073F-8914-4FAE-B8BA-6C4DE2B6BFC0}"/>
              </a:ext>
            </a:extLst>
          </p:cNvPr>
          <p:cNvSpPr/>
          <p:nvPr/>
        </p:nvSpPr>
        <p:spPr>
          <a:xfrm>
            <a:off x="4576255" y="3036485"/>
            <a:ext cx="2520000" cy="39202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二级单位</a:t>
            </a:r>
          </a:p>
        </p:txBody>
      </p:sp>
      <p:sp>
        <p:nvSpPr>
          <p:cNvPr id="24" name="圆角矩形 5">
            <a:extLst>
              <a:ext uri="{FF2B5EF4-FFF2-40B4-BE49-F238E27FC236}">
                <a16:creationId xmlns:a16="http://schemas.microsoft.com/office/drawing/2014/main" id="{47FE4D42-A835-476A-B201-A5EA0E14427B}"/>
              </a:ext>
            </a:extLst>
          </p:cNvPr>
          <p:cNvSpPr/>
          <p:nvPr/>
        </p:nvSpPr>
        <p:spPr>
          <a:xfrm>
            <a:off x="7814216" y="3036485"/>
            <a:ext cx="2520000" cy="39202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总承包项目部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D97EDB5-4CBF-41EC-9B4D-0009BC7071CD}"/>
              </a:ext>
            </a:extLst>
          </p:cNvPr>
          <p:cNvSpPr/>
          <p:nvPr/>
        </p:nvSpPr>
        <p:spPr>
          <a:xfrm>
            <a:off x="4576255" y="3624991"/>
            <a:ext cx="2520000" cy="65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二级单位组建设计管理部和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BIM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工作室</a:t>
            </a:r>
            <a:endParaRPr lang="en-US" altLang="zh-CN" sz="16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9728DF-92D5-47AA-AE05-889847F4C3E4}"/>
              </a:ext>
            </a:extLst>
          </p:cNvPr>
          <p:cNvSpPr/>
          <p:nvPr/>
        </p:nvSpPr>
        <p:spPr>
          <a:xfrm>
            <a:off x="7814215" y="3624991"/>
            <a:ext cx="2520000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总承包项目部也增设了设计管理部和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BIM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工作小组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4FF78B3-9E6A-4A48-8D92-79B0D363071B}"/>
              </a:ext>
            </a:extLst>
          </p:cNvPr>
          <p:cNvSpPr/>
          <p:nvPr/>
        </p:nvSpPr>
        <p:spPr>
          <a:xfrm>
            <a:off x="3378852" y="5337659"/>
            <a:ext cx="5434294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b="1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目前，全局专职设计专业管理人员</a:t>
            </a:r>
            <a:r>
              <a:rPr lang="en-US" altLang="zh-CN" b="1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153</a:t>
            </a:r>
            <a:r>
              <a:rPr lang="zh-CN" altLang="en-US" b="1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A119E05-BFA3-4ADD-BC7A-5AD1B20B101C}"/>
              </a:ext>
            </a:extLst>
          </p:cNvPr>
          <p:cNvCxnSpPr>
            <a:cxnSpLocks/>
          </p:cNvCxnSpPr>
          <p:nvPr/>
        </p:nvCxnSpPr>
        <p:spPr>
          <a:xfrm>
            <a:off x="4273617" y="3732299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CF98354-CEC2-4B96-A956-C83D1C9D616A}"/>
              </a:ext>
            </a:extLst>
          </p:cNvPr>
          <p:cNvCxnSpPr>
            <a:cxnSpLocks/>
          </p:cNvCxnSpPr>
          <p:nvPr/>
        </p:nvCxnSpPr>
        <p:spPr>
          <a:xfrm>
            <a:off x="7498080" y="3732299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899D31B-B3BC-465A-B277-E30EEBDE4AE2}"/>
              </a:ext>
            </a:extLst>
          </p:cNvPr>
          <p:cNvCxnSpPr>
            <a:cxnSpLocks/>
          </p:cNvCxnSpPr>
          <p:nvPr/>
        </p:nvCxnSpPr>
        <p:spPr>
          <a:xfrm flipH="1">
            <a:off x="2917450" y="5171248"/>
            <a:ext cx="6357101" cy="0"/>
          </a:xfrm>
          <a:prstGeom prst="line">
            <a:avLst/>
          </a:prstGeom>
          <a:ln w="28575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053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B76A51A3-CE0C-48FA-BC61-ADA2B64110EB}"/>
              </a:ext>
            </a:extLst>
          </p:cNvPr>
          <p:cNvSpPr/>
          <p:nvPr/>
        </p:nvSpPr>
        <p:spPr>
          <a:xfrm>
            <a:off x="1338295" y="3662972"/>
            <a:ext cx="2735996" cy="125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局总部成立了设计总院，整合全局设计生产资源，为全局设计管理和设计生产提供指导和服务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9132" y="759506"/>
            <a:ext cx="866273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450835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设计管理能力建设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、组建设计生产体系</a:t>
            </a:r>
          </a:p>
        </p:txBody>
      </p:sp>
      <p:sp>
        <p:nvSpPr>
          <p:cNvPr id="22" name="圆角矩形 5">
            <a:extLst>
              <a:ext uri="{FF2B5EF4-FFF2-40B4-BE49-F238E27FC236}">
                <a16:creationId xmlns:a16="http://schemas.microsoft.com/office/drawing/2014/main" id="{F14EA8A2-294C-495B-A99B-132C7FFDBB47}"/>
              </a:ext>
            </a:extLst>
          </p:cNvPr>
          <p:cNvSpPr/>
          <p:nvPr/>
        </p:nvSpPr>
        <p:spPr>
          <a:xfrm>
            <a:off x="1338295" y="3036485"/>
            <a:ext cx="2736000" cy="39202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设计总院</a:t>
            </a:r>
          </a:p>
        </p:txBody>
      </p:sp>
      <p:sp>
        <p:nvSpPr>
          <p:cNvPr id="23" name="圆角矩形 5">
            <a:extLst>
              <a:ext uri="{FF2B5EF4-FFF2-40B4-BE49-F238E27FC236}">
                <a16:creationId xmlns:a16="http://schemas.microsoft.com/office/drawing/2014/main" id="{2D49073F-8914-4FAE-B8BA-6C4DE2B6BFC0}"/>
              </a:ext>
            </a:extLst>
          </p:cNvPr>
          <p:cNvSpPr/>
          <p:nvPr/>
        </p:nvSpPr>
        <p:spPr>
          <a:xfrm>
            <a:off x="4622657" y="3036485"/>
            <a:ext cx="2736000" cy="39202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甲级设计院</a:t>
            </a:r>
          </a:p>
        </p:txBody>
      </p:sp>
      <p:sp>
        <p:nvSpPr>
          <p:cNvPr id="24" name="圆角矩形 5">
            <a:extLst>
              <a:ext uri="{FF2B5EF4-FFF2-40B4-BE49-F238E27FC236}">
                <a16:creationId xmlns:a16="http://schemas.microsoft.com/office/drawing/2014/main" id="{47FE4D42-A835-476A-B201-A5EA0E14427B}"/>
              </a:ext>
            </a:extLst>
          </p:cNvPr>
          <p:cNvSpPr/>
          <p:nvPr/>
        </p:nvSpPr>
        <p:spPr>
          <a:xfrm>
            <a:off x="7907018" y="3036485"/>
            <a:ext cx="2735065" cy="39202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二级单位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D97EDB5-4CBF-41EC-9B4D-0009BC7071CD}"/>
              </a:ext>
            </a:extLst>
          </p:cNvPr>
          <p:cNvSpPr/>
          <p:nvPr/>
        </p:nvSpPr>
        <p:spPr>
          <a:xfrm>
            <a:off x="4622656" y="3662972"/>
            <a:ext cx="2735995" cy="65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局总部拥有上海院和济南院两家甲级设计院</a:t>
            </a:r>
            <a:endParaRPr lang="en-US" altLang="zh-CN" sz="1600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9728DF-92D5-47AA-AE05-889847F4C3E4}"/>
              </a:ext>
            </a:extLst>
          </p:cNvPr>
          <p:cNvSpPr/>
          <p:nvPr/>
        </p:nvSpPr>
        <p:spPr>
          <a:xfrm>
            <a:off x="7814214" y="3662972"/>
            <a:ext cx="3254835" cy="125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近年来，通过收购和成熟人才引进等方式，各公司分别成立了自有的设计院，已具备了开展工程总承包业务的设计配套资格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4FF78B3-9E6A-4A48-8D92-79B0D363071B}"/>
              </a:ext>
            </a:extLst>
          </p:cNvPr>
          <p:cNvSpPr/>
          <p:nvPr/>
        </p:nvSpPr>
        <p:spPr>
          <a:xfrm>
            <a:off x="1338295" y="5337659"/>
            <a:ext cx="9730754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目前，全局设计生产人员</a:t>
            </a:r>
            <a:r>
              <a:rPr lang="en-US" altLang="zh-CN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1108</a:t>
            </a: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人，设计科研人员</a:t>
            </a:r>
            <a:r>
              <a:rPr lang="en-US" altLang="zh-CN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人，注册人员</a:t>
            </a:r>
            <a:r>
              <a:rPr lang="en-US" altLang="zh-CN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130</a:t>
            </a: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人，</a:t>
            </a:r>
            <a:endParaRPr lang="en-US" altLang="zh-CN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涵盖了建筑、结构、水、暖、电、装饰、市政、道路、园林、河道等专业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A119E05-BFA3-4ADD-BC7A-5AD1B20B101C}"/>
              </a:ext>
            </a:extLst>
          </p:cNvPr>
          <p:cNvCxnSpPr>
            <a:cxnSpLocks/>
          </p:cNvCxnSpPr>
          <p:nvPr/>
        </p:nvCxnSpPr>
        <p:spPr>
          <a:xfrm>
            <a:off x="4379495" y="3770280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CF98354-CEC2-4B96-A956-C83D1C9D616A}"/>
              </a:ext>
            </a:extLst>
          </p:cNvPr>
          <p:cNvCxnSpPr>
            <a:cxnSpLocks/>
          </p:cNvCxnSpPr>
          <p:nvPr/>
        </p:nvCxnSpPr>
        <p:spPr>
          <a:xfrm>
            <a:off x="7661710" y="3770280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899D31B-B3BC-465A-B277-E30EEBDE4AE2}"/>
              </a:ext>
            </a:extLst>
          </p:cNvPr>
          <p:cNvCxnSpPr>
            <a:cxnSpLocks/>
          </p:cNvCxnSpPr>
          <p:nvPr/>
        </p:nvCxnSpPr>
        <p:spPr>
          <a:xfrm flipH="1">
            <a:off x="2917450" y="5148226"/>
            <a:ext cx="6357101" cy="0"/>
          </a:xfrm>
          <a:prstGeom prst="line">
            <a:avLst/>
          </a:prstGeom>
          <a:ln w="28575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260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9132" y="759506"/>
            <a:ext cx="866273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450835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设计管理能力建设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、编制设计管理手册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EDF9E0E-E332-49A0-98D4-BD7F5B1C3FCD}"/>
              </a:ext>
            </a:extLst>
          </p:cNvPr>
          <p:cNvSpPr/>
          <p:nvPr/>
        </p:nvSpPr>
        <p:spPr>
          <a:xfrm>
            <a:off x="3642911" y="3122970"/>
            <a:ext cx="8210630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设计管理手册主要涵盖局自行设计管理、分包设计管理、深化设计管理及设计优化管理等内容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089202D3-F909-4E28-A7C6-45373E65CC13}"/>
              </a:ext>
            </a:extLst>
          </p:cNvPr>
          <p:cNvGrpSpPr/>
          <p:nvPr/>
        </p:nvGrpSpPr>
        <p:grpSpPr>
          <a:xfrm>
            <a:off x="2454443" y="3358099"/>
            <a:ext cx="1100422" cy="468430"/>
            <a:chOff x="1081703" y="3702963"/>
            <a:chExt cx="858255" cy="406731"/>
          </a:xfrm>
        </p:grpSpPr>
        <p:sp>
          <p:nvSpPr>
            <p:cNvPr id="51" name="任意多边形 11">
              <a:extLst>
                <a:ext uri="{FF2B5EF4-FFF2-40B4-BE49-F238E27FC236}">
                  <a16:creationId xmlns:a16="http://schemas.microsoft.com/office/drawing/2014/main" id="{4AE379BA-C2E6-4605-89B9-B044491AAF1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97C2889-04DF-4553-86A2-7EAACC8C975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id="{C4BB3BEF-24F4-4125-A40B-B3F00E32CDB7}"/>
              </a:ext>
            </a:extLst>
          </p:cNvPr>
          <p:cNvSpPr/>
          <p:nvPr/>
        </p:nvSpPr>
        <p:spPr>
          <a:xfrm>
            <a:off x="3642911" y="4389265"/>
            <a:ext cx="8210630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明确各级管理职责、规范设计管理流程、统一设计管理内容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9E88890F-A5E5-4647-BE30-D16F7DCEA95F}"/>
              </a:ext>
            </a:extLst>
          </p:cNvPr>
          <p:cNvGrpSpPr/>
          <p:nvPr/>
        </p:nvGrpSpPr>
        <p:grpSpPr>
          <a:xfrm>
            <a:off x="2454443" y="4581550"/>
            <a:ext cx="1100422" cy="468430"/>
            <a:chOff x="1081703" y="3702963"/>
            <a:chExt cx="858255" cy="406731"/>
          </a:xfrm>
        </p:grpSpPr>
        <p:sp>
          <p:nvSpPr>
            <p:cNvPr id="55" name="任意多边形 11">
              <a:extLst>
                <a:ext uri="{FF2B5EF4-FFF2-40B4-BE49-F238E27FC236}">
                  <a16:creationId xmlns:a16="http://schemas.microsoft.com/office/drawing/2014/main" id="{B667578A-72E9-436A-81B0-66F567FAB64E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FEDB48B-EDCE-4DBE-8EB6-EAEF984794A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36D3B2E-373A-4889-9C2E-4217691DF444}"/>
              </a:ext>
            </a:extLst>
          </p:cNvPr>
          <p:cNvCxnSpPr>
            <a:cxnSpLocks/>
          </p:cNvCxnSpPr>
          <p:nvPr/>
        </p:nvCxnSpPr>
        <p:spPr>
          <a:xfrm>
            <a:off x="5640406" y="4214575"/>
            <a:ext cx="542586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865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9132" y="759506"/>
            <a:ext cx="866273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450835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设计管理能力建设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、储备设计分包资源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24FD0FB-8C57-40BB-A0EE-2E1126CA6096}"/>
              </a:ext>
            </a:extLst>
          </p:cNvPr>
          <p:cNvSpPr/>
          <p:nvPr/>
        </p:nvSpPr>
        <p:spPr>
          <a:xfrm>
            <a:off x="3642910" y="3122970"/>
            <a:ext cx="8003067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通过企业品牌资源库，建立了近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优质的专业设计分包资源库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E8AA509-991D-4CD1-89FB-2E88432DB9C6}"/>
              </a:ext>
            </a:extLst>
          </p:cNvPr>
          <p:cNvGrpSpPr/>
          <p:nvPr/>
        </p:nvGrpSpPr>
        <p:grpSpPr>
          <a:xfrm>
            <a:off x="2454443" y="3358099"/>
            <a:ext cx="1100422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EF1622F9-F6E6-4724-BD69-8FFF92405E8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F546C87-C25F-47AD-8097-E96EE73C451A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F126502B-2622-43B4-89EC-9BFEDAC1BA5B}"/>
              </a:ext>
            </a:extLst>
          </p:cNvPr>
          <p:cNvSpPr/>
          <p:nvPr/>
        </p:nvSpPr>
        <p:spPr>
          <a:xfrm>
            <a:off x="3642910" y="4389265"/>
            <a:ext cx="8003067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局总部与国内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知名设计院，签订了战略合作协议，变社会生产力为企业竞争力。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AA83F55-0C62-47D5-979B-FF0436C621AD}"/>
              </a:ext>
            </a:extLst>
          </p:cNvPr>
          <p:cNvGrpSpPr/>
          <p:nvPr/>
        </p:nvGrpSpPr>
        <p:grpSpPr>
          <a:xfrm>
            <a:off x="2454443" y="4581550"/>
            <a:ext cx="1100422" cy="468430"/>
            <a:chOff x="1081703" y="3702963"/>
            <a:chExt cx="858255" cy="406731"/>
          </a:xfrm>
        </p:grpSpPr>
        <p:sp>
          <p:nvSpPr>
            <p:cNvPr id="46" name="任意多边形 11">
              <a:extLst>
                <a:ext uri="{FF2B5EF4-FFF2-40B4-BE49-F238E27FC236}">
                  <a16:creationId xmlns:a16="http://schemas.microsoft.com/office/drawing/2014/main" id="{B9C2D3CC-36A0-48AE-A56A-9531C02AD7C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21FE565-90BF-453E-A0FE-F376BF0658E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0B30FA8-87C4-4DED-A627-C1D8B9727DF5}"/>
              </a:ext>
            </a:extLst>
          </p:cNvPr>
          <p:cNvCxnSpPr>
            <a:cxnSpLocks/>
          </p:cNvCxnSpPr>
          <p:nvPr/>
        </p:nvCxnSpPr>
        <p:spPr>
          <a:xfrm>
            <a:off x="5640406" y="4214575"/>
            <a:ext cx="479849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298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9132" y="759506"/>
            <a:ext cx="866273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450835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设计管理能力建设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、提升设计管理能力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24FD0FB-8C57-40BB-A0EE-2E1126CA6096}"/>
              </a:ext>
            </a:extLst>
          </p:cNvPr>
          <p:cNvSpPr/>
          <p:nvPr/>
        </p:nvSpPr>
        <p:spPr>
          <a:xfrm>
            <a:off x="3196596" y="2990579"/>
            <a:ext cx="8180111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目前，我局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130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房建项目和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市政公路项目的设计生产由我局自有设计院承担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E8AA509-991D-4CD1-89FB-2E88432DB9C6}"/>
              </a:ext>
            </a:extLst>
          </p:cNvPr>
          <p:cNvGrpSpPr/>
          <p:nvPr/>
        </p:nvGrpSpPr>
        <p:grpSpPr>
          <a:xfrm>
            <a:off x="2008129" y="3225708"/>
            <a:ext cx="1100422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EF1622F9-F6E6-4724-BD69-8FFF92405E8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F546C87-C25F-47AD-8097-E96EE73C451A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AA83F55-0C62-47D5-979B-FF0436C621AD}"/>
              </a:ext>
            </a:extLst>
          </p:cNvPr>
          <p:cNvGrpSpPr/>
          <p:nvPr/>
        </p:nvGrpSpPr>
        <p:grpSpPr>
          <a:xfrm>
            <a:off x="2008129" y="4524926"/>
            <a:ext cx="1100422" cy="468430"/>
            <a:chOff x="1081703" y="3702963"/>
            <a:chExt cx="858255" cy="406731"/>
          </a:xfrm>
        </p:grpSpPr>
        <p:sp>
          <p:nvSpPr>
            <p:cNvPr id="46" name="任意多边形 11">
              <a:extLst>
                <a:ext uri="{FF2B5EF4-FFF2-40B4-BE49-F238E27FC236}">
                  <a16:creationId xmlns:a16="http://schemas.microsoft.com/office/drawing/2014/main" id="{B9C2D3CC-36A0-48AE-A56A-9531C02AD7C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21FE565-90BF-453E-A0FE-F376BF0658E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0B30FA8-87C4-4DED-A627-C1D8B9727DF5}"/>
              </a:ext>
            </a:extLst>
          </p:cNvPr>
          <p:cNvCxnSpPr>
            <a:cxnSpLocks/>
          </p:cNvCxnSpPr>
          <p:nvPr/>
        </p:nvCxnSpPr>
        <p:spPr>
          <a:xfrm>
            <a:off x="5194092" y="4082184"/>
            <a:ext cx="174696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0A4BA84-0F94-4E3E-B33B-9913EF2B821D}"/>
              </a:ext>
            </a:extLst>
          </p:cNvPr>
          <p:cNvSpPr/>
          <p:nvPr/>
        </p:nvSpPr>
        <p:spPr>
          <a:xfrm>
            <a:off x="3196597" y="4332641"/>
            <a:ext cx="8180112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同时，以设计管理为龙头的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项目逐年提升，截止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月底，全局新承接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66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，相比去年同期的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个增长了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；中标额超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</a:p>
        </p:txBody>
      </p:sp>
    </p:spTree>
    <p:extLst>
      <p:ext uri="{BB962C8B-B14F-4D97-AF65-F5344CB8AC3E}">
        <p14:creationId xmlns:p14="http://schemas.microsoft.com/office/powerpoint/2010/main" val="1398417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>
            <a:extLst>
              <a:ext uri="{FF2B5EF4-FFF2-40B4-BE49-F238E27FC236}">
                <a16:creationId xmlns:a16="http://schemas.microsoft.com/office/drawing/2014/main" id="{EA12EDDA-C049-486D-BCAF-0AA18E2080AA}"/>
              </a:ext>
            </a:extLst>
          </p:cNvPr>
          <p:cNvSpPr/>
          <p:nvPr/>
        </p:nvSpPr>
        <p:spPr>
          <a:xfrm>
            <a:off x="197703" y="759506"/>
            <a:ext cx="866273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id="{EED43550-85E8-4E62-9F15-8A4436AD1877}"/>
              </a:ext>
            </a:extLst>
          </p:cNvPr>
          <p:cNvSpPr/>
          <p:nvPr/>
        </p:nvSpPr>
        <p:spPr>
          <a:xfrm>
            <a:off x="927670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设计管理能力建设</a:t>
            </a:r>
          </a:p>
        </p:txBody>
      </p:sp>
      <p:pic>
        <p:nvPicPr>
          <p:cNvPr id="4" name="Picture 2" descr="C:\Users\R\Desktop\QQ截图20160825134655.jpg">
            <a:extLst>
              <a:ext uri="{FF2B5EF4-FFF2-40B4-BE49-F238E27FC236}">
                <a16:creationId xmlns:a16="http://schemas.microsoft.com/office/drawing/2014/main" id="{204CBB22-6596-42FE-9759-DD6C3CDCC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"/>
          <a:stretch/>
        </p:blipFill>
        <p:spPr bwMode="auto">
          <a:xfrm>
            <a:off x="238595" y="3581273"/>
            <a:ext cx="5173272" cy="2852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3DE70D3-35A4-4B36-9AC7-1049A2EA3657}"/>
              </a:ext>
            </a:extLst>
          </p:cNvPr>
          <p:cNvSpPr/>
          <p:nvPr/>
        </p:nvSpPr>
        <p:spPr>
          <a:xfrm>
            <a:off x="603315" y="1278376"/>
            <a:ext cx="10772897" cy="2252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</a:rPr>
              <a:t>重点工程精彩绽放，履约能力持续提升</a:t>
            </a:r>
            <a:endParaRPr lang="en-US" altLang="zh-CN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2016</a:t>
            </a:r>
            <a:r>
              <a:rPr lang="zh-CN" altLang="en-US" sz="2400" dirty="0">
                <a:latin typeface="+mn-ea"/>
              </a:rPr>
              <a:t>年，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敦煌文博会系列工程</a:t>
            </a:r>
            <a:r>
              <a:rPr lang="zh-CN" altLang="en-US" sz="2400" dirty="0">
                <a:latin typeface="+mn-ea"/>
              </a:rPr>
              <a:t>在中建股份的领导下积极发挥集团各专业优势，开展</a:t>
            </a:r>
            <a:r>
              <a:rPr lang="en-US" altLang="zh-CN" sz="2400" dirty="0">
                <a:latin typeface="+mn-ea"/>
              </a:rPr>
              <a:t>EPC</a:t>
            </a:r>
            <a:r>
              <a:rPr lang="zh-CN" altLang="en-US" sz="2400" dirty="0">
                <a:latin typeface="+mn-ea"/>
              </a:rPr>
              <a:t>工程总承包管理模式，</a:t>
            </a:r>
            <a:r>
              <a:rPr lang="zh-CN" altLang="zh-CN" sz="2400" dirty="0">
                <a:latin typeface="+mn-ea"/>
              </a:rPr>
              <a:t>实现了真正意义上的</a:t>
            </a:r>
            <a:r>
              <a:rPr lang="zh-CN" altLang="zh-CN" sz="2400" dirty="0">
                <a:solidFill>
                  <a:srgbClr val="FF0000"/>
                </a:solidFill>
                <a:latin typeface="+mn-ea"/>
              </a:rPr>
              <a:t>全产业链设计总包</a:t>
            </a:r>
            <a:r>
              <a:rPr lang="zh-CN" altLang="zh-CN" sz="2400" dirty="0">
                <a:latin typeface="+mn-ea"/>
              </a:rPr>
              <a:t>，</a:t>
            </a:r>
            <a:r>
              <a:rPr lang="en-US" altLang="zh-CN" sz="2400" dirty="0">
                <a:latin typeface="+mn-ea"/>
              </a:rPr>
              <a:t>8</a:t>
            </a:r>
            <a:r>
              <a:rPr lang="zh-CN" altLang="en-US" sz="2400" dirty="0">
                <a:latin typeface="+mn-ea"/>
              </a:rPr>
              <a:t>个月完成</a:t>
            </a:r>
            <a:r>
              <a:rPr lang="en-US" altLang="zh-CN" sz="2400" dirty="0">
                <a:latin typeface="+mn-ea"/>
              </a:rPr>
              <a:t>40</a:t>
            </a:r>
            <a:r>
              <a:rPr lang="zh-CN" altLang="en-US" sz="2400" dirty="0">
                <a:latin typeface="+mn-ea"/>
              </a:rPr>
              <a:t>亿的产值，创造了“敦煌模式和敦煌速度”。</a:t>
            </a:r>
            <a:endParaRPr lang="en-US" altLang="zh-CN" sz="2400" dirty="0">
              <a:latin typeface="+mn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E6C0A1E-E816-4F9C-AB92-E5BC437825B8}"/>
              </a:ext>
            </a:extLst>
          </p:cNvPr>
          <p:cNvGrpSpPr/>
          <p:nvPr/>
        </p:nvGrpSpPr>
        <p:grpSpPr>
          <a:xfrm>
            <a:off x="5427192" y="3688849"/>
            <a:ext cx="6493626" cy="2664886"/>
            <a:chOff x="640695" y="3311307"/>
            <a:chExt cx="8359404" cy="349373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08A0EB2-C9AB-4A61-946C-0B9E91224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0696" y="3311307"/>
              <a:ext cx="8359403" cy="1821769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2" name="图片 11" descr="第二轮修改完成+水塔+太阳能板20160315">
              <a:extLst>
                <a:ext uri="{FF2B5EF4-FFF2-40B4-BE49-F238E27FC236}">
                  <a16:creationId xmlns:a16="http://schemas.microsoft.com/office/drawing/2014/main" id="{ED19F664-83C5-4A84-8B45-548E31D46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0695" y="5158363"/>
              <a:ext cx="4321708" cy="1646674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B8488F6-33B5-4AAB-AEAF-9BF9BDC077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86"/>
            <a:stretch/>
          </p:blipFill>
          <p:spPr>
            <a:xfrm>
              <a:off x="4982131" y="5158364"/>
              <a:ext cx="4017968" cy="1646674"/>
            </a:xfrm>
            <a:prstGeom prst="rect">
              <a:avLst/>
            </a:prstGeom>
            <a:ln w="190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71799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B76A51A3-CE0C-48FA-BC61-ADA2B64110EB}"/>
              </a:ext>
            </a:extLst>
          </p:cNvPr>
          <p:cNvSpPr/>
          <p:nvPr/>
        </p:nvSpPr>
        <p:spPr>
          <a:xfrm>
            <a:off x="5948414" y="1393436"/>
            <a:ext cx="5595406" cy="979516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计划管控能力是提升项目履约能力的重要保障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79D6A00-5054-4A6F-A52F-DFE953DD70EE}"/>
              </a:ext>
            </a:extLst>
          </p:cNvPr>
          <p:cNvGrpSpPr/>
          <p:nvPr/>
        </p:nvGrpSpPr>
        <p:grpSpPr>
          <a:xfrm>
            <a:off x="0" y="1791734"/>
            <a:ext cx="4243036" cy="3785234"/>
            <a:chOff x="3064458" y="694911"/>
            <a:chExt cx="6129514" cy="546817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5DCFACB-109D-4755-A181-E33180B5F02A}"/>
                </a:ext>
              </a:extLst>
            </p:cNvPr>
            <p:cNvSpPr/>
            <p:nvPr/>
          </p:nvSpPr>
          <p:spPr>
            <a:xfrm>
              <a:off x="3064458" y="694911"/>
              <a:ext cx="6129512" cy="5468110"/>
            </a:xfrm>
            <a:prstGeom prst="rect">
              <a:avLst/>
            </a:prstGeom>
            <a:solidFill>
              <a:srgbClr val="018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438CDC14-7B89-491E-9622-96FE2F424547}"/>
                </a:ext>
              </a:extLst>
            </p:cNvPr>
            <p:cNvSpPr/>
            <p:nvPr/>
          </p:nvSpPr>
          <p:spPr>
            <a:xfrm>
              <a:off x="3064459" y="694911"/>
              <a:ext cx="6129513" cy="5468170"/>
            </a:xfrm>
            <a:prstGeom prst="rect">
              <a:avLst/>
            </a:prstGeom>
            <a:blipFill dpi="0" rotWithShape="1">
              <a:blip r:embed="rId3">
                <a:alphaModFix amt="2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这里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9E60F87-38AE-4CE7-A4B7-F23C739805B4}"/>
                </a:ext>
              </a:extLst>
            </p:cNvPr>
            <p:cNvSpPr/>
            <p:nvPr/>
          </p:nvSpPr>
          <p:spPr>
            <a:xfrm>
              <a:off x="4006368" y="1339368"/>
              <a:ext cx="4179265" cy="417926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/>
                <a:ea typeface="微软雅黑 Light"/>
                <a:cs typeface="+mn-cs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AFBDF6E-FE12-45DF-BEA0-E81141C2E67A}"/>
                </a:ext>
              </a:extLst>
            </p:cNvPr>
            <p:cNvSpPr txBox="1"/>
            <p:nvPr/>
          </p:nvSpPr>
          <p:spPr>
            <a:xfrm>
              <a:off x="4778626" y="3069434"/>
              <a:ext cx="2654603" cy="1556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/>
                  <a:ea typeface="微软雅黑"/>
                </a:rPr>
                <a:t>计划管控能力建设</a:t>
              </a: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484B2A13-4FE0-4C63-8D40-3D8CD3452193}"/>
                </a:ext>
              </a:extLst>
            </p:cNvPr>
            <p:cNvSpPr/>
            <p:nvPr/>
          </p:nvSpPr>
          <p:spPr>
            <a:xfrm rot="16200000" flipH="1" flipV="1">
              <a:off x="5562957" y="1765904"/>
              <a:ext cx="1080000" cy="1080000"/>
            </a:xfrm>
            <a:prstGeom prst="ellipse">
              <a:avLst/>
            </a:prstGeom>
            <a:solidFill>
              <a:srgbClr val="0188CA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rPr>
                <a:t>02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/>
                <a:cs typeface="+mn-cs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E64D8B2-9CFA-41C6-B89E-B1E0FAE6ACD8}"/>
                </a:ext>
              </a:extLst>
            </p:cNvPr>
            <p:cNvGrpSpPr/>
            <p:nvPr/>
          </p:nvGrpSpPr>
          <p:grpSpPr>
            <a:xfrm>
              <a:off x="3413383" y="746383"/>
              <a:ext cx="5365235" cy="5365235"/>
              <a:chOff x="3708695" y="1764559"/>
              <a:chExt cx="3465661" cy="3465661"/>
            </a:xfrm>
          </p:grpSpPr>
          <p:sp>
            <p:nvSpPr>
              <p:cNvPr id="54" name="弧形 53">
                <a:extLst>
                  <a:ext uri="{FF2B5EF4-FFF2-40B4-BE49-F238E27FC236}">
                    <a16:creationId xmlns:a16="http://schemas.microsoft.com/office/drawing/2014/main" id="{91AD0231-0CE3-4A2A-ABE2-0FC03E33A90A}"/>
                  </a:ext>
                </a:extLst>
              </p:cNvPr>
              <p:cNvSpPr/>
              <p:nvPr/>
            </p:nvSpPr>
            <p:spPr>
              <a:xfrm rot="4917467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5" name="弧形 54">
                <a:extLst>
                  <a:ext uri="{FF2B5EF4-FFF2-40B4-BE49-F238E27FC236}">
                    <a16:creationId xmlns:a16="http://schemas.microsoft.com/office/drawing/2014/main" id="{9F0457DB-FA5D-48B1-8264-731039F44E9A}"/>
                  </a:ext>
                </a:extLst>
              </p:cNvPr>
              <p:cNvSpPr/>
              <p:nvPr/>
            </p:nvSpPr>
            <p:spPr>
              <a:xfrm rot="15666910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0BFF7DFD-AF5C-4C2C-9B67-2584CB491D05}"/>
                </a:ext>
              </a:extLst>
            </p:cNvPr>
            <p:cNvGrpSpPr/>
            <p:nvPr/>
          </p:nvGrpSpPr>
          <p:grpSpPr>
            <a:xfrm>
              <a:off x="3676048" y="1009048"/>
              <a:ext cx="4839905" cy="4839905"/>
              <a:chOff x="4187863" y="2205519"/>
              <a:chExt cx="2583740" cy="2583740"/>
            </a:xfrm>
          </p:grpSpPr>
          <p:sp>
            <p:nvSpPr>
              <p:cNvPr id="57" name="弧形 56">
                <a:extLst>
                  <a:ext uri="{FF2B5EF4-FFF2-40B4-BE49-F238E27FC236}">
                    <a16:creationId xmlns:a16="http://schemas.microsoft.com/office/drawing/2014/main" id="{1C74EA44-29E0-4A6E-877E-66905AA6522C}"/>
                  </a:ext>
                </a:extLst>
              </p:cNvPr>
              <p:cNvSpPr/>
              <p:nvPr/>
            </p:nvSpPr>
            <p:spPr>
              <a:xfrm rot="21341739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8" name="弧形 57">
                <a:extLst>
                  <a:ext uri="{FF2B5EF4-FFF2-40B4-BE49-F238E27FC236}">
                    <a16:creationId xmlns:a16="http://schemas.microsoft.com/office/drawing/2014/main" id="{7C3EBDD8-CBC5-4232-B27B-0BDEDA1D6BB7}"/>
                  </a:ext>
                </a:extLst>
              </p:cNvPr>
              <p:cNvSpPr/>
              <p:nvPr/>
            </p:nvSpPr>
            <p:spPr>
              <a:xfrm rot="10583414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</p:grpSp>
      <p:cxnSp>
        <p:nvCxnSpPr>
          <p:cNvPr id="61" name="连接符: 肘形 60">
            <a:extLst>
              <a:ext uri="{FF2B5EF4-FFF2-40B4-BE49-F238E27FC236}">
                <a16:creationId xmlns:a16="http://schemas.microsoft.com/office/drawing/2014/main" id="{09B7D1B1-F6EB-4731-8667-5B5A6ADB0528}"/>
              </a:ext>
            </a:extLst>
          </p:cNvPr>
          <p:cNvCxnSpPr>
            <a:cxnSpLocks/>
            <a:stCxn id="47" idx="3"/>
            <a:endCxn id="65" idx="2"/>
          </p:cNvCxnSpPr>
          <p:nvPr/>
        </p:nvCxnSpPr>
        <p:spPr>
          <a:xfrm flipV="1">
            <a:off x="4243036" y="2061734"/>
            <a:ext cx="709746" cy="1622617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连接符: 肘形 61">
            <a:extLst>
              <a:ext uri="{FF2B5EF4-FFF2-40B4-BE49-F238E27FC236}">
                <a16:creationId xmlns:a16="http://schemas.microsoft.com/office/drawing/2014/main" id="{666C7158-A8F8-4448-B176-74BEB5A17D4D}"/>
              </a:ext>
            </a:extLst>
          </p:cNvPr>
          <p:cNvCxnSpPr>
            <a:cxnSpLocks/>
            <a:stCxn id="47" idx="3"/>
            <a:endCxn id="66" idx="2"/>
          </p:cNvCxnSpPr>
          <p:nvPr/>
        </p:nvCxnSpPr>
        <p:spPr>
          <a:xfrm>
            <a:off x="4243036" y="3684351"/>
            <a:ext cx="709746" cy="1366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: 对角圆角 64">
            <a:extLst>
              <a:ext uri="{FF2B5EF4-FFF2-40B4-BE49-F238E27FC236}">
                <a16:creationId xmlns:a16="http://schemas.microsoft.com/office/drawing/2014/main" id="{2C8D4FE5-AC7D-418B-B009-7774BB795988}"/>
              </a:ext>
            </a:extLst>
          </p:cNvPr>
          <p:cNvSpPr/>
          <p:nvPr/>
        </p:nvSpPr>
        <p:spPr>
          <a:xfrm>
            <a:off x="4952782" y="1791734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</a:t>
            </a:r>
          </a:p>
        </p:txBody>
      </p:sp>
      <p:sp>
        <p:nvSpPr>
          <p:cNvPr id="66" name="矩形: 对角圆角 65">
            <a:extLst>
              <a:ext uri="{FF2B5EF4-FFF2-40B4-BE49-F238E27FC236}">
                <a16:creationId xmlns:a16="http://schemas.microsoft.com/office/drawing/2014/main" id="{928B97E0-461B-495F-8DC7-18DD1AAE62DD}"/>
              </a:ext>
            </a:extLst>
          </p:cNvPr>
          <p:cNvSpPr/>
          <p:nvPr/>
        </p:nvSpPr>
        <p:spPr>
          <a:xfrm>
            <a:off x="4952782" y="3415717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要素</a:t>
            </a:r>
          </a:p>
        </p:txBody>
      </p:sp>
      <p:sp>
        <p:nvSpPr>
          <p:cNvPr id="67" name="矩形: 对角圆角 66">
            <a:extLst>
              <a:ext uri="{FF2B5EF4-FFF2-40B4-BE49-F238E27FC236}">
                <a16:creationId xmlns:a16="http://schemas.microsoft.com/office/drawing/2014/main" id="{153B6BCC-4398-421A-BA58-F9FDA90A9097}"/>
              </a:ext>
            </a:extLst>
          </p:cNvPr>
          <p:cNvSpPr/>
          <p:nvPr/>
        </p:nvSpPr>
        <p:spPr>
          <a:xfrm>
            <a:off x="4952782" y="5036926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转变</a:t>
            </a:r>
          </a:p>
        </p:txBody>
      </p:sp>
      <p:cxnSp>
        <p:nvCxnSpPr>
          <p:cNvPr id="70" name="连接符: 肘形 69">
            <a:extLst>
              <a:ext uri="{FF2B5EF4-FFF2-40B4-BE49-F238E27FC236}">
                <a16:creationId xmlns:a16="http://schemas.microsoft.com/office/drawing/2014/main" id="{A078E81D-DF90-4387-96C5-5D52A35B05F2}"/>
              </a:ext>
            </a:extLst>
          </p:cNvPr>
          <p:cNvCxnSpPr>
            <a:cxnSpLocks/>
            <a:stCxn id="47" idx="3"/>
            <a:endCxn id="67" idx="2"/>
          </p:cNvCxnSpPr>
          <p:nvPr/>
        </p:nvCxnSpPr>
        <p:spPr>
          <a:xfrm>
            <a:off x="4243036" y="3684351"/>
            <a:ext cx="709746" cy="1622575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>
            <a:extLst>
              <a:ext uri="{FF2B5EF4-FFF2-40B4-BE49-F238E27FC236}">
                <a16:creationId xmlns:a16="http://schemas.microsoft.com/office/drawing/2014/main" id="{BF6061C6-167B-4D16-9D18-4BC9F841D513}"/>
              </a:ext>
            </a:extLst>
          </p:cNvPr>
          <p:cNvSpPr/>
          <p:nvPr/>
        </p:nvSpPr>
        <p:spPr>
          <a:xfrm>
            <a:off x="5972349" y="2962867"/>
            <a:ext cx="5567632" cy="1172392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工期计划、采购计划、施工计划等管理计划的控制，是项目管理的关键要素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EBCBD4D-2ECE-4392-BA35-94B33D649192}"/>
              </a:ext>
            </a:extLst>
          </p:cNvPr>
          <p:cNvSpPr/>
          <p:nvPr/>
        </p:nvSpPr>
        <p:spPr>
          <a:xfrm>
            <a:off x="5972347" y="4585463"/>
            <a:ext cx="5567633" cy="1172392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通过信息化管理手段，努力实现从“管理计划结果”向“管理计划过程”转变</a:t>
            </a:r>
          </a:p>
        </p:txBody>
      </p:sp>
    </p:spTree>
    <p:extLst>
      <p:ext uri="{BB962C8B-B14F-4D97-AF65-F5344CB8AC3E}">
        <p14:creationId xmlns:p14="http://schemas.microsoft.com/office/powerpoint/2010/main" val="3258110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441777" y="2363801"/>
            <a:ext cx="1132356" cy="69501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计划管理能力建设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、建立计划管控体系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24FD0FB-8C57-40BB-A0EE-2E1126CA6096}"/>
              </a:ext>
            </a:extLst>
          </p:cNvPr>
          <p:cNvSpPr/>
          <p:nvPr/>
        </p:nvSpPr>
        <p:spPr>
          <a:xfrm>
            <a:off x="3554865" y="3018628"/>
            <a:ext cx="7834773" cy="1226446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局工程管理部是全局计划管控的主管部门，负责体系建设和制度建设，通过信息化手段加强全局项目计划监控，提升项目履约能力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E8AA509-991D-4CD1-89FB-2E88432DB9C6}"/>
              </a:ext>
            </a:extLst>
          </p:cNvPr>
          <p:cNvGrpSpPr/>
          <p:nvPr/>
        </p:nvGrpSpPr>
        <p:grpSpPr>
          <a:xfrm>
            <a:off x="1251857" y="3225708"/>
            <a:ext cx="2303008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EF1622F9-F6E6-4724-BD69-8FFF92405E8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F546C87-C25F-47AD-8097-E96EE73C451A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0188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局</a:t>
              </a: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F126502B-2622-43B4-89EC-9BFEDAC1BA5B}"/>
              </a:ext>
            </a:extLst>
          </p:cNvPr>
          <p:cNvSpPr/>
          <p:nvPr/>
        </p:nvSpPr>
        <p:spPr>
          <a:xfrm>
            <a:off x="3554865" y="4541655"/>
            <a:ext cx="7402817" cy="111449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二级单位和项目部都相应设立了计划主管部门和计划管理岗位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AA83F55-0C62-47D5-979B-FF0436C621AD}"/>
              </a:ext>
            </a:extLst>
          </p:cNvPr>
          <p:cNvGrpSpPr/>
          <p:nvPr/>
        </p:nvGrpSpPr>
        <p:grpSpPr>
          <a:xfrm>
            <a:off x="1310250" y="4830400"/>
            <a:ext cx="2303008" cy="468430"/>
            <a:chOff x="1081703" y="3702963"/>
            <a:chExt cx="858255" cy="406731"/>
          </a:xfrm>
        </p:grpSpPr>
        <p:sp>
          <p:nvSpPr>
            <p:cNvPr id="46" name="任意多边形 11">
              <a:extLst>
                <a:ext uri="{FF2B5EF4-FFF2-40B4-BE49-F238E27FC236}">
                  <a16:creationId xmlns:a16="http://schemas.microsoft.com/office/drawing/2014/main" id="{B9C2D3CC-36A0-48AE-A56A-9531C02AD7C8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21FE565-90BF-453E-A0FE-F376BF0658E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defRPr sz="2400" b="1">
                  <a:solidFill>
                    <a:srgbClr val="0188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二级单位</a:t>
              </a: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0B30FA8-87C4-4DED-A627-C1D8B9727DF5}"/>
              </a:ext>
            </a:extLst>
          </p:cNvPr>
          <p:cNvCxnSpPr>
            <a:cxnSpLocks/>
          </p:cNvCxnSpPr>
          <p:nvPr/>
        </p:nvCxnSpPr>
        <p:spPr>
          <a:xfrm flipH="1">
            <a:off x="5058259" y="2598522"/>
            <a:ext cx="1939103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345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计划管理能力建设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917519" y="1672359"/>
            <a:ext cx="4356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、推行计划模块化管理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24FD0FB-8C57-40BB-A0EE-2E1126CA6096}"/>
              </a:ext>
            </a:extLst>
          </p:cNvPr>
          <p:cNvSpPr/>
          <p:nvPr/>
        </p:nvSpPr>
        <p:spPr>
          <a:xfrm>
            <a:off x="726215" y="3423400"/>
            <a:ext cx="4636770" cy="2004933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0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总结提炼我局在机场、会展、酒店、体育场馆等系列工程中总承包管理的成功经验，梳理出</a:t>
            </a:r>
            <a:r>
              <a:rPr lang="en-US" altLang="zh-CN" sz="20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3904</a:t>
            </a:r>
            <a:r>
              <a:rPr lang="zh-CN" altLang="en-US" sz="20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个标准节点，编制了</a:t>
            </a:r>
            <a:r>
              <a:rPr lang="en-US" altLang="zh-CN" sz="20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13</a:t>
            </a:r>
            <a:r>
              <a:rPr lang="zh-CN" altLang="en-US" sz="20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类工程的</a:t>
            </a:r>
            <a:r>
              <a:rPr lang="en-US" altLang="zh-CN" sz="2000" kern="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2000" kern="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计划模块管控要点</a:t>
            </a:r>
            <a:r>
              <a:rPr lang="en-US" altLang="zh-CN" sz="2000" kern="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  <a:r>
              <a:rPr lang="zh-CN" altLang="en-US" sz="20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，推行计划管控模块化管理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31BFC1C-85D2-4037-9A73-1F1E3C587B3C}"/>
              </a:ext>
            </a:extLst>
          </p:cNvPr>
          <p:cNvCxnSpPr>
            <a:cxnSpLocks/>
          </p:cNvCxnSpPr>
          <p:nvPr/>
        </p:nvCxnSpPr>
        <p:spPr>
          <a:xfrm flipH="1">
            <a:off x="1162455" y="3473160"/>
            <a:ext cx="1939103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圆角矩形 5">
            <a:extLst>
              <a:ext uri="{FF2B5EF4-FFF2-40B4-BE49-F238E27FC236}">
                <a16:creationId xmlns:a16="http://schemas.microsoft.com/office/drawing/2014/main" id="{405F9D39-8F49-4359-B0D2-1966610BFD79}"/>
              </a:ext>
            </a:extLst>
          </p:cNvPr>
          <p:cNvSpPr/>
          <p:nvPr/>
        </p:nvSpPr>
        <p:spPr>
          <a:xfrm>
            <a:off x="6908573" y="3988582"/>
            <a:ext cx="4962919" cy="53995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规范了计划节点的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设置标准</a:t>
            </a:r>
          </a:p>
        </p:txBody>
      </p:sp>
      <p:sp>
        <p:nvSpPr>
          <p:cNvPr id="25" name="圆角矩形 5">
            <a:extLst>
              <a:ext uri="{FF2B5EF4-FFF2-40B4-BE49-F238E27FC236}">
                <a16:creationId xmlns:a16="http://schemas.microsoft.com/office/drawing/2014/main" id="{9E6085FD-E1CA-49DE-8EDE-1BB9E6477363}"/>
              </a:ext>
            </a:extLst>
          </p:cNvPr>
          <p:cNvSpPr/>
          <p:nvPr/>
        </p:nvSpPr>
        <p:spPr>
          <a:xfrm>
            <a:off x="6908573" y="4556600"/>
            <a:ext cx="4962919" cy="53995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梳理了每个节点的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管理线路</a:t>
            </a:r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完成标准</a:t>
            </a:r>
          </a:p>
        </p:txBody>
      </p:sp>
      <p:sp>
        <p:nvSpPr>
          <p:cNvPr id="30" name="圆角矩形 5">
            <a:extLst>
              <a:ext uri="{FF2B5EF4-FFF2-40B4-BE49-F238E27FC236}">
                <a16:creationId xmlns:a16="http://schemas.microsoft.com/office/drawing/2014/main" id="{F92FD57C-F70C-4D27-9145-887F2C766A3D}"/>
              </a:ext>
            </a:extLst>
          </p:cNvPr>
          <p:cNvSpPr/>
          <p:nvPr/>
        </p:nvSpPr>
        <p:spPr>
          <a:xfrm>
            <a:off x="6908573" y="5124618"/>
            <a:ext cx="4962919" cy="53995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提供了节点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任务管理模板</a:t>
            </a:r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资源配置标准</a:t>
            </a:r>
          </a:p>
        </p:txBody>
      </p:sp>
      <p:sp>
        <p:nvSpPr>
          <p:cNvPr id="31" name="圆角矩形 5">
            <a:extLst>
              <a:ext uri="{FF2B5EF4-FFF2-40B4-BE49-F238E27FC236}">
                <a16:creationId xmlns:a16="http://schemas.microsoft.com/office/drawing/2014/main" id="{ABC3FAB1-AE3C-4119-A373-F0F58F7253F5}"/>
              </a:ext>
            </a:extLst>
          </p:cNvPr>
          <p:cNvSpPr/>
          <p:nvPr/>
        </p:nvSpPr>
        <p:spPr>
          <a:xfrm>
            <a:off x="6908572" y="3412591"/>
            <a:ext cx="4962919" cy="53995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为项目</a:t>
            </a:r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计划管理提供了标准和模板</a:t>
            </a:r>
          </a:p>
        </p:txBody>
      </p:sp>
      <p:sp>
        <p:nvSpPr>
          <p:cNvPr id="32" name="圆角矩形 5">
            <a:extLst>
              <a:ext uri="{FF2B5EF4-FFF2-40B4-BE49-F238E27FC236}">
                <a16:creationId xmlns:a16="http://schemas.microsoft.com/office/drawing/2014/main" id="{BB85284B-6130-492E-8852-AE2DD356DF76}"/>
              </a:ext>
            </a:extLst>
          </p:cNvPr>
          <p:cNvSpPr/>
          <p:nvPr/>
        </p:nvSpPr>
        <p:spPr>
          <a:xfrm>
            <a:off x="6852475" y="2833343"/>
            <a:ext cx="4962919" cy="53995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为企业</a:t>
            </a:r>
            <a:r>
              <a:rPr lang="zh-CN" altLang="en-US" sz="2000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计划管控提供了载体和抓手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293B8EE-7132-4D57-BD51-1F927733FF79}"/>
              </a:ext>
            </a:extLst>
          </p:cNvPr>
          <p:cNvSpPr txBox="1"/>
          <p:nvPr/>
        </p:nvSpPr>
        <p:spPr>
          <a:xfrm>
            <a:off x="5847298" y="3559319"/>
            <a:ext cx="814880" cy="1446550"/>
          </a:xfrm>
          <a:prstGeom prst="rect">
            <a:avLst/>
          </a:prstGeom>
          <a:solidFill>
            <a:srgbClr val="0188C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意义</a:t>
            </a:r>
          </a:p>
        </p:txBody>
      </p:sp>
    </p:spTree>
    <p:extLst>
      <p:ext uri="{BB962C8B-B14F-4D97-AF65-F5344CB8AC3E}">
        <p14:creationId xmlns:p14="http://schemas.microsoft.com/office/powerpoint/2010/main" val="1492837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315534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计划管理能力建设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712334" y="1672359"/>
            <a:ext cx="476733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、应用计划模块管控系统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5BCBB0A-CF34-432B-8799-651AF190D3BD}"/>
              </a:ext>
            </a:extLst>
          </p:cNvPr>
          <p:cNvSpPr/>
          <p:nvPr/>
        </p:nvSpPr>
        <p:spPr>
          <a:xfrm>
            <a:off x="3642910" y="2609655"/>
            <a:ext cx="7453305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实现项目计划模块智能生成、计划节点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预警提醒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逾期提示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和生成项目履约管理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等功能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DEC93F9-07F1-4CB9-8BFA-CB2EA80E6041}"/>
              </a:ext>
            </a:extLst>
          </p:cNvPr>
          <p:cNvGrpSpPr/>
          <p:nvPr/>
        </p:nvGrpSpPr>
        <p:grpSpPr>
          <a:xfrm>
            <a:off x="2454443" y="2844784"/>
            <a:ext cx="1100422" cy="468430"/>
            <a:chOff x="1081703" y="3702963"/>
            <a:chExt cx="858255" cy="406731"/>
          </a:xfrm>
        </p:grpSpPr>
        <p:sp>
          <p:nvSpPr>
            <p:cNvPr id="21" name="任意多边形 11">
              <a:extLst>
                <a:ext uri="{FF2B5EF4-FFF2-40B4-BE49-F238E27FC236}">
                  <a16:creationId xmlns:a16="http://schemas.microsoft.com/office/drawing/2014/main" id="{BC2999CF-C9D5-4863-B055-8DE2072F1A66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2DDB11D-904A-4D32-9B3C-8EBED683207E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9A1DBA0E-878A-49E7-BBD2-B7E3A41D8F25}"/>
              </a:ext>
            </a:extLst>
          </p:cNvPr>
          <p:cNvSpPr/>
          <p:nvPr/>
        </p:nvSpPr>
        <p:spPr>
          <a:xfrm>
            <a:off x="3642910" y="3764300"/>
            <a:ext cx="7453305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推动业主的设计和采购工作，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改变了被动管理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的局面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63A103E-FB0B-43B0-8915-180B0508FE2D}"/>
              </a:ext>
            </a:extLst>
          </p:cNvPr>
          <p:cNvGrpSpPr/>
          <p:nvPr/>
        </p:nvGrpSpPr>
        <p:grpSpPr>
          <a:xfrm>
            <a:off x="2454443" y="3970354"/>
            <a:ext cx="1100422" cy="468430"/>
            <a:chOff x="1081703" y="3702963"/>
            <a:chExt cx="858255" cy="406731"/>
          </a:xfrm>
        </p:grpSpPr>
        <p:sp>
          <p:nvSpPr>
            <p:cNvPr id="27" name="任意多边形 11">
              <a:extLst>
                <a:ext uri="{FF2B5EF4-FFF2-40B4-BE49-F238E27FC236}">
                  <a16:creationId xmlns:a16="http://schemas.microsoft.com/office/drawing/2014/main" id="{2E9C3310-0CDA-4110-BE5D-F740E9B8C4F6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8618C5B-70A4-4F5E-BCCB-0606103C6D2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3898CF0-5FD9-4BCF-BB8F-42DDDA112398}"/>
              </a:ext>
            </a:extLst>
          </p:cNvPr>
          <p:cNvCxnSpPr>
            <a:cxnSpLocks/>
          </p:cNvCxnSpPr>
          <p:nvPr/>
        </p:nvCxnSpPr>
        <p:spPr>
          <a:xfrm>
            <a:off x="5640406" y="3662759"/>
            <a:ext cx="313682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DB9F97C-3376-461E-AC1B-23AD778EE1D3}"/>
              </a:ext>
            </a:extLst>
          </p:cNvPr>
          <p:cNvSpPr/>
          <p:nvPr/>
        </p:nvSpPr>
        <p:spPr>
          <a:xfrm>
            <a:off x="3642910" y="4903639"/>
            <a:ext cx="7453305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是公司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监控项目工期节点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的重要手段，积累大数据，清晰掌握节点实施情况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E2A9BE8-D6B5-42A8-A332-0F83E0D5C06C}"/>
              </a:ext>
            </a:extLst>
          </p:cNvPr>
          <p:cNvGrpSpPr/>
          <p:nvPr/>
        </p:nvGrpSpPr>
        <p:grpSpPr>
          <a:xfrm>
            <a:off x="2454443" y="5095924"/>
            <a:ext cx="1100422" cy="468430"/>
            <a:chOff x="1081703" y="3702963"/>
            <a:chExt cx="858255" cy="406731"/>
          </a:xfrm>
        </p:grpSpPr>
        <p:sp>
          <p:nvSpPr>
            <p:cNvPr id="35" name="任意多边形 11">
              <a:extLst>
                <a:ext uri="{FF2B5EF4-FFF2-40B4-BE49-F238E27FC236}">
                  <a16:creationId xmlns:a16="http://schemas.microsoft.com/office/drawing/2014/main" id="{2BC54238-24FE-473A-B0CE-711C375C1E9A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A1C0F8E-7CDE-4206-B5DF-AD06E50673D3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03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8220F226-4CCF-4DBA-8F9B-73D5B50CEEAC}"/>
              </a:ext>
            </a:extLst>
          </p:cNvPr>
          <p:cNvCxnSpPr>
            <a:cxnSpLocks/>
          </p:cNvCxnSpPr>
          <p:nvPr/>
        </p:nvCxnSpPr>
        <p:spPr>
          <a:xfrm>
            <a:off x="5640406" y="4728949"/>
            <a:ext cx="313682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6972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计划管理能力建设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4122703" y="1672359"/>
            <a:ext cx="394659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、强化计划管理考核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5BCBB0A-CF34-432B-8799-651AF190D3BD}"/>
              </a:ext>
            </a:extLst>
          </p:cNvPr>
          <p:cNvSpPr/>
          <p:nvPr/>
        </p:nvSpPr>
        <p:spPr>
          <a:xfrm>
            <a:off x="3642911" y="2609655"/>
            <a:ext cx="7902090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分级考核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计划管控效果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DEC93F9-07F1-4CB9-8BFA-CB2EA80E6041}"/>
              </a:ext>
            </a:extLst>
          </p:cNvPr>
          <p:cNvGrpSpPr/>
          <p:nvPr/>
        </p:nvGrpSpPr>
        <p:grpSpPr>
          <a:xfrm>
            <a:off x="2454443" y="2844784"/>
            <a:ext cx="1100422" cy="468430"/>
            <a:chOff x="1081703" y="3702963"/>
            <a:chExt cx="858255" cy="406731"/>
          </a:xfrm>
        </p:grpSpPr>
        <p:sp>
          <p:nvSpPr>
            <p:cNvPr id="21" name="任意多边形 11">
              <a:extLst>
                <a:ext uri="{FF2B5EF4-FFF2-40B4-BE49-F238E27FC236}">
                  <a16:creationId xmlns:a16="http://schemas.microsoft.com/office/drawing/2014/main" id="{BC2999CF-C9D5-4863-B055-8DE2072F1A66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2DDB11D-904A-4D32-9B3C-8EBED683207E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9A1DBA0E-878A-49E7-BBD2-B7E3A41D8F25}"/>
              </a:ext>
            </a:extLst>
          </p:cNvPr>
          <p:cNvSpPr/>
          <p:nvPr/>
        </p:nvSpPr>
        <p:spPr>
          <a:xfrm>
            <a:off x="3642911" y="3764300"/>
            <a:ext cx="7902090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主要考核项目计划节点按时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完成率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完成率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，查证关键节点设置的合理性，验证上传资料的准确性和及时性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63A103E-FB0B-43B0-8915-180B0508FE2D}"/>
              </a:ext>
            </a:extLst>
          </p:cNvPr>
          <p:cNvGrpSpPr/>
          <p:nvPr/>
        </p:nvGrpSpPr>
        <p:grpSpPr>
          <a:xfrm>
            <a:off x="2454443" y="3970354"/>
            <a:ext cx="1100422" cy="468430"/>
            <a:chOff x="1081703" y="3702963"/>
            <a:chExt cx="858255" cy="406731"/>
          </a:xfrm>
        </p:grpSpPr>
        <p:sp>
          <p:nvSpPr>
            <p:cNvPr id="27" name="任意多边形 11">
              <a:extLst>
                <a:ext uri="{FF2B5EF4-FFF2-40B4-BE49-F238E27FC236}">
                  <a16:creationId xmlns:a16="http://schemas.microsoft.com/office/drawing/2014/main" id="{2E9C3310-0CDA-4110-BE5D-F740E9B8C4F6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8618C5B-70A4-4F5E-BCCB-0606103C6D2C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3898CF0-5FD9-4BCF-BB8F-42DDDA112398}"/>
              </a:ext>
            </a:extLst>
          </p:cNvPr>
          <p:cNvCxnSpPr>
            <a:cxnSpLocks/>
          </p:cNvCxnSpPr>
          <p:nvPr/>
        </p:nvCxnSpPr>
        <p:spPr>
          <a:xfrm>
            <a:off x="5640406" y="3662759"/>
            <a:ext cx="449329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DB9F97C-3376-461E-AC1B-23AD778EE1D3}"/>
              </a:ext>
            </a:extLst>
          </p:cNvPr>
          <p:cNvSpPr/>
          <p:nvPr/>
        </p:nvSpPr>
        <p:spPr>
          <a:xfrm>
            <a:off x="3642911" y="4903639"/>
            <a:ext cx="7902090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截止目前，全局计划模块节点完成率为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83.3%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E2A9BE8-D6B5-42A8-A332-0F83E0D5C06C}"/>
              </a:ext>
            </a:extLst>
          </p:cNvPr>
          <p:cNvGrpSpPr/>
          <p:nvPr/>
        </p:nvGrpSpPr>
        <p:grpSpPr>
          <a:xfrm>
            <a:off x="2454443" y="5095924"/>
            <a:ext cx="1100422" cy="468430"/>
            <a:chOff x="1081703" y="3702963"/>
            <a:chExt cx="858255" cy="406731"/>
          </a:xfrm>
        </p:grpSpPr>
        <p:sp>
          <p:nvSpPr>
            <p:cNvPr id="35" name="任意多边形 11">
              <a:extLst>
                <a:ext uri="{FF2B5EF4-FFF2-40B4-BE49-F238E27FC236}">
                  <a16:creationId xmlns:a16="http://schemas.microsoft.com/office/drawing/2014/main" id="{2BC54238-24FE-473A-B0CE-711C375C1E9A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A1C0F8E-7CDE-4206-B5DF-AD06E50673D3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03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8220F226-4CCF-4DBA-8F9B-73D5B50CEEAC}"/>
              </a:ext>
            </a:extLst>
          </p:cNvPr>
          <p:cNvCxnSpPr>
            <a:cxnSpLocks/>
          </p:cNvCxnSpPr>
          <p:nvPr/>
        </p:nvCxnSpPr>
        <p:spPr>
          <a:xfrm>
            <a:off x="5680392" y="5020659"/>
            <a:ext cx="449329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370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计划管理能力建设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712334" y="1672359"/>
            <a:ext cx="476733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、创新计划管控考核指标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2C730A-D163-4D4E-846D-93E62A24D353}"/>
              </a:ext>
            </a:extLst>
          </p:cNvPr>
          <p:cNvSpPr/>
          <p:nvPr/>
        </p:nvSpPr>
        <p:spPr>
          <a:xfrm>
            <a:off x="3642910" y="3122970"/>
            <a:ext cx="7380377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建立工期考核多维度指标，新增加了“年度竣工项目合同工期缩短率”和“合同外工期业主确认率”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578604-DC54-415B-A21D-8BDC734C5134}"/>
              </a:ext>
            </a:extLst>
          </p:cNvPr>
          <p:cNvGrpSpPr/>
          <p:nvPr/>
        </p:nvGrpSpPr>
        <p:grpSpPr>
          <a:xfrm>
            <a:off x="2454443" y="3358099"/>
            <a:ext cx="1100422" cy="468430"/>
            <a:chOff x="1081703" y="3702963"/>
            <a:chExt cx="858255" cy="406731"/>
          </a:xfrm>
        </p:grpSpPr>
        <p:sp>
          <p:nvSpPr>
            <p:cNvPr id="30" name="任意多边形 11">
              <a:extLst>
                <a:ext uri="{FF2B5EF4-FFF2-40B4-BE49-F238E27FC236}">
                  <a16:creationId xmlns:a16="http://schemas.microsoft.com/office/drawing/2014/main" id="{8547BBAA-5E89-4BC9-88D3-EC2550D058C9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FED3036-9B85-4524-A507-2BFFDBA73130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3C4F5DFD-3475-4FF7-8740-DC4A335A2A36}"/>
              </a:ext>
            </a:extLst>
          </p:cNvPr>
          <p:cNvSpPr/>
          <p:nvPr/>
        </p:nvSpPr>
        <p:spPr>
          <a:xfrm>
            <a:off x="3642910" y="4389265"/>
            <a:ext cx="7380377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截止目前，全局年度竣工项目合同工期缩短率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19%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，合同外工期业主确认率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80.81%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3F280C6-6478-4A04-8E2B-01F09EB63A7C}"/>
              </a:ext>
            </a:extLst>
          </p:cNvPr>
          <p:cNvGrpSpPr/>
          <p:nvPr/>
        </p:nvGrpSpPr>
        <p:grpSpPr>
          <a:xfrm>
            <a:off x="2454443" y="4581550"/>
            <a:ext cx="1100422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1E5DDD05-E333-4FC4-A1F6-B0648479B3F2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7629DBF-E0B8-4B94-AA0B-A3B751B83FF2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84FC526-31E7-4472-AEC9-F73FD1044FE8}"/>
              </a:ext>
            </a:extLst>
          </p:cNvPr>
          <p:cNvCxnSpPr>
            <a:cxnSpLocks/>
          </p:cNvCxnSpPr>
          <p:nvPr/>
        </p:nvCxnSpPr>
        <p:spPr>
          <a:xfrm>
            <a:off x="5640406" y="4214575"/>
            <a:ext cx="291639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6793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>
            <a:extLst>
              <a:ext uri="{FF2B5EF4-FFF2-40B4-BE49-F238E27FC236}">
                <a16:creationId xmlns:a16="http://schemas.microsoft.com/office/drawing/2014/main" id="{D076EB90-9276-4D83-B16B-4E500168CE24}"/>
              </a:ext>
            </a:extLst>
          </p:cNvPr>
          <p:cNvSpPr/>
          <p:nvPr/>
        </p:nvSpPr>
        <p:spPr>
          <a:xfrm>
            <a:off x="245569" y="880529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770DCBA2-C0D5-4C02-BC16-11FE5879EF1C}"/>
              </a:ext>
            </a:extLst>
          </p:cNvPr>
          <p:cNvSpPr/>
          <p:nvPr/>
        </p:nvSpPr>
        <p:spPr>
          <a:xfrm>
            <a:off x="1107620" y="880529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计划管理能力建设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4EC7E30-E1DC-4AEB-8C15-328EA41E3913}"/>
              </a:ext>
            </a:extLst>
          </p:cNvPr>
          <p:cNvSpPr/>
          <p:nvPr/>
        </p:nvSpPr>
        <p:spPr>
          <a:xfrm>
            <a:off x="603315" y="1278376"/>
            <a:ext cx="10772897" cy="169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</a:rPr>
              <a:t>重点工程精彩绽放，履约能力持续提升</a:t>
            </a:r>
            <a:endParaRPr lang="en-US" altLang="zh-CN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2016</a:t>
            </a:r>
            <a:r>
              <a:rPr lang="zh-CN" altLang="en-US" sz="2400" dirty="0">
                <a:latin typeface="+mn-ea"/>
              </a:rPr>
              <a:t>年，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“杭州</a:t>
            </a:r>
            <a:r>
              <a:rPr lang="en-US" altLang="zh-CN" sz="2400" dirty="0">
                <a:solidFill>
                  <a:srgbClr val="FF0000"/>
                </a:solidFill>
                <a:latin typeface="+mn-ea"/>
              </a:rPr>
              <a:t>G20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峰会”项目</a:t>
            </a:r>
            <a:r>
              <a:rPr lang="zh-CN" altLang="en-US" sz="2400" dirty="0">
                <a:latin typeface="+mn-ea"/>
              </a:rPr>
              <a:t>开展“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四级计划三级管控的模式</a:t>
            </a:r>
            <a:r>
              <a:rPr lang="zh-CN" altLang="en-US" sz="2400" dirty="0">
                <a:latin typeface="+mn-ea"/>
              </a:rPr>
              <a:t>”，</a:t>
            </a:r>
            <a:r>
              <a:rPr lang="en-US" altLang="zh-CN" sz="2400" dirty="0">
                <a:latin typeface="+mn-ea"/>
              </a:rPr>
              <a:t>9</a:t>
            </a:r>
            <a:r>
              <a:rPr lang="zh-CN" altLang="en-US" sz="2400" dirty="0">
                <a:latin typeface="+mn-ea"/>
              </a:rPr>
              <a:t>个月完成</a:t>
            </a:r>
            <a:r>
              <a:rPr lang="en-US" altLang="zh-CN" sz="2400" dirty="0">
                <a:latin typeface="+mn-ea"/>
              </a:rPr>
              <a:t>38</a:t>
            </a:r>
            <a:r>
              <a:rPr lang="zh-CN" altLang="en-US" sz="2400" dirty="0">
                <a:latin typeface="+mn-ea"/>
              </a:rPr>
              <a:t>亿产值。</a:t>
            </a:r>
            <a:endParaRPr lang="en-US" altLang="zh-CN" sz="2400" dirty="0">
              <a:latin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E982025-7D6A-46B5-BF4B-063D75ECE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5" y="3284121"/>
            <a:ext cx="5168687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9B28AB66-E61E-48DB-A85A-B0525E97BD32}"/>
              </a:ext>
            </a:extLst>
          </p:cNvPr>
          <p:cNvSpPr txBox="1"/>
          <p:nvPr/>
        </p:nvSpPr>
        <p:spPr>
          <a:xfrm>
            <a:off x="603315" y="4132356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杭州</a:t>
            </a:r>
            <a:r>
              <a:rPr lang="en-US" altLang="zh-CN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G20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9FD056C-7846-46FD-997E-7658A8408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6194" y="2973242"/>
            <a:ext cx="6335806" cy="336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22922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B76A51A3-CE0C-48FA-BC61-ADA2B64110EB}"/>
              </a:ext>
            </a:extLst>
          </p:cNvPr>
          <p:cNvSpPr/>
          <p:nvPr/>
        </p:nvSpPr>
        <p:spPr>
          <a:xfrm>
            <a:off x="5948414" y="2307044"/>
            <a:ext cx="5797272" cy="1277628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提升采购管理能力，实现“采购引导设计、采购指导施工、采购保障质量、采购控制进度、采购提升效益等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79D6A00-5054-4A6F-A52F-DFE953DD70EE}"/>
              </a:ext>
            </a:extLst>
          </p:cNvPr>
          <p:cNvGrpSpPr/>
          <p:nvPr/>
        </p:nvGrpSpPr>
        <p:grpSpPr>
          <a:xfrm>
            <a:off x="0" y="1791734"/>
            <a:ext cx="4243036" cy="3785234"/>
            <a:chOff x="3064458" y="694911"/>
            <a:chExt cx="6129514" cy="546817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5DCFACB-109D-4755-A181-E33180B5F02A}"/>
                </a:ext>
              </a:extLst>
            </p:cNvPr>
            <p:cNvSpPr/>
            <p:nvPr/>
          </p:nvSpPr>
          <p:spPr>
            <a:xfrm>
              <a:off x="3064458" y="694911"/>
              <a:ext cx="6129512" cy="5468110"/>
            </a:xfrm>
            <a:prstGeom prst="rect">
              <a:avLst/>
            </a:prstGeom>
            <a:solidFill>
              <a:srgbClr val="018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438CDC14-7B89-491E-9622-96FE2F424547}"/>
                </a:ext>
              </a:extLst>
            </p:cNvPr>
            <p:cNvSpPr/>
            <p:nvPr/>
          </p:nvSpPr>
          <p:spPr>
            <a:xfrm>
              <a:off x="3064459" y="694911"/>
              <a:ext cx="6129513" cy="5468170"/>
            </a:xfrm>
            <a:prstGeom prst="rect">
              <a:avLst/>
            </a:prstGeom>
            <a:blipFill dpi="0" rotWithShape="1">
              <a:blip r:embed="rId3">
                <a:alphaModFix amt="2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这里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9E60F87-38AE-4CE7-A4B7-F23C739805B4}"/>
                </a:ext>
              </a:extLst>
            </p:cNvPr>
            <p:cNvSpPr/>
            <p:nvPr/>
          </p:nvSpPr>
          <p:spPr>
            <a:xfrm>
              <a:off x="4006368" y="1339368"/>
              <a:ext cx="4179265" cy="417926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/>
                <a:ea typeface="微软雅黑 Light"/>
                <a:cs typeface="+mn-cs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AFBDF6E-FE12-45DF-BEA0-E81141C2E67A}"/>
                </a:ext>
              </a:extLst>
            </p:cNvPr>
            <p:cNvSpPr txBox="1"/>
            <p:nvPr/>
          </p:nvSpPr>
          <p:spPr>
            <a:xfrm>
              <a:off x="4778626" y="3069434"/>
              <a:ext cx="2654603" cy="1556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/>
                  <a:ea typeface="微软雅黑"/>
                </a:rPr>
                <a:t>采购管理能力建设</a:t>
              </a: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484B2A13-4FE0-4C63-8D40-3D8CD3452193}"/>
                </a:ext>
              </a:extLst>
            </p:cNvPr>
            <p:cNvSpPr/>
            <p:nvPr/>
          </p:nvSpPr>
          <p:spPr>
            <a:xfrm rot="16200000" flipH="1" flipV="1">
              <a:off x="5562957" y="1765904"/>
              <a:ext cx="1080000" cy="1080000"/>
            </a:xfrm>
            <a:prstGeom prst="ellipse">
              <a:avLst/>
            </a:prstGeom>
            <a:solidFill>
              <a:srgbClr val="0188CA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rPr>
                <a:t>03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/>
                <a:cs typeface="+mn-cs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E64D8B2-9CFA-41C6-B89E-B1E0FAE6ACD8}"/>
                </a:ext>
              </a:extLst>
            </p:cNvPr>
            <p:cNvGrpSpPr/>
            <p:nvPr/>
          </p:nvGrpSpPr>
          <p:grpSpPr>
            <a:xfrm>
              <a:off x="3413383" y="746383"/>
              <a:ext cx="5365235" cy="5365235"/>
              <a:chOff x="3708695" y="1764559"/>
              <a:chExt cx="3465661" cy="3465661"/>
            </a:xfrm>
          </p:grpSpPr>
          <p:sp>
            <p:nvSpPr>
              <p:cNvPr id="54" name="弧形 53">
                <a:extLst>
                  <a:ext uri="{FF2B5EF4-FFF2-40B4-BE49-F238E27FC236}">
                    <a16:creationId xmlns:a16="http://schemas.microsoft.com/office/drawing/2014/main" id="{91AD0231-0CE3-4A2A-ABE2-0FC03E33A90A}"/>
                  </a:ext>
                </a:extLst>
              </p:cNvPr>
              <p:cNvSpPr/>
              <p:nvPr/>
            </p:nvSpPr>
            <p:spPr>
              <a:xfrm rot="4917467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5" name="弧形 54">
                <a:extLst>
                  <a:ext uri="{FF2B5EF4-FFF2-40B4-BE49-F238E27FC236}">
                    <a16:creationId xmlns:a16="http://schemas.microsoft.com/office/drawing/2014/main" id="{9F0457DB-FA5D-48B1-8264-731039F44E9A}"/>
                  </a:ext>
                </a:extLst>
              </p:cNvPr>
              <p:cNvSpPr/>
              <p:nvPr/>
            </p:nvSpPr>
            <p:spPr>
              <a:xfrm rot="15666910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0BFF7DFD-AF5C-4C2C-9B67-2584CB491D05}"/>
                </a:ext>
              </a:extLst>
            </p:cNvPr>
            <p:cNvGrpSpPr/>
            <p:nvPr/>
          </p:nvGrpSpPr>
          <p:grpSpPr>
            <a:xfrm>
              <a:off x="3676048" y="1009048"/>
              <a:ext cx="4839905" cy="4839905"/>
              <a:chOff x="4187863" y="2205519"/>
              <a:chExt cx="2583740" cy="2583740"/>
            </a:xfrm>
          </p:grpSpPr>
          <p:sp>
            <p:nvSpPr>
              <p:cNvPr id="57" name="弧形 56">
                <a:extLst>
                  <a:ext uri="{FF2B5EF4-FFF2-40B4-BE49-F238E27FC236}">
                    <a16:creationId xmlns:a16="http://schemas.microsoft.com/office/drawing/2014/main" id="{1C74EA44-29E0-4A6E-877E-66905AA6522C}"/>
                  </a:ext>
                </a:extLst>
              </p:cNvPr>
              <p:cNvSpPr/>
              <p:nvPr/>
            </p:nvSpPr>
            <p:spPr>
              <a:xfrm rot="21341739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8" name="弧形 57">
                <a:extLst>
                  <a:ext uri="{FF2B5EF4-FFF2-40B4-BE49-F238E27FC236}">
                    <a16:creationId xmlns:a16="http://schemas.microsoft.com/office/drawing/2014/main" id="{7C3EBDD8-CBC5-4232-B27B-0BDEDA1D6BB7}"/>
                  </a:ext>
                </a:extLst>
              </p:cNvPr>
              <p:cNvSpPr/>
              <p:nvPr/>
            </p:nvSpPr>
            <p:spPr>
              <a:xfrm rot="10583414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</p:grpSp>
      <p:cxnSp>
        <p:nvCxnSpPr>
          <p:cNvPr id="61" name="连接符: 肘形 60">
            <a:extLst>
              <a:ext uri="{FF2B5EF4-FFF2-40B4-BE49-F238E27FC236}">
                <a16:creationId xmlns:a16="http://schemas.microsoft.com/office/drawing/2014/main" id="{09B7D1B1-F6EB-4731-8667-5B5A6ADB0528}"/>
              </a:ext>
            </a:extLst>
          </p:cNvPr>
          <p:cNvCxnSpPr>
            <a:cxnSpLocks/>
            <a:stCxn id="47" idx="3"/>
            <a:endCxn id="65" idx="2"/>
          </p:cNvCxnSpPr>
          <p:nvPr/>
        </p:nvCxnSpPr>
        <p:spPr>
          <a:xfrm flipV="1">
            <a:off x="4243036" y="2792554"/>
            <a:ext cx="709746" cy="891797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: 对角圆角 64">
            <a:extLst>
              <a:ext uri="{FF2B5EF4-FFF2-40B4-BE49-F238E27FC236}">
                <a16:creationId xmlns:a16="http://schemas.microsoft.com/office/drawing/2014/main" id="{2C8D4FE5-AC7D-418B-B009-7774BB795988}"/>
              </a:ext>
            </a:extLst>
          </p:cNvPr>
          <p:cNvSpPr/>
          <p:nvPr/>
        </p:nvSpPr>
        <p:spPr>
          <a:xfrm>
            <a:off x="4952782" y="2522554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</a:t>
            </a:r>
          </a:p>
        </p:txBody>
      </p:sp>
      <p:sp>
        <p:nvSpPr>
          <p:cNvPr id="67" name="矩形: 对角圆角 66">
            <a:extLst>
              <a:ext uri="{FF2B5EF4-FFF2-40B4-BE49-F238E27FC236}">
                <a16:creationId xmlns:a16="http://schemas.microsoft.com/office/drawing/2014/main" id="{153B6BCC-4398-421A-BA58-F9FDA90A9097}"/>
              </a:ext>
            </a:extLst>
          </p:cNvPr>
          <p:cNvSpPr/>
          <p:nvPr/>
        </p:nvSpPr>
        <p:spPr>
          <a:xfrm>
            <a:off x="4952782" y="4242669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转变</a:t>
            </a:r>
          </a:p>
        </p:txBody>
      </p:sp>
      <p:cxnSp>
        <p:nvCxnSpPr>
          <p:cNvPr id="70" name="连接符: 肘形 69">
            <a:extLst>
              <a:ext uri="{FF2B5EF4-FFF2-40B4-BE49-F238E27FC236}">
                <a16:creationId xmlns:a16="http://schemas.microsoft.com/office/drawing/2014/main" id="{A078E81D-DF90-4387-96C5-5D52A35B05F2}"/>
              </a:ext>
            </a:extLst>
          </p:cNvPr>
          <p:cNvCxnSpPr>
            <a:cxnSpLocks/>
            <a:stCxn id="47" idx="3"/>
            <a:endCxn id="67" idx="2"/>
          </p:cNvCxnSpPr>
          <p:nvPr/>
        </p:nvCxnSpPr>
        <p:spPr>
          <a:xfrm>
            <a:off x="4243036" y="3684351"/>
            <a:ext cx="709746" cy="828318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>
            <a:extLst>
              <a:ext uri="{FF2B5EF4-FFF2-40B4-BE49-F238E27FC236}">
                <a16:creationId xmlns:a16="http://schemas.microsoft.com/office/drawing/2014/main" id="{DEBCBD4D-2ECE-4392-BA35-94B33D649192}"/>
              </a:ext>
            </a:extLst>
          </p:cNvPr>
          <p:cNvSpPr/>
          <p:nvPr/>
        </p:nvSpPr>
        <p:spPr>
          <a:xfrm>
            <a:off x="5970637" y="4098510"/>
            <a:ext cx="4798320" cy="710512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从“节约管理创效”向“采购管理创效”转变</a:t>
            </a:r>
          </a:p>
        </p:txBody>
      </p:sp>
    </p:spTree>
    <p:extLst>
      <p:ext uri="{BB962C8B-B14F-4D97-AF65-F5344CB8AC3E}">
        <p14:creationId xmlns:p14="http://schemas.microsoft.com/office/powerpoint/2010/main" val="1767211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采购管理能力建设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917519" y="1672359"/>
            <a:ext cx="4356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、打造品牌资源信息库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18DEB9F-818D-411A-A192-A04545DABFC2}"/>
              </a:ext>
            </a:extLst>
          </p:cNvPr>
          <p:cNvSpPr/>
          <p:nvPr/>
        </p:nvSpPr>
        <p:spPr>
          <a:xfrm>
            <a:off x="2103618" y="3914659"/>
            <a:ext cx="3310701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涵盖设计、咨询、分包、物资、设备五大板块，实行公开、专用、保密三级管控</a:t>
            </a:r>
          </a:p>
        </p:txBody>
      </p:sp>
      <p:sp>
        <p:nvSpPr>
          <p:cNvPr id="24" name="圆角矩形 5">
            <a:extLst>
              <a:ext uri="{FF2B5EF4-FFF2-40B4-BE49-F238E27FC236}">
                <a16:creationId xmlns:a16="http://schemas.microsoft.com/office/drawing/2014/main" id="{25E2359E-7F3D-4D56-B2C5-E6140A7363E3}"/>
              </a:ext>
            </a:extLst>
          </p:cNvPr>
          <p:cNvSpPr/>
          <p:nvPr/>
        </p:nvSpPr>
        <p:spPr>
          <a:xfrm>
            <a:off x="1778968" y="2659053"/>
            <a:ext cx="3960000" cy="107436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品牌资源库</a:t>
            </a:r>
            <a:endParaRPr lang="en-US" altLang="zh-CN" sz="2400" b="1" dirty="0">
              <a:solidFill>
                <a:srgbClr val="018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en-US" altLang="zh-CN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个工程系列</a:t>
            </a:r>
          </a:p>
        </p:txBody>
      </p:sp>
      <p:sp>
        <p:nvSpPr>
          <p:cNvPr id="26" name="圆角矩形 5">
            <a:extLst>
              <a:ext uri="{FF2B5EF4-FFF2-40B4-BE49-F238E27FC236}">
                <a16:creationId xmlns:a16="http://schemas.microsoft.com/office/drawing/2014/main" id="{29B990BF-24D2-4F68-9663-E5ACB36EACBF}"/>
              </a:ext>
            </a:extLst>
          </p:cNvPr>
          <p:cNvSpPr/>
          <p:nvPr/>
        </p:nvSpPr>
        <p:spPr>
          <a:xfrm>
            <a:off x="6596099" y="2659052"/>
            <a:ext cx="3960000" cy="107436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打造了品牌资源信息</a:t>
            </a:r>
            <a:endParaRPr lang="en-US" altLang="zh-CN" sz="2400" b="1" dirty="0">
              <a:solidFill>
                <a:srgbClr val="018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搜索引擎八局版“百度”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3979EBE-426C-41F5-BC7D-C4747F4884A2}"/>
              </a:ext>
            </a:extLst>
          </p:cNvPr>
          <p:cNvSpPr/>
          <p:nvPr/>
        </p:nvSpPr>
        <p:spPr>
          <a:xfrm>
            <a:off x="6920099" y="3914659"/>
            <a:ext cx="3311999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为我局在优化设计、投标报价、成本管控等方面提供支撑。累计建立品牌资源信息</a:t>
            </a:r>
            <a:r>
              <a:rPr lang="en-US" altLang="zh-CN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万条</a:t>
            </a:r>
            <a:endParaRPr lang="en-US" altLang="zh-CN" sz="1600" b="1" spc="53" dirty="0">
              <a:ln w="11430"/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291DFFB-572C-4EA3-9DAA-70DED8496461}"/>
              </a:ext>
            </a:extLst>
          </p:cNvPr>
          <p:cNvCxnSpPr>
            <a:cxnSpLocks/>
          </p:cNvCxnSpPr>
          <p:nvPr/>
        </p:nvCxnSpPr>
        <p:spPr>
          <a:xfrm>
            <a:off x="6248894" y="4084693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8350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采购管理能力建设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761226" y="1672359"/>
            <a:ext cx="46695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、推动互联网</a:t>
            </a:r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模式创新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18DEB9F-818D-411A-A192-A04545DABFC2}"/>
              </a:ext>
            </a:extLst>
          </p:cNvPr>
          <p:cNvSpPr/>
          <p:nvPr/>
        </p:nvSpPr>
        <p:spPr>
          <a:xfrm>
            <a:off x="1778968" y="3914659"/>
            <a:ext cx="3959997" cy="125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联合中建电商开发了“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主仓</a:t>
            </a:r>
            <a:r>
              <a:rPr lang="en-US" altLang="zh-CN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服务中心</a:t>
            </a:r>
            <a:r>
              <a:rPr lang="en-US" altLang="zh-CN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智能仓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”云筑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MRO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的三级运营模式。智能仓基于无人导购收银、自助取货、自动扫码等黑科技和新趋势</a:t>
            </a:r>
          </a:p>
        </p:txBody>
      </p:sp>
      <p:sp>
        <p:nvSpPr>
          <p:cNvPr id="24" name="圆角矩形 5">
            <a:extLst>
              <a:ext uri="{FF2B5EF4-FFF2-40B4-BE49-F238E27FC236}">
                <a16:creationId xmlns:a16="http://schemas.microsoft.com/office/drawing/2014/main" id="{25E2359E-7F3D-4D56-B2C5-E6140A7363E3}"/>
              </a:ext>
            </a:extLst>
          </p:cNvPr>
          <p:cNvSpPr/>
          <p:nvPr/>
        </p:nvSpPr>
        <p:spPr>
          <a:xfrm>
            <a:off x="1778968" y="2753218"/>
            <a:ext cx="3960000" cy="823742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en-US" altLang="zh-CN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</a:t>
            </a:r>
          </a:p>
        </p:txBody>
      </p:sp>
      <p:sp>
        <p:nvSpPr>
          <p:cNvPr id="26" name="圆角矩形 5">
            <a:extLst>
              <a:ext uri="{FF2B5EF4-FFF2-40B4-BE49-F238E27FC236}">
                <a16:creationId xmlns:a16="http://schemas.microsoft.com/office/drawing/2014/main" id="{29B990BF-24D2-4F68-9663-E5ACB36EACBF}"/>
              </a:ext>
            </a:extLst>
          </p:cNvPr>
          <p:cNvSpPr/>
          <p:nvPr/>
        </p:nvSpPr>
        <p:spPr>
          <a:xfrm>
            <a:off x="6596099" y="2753217"/>
            <a:ext cx="3960000" cy="823742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en-US" altLang="zh-CN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验收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3979EBE-426C-41F5-BC7D-C4747F4884A2}"/>
              </a:ext>
            </a:extLst>
          </p:cNvPr>
          <p:cNvSpPr/>
          <p:nvPr/>
        </p:nvSpPr>
        <p:spPr>
          <a:xfrm>
            <a:off x="6596099" y="3914659"/>
            <a:ext cx="3959992" cy="125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推行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云筑收验货管理系统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，称重端车号自动识别、进场自动过磅、数据自动上传功能，规避了在传统收模式下，数据录入不及时、验收不准确等现象</a:t>
            </a:r>
            <a:endParaRPr lang="en-US" altLang="zh-CN" sz="1600" b="1" spc="53" dirty="0">
              <a:ln w="11430"/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291DFFB-572C-4EA3-9DAA-70DED8496461}"/>
              </a:ext>
            </a:extLst>
          </p:cNvPr>
          <p:cNvCxnSpPr>
            <a:cxnSpLocks/>
          </p:cNvCxnSpPr>
          <p:nvPr/>
        </p:nvCxnSpPr>
        <p:spPr>
          <a:xfrm>
            <a:off x="6248894" y="4084693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709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采购管理能力建设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507150" y="1672359"/>
            <a:ext cx="517769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、探索厂家直采直供新模式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DA6490E-CE06-4B7D-9979-DC40B871642F}"/>
              </a:ext>
            </a:extLst>
          </p:cNvPr>
          <p:cNvGrpSpPr/>
          <p:nvPr/>
        </p:nvGrpSpPr>
        <p:grpSpPr>
          <a:xfrm>
            <a:off x="2078784" y="2761521"/>
            <a:ext cx="1677332" cy="1677332"/>
            <a:chOff x="9692639" y="1453277"/>
            <a:chExt cx="1677332" cy="1677332"/>
          </a:xfrm>
        </p:grpSpPr>
        <p:sp>
          <p:nvSpPr>
            <p:cNvPr id="16" name="空心弧 15">
              <a:extLst>
                <a:ext uri="{FF2B5EF4-FFF2-40B4-BE49-F238E27FC236}">
                  <a16:creationId xmlns:a16="http://schemas.microsoft.com/office/drawing/2014/main" id="{9DEE039D-0638-499E-B6DA-8ADDFC69ABDB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BECBB5B9-4E14-4B6B-8BA4-4A05EB16326C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83036E6F-5663-4C0A-B9DC-73D5E61250C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15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个品类物资设备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1396607-174B-467F-BDBB-CAE7DFA4832E}"/>
              </a:ext>
            </a:extLst>
          </p:cNvPr>
          <p:cNvGrpSpPr/>
          <p:nvPr/>
        </p:nvGrpSpPr>
        <p:grpSpPr>
          <a:xfrm>
            <a:off x="5257333" y="2761521"/>
            <a:ext cx="1677332" cy="1677332"/>
            <a:chOff x="9692639" y="1453277"/>
            <a:chExt cx="1677332" cy="1677332"/>
          </a:xfrm>
        </p:grpSpPr>
        <p:sp>
          <p:nvSpPr>
            <p:cNvPr id="23" name="空心弧 22">
              <a:extLst>
                <a:ext uri="{FF2B5EF4-FFF2-40B4-BE49-F238E27FC236}">
                  <a16:creationId xmlns:a16="http://schemas.microsoft.com/office/drawing/2014/main" id="{E2906C46-8911-4650-BC82-90E39526F659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A29D8D9-E71D-4EB9-B14B-381F1E7A0006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43F930B5-6C59-402D-AC3C-3F030E95DB3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50.66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亿元</a:t>
              </a:r>
              <a:endParaRPr lang="en-US" altLang="zh-CN" sz="2000" b="1" dirty="0">
                <a:solidFill>
                  <a:srgbClr val="0089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采购总额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920D587-99F3-4167-AE72-DE3ED011A877}"/>
              </a:ext>
            </a:extLst>
          </p:cNvPr>
          <p:cNvGrpSpPr/>
          <p:nvPr/>
        </p:nvGrpSpPr>
        <p:grpSpPr>
          <a:xfrm>
            <a:off x="8435884" y="2761521"/>
            <a:ext cx="1677332" cy="1677332"/>
            <a:chOff x="9692639" y="1453277"/>
            <a:chExt cx="1677332" cy="1677332"/>
          </a:xfrm>
        </p:grpSpPr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id="{C4972E89-D3A9-4F1D-9B87-A16293298F85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0AE4B3A1-8B53-45F3-A05E-20494B94F4FA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7E90E068-C7C3-47AD-BBD4-91FDE30E445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7.4%</a:t>
              </a: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效益率</a:t>
              </a: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C59D0206-F47F-4BE3-83B8-7DD0991E6205}"/>
              </a:ext>
            </a:extLst>
          </p:cNvPr>
          <p:cNvSpPr/>
          <p:nvPr/>
        </p:nvSpPr>
        <p:spPr>
          <a:xfrm>
            <a:off x="3577549" y="5034592"/>
            <a:ext cx="5036902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试点涵盖防水材料、电梯、水泥等</a:t>
            </a:r>
            <a:r>
              <a:rPr lang="en-US" altLang="zh-CN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个品类，采购总额约</a:t>
            </a:r>
            <a:r>
              <a:rPr lang="en-US" altLang="zh-CN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50.66</a:t>
            </a:r>
            <a:r>
              <a:rPr lang="zh-CN" altLang="en-US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亿元，效益率</a:t>
            </a:r>
            <a:r>
              <a:rPr lang="en-US" altLang="zh-CN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7.4%</a:t>
            </a:r>
            <a:endParaRPr lang="zh-CN" altLang="en-US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B59A55DA-4F3C-4834-BAB0-79A9DB70345F}"/>
              </a:ext>
            </a:extLst>
          </p:cNvPr>
          <p:cNvCxnSpPr>
            <a:cxnSpLocks/>
          </p:cNvCxnSpPr>
          <p:nvPr/>
        </p:nvCxnSpPr>
        <p:spPr>
          <a:xfrm flipH="1">
            <a:off x="2917450" y="4869161"/>
            <a:ext cx="6357101" cy="0"/>
          </a:xfrm>
          <a:prstGeom prst="line">
            <a:avLst/>
          </a:prstGeom>
          <a:ln w="28575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427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采购管理能力建设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319068" y="1672359"/>
            <a:ext cx="55880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、股份区域联采持续释放能效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920D587-99F3-4167-AE72-DE3ED011A877}"/>
              </a:ext>
            </a:extLst>
          </p:cNvPr>
          <p:cNvGrpSpPr/>
          <p:nvPr/>
        </p:nvGrpSpPr>
        <p:grpSpPr>
          <a:xfrm>
            <a:off x="6530083" y="3222907"/>
            <a:ext cx="2142280" cy="2142280"/>
            <a:chOff x="9692639" y="1453277"/>
            <a:chExt cx="1677332" cy="1677332"/>
          </a:xfrm>
        </p:grpSpPr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id="{C4972E89-D3A9-4F1D-9B87-A16293298F85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0AE4B3A1-8B53-45F3-A05E-20494B94F4FA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7E90E068-C7C3-47AD-BBD4-91FDE30E445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4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3000</a:t>
              </a:r>
              <a:r>
                <a:rPr lang="zh-CN" altLang="en-US" sz="24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万吨</a:t>
              </a:r>
              <a:endParaRPr lang="en-US" altLang="zh-CN" sz="2400" b="1" dirty="0">
                <a:solidFill>
                  <a:srgbClr val="0089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4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采购数量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93C7D3AB-2A1C-4B09-8AF4-B1045A166829}"/>
              </a:ext>
            </a:extLst>
          </p:cNvPr>
          <p:cNvSpPr/>
          <p:nvPr/>
        </p:nvSpPr>
        <p:spPr>
          <a:xfrm>
            <a:off x="1081001" y="3360254"/>
            <a:ext cx="5276101" cy="2473953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连续五年高质量完成</a:t>
            </a:r>
            <a:r>
              <a:rPr lang="zh-CN" altLang="en-US" sz="2400" b="1" kern="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中建股份华东钢筋联采</a:t>
            </a:r>
            <a:r>
              <a:rPr lang="zh-CN" altLang="en-US" sz="24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，多次创新招标定价和保证金管理模式，解决了保证金和评定标耗时长、工作量大、管理难的问题，大幅提升工作效率。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5FE1BE8F-C43A-40D6-8C1B-BBC5D0AFAB37}"/>
              </a:ext>
            </a:extLst>
          </p:cNvPr>
          <p:cNvCxnSpPr>
            <a:cxnSpLocks/>
          </p:cNvCxnSpPr>
          <p:nvPr/>
        </p:nvCxnSpPr>
        <p:spPr>
          <a:xfrm flipH="1">
            <a:off x="1162455" y="3251779"/>
            <a:ext cx="1939103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8196DD5-D566-4529-B407-D185AF971199}"/>
              </a:ext>
            </a:extLst>
          </p:cNvPr>
          <p:cNvGrpSpPr/>
          <p:nvPr/>
        </p:nvGrpSpPr>
        <p:grpSpPr>
          <a:xfrm>
            <a:off x="9090444" y="3222907"/>
            <a:ext cx="2142280" cy="2142280"/>
            <a:chOff x="9692639" y="1453277"/>
            <a:chExt cx="1677332" cy="1677332"/>
          </a:xfrm>
        </p:grpSpPr>
        <p:sp>
          <p:nvSpPr>
            <p:cNvPr id="28" name="空心弧 27">
              <a:extLst>
                <a:ext uri="{FF2B5EF4-FFF2-40B4-BE49-F238E27FC236}">
                  <a16:creationId xmlns:a16="http://schemas.microsoft.com/office/drawing/2014/main" id="{FAE3A86D-7A49-4A01-9995-3203CE30DB9F}"/>
                </a:ext>
              </a:extLst>
            </p:cNvPr>
            <p:cNvSpPr/>
            <p:nvPr/>
          </p:nvSpPr>
          <p:spPr>
            <a:xfrm>
              <a:off x="9692639" y="1453277"/>
              <a:ext cx="1677332" cy="1677332"/>
            </a:xfrm>
            <a:prstGeom prst="blockArc">
              <a:avLst>
                <a:gd name="adj1" fmla="val 10800000"/>
                <a:gd name="adj2" fmla="val 10800000"/>
                <a:gd name="adj3" fmla="val 7002"/>
              </a:avLst>
            </a:prstGeom>
            <a:solidFill>
              <a:srgbClr val="0089D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57A3621A-5112-4134-861E-E5089623C058}"/>
                </a:ext>
              </a:extLst>
            </p:cNvPr>
            <p:cNvCxnSpPr>
              <a:cxnSpLocks/>
            </p:cNvCxnSpPr>
            <p:nvPr/>
          </p:nvCxnSpPr>
          <p:spPr>
            <a:xfrm>
              <a:off x="9935029" y="2291944"/>
              <a:ext cx="1226758" cy="0"/>
            </a:xfrm>
            <a:prstGeom prst="line">
              <a:avLst/>
            </a:prstGeom>
            <a:ln w="28575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ontent Placeholder 2">
              <a:extLst>
                <a:ext uri="{FF2B5EF4-FFF2-40B4-BE49-F238E27FC236}">
                  <a16:creationId xmlns:a16="http://schemas.microsoft.com/office/drawing/2014/main" id="{233670DF-E2AC-4D8A-95AA-68748D712F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28076" y="1790870"/>
              <a:ext cx="1406457" cy="965042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4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1200</a:t>
              </a:r>
              <a:r>
                <a:rPr lang="zh-CN" altLang="en-US" sz="24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亿元</a:t>
              </a:r>
              <a:endParaRPr lang="en-US" altLang="zh-CN" sz="2400" b="1" dirty="0">
                <a:solidFill>
                  <a:srgbClr val="0089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indent="0"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4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采购金额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9102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采购管理能力建设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917519" y="1672359"/>
            <a:ext cx="4356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、积极探索局区域联采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18DEB9F-818D-411A-A192-A04545DABFC2}"/>
              </a:ext>
            </a:extLst>
          </p:cNvPr>
          <p:cNvSpPr/>
          <p:nvPr/>
        </p:nvSpPr>
        <p:spPr>
          <a:xfrm>
            <a:off x="1970000" y="3914659"/>
            <a:ext cx="3577934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积极开展局五大区域的联采，覆盖水泥、木方模板、箱式房等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多项品类，联采金额</a:t>
            </a:r>
            <a:r>
              <a:rPr lang="en-US" altLang="zh-CN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亿元</a:t>
            </a:r>
          </a:p>
        </p:txBody>
      </p:sp>
      <p:sp>
        <p:nvSpPr>
          <p:cNvPr id="24" name="圆角矩形 5">
            <a:extLst>
              <a:ext uri="{FF2B5EF4-FFF2-40B4-BE49-F238E27FC236}">
                <a16:creationId xmlns:a16="http://schemas.microsoft.com/office/drawing/2014/main" id="{25E2359E-7F3D-4D56-B2C5-E6140A7363E3}"/>
              </a:ext>
            </a:extLst>
          </p:cNvPr>
          <p:cNvSpPr/>
          <p:nvPr/>
        </p:nvSpPr>
        <p:spPr>
          <a:xfrm>
            <a:off x="1778968" y="3108960"/>
            <a:ext cx="3960000" cy="46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局五大区域的联采</a:t>
            </a:r>
          </a:p>
        </p:txBody>
      </p:sp>
      <p:sp>
        <p:nvSpPr>
          <p:cNvPr id="26" name="圆角矩形 5">
            <a:extLst>
              <a:ext uri="{FF2B5EF4-FFF2-40B4-BE49-F238E27FC236}">
                <a16:creationId xmlns:a16="http://schemas.microsoft.com/office/drawing/2014/main" id="{29B990BF-24D2-4F68-9663-E5ACB36EACBF}"/>
              </a:ext>
            </a:extLst>
          </p:cNvPr>
          <p:cNvSpPr/>
          <p:nvPr/>
        </p:nvSpPr>
        <p:spPr>
          <a:xfrm>
            <a:off x="6596099" y="3108959"/>
            <a:ext cx="3960000" cy="46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二级单位集采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3979EBE-426C-41F5-BC7D-C4747F4884A2}"/>
              </a:ext>
            </a:extLst>
          </p:cNvPr>
          <p:cNvSpPr/>
          <p:nvPr/>
        </p:nvSpPr>
        <p:spPr>
          <a:xfrm>
            <a:off x="6930189" y="3914659"/>
            <a:ext cx="3291812" cy="65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完成局属二级单位集采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余项次，集采金额</a:t>
            </a:r>
            <a:r>
              <a:rPr lang="en-US" altLang="zh-CN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50</a:t>
            </a:r>
            <a:r>
              <a:rPr lang="zh-CN" altLang="en-US" sz="1600" b="1" spc="53" dirty="0">
                <a:ln w="11430"/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余亿元</a:t>
            </a:r>
            <a:endParaRPr lang="en-US" altLang="zh-CN" sz="1600" b="1" spc="53" dirty="0">
              <a:ln w="11430"/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291DFFB-572C-4EA3-9DAA-70DED8496461}"/>
              </a:ext>
            </a:extLst>
          </p:cNvPr>
          <p:cNvCxnSpPr>
            <a:cxnSpLocks/>
          </p:cNvCxnSpPr>
          <p:nvPr/>
        </p:nvCxnSpPr>
        <p:spPr>
          <a:xfrm>
            <a:off x="6248894" y="4084693"/>
            <a:ext cx="0" cy="552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834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>
            <a:extLst>
              <a:ext uri="{FF2B5EF4-FFF2-40B4-BE49-F238E27FC236}">
                <a16:creationId xmlns:a16="http://schemas.microsoft.com/office/drawing/2014/main" id="{D8D3665A-BE5E-4AC3-ABCA-E344BE0CE4B8}"/>
              </a:ext>
            </a:extLst>
          </p:cNvPr>
          <p:cNvSpPr/>
          <p:nvPr/>
        </p:nvSpPr>
        <p:spPr>
          <a:xfrm>
            <a:off x="205231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E2F04489-EEE2-4296-82FE-F0AA48B8B71D}"/>
              </a:ext>
            </a:extLst>
          </p:cNvPr>
          <p:cNvSpPr/>
          <p:nvPr/>
        </p:nvSpPr>
        <p:spPr>
          <a:xfrm>
            <a:off x="1067282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采购管理能力建设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9C1EC62-1E16-4601-837C-44DA37E2DE37}"/>
              </a:ext>
            </a:extLst>
          </p:cNvPr>
          <p:cNvSpPr/>
          <p:nvPr/>
        </p:nvSpPr>
        <p:spPr>
          <a:xfrm>
            <a:off x="603315" y="1278376"/>
            <a:ext cx="8910479" cy="2806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</a:rPr>
              <a:t>重点工程精彩绽放，履约能力持续提升</a:t>
            </a:r>
            <a:endParaRPr lang="en-US" altLang="zh-CN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j-ea"/>
              </a:rPr>
              <a:t>2016</a:t>
            </a:r>
            <a:r>
              <a:rPr lang="zh-CN" altLang="en-US" sz="2400" dirty="0">
                <a:latin typeface="+mj-ea"/>
              </a:rPr>
              <a:t>年，</a:t>
            </a:r>
            <a:r>
              <a:rPr lang="zh-CN" altLang="zh-CN" sz="2400" dirty="0">
                <a:solidFill>
                  <a:srgbClr val="FF0000"/>
                </a:solidFill>
                <a:latin typeface="+mj-ea"/>
              </a:rPr>
              <a:t>上海迪斯尼项目</a:t>
            </a:r>
            <a:r>
              <a:rPr lang="zh-CN" altLang="zh-CN" sz="2400" dirty="0">
                <a:latin typeface="+mj-ea"/>
              </a:rPr>
              <a:t>采购范围覆盖</a:t>
            </a:r>
            <a:r>
              <a:rPr lang="en-US" altLang="zh-CN" sz="2400" dirty="0">
                <a:latin typeface="+mj-ea"/>
              </a:rPr>
              <a:t>25</a:t>
            </a:r>
            <a:r>
              <a:rPr lang="zh-CN" altLang="zh-CN" sz="2400" dirty="0">
                <a:latin typeface="+mj-ea"/>
              </a:rPr>
              <a:t>个专业；涉及</a:t>
            </a:r>
            <a:r>
              <a:rPr lang="en-US" altLang="zh-CN" sz="2400" dirty="0">
                <a:latin typeface="+mj-ea"/>
              </a:rPr>
              <a:t>700</a:t>
            </a:r>
            <a:r>
              <a:rPr lang="zh-CN" altLang="zh-CN" sz="2400" dirty="0">
                <a:latin typeface="+mj-ea"/>
              </a:rPr>
              <a:t>个供应商、</a:t>
            </a:r>
            <a:r>
              <a:rPr lang="en-US" altLang="zh-CN" sz="2400" dirty="0">
                <a:latin typeface="+mj-ea"/>
              </a:rPr>
              <a:t>2200</a:t>
            </a:r>
            <a:r>
              <a:rPr lang="zh-CN" altLang="zh-CN" sz="2400" dirty="0">
                <a:latin typeface="+mj-ea"/>
              </a:rPr>
              <a:t>多个品牌；材料来源于亚洲、欧洲、美洲等</a:t>
            </a:r>
            <a:r>
              <a:rPr lang="en-US" altLang="zh-CN" sz="2400" dirty="0">
                <a:latin typeface="+mj-ea"/>
              </a:rPr>
              <a:t>15</a:t>
            </a:r>
            <a:r>
              <a:rPr lang="zh-CN" altLang="zh-CN" sz="2400" dirty="0">
                <a:latin typeface="+mj-ea"/>
              </a:rPr>
              <a:t>个国家；采购成本</a:t>
            </a:r>
            <a:r>
              <a:rPr lang="en-US" altLang="zh-CN" sz="2400" dirty="0">
                <a:latin typeface="+mj-ea"/>
              </a:rPr>
              <a:t>18</a:t>
            </a:r>
            <a:r>
              <a:rPr lang="zh-CN" altLang="zh-CN" sz="2400" dirty="0">
                <a:latin typeface="+mj-ea"/>
              </a:rPr>
              <a:t>亿约占总造价</a:t>
            </a:r>
            <a:r>
              <a:rPr lang="en-US" altLang="zh-CN" sz="2400" dirty="0">
                <a:latin typeface="+mj-ea"/>
              </a:rPr>
              <a:t>90%</a:t>
            </a:r>
            <a:r>
              <a:rPr lang="zh-CN" altLang="zh-CN" sz="2400" dirty="0">
                <a:latin typeface="+mj-ea"/>
              </a:rPr>
              <a:t>，可以说采购“</a:t>
            </a:r>
            <a:r>
              <a:rPr lang="zh-CN" altLang="zh-CN" sz="2400" dirty="0">
                <a:solidFill>
                  <a:srgbClr val="FF0000"/>
                </a:solidFill>
                <a:latin typeface="+mj-ea"/>
              </a:rPr>
              <a:t>引导设计、指导生产、提升品质、控制造价</a:t>
            </a:r>
            <a:r>
              <a:rPr lang="zh-CN" altLang="zh-CN" sz="2400" dirty="0">
                <a:latin typeface="+mj-ea"/>
              </a:rPr>
              <a:t>”。</a:t>
            </a:r>
            <a:endParaRPr lang="en-US" altLang="zh-CN" sz="2400" dirty="0">
              <a:latin typeface="+mj-ea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8E27CF53-BCC0-4C62-BDA6-804942C39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" t="10141" r="2026"/>
          <a:stretch/>
        </p:blipFill>
        <p:spPr bwMode="auto">
          <a:xfrm>
            <a:off x="127747" y="4484594"/>
            <a:ext cx="5413131" cy="197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BD0FFAF0-75D9-4DC0-8DA9-3A072F88FBB5}"/>
              </a:ext>
            </a:extLst>
          </p:cNvPr>
          <p:cNvGrpSpPr/>
          <p:nvPr/>
        </p:nvGrpSpPr>
        <p:grpSpPr>
          <a:xfrm>
            <a:off x="5564690" y="2073311"/>
            <a:ext cx="6499563" cy="4123919"/>
            <a:chOff x="5692437" y="2773392"/>
            <a:chExt cx="6499563" cy="412391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DC532EC-D7BF-410B-B6A9-63721887E5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48" r="13298"/>
            <a:stretch>
              <a:fillRect/>
            </a:stretch>
          </p:blipFill>
          <p:spPr>
            <a:xfrm>
              <a:off x="9936628" y="2773392"/>
              <a:ext cx="2227580" cy="1715770"/>
            </a:xfrm>
            <a:prstGeom prst="rect">
              <a:avLst/>
            </a:prstGeom>
            <a:ln w="38100" cap="sq">
              <a:noFill/>
              <a:prstDash val="solid"/>
              <a:miter lim="800000"/>
              <a:headEnd/>
              <a:tailEnd/>
            </a:ln>
            <a:effectLst/>
          </p:spPr>
        </p:pic>
        <p:pic>
          <p:nvPicPr>
            <p:cNvPr id="9" name="Picture 2" descr="G:\资料盘\灵山\灵山鲁班\梵宫鲁班奖\创优图片\鲁班奖申报照片20张\梵宫建筑南立面.jpg">
              <a:extLst>
                <a:ext uri="{FF2B5EF4-FFF2-40B4-BE49-F238E27FC236}">
                  <a16:creationId xmlns:a16="http://schemas.microsoft.com/office/drawing/2014/main" id="{90165C3B-22CC-41A4-B98E-30A0AD7965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4" r="6280"/>
            <a:stretch>
              <a:fillRect/>
            </a:stretch>
          </p:blipFill>
          <p:spPr bwMode="auto">
            <a:xfrm>
              <a:off x="7804616" y="4827834"/>
              <a:ext cx="2108200" cy="1710055"/>
            </a:xfrm>
            <a:prstGeom prst="rect">
              <a:avLst/>
            </a:prstGeom>
            <a:ln w="38100" cap="sq">
              <a:noFill/>
              <a:prstDash val="solid"/>
              <a:miter lim="800000"/>
              <a:headEnd/>
              <a:tailEnd/>
            </a:ln>
            <a:effectLst/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38D25C7-666D-45C3-A7FB-9B0974F08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2816" y="4814060"/>
              <a:ext cx="2275205" cy="1715135"/>
            </a:xfrm>
            <a:prstGeom prst="rect">
              <a:avLst/>
            </a:prstGeom>
            <a:ln w="38100" cap="sq">
              <a:noFill/>
              <a:prstDash val="solid"/>
              <a:miter lim="800000"/>
              <a:headEnd/>
              <a:tailEnd/>
            </a:ln>
            <a:effectLst/>
          </p:spPr>
        </p:pic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FFEB0233-6E57-4DF8-AA7F-4E43825B2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8595" y="6522085"/>
              <a:ext cx="2108200" cy="3683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黑体" panose="02010609060101010101" charset="-122"/>
                  <a:ea typeface="黑体" panose="02010609060101010101" charset="-122"/>
                </a:rPr>
                <a:t>无锡灵山梵宫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725A2CD-288E-43E6-B1A3-AE7BDB6AA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6628" y="4459534"/>
              <a:ext cx="2227580" cy="3683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黑体" panose="02010609060101010101" charset="-122"/>
                  <a:ea typeface="黑体" panose="02010609060101010101" charset="-122"/>
                </a:rPr>
                <a:t>舟山观音圣坛</a:t>
              </a: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D45E600C-4887-4C62-823C-9BB0E2152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17430" y="6515296"/>
              <a:ext cx="2274570" cy="3683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黑体" panose="02010609060101010101" charset="-122"/>
                  <a:ea typeface="黑体" panose="02010609060101010101" charset="-122"/>
                </a:rPr>
                <a:t>南京牛首山佛顶宫</a:t>
              </a:r>
            </a:p>
          </p:txBody>
        </p:sp>
        <p:pic>
          <p:nvPicPr>
            <p:cNvPr id="14" name="Picture 3" descr="湿地鸟瞰">
              <a:extLst>
                <a:ext uri="{FF2B5EF4-FFF2-40B4-BE49-F238E27FC236}">
                  <a16:creationId xmlns:a16="http://schemas.microsoft.com/office/drawing/2014/main" id="{91F6377F-14B2-41E0-9AF7-EA9162AA8158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2437" y="4885880"/>
              <a:ext cx="2108200" cy="1637345"/>
            </a:xfrm>
            <a:prstGeom prst="rect">
              <a:avLst/>
            </a:prstGeom>
            <a:ln w="38100" cap="sq">
              <a:noFill/>
              <a:prstDash val="solid"/>
              <a:miter lim="800000"/>
              <a:headEnd/>
              <a:tailEnd/>
            </a:ln>
            <a:effectLst/>
          </p:spPr>
        </p:pic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3072B105-47AF-4EC3-A1C3-C8118C3C0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6416" y="6529011"/>
              <a:ext cx="2108200" cy="3683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黑体" panose="02010609060101010101" charset="-122"/>
                  <a:ea typeface="黑体" panose="02010609060101010101" charset="-122"/>
                </a:rPr>
                <a:t>无锡耿湾拈花湾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2065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B76A51A3-CE0C-48FA-BC61-ADA2B64110EB}"/>
              </a:ext>
            </a:extLst>
          </p:cNvPr>
          <p:cNvSpPr/>
          <p:nvPr/>
        </p:nvSpPr>
        <p:spPr>
          <a:xfrm>
            <a:off x="5948414" y="1791733"/>
            <a:ext cx="4822255" cy="5400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专业管理能力是工程总承包管理的基础和核心</a:t>
            </a:r>
            <a:endParaRPr lang="zh-CN" altLang="en-US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79D6A00-5054-4A6F-A52F-DFE953DD70EE}"/>
              </a:ext>
            </a:extLst>
          </p:cNvPr>
          <p:cNvGrpSpPr/>
          <p:nvPr/>
        </p:nvGrpSpPr>
        <p:grpSpPr>
          <a:xfrm>
            <a:off x="0" y="1791734"/>
            <a:ext cx="4243036" cy="3785234"/>
            <a:chOff x="3064458" y="694911"/>
            <a:chExt cx="6129514" cy="546817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5DCFACB-109D-4755-A181-E33180B5F02A}"/>
                </a:ext>
              </a:extLst>
            </p:cNvPr>
            <p:cNvSpPr/>
            <p:nvPr/>
          </p:nvSpPr>
          <p:spPr>
            <a:xfrm>
              <a:off x="3064458" y="694911"/>
              <a:ext cx="6129512" cy="5468110"/>
            </a:xfrm>
            <a:prstGeom prst="rect">
              <a:avLst/>
            </a:prstGeom>
            <a:solidFill>
              <a:srgbClr val="018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438CDC14-7B89-491E-9622-96FE2F424547}"/>
                </a:ext>
              </a:extLst>
            </p:cNvPr>
            <p:cNvSpPr/>
            <p:nvPr/>
          </p:nvSpPr>
          <p:spPr>
            <a:xfrm>
              <a:off x="3064459" y="694911"/>
              <a:ext cx="6129513" cy="5468170"/>
            </a:xfrm>
            <a:prstGeom prst="rect">
              <a:avLst/>
            </a:prstGeom>
            <a:blipFill dpi="0" rotWithShape="1">
              <a:blip r:embed="rId3">
                <a:alphaModFix amt="2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这里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9E60F87-38AE-4CE7-A4B7-F23C739805B4}"/>
                </a:ext>
              </a:extLst>
            </p:cNvPr>
            <p:cNvSpPr/>
            <p:nvPr/>
          </p:nvSpPr>
          <p:spPr>
            <a:xfrm>
              <a:off x="4006368" y="1339368"/>
              <a:ext cx="4179265" cy="417926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/>
                <a:ea typeface="微软雅黑 Light"/>
                <a:cs typeface="+mn-cs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AFBDF6E-FE12-45DF-BEA0-E81141C2E67A}"/>
                </a:ext>
              </a:extLst>
            </p:cNvPr>
            <p:cNvSpPr txBox="1"/>
            <p:nvPr/>
          </p:nvSpPr>
          <p:spPr>
            <a:xfrm>
              <a:off x="4778626" y="3069434"/>
              <a:ext cx="2654603" cy="1556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/>
                  <a:ea typeface="微软雅黑"/>
                </a:rPr>
                <a:t>专业管理能力建设</a:t>
              </a: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484B2A13-4FE0-4C63-8D40-3D8CD3452193}"/>
                </a:ext>
              </a:extLst>
            </p:cNvPr>
            <p:cNvSpPr/>
            <p:nvPr/>
          </p:nvSpPr>
          <p:spPr>
            <a:xfrm rot="16200000" flipH="1" flipV="1">
              <a:off x="5562957" y="1765904"/>
              <a:ext cx="1080000" cy="1080000"/>
            </a:xfrm>
            <a:prstGeom prst="ellipse">
              <a:avLst/>
            </a:prstGeom>
            <a:solidFill>
              <a:srgbClr val="0188CA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rPr>
                <a:t>04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/>
                <a:cs typeface="+mn-cs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E64D8B2-9CFA-41C6-B89E-B1E0FAE6ACD8}"/>
                </a:ext>
              </a:extLst>
            </p:cNvPr>
            <p:cNvGrpSpPr/>
            <p:nvPr/>
          </p:nvGrpSpPr>
          <p:grpSpPr>
            <a:xfrm>
              <a:off x="3413383" y="746383"/>
              <a:ext cx="5365235" cy="5365235"/>
              <a:chOff x="3708695" y="1764559"/>
              <a:chExt cx="3465661" cy="3465661"/>
            </a:xfrm>
          </p:grpSpPr>
          <p:sp>
            <p:nvSpPr>
              <p:cNvPr id="54" name="弧形 53">
                <a:extLst>
                  <a:ext uri="{FF2B5EF4-FFF2-40B4-BE49-F238E27FC236}">
                    <a16:creationId xmlns:a16="http://schemas.microsoft.com/office/drawing/2014/main" id="{91AD0231-0CE3-4A2A-ABE2-0FC03E33A90A}"/>
                  </a:ext>
                </a:extLst>
              </p:cNvPr>
              <p:cNvSpPr/>
              <p:nvPr/>
            </p:nvSpPr>
            <p:spPr>
              <a:xfrm rot="4917467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5" name="弧形 54">
                <a:extLst>
                  <a:ext uri="{FF2B5EF4-FFF2-40B4-BE49-F238E27FC236}">
                    <a16:creationId xmlns:a16="http://schemas.microsoft.com/office/drawing/2014/main" id="{9F0457DB-FA5D-48B1-8264-731039F44E9A}"/>
                  </a:ext>
                </a:extLst>
              </p:cNvPr>
              <p:cNvSpPr/>
              <p:nvPr/>
            </p:nvSpPr>
            <p:spPr>
              <a:xfrm rot="15666910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0BFF7DFD-AF5C-4C2C-9B67-2584CB491D05}"/>
                </a:ext>
              </a:extLst>
            </p:cNvPr>
            <p:cNvGrpSpPr/>
            <p:nvPr/>
          </p:nvGrpSpPr>
          <p:grpSpPr>
            <a:xfrm>
              <a:off x="3676048" y="1009048"/>
              <a:ext cx="4839905" cy="4839905"/>
              <a:chOff x="4187863" y="2205519"/>
              <a:chExt cx="2583740" cy="2583740"/>
            </a:xfrm>
          </p:grpSpPr>
          <p:sp>
            <p:nvSpPr>
              <p:cNvPr id="57" name="弧形 56">
                <a:extLst>
                  <a:ext uri="{FF2B5EF4-FFF2-40B4-BE49-F238E27FC236}">
                    <a16:creationId xmlns:a16="http://schemas.microsoft.com/office/drawing/2014/main" id="{1C74EA44-29E0-4A6E-877E-66905AA6522C}"/>
                  </a:ext>
                </a:extLst>
              </p:cNvPr>
              <p:cNvSpPr/>
              <p:nvPr/>
            </p:nvSpPr>
            <p:spPr>
              <a:xfrm rot="21341739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8" name="弧形 57">
                <a:extLst>
                  <a:ext uri="{FF2B5EF4-FFF2-40B4-BE49-F238E27FC236}">
                    <a16:creationId xmlns:a16="http://schemas.microsoft.com/office/drawing/2014/main" id="{7C3EBDD8-CBC5-4232-B27B-0BDEDA1D6BB7}"/>
                  </a:ext>
                </a:extLst>
              </p:cNvPr>
              <p:cNvSpPr/>
              <p:nvPr/>
            </p:nvSpPr>
            <p:spPr>
              <a:xfrm rot="10583414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</p:grpSp>
      <p:cxnSp>
        <p:nvCxnSpPr>
          <p:cNvPr id="61" name="连接符: 肘形 60">
            <a:extLst>
              <a:ext uri="{FF2B5EF4-FFF2-40B4-BE49-F238E27FC236}">
                <a16:creationId xmlns:a16="http://schemas.microsoft.com/office/drawing/2014/main" id="{09B7D1B1-F6EB-4731-8667-5B5A6ADB0528}"/>
              </a:ext>
            </a:extLst>
          </p:cNvPr>
          <p:cNvCxnSpPr>
            <a:cxnSpLocks/>
            <a:stCxn id="47" idx="3"/>
            <a:endCxn id="65" idx="2"/>
          </p:cNvCxnSpPr>
          <p:nvPr/>
        </p:nvCxnSpPr>
        <p:spPr>
          <a:xfrm flipV="1">
            <a:off x="4243036" y="2061734"/>
            <a:ext cx="709746" cy="1622617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连接符: 肘形 61">
            <a:extLst>
              <a:ext uri="{FF2B5EF4-FFF2-40B4-BE49-F238E27FC236}">
                <a16:creationId xmlns:a16="http://schemas.microsoft.com/office/drawing/2014/main" id="{666C7158-A8F8-4448-B176-74BEB5A17D4D}"/>
              </a:ext>
            </a:extLst>
          </p:cNvPr>
          <p:cNvCxnSpPr>
            <a:cxnSpLocks/>
            <a:stCxn id="47" idx="3"/>
            <a:endCxn id="66" idx="2"/>
          </p:cNvCxnSpPr>
          <p:nvPr/>
        </p:nvCxnSpPr>
        <p:spPr>
          <a:xfrm>
            <a:off x="4243036" y="3684351"/>
            <a:ext cx="709746" cy="1366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: 对角圆角 64">
            <a:extLst>
              <a:ext uri="{FF2B5EF4-FFF2-40B4-BE49-F238E27FC236}">
                <a16:creationId xmlns:a16="http://schemas.microsoft.com/office/drawing/2014/main" id="{2C8D4FE5-AC7D-418B-B009-7774BB795988}"/>
              </a:ext>
            </a:extLst>
          </p:cNvPr>
          <p:cNvSpPr/>
          <p:nvPr/>
        </p:nvSpPr>
        <p:spPr>
          <a:xfrm>
            <a:off x="4952782" y="1791734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</a:p>
        </p:txBody>
      </p:sp>
      <p:sp>
        <p:nvSpPr>
          <p:cNvPr id="66" name="矩形: 对角圆角 65">
            <a:extLst>
              <a:ext uri="{FF2B5EF4-FFF2-40B4-BE49-F238E27FC236}">
                <a16:creationId xmlns:a16="http://schemas.microsoft.com/office/drawing/2014/main" id="{928B97E0-461B-495F-8DC7-18DD1AAE62DD}"/>
              </a:ext>
            </a:extLst>
          </p:cNvPr>
          <p:cNvSpPr/>
          <p:nvPr/>
        </p:nvSpPr>
        <p:spPr>
          <a:xfrm>
            <a:off x="4952782" y="3415717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强化</a:t>
            </a:r>
          </a:p>
        </p:txBody>
      </p:sp>
      <p:sp>
        <p:nvSpPr>
          <p:cNvPr id="67" name="矩形: 对角圆角 66">
            <a:extLst>
              <a:ext uri="{FF2B5EF4-FFF2-40B4-BE49-F238E27FC236}">
                <a16:creationId xmlns:a16="http://schemas.microsoft.com/office/drawing/2014/main" id="{153B6BCC-4398-421A-BA58-F9FDA90A9097}"/>
              </a:ext>
            </a:extLst>
          </p:cNvPr>
          <p:cNvSpPr/>
          <p:nvPr/>
        </p:nvSpPr>
        <p:spPr>
          <a:xfrm>
            <a:off x="4952782" y="5036926"/>
            <a:ext cx="989217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带动</a:t>
            </a:r>
          </a:p>
        </p:txBody>
      </p:sp>
      <p:cxnSp>
        <p:nvCxnSpPr>
          <p:cNvPr id="70" name="连接符: 肘形 69">
            <a:extLst>
              <a:ext uri="{FF2B5EF4-FFF2-40B4-BE49-F238E27FC236}">
                <a16:creationId xmlns:a16="http://schemas.microsoft.com/office/drawing/2014/main" id="{A078E81D-DF90-4387-96C5-5D52A35B05F2}"/>
              </a:ext>
            </a:extLst>
          </p:cNvPr>
          <p:cNvCxnSpPr>
            <a:cxnSpLocks/>
            <a:stCxn id="47" idx="3"/>
            <a:endCxn id="67" idx="2"/>
          </p:cNvCxnSpPr>
          <p:nvPr/>
        </p:nvCxnSpPr>
        <p:spPr>
          <a:xfrm>
            <a:off x="4243036" y="3684351"/>
            <a:ext cx="709746" cy="1622575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>
            <a:extLst>
              <a:ext uri="{FF2B5EF4-FFF2-40B4-BE49-F238E27FC236}">
                <a16:creationId xmlns:a16="http://schemas.microsoft.com/office/drawing/2014/main" id="{BF6061C6-167B-4D16-9D18-4BC9F841D513}"/>
              </a:ext>
            </a:extLst>
          </p:cNvPr>
          <p:cNvSpPr/>
          <p:nvPr/>
        </p:nvSpPr>
        <p:spPr>
          <a:xfrm>
            <a:off x="5972349" y="3361164"/>
            <a:ext cx="4798319" cy="646331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强化总包管理职能，加大对甲指专业分包、平行专业分包的管控力度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EBCBD4D-2ECE-4392-BA35-94B33D649192}"/>
              </a:ext>
            </a:extLst>
          </p:cNvPr>
          <p:cNvSpPr/>
          <p:nvPr/>
        </p:nvSpPr>
        <p:spPr>
          <a:xfrm>
            <a:off x="5972348" y="4983760"/>
            <a:ext cx="4798320" cy="646331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截止目前，现场带动专业工程暂估价签约率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71.06%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448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专业管理能力建设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3507150" y="1672359"/>
            <a:ext cx="517769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、培养自有的专业管理团队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2C730A-D163-4D4E-846D-93E62A24D353}"/>
              </a:ext>
            </a:extLst>
          </p:cNvPr>
          <p:cNvSpPr/>
          <p:nvPr/>
        </p:nvSpPr>
        <p:spPr>
          <a:xfrm>
            <a:off x="3454432" y="2490758"/>
            <a:ext cx="7804469" cy="15709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培养自有的专业管理团队，如局装饰公司、钢结构公司、土木、轨道、各公司的安装分公司等，培养其设计、采购、施工的综合协调能力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578604-DC54-415B-A21D-8BDC734C5134}"/>
              </a:ext>
            </a:extLst>
          </p:cNvPr>
          <p:cNvGrpSpPr/>
          <p:nvPr/>
        </p:nvGrpSpPr>
        <p:grpSpPr>
          <a:xfrm>
            <a:off x="2265965" y="2960570"/>
            <a:ext cx="1100422" cy="468430"/>
            <a:chOff x="1081703" y="3702963"/>
            <a:chExt cx="858255" cy="406731"/>
          </a:xfrm>
        </p:grpSpPr>
        <p:sp>
          <p:nvSpPr>
            <p:cNvPr id="30" name="任意多边形 11">
              <a:extLst>
                <a:ext uri="{FF2B5EF4-FFF2-40B4-BE49-F238E27FC236}">
                  <a16:creationId xmlns:a16="http://schemas.microsoft.com/office/drawing/2014/main" id="{8547BBAA-5E89-4BC9-88D3-EC2550D058C9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FED3036-9B85-4524-A507-2BFFDBA73130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3C4F5DFD-3475-4FF7-8740-DC4A335A2A36}"/>
              </a:ext>
            </a:extLst>
          </p:cNvPr>
          <p:cNvSpPr/>
          <p:nvPr/>
        </p:nvSpPr>
        <p:spPr>
          <a:xfrm>
            <a:off x="3454432" y="4163469"/>
            <a:ext cx="7005657" cy="1427501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积极开展提炼总结、学习交流等活动，人才和技术服务全局，提升企业整体专业管理水平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3F280C6-6478-4A04-8E2B-01F09EB63A7C}"/>
              </a:ext>
            </a:extLst>
          </p:cNvPr>
          <p:cNvGrpSpPr/>
          <p:nvPr/>
        </p:nvGrpSpPr>
        <p:grpSpPr>
          <a:xfrm>
            <a:off x="2265965" y="4581550"/>
            <a:ext cx="1100422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1E5DDD05-E333-4FC4-A1F6-B0648479B3F2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7629DBF-E0B8-4B94-AA0B-A3B751B83FF2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84FC526-31E7-4472-AEC9-F73FD1044FE8}"/>
              </a:ext>
            </a:extLst>
          </p:cNvPr>
          <p:cNvCxnSpPr>
            <a:cxnSpLocks/>
          </p:cNvCxnSpPr>
          <p:nvPr/>
        </p:nvCxnSpPr>
        <p:spPr>
          <a:xfrm>
            <a:off x="5451928" y="4214575"/>
            <a:ext cx="178379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7386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专业管理能力建设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0" y="1672359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、强化专业分包服务能力建设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CA37659-19EF-48D3-879A-74FEDC3895B9}"/>
              </a:ext>
            </a:extLst>
          </p:cNvPr>
          <p:cNvSpPr/>
          <p:nvPr/>
        </p:nvSpPr>
        <p:spPr>
          <a:xfrm>
            <a:off x="3642910" y="2609655"/>
            <a:ext cx="7924529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为专业分包提供优质服务，保证其施工生产顺利进行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CA470C9-8895-4546-8C43-06BA73ACE8C2}"/>
              </a:ext>
            </a:extLst>
          </p:cNvPr>
          <p:cNvGrpSpPr/>
          <p:nvPr/>
        </p:nvGrpSpPr>
        <p:grpSpPr>
          <a:xfrm>
            <a:off x="2454443" y="2844784"/>
            <a:ext cx="1100422" cy="468430"/>
            <a:chOff x="1081703" y="3702963"/>
            <a:chExt cx="858255" cy="406731"/>
          </a:xfrm>
        </p:grpSpPr>
        <p:sp>
          <p:nvSpPr>
            <p:cNvPr id="21" name="任意多边形 11">
              <a:extLst>
                <a:ext uri="{FF2B5EF4-FFF2-40B4-BE49-F238E27FC236}">
                  <a16:creationId xmlns:a16="http://schemas.microsoft.com/office/drawing/2014/main" id="{10325374-991F-4CA1-9553-34AE5059369F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977B5E8-2065-4822-9CEB-91F5D7F91446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7E6A4AE9-2A2C-4D89-B985-B1B0BB1364EE}"/>
              </a:ext>
            </a:extLst>
          </p:cNvPr>
          <p:cNvSpPr/>
          <p:nvPr/>
        </p:nvSpPr>
        <p:spPr>
          <a:xfrm>
            <a:off x="3642910" y="3764300"/>
            <a:ext cx="7924529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实现从“管理赢得效益”向“服务赢得效益”转变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4BFEB7B-B84A-4655-BAD0-E071A0805914}"/>
              </a:ext>
            </a:extLst>
          </p:cNvPr>
          <p:cNvGrpSpPr/>
          <p:nvPr/>
        </p:nvGrpSpPr>
        <p:grpSpPr>
          <a:xfrm>
            <a:off x="2454443" y="3970354"/>
            <a:ext cx="1100422" cy="468430"/>
            <a:chOff x="1081703" y="3702963"/>
            <a:chExt cx="858255" cy="406731"/>
          </a:xfrm>
        </p:grpSpPr>
        <p:sp>
          <p:nvSpPr>
            <p:cNvPr id="27" name="任意多边形 11">
              <a:extLst>
                <a:ext uri="{FF2B5EF4-FFF2-40B4-BE49-F238E27FC236}">
                  <a16:creationId xmlns:a16="http://schemas.microsoft.com/office/drawing/2014/main" id="{7E19AC59-78B3-4C1B-B837-619C4EC223E4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165E77D-B00E-48DE-9DA5-C95560077F4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F69DD78-F87E-4122-9016-15FCF0A33594}"/>
              </a:ext>
            </a:extLst>
          </p:cNvPr>
          <p:cNvCxnSpPr>
            <a:cxnSpLocks/>
          </p:cNvCxnSpPr>
          <p:nvPr/>
        </p:nvCxnSpPr>
        <p:spPr>
          <a:xfrm>
            <a:off x="5640406" y="3662759"/>
            <a:ext cx="456111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9B970037-F3F5-4BFC-97BD-BF21D405DCB1}"/>
              </a:ext>
            </a:extLst>
          </p:cNvPr>
          <p:cNvSpPr/>
          <p:nvPr/>
        </p:nvSpPr>
        <p:spPr>
          <a:xfrm>
            <a:off x="3642910" y="4903639"/>
            <a:ext cx="7924529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通过局标准化手册分供商满意度测评，提升分供商的满意度和客户忠诚度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151EEE6-2975-4A94-B38B-D50758C1AD05}"/>
              </a:ext>
            </a:extLst>
          </p:cNvPr>
          <p:cNvGrpSpPr/>
          <p:nvPr/>
        </p:nvGrpSpPr>
        <p:grpSpPr>
          <a:xfrm>
            <a:off x="2454443" y="5095924"/>
            <a:ext cx="1100422" cy="468430"/>
            <a:chOff x="1081703" y="3702963"/>
            <a:chExt cx="858255" cy="406731"/>
          </a:xfrm>
        </p:grpSpPr>
        <p:sp>
          <p:nvSpPr>
            <p:cNvPr id="35" name="任意多边形 11">
              <a:extLst>
                <a:ext uri="{FF2B5EF4-FFF2-40B4-BE49-F238E27FC236}">
                  <a16:creationId xmlns:a16="http://schemas.microsoft.com/office/drawing/2014/main" id="{1B71173C-ABC2-438E-910C-1F9021CFABD2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90BF39A-ADD3-4E12-8D24-757047DA008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03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0022FF1D-E672-4439-A1CD-F6C4DAE5E9AC}"/>
              </a:ext>
            </a:extLst>
          </p:cNvPr>
          <p:cNvCxnSpPr>
            <a:cxnSpLocks/>
          </p:cNvCxnSpPr>
          <p:nvPr/>
        </p:nvCxnSpPr>
        <p:spPr>
          <a:xfrm>
            <a:off x="5640406" y="4728949"/>
            <a:ext cx="456111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815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专业管理能力建设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1" y="1672359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、强化项目专业协同能力考核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2C730A-D163-4D4E-846D-93E62A24D353}"/>
              </a:ext>
            </a:extLst>
          </p:cNvPr>
          <p:cNvSpPr/>
          <p:nvPr/>
        </p:nvSpPr>
        <p:spPr>
          <a:xfrm>
            <a:off x="3454432" y="3122970"/>
            <a:ext cx="8129838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推行项目全员量化考核，按照施工、安全、质量、物资、设备、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、科技、进度、商务、资金等等工作分工，分设计、采购、施工等阶段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578604-DC54-415B-A21D-8BDC734C5134}"/>
              </a:ext>
            </a:extLst>
          </p:cNvPr>
          <p:cNvGrpSpPr/>
          <p:nvPr/>
        </p:nvGrpSpPr>
        <p:grpSpPr>
          <a:xfrm>
            <a:off x="2265965" y="3358099"/>
            <a:ext cx="1100422" cy="468430"/>
            <a:chOff x="1081703" y="3702963"/>
            <a:chExt cx="858255" cy="406731"/>
          </a:xfrm>
        </p:grpSpPr>
        <p:sp>
          <p:nvSpPr>
            <p:cNvPr id="30" name="任意多边形 11">
              <a:extLst>
                <a:ext uri="{FF2B5EF4-FFF2-40B4-BE49-F238E27FC236}">
                  <a16:creationId xmlns:a16="http://schemas.microsoft.com/office/drawing/2014/main" id="{8547BBAA-5E89-4BC9-88D3-EC2550D058C9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FED3036-9B85-4524-A507-2BFFDBA73130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3C4F5DFD-3475-4FF7-8740-DC4A335A2A36}"/>
              </a:ext>
            </a:extLst>
          </p:cNvPr>
          <p:cNvSpPr/>
          <p:nvPr/>
        </p:nvSpPr>
        <p:spPr>
          <a:xfrm>
            <a:off x="3454433" y="4600091"/>
            <a:ext cx="8129837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结合标准化手册中的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项目岗位目标责任书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制定管理目标，并对项目专业协同管理能力实行全员、全方位的考核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3F280C6-6478-4A04-8E2B-01F09EB63A7C}"/>
              </a:ext>
            </a:extLst>
          </p:cNvPr>
          <p:cNvGrpSpPr/>
          <p:nvPr/>
        </p:nvGrpSpPr>
        <p:grpSpPr>
          <a:xfrm>
            <a:off x="2265966" y="4792376"/>
            <a:ext cx="1100422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1E5DDD05-E333-4FC4-A1F6-B0648479B3F2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7629DBF-E0B8-4B94-AA0B-A3B751B83FF2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84FC526-31E7-4472-AEC9-F73FD1044FE8}"/>
              </a:ext>
            </a:extLst>
          </p:cNvPr>
          <p:cNvCxnSpPr>
            <a:cxnSpLocks/>
          </p:cNvCxnSpPr>
          <p:nvPr/>
        </p:nvCxnSpPr>
        <p:spPr>
          <a:xfrm>
            <a:off x="5451929" y="4425401"/>
            <a:ext cx="3972562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49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专业管理能力建设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1" y="1672359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、将专业分包有效地纳入总承包管理体系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2C730A-D163-4D4E-846D-93E62A24D353}"/>
              </a:ext>
            </a:extLst>
          </p:cNvPr>
          <p:cNvSpPr/>
          <p:nvPr/>
        </p:nvSpPr>
        <p:spPr>
          <a:xfrm>
            <a:off x="3454431" y="3122970"/>
            <a:ext cx="8034471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对专业分包的计划、质量、成本、安全等进行履约管控，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实现全专业、全方位、全过程管理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578604-DC54-415B-A21D-8BDC734C5134}"/>
              </a:ext>
            </a:extLst>
          </p:cNvPr>
          <p:cNvGrpSpPr/>
          <p:nvPr/>
        </p:nvGrpSpPr>
        <p:grpSpPr>
          <a:xfrm>
            <a:off x="2265965" y="3358099"/>
            <a:ext cx="1100422" cy="468430"/>
            <a:chOff x="1081703" y="3702963"/>
            <a:chExt cx="858255" cy="406731"/>
          </a:xfrm>
        </p:grpSpPr>
        <p:sp>
          <p:nvSpPr>
            <p:cNvPr id="30" name="任意多边形 11">
              <a:extLst>
                <a:ext uri="{FF2B5EF4-FFF2-40B4-BE49-F238E27FC236}">
                  <a16:creationId xmlns:a16="http://schemas.microsoft.com/office/drawing/2014/main" id="{8547BBAA-5E89-4BC9-88D3-EC2550D058C9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FED3036-9B85-4524-A507-2BFFDBA73130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3C4F5DFD-3475-4FF7-8740-DC4A335A2A36}"/>
              </a:ext>
            </a:extLst>
          </p:cNvPr>
          <p:cNvSpPr/>
          <p:nvPr/>
        </p:nvSpPr>
        <p:spPr>
          <a:xfrm>
            <a:off x="3454432" y="4389265"/>
            <a:ext cx="8034471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加大公司和项目物资设备供应商和分包商的履约能力考核，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实行分级管理、发展战略合作伙伴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3F280C6-6478-4A04-8E2B-01F09EB63A7C}"/>
              </a:ext>
            </a:extLst>
          </p:cNvPr>
          <p:cNvGrpSpPr/>
          <p:nvPr/>
        </p:nvGrpSpPr>
        <p:grpSpPr>
          <a:xfrm>
            <a:off x="2265965" y="4581550"/>
            <a:ext cx="1100422" cy="468430"/>
            <a:chOff x="1081703" y="3702963"/>
            <a:chExt cx="858255" cy="406731"/>
          </a:xfrm>
        </p:grpSpPr>
        <p:sp>
          <p:nvSpPr>
            <p:cNvPr id="39" name="任意多边形 11">
              <a:extLst>
                <a:ext uri="{FF2B5EF4-FFF2-40B4-BE49-F238E27FC236}">
                  <a16:creationId xmlns:a16="http://schemas.microsoft.com/office/drawing/2014/main" id="{1E5DDD05-E333-4FC4-A1F6-B0648479B3F2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7629DBF-E0B8-4B94-AA0B-A3B751B83FF2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84FC526-31E7-4472-AEC9-F73FD1044FE8}"/>
              </a:ext>
            </a:extLst>
          </p:cNvPr>
          <p:cNvCxnSpPr>
            <a:cxnSpLocks/>
          </p:cNvCxnSpPr>
          <p:nvPr/>
        </p:nvCxnSpPr>
        <p:spPr>
          <a:xfrm>
            <a:off x="5451928" y="4214575"/>
            <a:ext cx="468286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7299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专业管理能力建设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0" y="1672359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、强化专业分包履约监控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CA37659-19EF-48D3-879A-74FEDC3895B9}"/>
              </a:ext>
            </a:extLst>
          </p:cNvPr>
          <p:cNvSpPr/>
          <p:nvPr/>
        </p:nvSpPr>
        <p:spPr>
          <a:xfrm>
            <a:off x="3642910" y="2609655"/>
            <a:ext cx="7767456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在总、分包之间强化契约意识，通过项目协调会、业务考核等形式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CA470C9-8895-4546-8C43-06BA73ACE8C2}"/>
              </a:ext>
            </a:extLst>
          </p:cNvPr>
          <p:cNvGrpSpPr/>
          <p:nvPr/>
        </p:nvGrpSpPr>
        <p:grpSpPr>
          <a:xfrm>
            <a:off x="2454443" y="2844784"/>
            <a:ext cx="1100422" cy="468430"/>
            <a:chOff x="1081703" y="3702963"/>
            <a:chExt cx="858255" cy="406731"/>
          </a:xfrm>
        </p:grpSpPr>
        <p:sp>
          <p:nvSpPr>
            <p:cNvPr id="21" name="任意多边形 11">
              <a:extLst>
                <a:ext uri="{FF2B5EF4-FFF2-40B4-BE49-F238E27FC236}">
                  <a16:creationId xmlns:a16="http://schemas.microsoft.com/office/drawing/2014/main" id="{10325374-991F-4CA1-9553-34AE5059369F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977B5E8-2065-4822-9CEB-91F5D7F91446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01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7E6A4AE9-2A2C-4D89-B985-B1B0BB1364EE}"/>
              </a:ext>
            </a:extLst>
          </p:cNvPr>
          <p:cNvSpPr/>
          <p:nvPr/>
        </p:nvSpPr>
        <p:spPr>
          <a:xfrm>
            <a:off x="3642911" y="3764300"/>
            <a:ext cx="7215366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督促专业分包按合同约定，完成阶段目标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4BFEB7B-B84A-4655-BAD0-E071A0805914}"/>
              </a:ext>
            </a:extLst>
          </p:cNvPr>
          <p:cNvGrpSpPr/>
          <p:nvPr/>
        </p:nvGrpSpPr>
        <p:grpSpPr>
          <a:xfrm>
            <a:off x="2454443" y="3970354"/>
            <a:ext cx="1100422" cy="468430"/>
            <a:chOff x="1081703" y="3702963"/>
            <a:chExt cx="858255" cy="406731"/>
          </a:xfrm>
        </p:grpSpPr>
        <p:sp>
          <p:nvSpPr>
            <p:cNvPr id="27" name="任意多边形 11">
              <a:extLst>
                <a:ext uri="{FF2B5EF4-FFF2-40B4-BE49-F238E27FC236}">
                  <a16:creationId xmlns:a16="http://schemas.microsoft.com/office/drawing/2014/main" id="{7E19AC59-78B3-4C1B-B837-619C4EC223E4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165E77D-B00E-48DE-9DA5-C95560077F4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02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F69DD78-F87E-4122-9016-15FCF0A33594}"/>
              </a:ext>
            </a:extLst>
          </p:cNvPr>
          <p:cNvCxnSpPr>
            <a:cxnSpLocks/>
          </p:cNvCxnSpPr>
          <p:nvPr/>
        </p:nvCxnSpPr>
        <p:spPr>
          <a:xfrm>
            <a:off x="5640406" y="3662759"/>
            <a:ext cx="241764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9B970037-F3F5-4BFC-97BD-BF21D405DCB1}"/>
              </a:ext>
            </a:extLst>
          </p:cNvPr>
          <p:cNvSpPr/>
          <p:nvPr/>
        </p:nvSpPr>
        <p:spPr>
          <a:xfrm>
            <a:off x="3642911" y="4903639"/>
            <a:ext cx="7215366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合力打造总、分包荣辱与共的命运共同体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151EEE6-2975-4A94-B38B-D50758C1AD05}"/>
              </a:ext>
            </a:extLst>
          </p:cNvPr>
          <p:cNvGrpSpPr/>
          <p:nvPr/>
        </p:nvGrpSpPr>
        <p:grpSpPr>
          <a:xfrm>
            <a:off x="2454443" y="5095924"/>
            <a:ext cx="1100422" cy="468430"/>
            <a:chOff x="1081703" y="3702963"/>
            <a:chExt cx="858255" cy="406731"/>
          </a:xfrm>
        </p:grpSpPr>
        <p:sp>
          <p:nvSpPr>
            <p:cNvPr id="35" name="任意多边形 11">
              <a:extLst>
                <a:ext uri="{FF2B5EF4-FFF2-40B4-BE49-F238E27FC236}">
                  <a16:creationId xmlns:a16="http://schemas.microsoft.com/office/drawing/2014/main" id="{1B71173C-ABC2-438E-910C-1F9021CFABD2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90BF39A-ADD3-4E12-8D24-757047DA008F}"/>
                </a:ext>
              </a:extLst>
            </p:cNvPr>
            <p:cNvSpPr txBox="1"/>
            <p:nvPr/>
          </p:nvSpPr>
          <p:spPr>
            <a:xfrm flipH="1">
              <a:off x="1081703" y="3708837"/>
              <a:ext cx="810596" cy="4008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188CA"/>
                  </a:solidFill>
                  <a:latin typeface="Impact" panose="020B0806030902050204" pitchFamily="34" charset="0"/>
                  <a:ea typeface="微软雅黑 Light"/>
                </a:rPr>
                <a:t>03</a:t>
              </a:r>
              <a:endParaRPr lang="zh-CN" altLang="en-US" sz="2400" dirty="0">
                <a:solidFill>
                  <a:srgbClr val="0188CA"/>
                </a:solidFill>
                <a:latin typeface="Impact" panose="020B0806030902050204" pitchFamily="34" charset="0"/>
                <a:ea typeface="微软雅黑 Light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0022FF1D-E672-4439-A1CD-F6C4DAE5E9AC}"/>
              </a:ext>
            </a:extLst>
          </p:cNvPr>
          <p:cNvCxnSpPr>
            <a:cxnSpLocks/>
          </p:cNvCxnSpPr>
          <p:nvPr/>
        </p:nvCxnSpPr>
        <p:spPr>
          <a:xfrm>
            <a:off x="5640406" y="4728949"/>
            <a:ext cx="241764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1817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>
            <a:extLst>
              <a:ext uri="{FF2B5EF4-FFF2-40B4-BE49-F238E27FC236}">
                <a16:creationId xmlns:a16="http://schemas.microsoft.com/office/drawing/2014/main" id="{12D88002-D596-4A89-9DB4-B22D0053B8CC}"/>
              </a:ext>
            </a:extLst>
          </p:cNvPr>
          <p:cNvSpPr/>
          <p:nvPr/>
        </p:nvSpPr>
        <p:spPr>
          <a:xfrm>
            <a:off x="332975" y="941041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6978CB13-8B68-46E9-8D7C-226BDCFAABDE}"/>
              </a:ext>
            </a:extLst>
          </p:cNvPr>
          <p:cNvSpPr/>
          <p:nvPr/>
        </p:nvSpPr>
        <p:spPr>
          <a:xfrm>
            <a:off x="1195026" y="941041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专业管理能力建设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3F7DAB6-E2B2-4487-93D8-1B3E2FD1FB1E}"/>
              </a:ext>
            </a:extLst>
          </p:cNvPr>
          <p:cNvSpPr/>
          <p:nvPr/>
        </p:nvSpPr>
        <p:spPr>
          <a:xfrm>
            <a:off x="636933" y="1730971"/>
            <a:ext cx="10772897" cy="169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</a:rPr>
              <a:t>重点工程精彩绽放，履约能力持续提升</a:t>
            </a:r>
            <a:endParaRPr lang="en-US" altLang="zh-CN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2017</a:t>
            </a:r>
            <a:r>
              <a:rPr lang="zh-CN" altLang="en-US" sz="2400" dirty="0">
                <a:latin typeface="+mn-ea"/>
              </a:rPr>
              <a:t>年，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“厦门金砖会议”项目</a:t>
            </a:r>
            <a:r>
              <a:rPr lang="zh-CN" altLang="en-US" sz="2400" dirty="0">
                <a:latin typeface="+mn-ea"/>
              </a:rPr>
              <a:t>成功复制“杭州</a:t>
            </a:r>
            <a:r>
              <a:rPr lang="en-US" altLang="zh-CN" sz="2400" dirty="0">
                <a:latin typeface="+mn-ea"/>
              </a:rPr>
              <a:t>G20”</a:t>
            </a:r>
            <a:r>
              <a:rPr lang="zh-CN" altLang="en-US" sz="2400" dirty="0">
                <a:latin typeface="+mn-ea"/>
              </a:rPr>
              <a:t>经验，进一步提升了专业协调能力，从容地完成了各项任务，为“厦门金砖五国会议”保驾护航。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4D4EE2-EA83-49E1-9C8C-847711A6E6D7}"/>
              </a:ext>
            </a:extLst>
          </p:cNvPr>
          <p:cNvSpPr txBox="1"/>
          <p:nvPr/>
        </p:nvSpPr>
        <p:spPr>
          <a:xfrm>
            <a:off x="7328418" y="5658597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厦门金砖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3CE77B4-AAC9-483B-A69E-A1E0149B8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31" y="3690182"/>
            <a:ext cx="3780656" cy="269613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AF44519-1A76-42DF-A6EE-9C739F22E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665" y="3525572"/>
            <a:ext cx="7344335" cy="33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314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79D6A00-5054-4A6F-A52F-DFE953DD70EE}"/>
              </a:ext>
            </a:extLst>
          </p:cNvPr>
          <p:cNvGrpSpPr/>
          <p:nvPr/>
        </p:nvGrpSpPr>
        <p:grpSpPr>
          <a:xfrm>
            <a:off x="0" y="1791734"/>
            <a:ext cx="4243036" cy="3785234"/>
            <a:chOff x="3064458" y="694911"/>
            <a:chExt cx="6129514" cy="546817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5DCFACB-109D-4755-A181-E33180B5F02A}"/>
                </a:ext>
              </a:extLst>
            </p:cNvPr>
            <p:cNvSpPr/>
            <p:nvPr/>
          </p:nvSpPr>
          <p:spPr>
            <a:xfrm>
              <a:off x="3064458" y="694911"/>
              <a:ext cx="6129512" cy="5468110"/>
            </a:xfrm>
            <a:prstGeom prst="rect">
              <a:avLst/>
            </a:prstGeom>
            <a:solidFill>
              <a:srgbClr val="018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438CDC14-7B89-491E-9622-96FE2F424547}"/>
                </a:ext>
              </a:extLst>
            </p:cNvPr>
            <p:cNvSpPr/>
            <p:nvPr/>
          </p:nvSpPr>
          <p:spPr>
            <a:xfrm>
              <a:off x="3064459" y="694911"/>
              <a:ext cx="6129513" cy="5468170"/>
            </a:xfrm>
            <a:prstGeom prst="rect">
              <a:avLst/>
            </a:prstGeom>
            <a:blipFill dpi="0" rotWithShape="1">
              <a:blip r:embed="rId3">
                <a:alphaModFix amt="2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这里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9E60F87-38AE-4CE7-A4B7-F23C739805B4}"/>
                </a:ext>
              </a:extLst>
            </p:cNvPr>
            <p:cNvSpPr/>
            <p:nvPr/>
          </p:nvSpPr>
          <p:spPr>
            <a:xfrm>
              <a:off x="4006368" y="1339368"/>
              <a:ext cx="4179265" cy="417926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/>
                <a:ea typeface="微软雅黑 Light"/>
                <a:cs typeface="+mn-cs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AFBDF6E-FE12-45DF-BEA0-E81141C2E67A}"/>
                </a:ext>
              </a:extLst>
            </p:cNvPr>
            <p:cNvSpPr txBox="1"/>
            <p:nvPr/>
          </p:nvSpPr>
          <p:spPr>
            <a:xfrm>
              <a:off x="4778626" y="3069434"/>
              <a:ext cx="2654603" cy="1556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/>
                  <a:ea typeface="微软雅黑"/>
                </a:rPr>
                <a:t>资源整合能力建设</a:t>
              </a: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484B2A13-4FE0-4C63-8D40-3D8CD3452193}"/>
                </a:ext>
              </a:extLst>
            </p:cNvPr>
            <p:cNvSpPr/>
            <p:nvPr/>
          </p:nvSpPr>
          <p:spPr>
            <a:xfrm rot="16200000" flipH="1" flipV="1">
              <a:off x="5562957" y="1765904"/>
              <a:ext cx="1080000" cy="1080000"/>
            </a:xfrm>
            <a:prstGeom prst="ellipse">
              <a:avLst/>
            </a:prstGeom>
            <a:solidFill>
              <a:srgbClr val="0188CA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rPr>
                <a:t>05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/>
                <a:cs typeface="+mn-cs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E64D8B2-9CFA-41C6-B89E-B1E0FAE6ACD8}"/>
                </a:ext>
              </a:extLst>
            </p:cNvPr>
            <p:cNvGrpSpPr/>
            <p:nvPr/>
          </p:nvGrpSpPr>
          <p:grpSpPr>
            <a:xfrm>
              <a:off x="3413383" y="746383"/>
              <a:ext cx="5365235" cy="5365235"/>
              <a:chOff x="3708695" y="1764559"/>
              <a:chExt cx="3465661" cy="3465661"/>
            </a:xfrm>
          </p:grpSpPr>
          <p:sp>
            <p:nvSpPr>
              <p:cNvPr id="54" name="弧形 53">
                <a:extLst>
                  <a:ext uri="{FF2B5EF4-FFF2-40B4-BE49-F238E27FC236}">
                    <a16:creationId xmlns:a16="http://schemas.microsoft.com/office/drawing/2014/main" id="{91AD0231-0CE3-4A2A-ABE2-0FC03E33A90A}"/>
                  </a:ext>
                </a:extLst>
              </p:cNvPr>
              <p:cNvSpPr/>
              <p:nvPr/>
            </p:nvSpPr>
            <p:spPr>
              <a:xfrm rot="4917467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5" name="弧形 54">
                <a:extLst>
                  <a:ext uri="{FF2B5EF4-FFF2-40B4-BE49-F238E27FC236}">
                    <a16:creationId xmlns:a16="http://schemas.microsoft.com/office/drawing/2014/main" id="{9F0457DB-FA5D-48B1-8264-731039F44E9A}"/>
                  </a:ext>
                </a:extLst>
              </p:cNvPr>
              <p:cNvSpPr/>
              <p:nvPr/>
            </p:nvSpPr>
            <p:spPr>
              <a:xfrm rot="15666910">
                <a:off x="3708695" y="1764559"/>
                <a:ext cx="3465661" cy="3465661"/>
              </a:xfrm>
              <a:prstGeom prst="arc">
                <a:avLst>
                  <a:gd name="adj1" fmla="val 11446548"/>
                  <a:gd name="adj2" fmla="val 20926568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0BFF7DFD-AF5C-4C2C-9B67-2584CB491D05}"/>
                </a:ext>
              </a:extLst>
            </p:cNvPr>
            <p:cNvGrpSpPr/>
            <p:nvPr/>
          </p:nvGrpSpPr>
          <p:grpSpPr>
            <a:xfrm>
              <a:off x="3676048" y="1009048"/>
              <a:ext cx="4839905" cy="4839905"/>
              <a:chOff x="4187863" y="2205519"/>
              <a:chExt cx="2583740" cy="2583740"/>
            </a:xfrm>
          </p:grpSpPr>
          <p:sp>
            <p:nvSpPr>
              <p:cNvPr id="57" name="弧形 56">
                <a:extLst>
                  <a:ext uri="{FF2B5EF4-FFF2-40B4-BE49-F238E27FC236}">
                    <a16:creationId xmlns:a16="http://schemas.microsoft.com/office/drawing/2014/main" id="{1C74EA44-29E0-4A6E-877E-66905AA6522C}"/>
                  </a:ext>
                </a:extLst>
              </p:cNvPr>
              <p:cNvSpPr/>
              <p:nvPr/>
            </p:nvSpPr>
            <p:spPr>
              <a:xfrm rot="21341739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sp>
            <p:nvSpPr>
              <p:cNvPr id="58" name="弧形 57">
                <a:extLst>
                  <a:ext uri="{FF2B5EF4-FFF2-40B4-BE49-F238E27FC236}">
                    <a16:creationId xmlns:a16="http://schemas.microsoft.com/office/drawing/2014/main" id="{7C3EBDD8-CBC5-4232-B27B-0BDEDA1D6BB7}"/>
                  </a:ext>
                </a:extLst>
              </p:cNvPr>
              <p:cNvSpPr/>
              <p:nvPr/>
            </p:nvSpPr>
            <p:spPr>
              <a:xfrm rot="10583414">
                <a:off x="4187863" y="2205519"/>
                <a:ext cx="2583740" cy="2583740"/>
              </a:xfrm>
              <a:prstGeom prst="arc">
                <a:avLst>
                  <a:gd name="adj1" fmla="val 11596810"/>
                  <a:gd name="adj2" fmla="val 20218230"/>
                </a:avLst>
              </a:prstGeom>
              <a:noFill/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94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</p:grpSp>
      </p:grpSp>
      <p:cxnSp>
        <p:nvCxnSpPr>
          <p:cNvPr id="61" name="连接符: 肘形 60">
            <a:extLst>
              <a:ext uri="{FF2B5EF4-FFF2-40B4-BE49-F238E27FC236}">
                <a16:creationId xmlns:a16="http://schemas.microsoft.com/office/drawing/2014/main" id="{09B7D1B1-F6EB-4731-8667-5B5A6ADB0528}"/>
              </a:ext>
            </a:extLst>
          </p:cNvPr>
          <p:cNvCxnSpPr>
            <a:cxnSpLocks/>
            <a:stCxn id="47" idx="3"/>
            <a:endCxn id="65" idx="2"/>
          </p:cNvCxnSpPr>
          <p:nvPr/>
        </p:nvCxnSpPr>
        <p:spPr>
          <a:xfrm flipV="1">
            <a:off x="4243036" y="2654659"/>
            <a:ext cx="406590" cy="1029692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连接符: 肘形 61">
            <a:extLst>
              <a:ext uri="{FF2B5EF4-FFF2-40B4-BE49-F238E27FC236}">
                <a16:creationId xmlns:a16="http://schemas.microsoft.com/office/drawing/2014/main" id="{666C7158-A8F8-4448-B176-74BEB5A17D4D}"/>
              </a:ext>
            </a:extLst>
          </p:cNvPr>
          <p:cNvCxnSpPr>
            <a:cxnSpLocks/>
            <a:stCxn id="47" idx="3"/>
            <a:endCxn id="66" idx="2"/>
          </p:cNvCxnSpPr>
          <p:nvPr/>
        </p:nvCxnSpPr>
        <p:spPr>
          <a:xfrm>
            <a:off x="4243036" y="3684351"/>
            <a:ext cx="406590" cy="893749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: 对角圆角 64">
            <a:extLst>
              <a:ext uri="{FF2B5EF4-FFF2-40B4-BE49-F238E27FC236}">
                <a16:creationId xmlns:a16="http://schemas.microsoft.com/office/drawing/2014/main" id="{2C8D4FE5-AC7D-418B-B009-7774BB795988}"/>
              </a:ext>
            </a:extLst>
          </p:cNvPr>
          <p:cNvSpPr/>
          <p:nvPr/>
        </p:nvSpPr>
        <p:spPr>
          <a:xfrm>
            <a:off x="4649626" y="2384659"/>
            <a:ext cx="1805603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两个延伸</a:t>
            </a:r>
          </a:p>
        </p:txBody>
      </p:sp>
      <p:sp>
        <p:nvSpPr>
          <p:cNvPr id="66" name="矩形: 对角圆角 65">
            <a:extLst>
              <a:ext uri="{FF2B5EF4-FFF2-40B4-BE49-F238E27FC236}">
                <a16:creationId xmlns:a16="http://schemas.microsoft.com/office/drawing/2014/main" id="{928B97E0-461B-495F-8DC7-18DD1AAE62DD}"/>
              </a:ext>
            </a:extLst>
          </p:cNvPr>
          <p:cNvSpPr/>
          <p:nvPr/>
        </p:nvSpPr>
        <p:spPr>
          <a:xfrm>
            <a:off x="4649626" y="4308100"/>
            <a:ext cx="1805603" cy="540000"/>
          </a:xfrm>
          <a:prstGeom prst="round2DiagRect">
            <a:avLst>
              <a:gd name="adj1" fmla="val 29144"/>
              <a:gd name="adj2" fmla="val 0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一个统筹协调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C8BDB36-DE7D-49CF-95DD-EEBB0F1B55C3}"/>
              </a:ext>
            </a:extLst>
          </p:cNvPr>
          <p:cNvSpPr/>
          <p:nvPr/>
        </p:nvSpPr>
        <p:spPr>
          <a:xfrm>
            <a:off x="6760423" y="1786550"/>
            <a:ext cx="4779558" cy="646331"/>
          </a:xfrm>
          <a:prstGeom prst="rect">
            <a:avLst/>
          </a:prstGeom>
          <a:noFill/>
          <a:ln>
            <a:solidFill>
              <a:srgbClr val="0188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向上延伸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，协助业主进行项目建设相关程序、手续的办理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89C865D-9082-456F-91E6-46961374ED07}"/>
              </a:ext>
            </a:extLst>
          </p:cNvPr>
          <p:cNvSpPr/>
          <p:nvPr/>
        </p:nvSpPr>
        <p:spPr>
          <a:xfrm>
            <a:off x="6760423" y="2806043"/>
            <a:ext cx="4779558" cy="646331"/>
          </a:xfrm>
          <a:prstGeom prst="rect">
            <a:avLst/>
          </a:prstGeom>
          <a:noFill/>
          <a:ln>
            <a:solidFill>
              <a:srgbClr val="0188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向下延伸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，项目建成后向业主或运营单位搞好移交，做好竣工手续办理和保修工作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连接符: 肘形 37">
            <a:extLst>
              <a:ext uri="{FF2B5EF4-FFF2-40B4-BE49-F238E27FC236}">
                <a16:creationId xmlns:a16="http://schemas.microsoft.com/office/drawing/2014/main" id="{E4AC052B-B091-4911-93DE-43B973A41551}"/>
              </a:ext>
            </a:extLst>
          </p:cNvPr>
          <p:cNvCxnSpPr>
            <a:cxnSpLocks/>
            <a:stCxn id="65" idx="0"/>
            <a:endCxn id="17" idx="1"/>
          </p:cNvCxnSpPr>
          <p:nvPr/>
        </p:nvCxnSpPr>
        <p:spPr>
          <a:xfrm flipV="1">
            <a:off x="6455229" y="2109716"/>
            <a:ext cx="305194" cy="544943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连接符: 肘形 38">
            <a:extLst>
              <a:ext uri="{FF2B5EF4-FFF2-40B4-BE49-F238E27FC236}">
                <a16:creationId xmlns:a16="http://schemas.microsoft.com/office/drawing/2014/main" id="{CEC78017-10BC-4EB9-B69C-79EC473B562C}"/>
              </a:ext>
            </a:extLst>
          </p:cNvPr>
          <p:cNvCxnSpPr>
            <a:cxnSpLocks/>
            <a:stCxn id="65" idx="0"/>
            <a:endCxn id="37" idx="1"/>
          </p:cNvCxnSpPr>
          <p:nvPr/>
        </p:nvCxnSpPr>
        <p:spPr>
          <a:xfrm>
            <a:off x="6455229" y="2654659"/>
            <a:ext cx="305194" cy="474550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92B3E590-DAFD-4A35-A18D-34B6172DF3E6}"/>
              </a:ext>
            </a:extLst>
          </p:cNvPr>
          <p:cNvSpPr/>
          <p:nvPr/>
        </p:nvSpPr>
        <p:spPr>
          <a:xfrm>
            <a:off x="6760422" y="4105234"/>
            <a:ext cx="4779558" cy="945734"/>
          </a:xfrm>
          <a:prstGeom prst="rect">
            <a:avLst/>
          </a:prstGeom>
          <a:noFill/>
          <a:ln>
            <a:solidFill>
              <a:srgbClr val="0188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指对专业分包等相关方，以项目履约为根本出发点，统筹协调好业主、总包、相关方利益，形成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有机的统一整体</a:t>
            </a: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976B82A3-2F6F-4F27-BF03-B4CDD785FFB4}"/>
              </a:ext>
            </a:extLst>
          </p:cNvPr>
          <p:cNvCxnSpPr>
            <a:cxnSpLocks/>
            <a:stCxn id="66" idx="0"/>
            <a:endCxn id="46" idx="1"/>
          </p:cNvCxnSpPr>
          <p:nvPr/>
        </p:nvCxnSpPr>
        <p:spPr>
          <a:xfrm>
            <a:off x="6455229" y="4578100"/>
            <a:ext cx="305193" cy="1"/>
          </a:xfrm>
          <a:prstGeom prst="bentConnector3">
            <a:avLst>
              <a:gd name="adj1" fmla="val 50000"/>
            </a:avLst>
          </a:prstGeom>
          <a:ln w="12700">
            <a:solidFill>
              <a:srgbClr val="0188CA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135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05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资源整合能力建设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0" y="1672359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、打造总承包管理的资源共享平台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CA37659-19EF-48D3-879A-74FEDC3895B9}"/>
              </a:ext>
            </a:extLst>
          </p:cNvPr>
          <p:cNvSpPr/>
          <p:nvPr/>
        </p:nvSpPr>
        <p:spPr>
          <a:xfrm>
            <a:off x="3642910" y="3158295"/>
            <a:ext cx="6999690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包括项目基本信息、项目策划、施工管理、计划管控、总承包管理资源库、客户维护、绩效管理、检查考核、移动办公等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大模块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CA470C9-8895-4546-8C43-06BA73ACE8C2}"/>
              </a:ext>
            </a:extLst>
          </p:cNvPr>
          <p:cNvGrpSpPr/>
          <p:nvPr/>
        </p:nvGrpSpPr>
        <p:grpSpPr>
          <a:xfrm>
            <a:off x="2454441" y="3393426"/>
            <a:ext cx="1100423" cy="451369"/>
            <a:chOff x="1081702" y="3702963"/>
            <a:chExt cx="858256" cy="391917"/>
          </a:xfrm>
        </p:grpSpPr>
        <p:sp>
          <p:nvSpPr>
            <p:cNvPr id="21" name="任意多边形 11">
              <a:extLst>
                <a:ext uri="{FF2B5EF4-FFF2-40B4-BE49-F238E27FC236}">
                  <a16:creationId xmlns:a16="http://schemas.microsoft.com/office/drawing/2014/main" id="{10325374-991F-4CA1-9553-34AE5059369F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977B5E8-2065-4822-9CEB-91F5D7F91446}"/>
                </a:ext>
              </a:extLst>
            </p:cNvPr>
            <p:cNvSpPr txBox="1"/>
            <p:nvPr/>
          </p:nvSpPr>
          <p:spPr>
            <a:xfrm flipH="1">
              <a:off x="1081702" y="3702963"/>
              <a:ext cx="810596" cy="380007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188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7E6A4AE9-2A2C-4D89-B985-B1B0BB1364EE}"/>
              </a:ext>
            </a:extLst>
          </p:cNvPr>
          <p:cNvSpPr/>
          <p:nvPr/>
        </p:nvSpPr>
        <p:spPr>
          <a:xfrm>
            <a:off x="3642910" y="4312940"/>
            <a:ext cx="6999689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极大的减轻了一线管理人员重复填报数据的负担，是各级机关实时掌控项目履约现状的重要抓手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4BFEB7B-B84A-4655-BAD0-E071A0805914}"/>
              </a:ext>
            </a:extLst>
          </p:cNvPr>
          <p:cNvGrpSpPr/>
          <p:nvPr/>
        </p:nvGrpSpPr>
        <p:grpSpPr>
          <a:xfrm>
            <a:off x="2454441" y="4518996"/>
            <a:ext cx="1100423" cy="451369"/>
            <a:chOff x="1081702" y="3702963"/>
            <a:chExt cx="858256" cy="391917"/>
          </a:xfrm>
        </p:grpSpPr>
        <p:sp>
          <p:nvSpPr>
            <p:cNvPr id="27" name="任意多边形 11">
              <a:extLst>
                <a:ext uri="{FF2B5EF4-FFF2-40B4-BE49-F238E27FC236}">
                  <a16:creationId xmlns:a16="http://schemas.microsoft.com/office/drawing/2014/main" id="{7E19AC59-78B3-4C1B-B837-619C4EC223E4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165E77D-B00E-48DE-9DA5-C95560077F4F}"/>
                </a:ext>
              </a:extLst>
            </p:cNvPr>
            <p:cNvSpPr txBox="1"/>
            <p:nvPr/>
          </p:nvSpPr>
          <p:spPr>
            <a:xfrm flipH="1">
              <a:off x="1081702" y="3708836"/>
              <a:ext cx="810596" cy="37413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rgbClr val="0188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效果</a:t>
              </a: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F69DD78-F87E-4122-9016-15FCF0A33594}"/>
              </a:ext>
            </a:extLst>
          </p:cNvPr>
          <p:cNvCxnSpPr>
            <a:cxnSpLocks/>
          </p:cNvCxnSpPr>
          <p:nvPr/>
        </p:nvCxnSpPr>
        <p:spPr>
          <a:xfrm flipH="1">
            <a:off x="3701302" y="4211399"/>
            <a:ext cx="1939103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9B970037-F3F5-4BFC-97BD-BF21D405DCB1}"/>
              </a:ext>
            </a:extLst>
          </p:cNvPr>
          <p:cNvSpPr/>
          <p:nvPr/>
        </p:nvSpPr>
        <p:spPr>
          <a:xfrm>
            <a:off x="3642911" y="5452279"/>
            <a:ext cx="6415490" cy="8530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具备条件的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1201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个项目上线应用，包括海外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个项目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0022FF1D-E672-4439-A1CD-F6C4DAE5E9AC}"/>
              </a:ext>
            </a:extLst>
          </p:cNvPr>
          <p:cNvCxnSpPr>
            <a:cxnSpLocks/>
          </p:cNvCxnSpPr>
          <p:nvPr/>
        </p:nvCxnSpPr>
        <p:spPr>
          <a:xfrm flipH="1">
            <a:off x="3701302" y="5277589"/>
            <a:ext cx="1939103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A53BA908-587F-4EAF-A3A3-0F4BA038E9BC}"/>
              </a:ext>
            </a:extLst>
          </p:cNvPr>
          <p:cNvSpPr/>
          <p:nvPr/>
        </p:nvSpPr>
        <p:spPr>
          <a:xfrm>
            <a:off x="2349500" y="2402612"/>
            <a:ext cx="8478921" cy="93868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项目管理信息系统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，打造总承包管理资源共享平台。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585E757-772E-4360-A1C1-6201E7AA48F2}"/>
              </a:ext>
            </a:extLst>
          </p:cNvPr>
          <p:cNvGrpSpPr/>
          <p:nvPr/>
        </p:nvGrpSpPr>
        <p:grpSpPr>
          <a:xfrm>
            <a:off x="2454441" y="5647125"/>
            <a:ext cx="1100423" cy="451369"/>
            <a:chOff x="1081702" y="3702963"/>
            <a:chExt cx="858256" cy="391917"/>
          </a:xfrm>
        </p:grpSpPr>
        <p:sp>
          <p:nvSpPr>
            <p:cNvPr id="30" name="任意多边形 11">
              <a:extLst>
                <a:ext uri="{FF2B5EF4-FFF2-40B4-BE49-F238E27FC236}">
                  <a16:creationId xmlns:a16="http://schemas.microsoft.com/office/drawing/2014/main" id="{0EB1255C-E3F5-48B5-93BD-43B1C08EAA5F}"/>
                </a:ext>
              </a:extLst>
            </p:cNvPr>
            <p:cNvSpPr/>
            <p:nvPr/>
          </p:nvSpPr>
          <p:spPr>
            <a:xfrm rot="5400000" flipH="1">
              <a:off x="1314873" y="3469795"/>
              <a:ext cx="391917" cy="858253"/>
            </a:xfrm>
            <a:custGeom>
              <a:avLst/>
              <a:gdLst>
                <a:gd name="connsiteX0" fmla="*/ 0 w 442164"/>
                <a:gd name="connsiteY0" fmla="*/ 2670765 h 2670765"/>
                <a:gd name="connsiteX1" fmla="*/ 0 w 442164"/>
                <a:gd name="connsiteY1" fmla="*/ 161177 h 2670765"/>
                <a:gd name="connsiteX2" fmla="*/ 127600 w 442164"/>
                <a:gd name="connsiteY2" fmla="*/ 161177 h 2670765"/>
                <a:gd name="connsiteX3" fmla="*/ 221082 w 442164"/>
                <a:gd name="connsiteY3" fmla="*/ 0 h 2670765"/>
                <a:gd name="connsiteX4" fmla="*/ 314564 w 442164"/>
                <a:gd name="connsiteY4" fmla="*/ 161177 h 2670765"/>
                <a:gd name="connsiteX5" fmla="*/ 442164 w 442164"/>
                <a:gd name="connsiteY5" fmla="*/ 161177 h 2670765"/>
                <a:gd name="connsiteX6" fmla="*/ 442164 w 442164"/>
                <a:gd name="connsiteY6" fmla="*/ 2670765 h 267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164" h="2670765">
                  <a:moveTo>
                    <a:pt x="0" y="2670765"/>
                  </a:moveTo>
                  <a:lnTo>
                    <a:pt x="0" y="161177"/>
                  </a:lnTo>
                  <a:lnTo>
                    <a:pt x="127600" y="161177"/>
                  </a:lnTo>
                  <a:lnTo>
                    <a:pt x="221082" y="0"/>
                  </a:lnTo>
                  <a:lnTo>
                    <a:pt x="314564" y="161177"/>
                  </a:lnTo>
                  <a:lnTo>
                    <a:pt x="442164" y="161177"/>
                  </a:lnTo>
                  <a:lnTo>
                    <a:pt x="442164" y="2670765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188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97AEB25D-1709-4273-83CC-51AD41F88F6B}"/>
                </a:ext>
              </a:extLst>
            </p:cNvPr>
            <p:cNvSpPr txBox="1"/>
            <p:nvPr/>
          </p:nvSpPr>
          <p:spPr>
            <a:xfrm flipH="1">
              <a:off x="1081702" y="3708836"/>
              <a:ext cx="810596" cy="37413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rgbClr val="0188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现状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20257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D6FE6B5-7DED-4848-B2BE-1B0604C0E179}"/>
              </a:ext>
            </a:extLst>
          </p:cNvPr>
          <p:cNvGrpSpPr/>
          <p:nvPr/>
        </p:nvGrpSpPr>
        <p:grpSpPr>
          <a:xfrm>
            <a:off x="5529822" y="2335753"/>
            <a:ext cx="1132356" cy="53194"/>
            <a:chOff x="5335514" y="2573941"/>
            <a:chExt cx="1132356" cy="53194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667B4FA2-61E5-40AB-834D-5C4CABE02026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F5008E3F-9B69-4865-8E11-9C8AC883926D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89A7DAFF-CECF-405D-805C-9DB9301ADC48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E8F77D4-B7B2-4163-81F9-74D736247DD7}"/>
              </a:ext>
            </a:extLst>
          </p:cNvPr>
          <p:cNvSpPr/>
          <p:nvPr/>
        </p:nvSpPr>
        <p:spPr>
          <a:xfrm>
            <a:off x="-272143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05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54C4EBF-7781-4BDB-8F51-B584FC3562F4}"/>
              </a:ext>
            </a:extLst>
          </p:cNvPr>
          <p:cNvSpPr/>
          <p:nvPr/>
        </p:nvSpPr>
        <p:spPr>
          <a:xfrm>
            <a:off x="589908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资源整合能力建设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67B2ED86-78B7-486F-8FDC-76ADE5E6DAFD}"/>
              </a:ext>
            </a:extLst>
          </p:cNvPr>
          <p:cNvSpPr txBox="1"/>
          <p:nvPr/>
        </p:nvSpPr>
        <p:spPr>
          <a:xfrm>
            <a:off x="0" y="1672359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、开展总承包管理的“四库”建设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2E09D5D-2FC2-42C4-9141-B6F763C4E9B4}"/>
              </a:ext>
            </a:extLst>
          </p:cNvPr>
          <p:cNvGrpSpPr/>
          <p:nvPr/>
        </p:nvGrpSpPr>
        <p:grpSpPr>
          <a:xfrm>
            <a:off x="1273537" y="3423679"/>
            <a:ext cx="1677332" cy="975350"/>
            <a:chOff x="1273537" y="2803681"/>
            <a:chExt cx="1677332" cy="975350"/>
          </a:xfrm>
        </p:grpSpPr>
        <p:sp>
          <p:nvSpPr>
            <p:cNvPr id="52" name="圆角矩形 5">
              <a:extLst>
                <a:ext uri="{FF2B5EF4-FFF2-40B4-BE49-F238E27FC236}">
                  <a16:creationId xmlns:a16="http://schemas.microsoft.com/office/drawing/2014/main" id="{A203AAA1-EA49-4C3C-B58E-204C31CD97B0}"/>
                </a:ext>
              </a:extLst>
            </p:cNvPr>
            <p:cNvSpPr/>
            <p:nvPr/>
          </p:nvSpPr>
          <p:spPr>
            <a:xfrm>
              <a:off x="1273537" y="2803681"/>
              <a:ext cx="1677332" cy="975350"/>
            </a:xfrm>
            <a:prstGeom prst="roundRect">
              <a:avLst>
                <a:gd name="adj" fmla="val 50000"/>
              </a:avLst>
            </a:prstGeom>
            <a:noFill/>
            <a:ln w="76200">
              <a:solidFill>
                <a:srgbClr val="0188C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Content Placeholder 2">
              <a:extLst>
                <a:ext uri="{FF2B5EF4-FFF2-40B4-BE49-F238E27FC236}">
                  <a16:creationId xmlns:a16="http://schemas.microsoft.com/office/drawing/2014/main" id="{5AF98782-2C5A-4741-87F6-5F481A50E6F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380908" y="2838451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6000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人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45A4EF37-5823-402C-B381-B05DE38835F2}"/>
                </a:ext>
              </a:extLst>
            </p:cNvPr>
            <p:cNvCxnSpPr>
              <a:cxnSpLocks/>
            </p:cNvCxnSpPr>
            <p:nvPr/>
          </p:nvCxnSpPr>
          <p:spPr>
            <a:xfrm>
              <a:off x="1380908" y="3291356"/>
              <a:ext cx="1462590" cy="0"/>
            </a:xfrm>
            <a:prstGeom prst="line">
              <a:avLst/>
            </a:prstGeom>
            <a:ln w="12700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Content Placeholder 2">
              <a:extLst>
                <a:ext uri="{FF2B5EF4-FFF2-40B4-BE49-F238E27FC236}">
                  <a16:creationId xmlns:a16="http://schemas.microsoft.com/office/drawing/2014/main" id="{38D9E1B2-5C33-4E4E-A098-879DA4744B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380908" y="3293022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人才库</a:t>
              </a:r>
            </a:p>
          </p:txBody>
        </p: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1DF65A88-466D-42D6-BF35-B0169824CED5}"/>
              </a:ext>
            </a:extLst>
          </p:cNvPr>
          <p:cNvSpPr/>
          <p:nvPr/>
        </p:nvSpPr>
        <p:spPr>
          <a:xfrm>
            <a:off x="842774" y="4560245"/>
            <a:ext cx="2538858" cy="1546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按照项目类型和专业特点，建立了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人的工程总承包管理项目经理资源库、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5000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人的工程总承包管理专业人才资源库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31AE63A-090F-4240-9E35-01BA02B7985D}"/>
              </a:ext>
            </a:extLst>
          </p:cNvPr>
          <p:cNvGrpSpPr/>
          <p:nvPr/>
        </p:nvGrpSpPr>
        <p:grpSpPr>
          <a:xfrm>
            <a:off x="3983010" y="3423679"/>
            <a:ext cx="1677332" cy="975350"/>
            <a:chOff x="3889793" y="2803681"/>
            <a:chExt cx="1677332" cy="975350"/>
          </a:xfrm>
        </p:grpSpPr>
        <p:sp>
          <p:nvSpPr>
            <p:cNvPr id="57" name="圆角矩形 5">
              <a:extLst>
                <a:ext uri="{FF2B5EF4-FFF2-40B4-BE49-F238E27FC236}">
                  <a16:creationId xmlns:a16="http://schemas.microsoft.com/office/drawing/2014/main" id="{FFB6449A-78BF-49B7-AED1-75ECD9226EC4}"/>
                </a:ext>
              </a:extLst>
            </p:cNvPr>
            <p:cNvSpPr/>
            <p:nvPr/>
          </p:nvSpPr>
          <p:spPr>
            <a:xfrm>
              <a:off x="3889793" y="2803681"/>
              <a:ext cx="1677332" cy="975350"/>
            </a:xfrm>
            <a:prstGeom prst="roundRect">
              <a:avLst>
                <a:gd name="adj" fmla="val 50000"/>
              </a:avLst>
            </a:prstGeom>
            <a:noFill/>
            <a:ln w="76200">
              <a:solidFill>
                <a:srgbClr val="0188C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Content Placeholder 2">
              <a:extLst>
                <a:ext uri="{FF2B5EF4-FFF2-40B4-BE49-F238E27FC236}">
                  <a16:creationId xmlns:a16="http://schemas.microsoft.com/office/drawing/2014/main" id="{6D630FC1-12F7-4574-9B53-CC554F4A39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997164" y="2838451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1000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人</a:t>
              </a: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2277A2B0-1D96-41C3-8143-E636B0C7062B}"/>
                </a:ext>
              </a:extLst>
            </p:cNvPr>
            <p:cNvCxnSpPr>
              <a:cxnSpLocks/>
            </p:cNvCxnSpPr>
            <p:nvPr/>
          </p:nvCxnSpPr>
          <p:spPr>
            <a:xfrm>
              <a:off x="3997164" y="3291356"/>
              <a:ext cx="1462590" cy="0"/>
            </a:xfrm>
            <a:prstGeom prst="line">
              <a:avLst/>
            </a:prstGeom>
            <a:ln w="12700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ontent Placeholder 2">
              <a:extLst>
                <a:ext uri="{FF2B5EF4-FFF2-40B4-BE49-F238E27FC236}">
                  <a16:creationId xmlns:a16="http://schemas.microsoft.com/office/drawing/2014/main" id="{7584F535-9A16-41CD-A9EF-0604E1EAFF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997164" y="3293022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专家库</a:t>
              </a:r>
            </a:p>
          </p:txBody>
        </p:sp>
      </p:grpSp>
      <p:sp>
        <p:nvSpPr>
          <p:cNvPr id="61" name="矩形 60">
            <a:extLst>
              <a:ext uri="{FF2B5EF4-FFF2-40B4-BE49-F238E27FC236}">
                <a16:creationId xmlns:a16="http://schemas.microsoft.com/office/drawing/2014/main" id="{E20954EB-2331-47D3-97D6-542980462DE2}"/>
              </a:ext>
            </a:extLst>
          </p:cNvPr>
          <p:cNvSpPr/>
          <p:nvPr/>
        </p:nvSpPr>
        <p:spPr>
          <a:xfrm>
            <a:off x="3696867" y="4560245"/>
            <a:ext cx="2276828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分区域和分专业建立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人的总承包管理专家资源库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C92C655-560B-4DF1-BEAD-AF597CDFF46A}"/>
              </a:ext>
            </a:extLst>
          </p:cNvPr>
          <p:cNvGrpSpPr/>
          <p:nvPr/>
        </p:nvGrpSpPr>
        <p:grpSpPr>
          <a:xfrm>
            <a:off x="6692483" y="3423679"/>
            <a:ext cx="1677332" cy="975350"/>
            <a:chOff x="6723243" y="2803681"/>
            <a:chExt cx="1677332" cy="975350"/>
          </a:xfrm>
        </p:grpSpPr>
        <p:sp>
          <p:nvSpPr>
            <p:cNvPr id="62" name="圆角矩形 5">
              <a:extLst>
                <a:ext uri="{FF2B5EF4-FFF2-40B4-BE49-F238E27FC236}">
                  <a16:creationId xmlns:a16="http://schemas.microsoft.com/office/drawing/2014/main" id="{EB3AC4F5-A867-4A2C-BEB1-8572FDB07A7B}"/>
                </a:ext>
              </a:extLst>
            </p:cNvPr>
            <p:cNvSpPr/>
            <p:nvPr/>
          </p:nvSpPr>
          <p:spPr>
            <a:xfrm>
              <a:off x="6723243" y="2803681"/>
              <a:ext cx="1677332" cy="975350"/>
            </a:xfrm>
            <a:prstGeom prst="roundRect">
              <a:avLst>
                <a:gd name="adj" fmla="val 50000"/>
              </a:avLst>
            </a:prstGeom>
            <a:noFill/>
            <a:ln w="76200">
              <a:solidFill>
                <a:srgbClr val="0188C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3" name="Content Placeholder 2">
              <a:extLst>
                <a:ext uri="{FF2B5EF4-FFF2-40B4-BE49-F238E27FC236}">
                  <a16:creationId xmlns:a16="http://schemas.microsoft.com/office/drawing/2014/main" id="{E017D8AD-9ED9-43A0-B774-CC6A707881B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30614" y="2838451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12000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条</a:t>
              </a:r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D6F3CD22-2759-4600-A191-61B429DB1429}"/>
                </a:ext>
              </a:extLst>
            </p:cNvPr>
            <p:cNvCxnSpPr>
              <a:cxnSpLocks/>
            </p:cNvCxnSpPr>
            <p:nvPr/>
          </p:nvCxnSpPr>
          <p:spPr>
            <a:xfrm>
              <a:off x="6830614" y="3291356"/>
              <a:ext cx="1462590" cy="0"/>
            </a:xfrm>
            <a:prstGeom prst="line">
              <a:avLst/>
            </a:prstGeom>
            <a:ln w="12700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4B2B2141-7A51-4835-9401-E2FEBFB977D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30614" y="3293022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资源库</a:t>
              </a:r>
            </a:p>
          </p:txBody>
        </p:sp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id="{998A830B-7288-4C5B-A26F-6EEDC52BC268}"/>
              </a:ext>
            </a:extLst>
          </p:cNvPr>
          <p:cNvSpPr/>
          <p:nvPr/>
        </p:nvSpPr>
        <p:spPr>
          <a:xfrm>
            <a:off x="6261728" y="4560245"/>
            <a:ext cx="2538841" cy="125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按照各类工程业态分类建立设计、咨询、分包、物资、设备等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12000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条品牌资源库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5D4E494-DBDB-4299-B167-4C6549B87147}"/>
              </a:ext>
            </a:extLst>
          </p:cNvPr>
          <p:cNvGrpSpPr/>
          <p:nvPr/>
        </p:nvGrpSpPr>
        <p:grpSpPr>
          <a:xfrm>
            <a:off x="9401955" y="3423679"/>
            <a:ext cx="1677332" cy="975350"/>
            <a:chOff x="9401955" y="2803681"/>
            <a:chExt cx="1677332" cy="975350"/>
          </a:xfrm>
        </p:grpSpPr>
        <p:sp>
          <p:nvSpPr>
            <p:cNvPr id="67" name="圆角矩形 5">
              <a:extLst>
                <a:ext uri="{FF2B5EF4-FFF2-40B4-BE49-F238E27FC236}">
                  <a16:creationId xmlns:a16="http://schemas.microsoft.com/office/drawing/2014/main" id="{EFB33DDE-16A9-46ED-83F8-A8AA55F6FC13}"/>
                </a:ext>
              </a:extLst>
            </p:cNvPr>
            <p:cNvSpPr/>
            <p:nvPr/>
          </p:nvSpPr>
          <p:spPr>
            <a:xfrm>
              <a:off x="9401955" y="2803681"/>
              <a:ext cx="1677332" cy="975350"/>
            </a:xfrm>
            <a:prstGeom prst="roundRect">
              <a:avLst>
                <a:gd name="adj" fmla="val 50000"/>
              </a:avLst>
            </a:prstGeom>
            <a:noFill/>
            <a:ln w="76200">
              <a:solidFill>
                <a:srgbClr val="0188C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8" name="Content Placeholder 2">
              <a:extLst>
                <a:ext uri="{FF2B5EF4-FFF2-40B4-BE49-F238E27FC236}">
                  <a16:creationId xmlns:a16="http://schemas.microsoft.com/office/drawing/2014/main" id="{6E56B37B-A680-4B96-AE77-2E3AA82AA0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509326" y="2838451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1000</a:t>
              </a: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条</a:t>
              </a:r>
            </a:p>
          </p:txBody>
        </p: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AF5ED386-7306-4A5E-8B7C-8DC19D87221B}"/>
                </a:ext>
              </a:extLst>
            </p:cNvPr>
            <p:cNvCxnSpPr>
              <a:cxnSpLocks/>
            </p:cNvCxnSpPr>
            <p:nvPr/>
          </p:nvCxnSpPr>
          <p:spPr>
            <a:xfrm>
              <a:off x="9509326" y="3291356"/>
              <a:ext cx="1462590" cy="0"/>
            </a:xfrm>
            <a:prstGeom prst="line">
              <a:avLst/>
            </a:prstGeom>
            <a:ln w="12700">
              <a:solidFill>
                <a:srgbClr val="0189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Content Placeholder 2">
              <a:extLst>
                <a:ext uri="{FF2B5EF4-FFF2-40B4-BE49-F238E27FC236}">
                  <a16:creationId xmlns:a16="http://schemas.microsoft.com/office/drawing/2014/main" id="{2E7A0FEF-A3DE-413F-99FF-DE6ED428649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509326" y="3293022"/>
              <a:ext cx="1462590" cy="45290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000" b="1" dirty="0">
                  <a:solidFill>
                    <a:srgbClr val="0089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成果库</a:t>
              </a:r>
            </a:p>
          </p:txBody>
        </p: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4BA510B5-22F4-483C-AC59-F5CF5A96BC76}"/>
              </a:ext>
            </a:extLst>
          </p:cNvPr>
          <p:cNvSpPr/>
          <p:nvPr/>
        </p:nvSpPr>
        <p:spPr>
          <a:xfrm>
            <a:off x="9101475" y="4560245"/>
            <a:ext cx="2506891" cy="125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收集各种业态有代表性的工程核心技术和管理经验，形成了近</a:t>
            </a:r>
            <a:r>
              <a:rPr lang="en-US" altLang="zh-CN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1000</a:t>
            </a:r>
            <a:r>
              <a:rPr lang="zh-CN" altLang="en-US" sz="1600" spc="53" dirty="0">
                <a:ln w="1143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项项目管理成果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CB1197EF-A0AD-4A12-B1E4-ACC5F64C68D5}"/>
              </a:ext>
            </a:extLst>
          </p:cNvPr>
          <p:cNvCxnSpPr>
            <a:cxnSpLocks/>
          </p:cNvCxnSpPr>
          <p:nvPr/>
        </p:nvCxnSpPr>
        <p:spPr>
          <a:xfrm>
            <a:off x="3531770" y="4703804"/>
            <a:ext cx="0" cy="7771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AE24083F-F7C2-4A72-865C-6ABA858D2ADF}"/>
              </a:ext>
            </a:extLst>
          </p:cNvPr>
          <p:cNvCxnSpPr>
            <a:cxnSpLocks/>
          </p:cNvCxnSpPr>
          <p:nvPr/>
        </p:nvCxnSpPr>
        <p:spPr>
          <a:xfrm>
            <a:off x="6113045" y="4703804"/>
            <a:ext cx="0" cy="7771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DFD6F9D2-1B1A-4071-AF7E-AD8846307AB3}"/>
              </a:ext>
            </a:extLst>
          </p:cNvPr>
          <p:cNvCxnSpPr>
            <a:cxnSpLocks/>
          </p:cNvCxnSpPr>
          <p:nvPr/>
        </p:nvCxnSpPr>
        <p:spPr>
          <a:xfrm>
            <a:off x="8922920" y="4703804"/>
            <a:ext cx="0" cy="7771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>
            <a:extLst>
              <a:ext uri="{FF2B5EF4-FFF2-40B4-BE49-F238E27FC236}">
                <a16:creationId xmlns:a16="http://schemas.microsoft.com/office/drawing/2014/main" id="{7670B252-0307-45AA-B118-E20CEB2317F5}"/>
              </a:ext>
            </a:extLst>
          </p:cNvPr>
          <p:cNvSpPr/>
          <p:nvPr/>
        </p:nvSpPr>
        <p:spPr>
          <a:xfrm>
            <a:off x="713207" y="2445316"/>
            <a:ext cx="10765586" cy="563619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  <a:buClr>
                <a:srgbClr val="FF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为了实现全局优质资源共享，积极开展人才库、专家库、成果库和品牌资源库的“四库”建设。</a:t>
            </a:r>
          </a:p>
        </p:txBody>
      </p:sp>
    </p:spTree>
    <p:extLst>
      <p:ext uri="{BB962C8B-B14F-4D97-AF65-F5344CB8AC3E}">
        <p14:creationId xmlns:p14="http://schemas.microsoft.com/office/powerpoint/2010/main" val="42556847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>
            <a:extLst>
              <a:ext uri="{FF2B5EF4-FFF2-40B4-BE49-F238E27FC236}">
                <a16:creationId xmlns:a16="http://schemas.microsoft.com/office/drawing/2014/main" id="{9E674770-FBBE-4DF6-B1E9-07C39B36B047}"/>
              </a:ext>
            </a:extLst>
          </p:cNvPr>
          <p:cNvSpPr/>
          <p:nvPr/>
        </p:nvSpPr>
        <p:spPr>
          <a:xfrm>
            <a:off x="353149" y="759506"/>
            <a:ext cx="998357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400" dirty="0">
                <a:latin typeface="Impact" panose="020B0806030902050204" pitchFamily="34" charset="0"/>
              </a:rPr>
              <a:t>05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C328A4D1-2B63-4F6A-B68B-8AFB9A546212}"/>
              </a:ext>
            </a:extLst>
          </p:cNvPr>
          <p:cNvSpPr/>
          <p:nvPr/>
        </p:nvSpPr>
        <p:spPr>
          <a:xfrm>
            <a:off x="1215200" y="759506"/>
            <a:ext cx="5362824" cy="468000"/>
          </a:xfrm>
          <a:prstGeom prst="parallelogram">
            <a:avLst>
              <a:gd name="adj" fmla="val 53912"/>
            </a:avLst>
          </a:prstGeom>
          <a:solidFill>
            <a:srgbClr val="0188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/>
              <a:t>资源整合能力建设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8D45B4-1C77-4A13-9DE9-9A00F6A85B83}"/>
              </a:ext>
            </a:extLst>
          </p:cNvPr>
          <p:cNvSpPr/>
          <p:nvPr/>
        </p:nvSpPr>
        <p:spPr>
          <a:xfrm>
            <a:off x="603315" y="1278376"/>
            <a:ext cx="10772897" cy="2252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</a:rPr>
              <a:t>重点工程精彩绽放，履约能力持续提升</a:t>
            </a:r>
            <a:endParaRPr lang="en-US" altLang="zh-CN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2018</a:t>
            </a:r>
            <a:r>
              <a:rPr lang="zh-CN" altLang="en-US" sz="2400" dirty="0">
                <a:latin typeface="+mn-ea"/>
              </a:rPr>
              <a:t>年</a:t>
            </a:r>
            <a:r>
              <a:rPr lang="en-US" altLang="zh-CN" sz="2400" dirty="0">
                <a:latin typeface="+mn-ea"/>
              </a:rPr>
              <a:t>6</a:t>
            </a:r>
            <a:r>
              <a:rPr lang="zh-CN" altLang="en-US" sz="2400" dirty="0">
                <a:latin typeface="+mn-ea"/>
              </a:rPr>
              <a:t>月，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上合组织青岛峰会主会场项目</a:t>
            </a:r>
            <a:r>
              <a:rPr lang="zh-CN" altLang="en-US" sz="2400" dirty="0">
                <a:latin typeface="+mn-ea"/>
              </a:rPr>
              <a:t>边深化设计一边制作施工，大量的协调和资源整合，推行基于</a:t>
            </a:r>
            <a:r>
              <a:rPr lang="en-US" altLang="zh-CN" sz="2400" dirty="0">
                <a:latin typeface="+mn-ea"/>
              </a:rPr>
              <a:t>BIM</a:t>
            </a:r>
            <a:r>
              <a:rPr lang="zh-CN" altLang="en-US" sz="2400" dirty="0">
                <a:latin typeface="+mn-ea"/>
              </a:rPr>
              <a:t>的装配式，</a:t>
            </a:r>
            <a:r>
              <a:rPr lang="en-US" altLang="zh-CN" sz="2400" dirty="0">
                <a:latin typeface="+mn-ea"/>
              </a:rPr>
              <a:t>6</a:t>
            </a:r>
            <a:r>
              <a:rPr lang="zh-CN" altLang="en-US" sz="2400" dirty="0">
                <a:latin typeface="+mn-ea"/>
              </a:rPr>
              <a:t>个月完成</a:t>
            </a:r>
            <a:r>
              <a:rPr lang="en-US" altLang="zh-CN" sz="2400" dirty="0">
                <a:latin typeface="+mn-ea"/>
              </a:rPr>
              <a:t>15</a:t>
            </a:r>
            <a:r>
              <a:rPr lang="zh-CN" altLang="en-US" sz="2400" dirty="0">
                <a:latin typeface="+mn-ea"/>
              </a:rPr>
              <a:t>亿的产值。</a:t>
            </a:r>
            <a:endParaRPr lang="en-US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创造“山东速度”、“上合奇迹”。</a:t>
            </a:r>
            <a:endParaRPr lang="en-US" altLang="zh-CN" sz="2400" dirty="0">
              <a:latin typeface="+mn-ea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67E7638-83D8-43D3-9E1C-30738460F57A}"/>
              </a:ext>
            </a:extLst>
          </p:cNvPr>
          <p:cNvGrpSpPr/>
          <p:nvPr/>
        </p:nvGrpSpPr>
        <p:grpSpPr>
          <a:xfrm>
            <a:off x="147918" y="3839668"/>
            <a:ext cx="11963978" cy="3018332"/>
            <a:chOff x="147918" y="3839668"/>
            <a:chExt cx="11963978" cy="301833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0B301C9-E5C5-4A82-B865-15173E62C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918" y="3839669"/>
              <a:ext cx="3427875" cy="2641814"/>
            </a:xfrm>
            <a:prstGeom prst="rect">
              <a:avLst/>
            </a:prstGeom>
          </p:spPr>
        </p:pic>
        <p:pic>
          <p:nvPicPr>
            <p:cNvPr id="10" name="Picture 2" descr="E:\奥帆中心升级改造项目\项目航拍照片\mmexport1530532781328.jpg">
              <a:extLst>
                <a:ext uri="{FF2B5EF4-FFF2-40B4-BE49-F238E27FC236}">
                  <a16:creationId xmlns:a16="http://schemas.microsoft.com/office/drawing/2014/main" id="{7194764F-453E-46AE-8D7A-2777BEF8DB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102334" y="3839668"/>
              <a:ext cx="4009562" cy="2957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0C3E4067-BA42-43B2-976A-6C5029D94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75793" y="3839669"/>
              <a:ext cx="4526541" cy="3018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9229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13412C01-4AFF-43BF-9AE7-BD71DE417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5971" y="2044668"/>
            <a:ext cx="7647686" cy="30498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zh-CN" altLang="en-US" sz="2400" dirty="0"/>
              <a:t>一、统一全局思想，明确总承包能力提升的工作方针</a:t>
            </a:r>
            <a:endParaRPr lang="en-US" altLang="zh-CN" sz="2400" dirty="0"/>
          </a:p>
          <a:p>
            <a:r>
              <a:rPr lang="zh-CN" altLang="zh-CN" sz="2400" dirty="0"/>
              <a:t>二、重视顶层设计，制定总承包能力提升的三年规划</a:t>
            </a:r>
            <a:endParaRPr lang="en-US" altLang="zh-CN" sz="2400" dirty="0"/>
          </a:p>
          <a:p>
            <a:r>
              <a:rPr lang="zh-CN" altLang="zh-CN" sz="2400" dirty="0"/>
              <a:t>三、创新管理举措，推进总承包管理的五大能力建设</a:t>
            </a:r>
            <a:endParaRPr lang="en-US" altLang="zh-CN" sz="2400" dirty="0"/>
          </a:p>
          <a:p>
            <a:r>
              <a:rPr lang="zh-CN" altLang="en-US" sz="2400" dirty="0">
                <a:solidFill>
                  <a:srgbClr val="FF0000"/>
                </a:solidFill>
              </a:rPr>
              <a:t>四、推进总承包管理五大能力建设的展望</a:t>
            </a:r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300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7311A6C-92E6-44DE-9212-2BBF725DC54A}"/>
              </a:ext>
            </a:extLst>
          </p:cNvPr>
          <p:cNvGrpSpPr/>
          <p:nvPr/>
        </p:nvGrpSpPr>
        <p:grpSpPr>
          <a:xfrm>
            <a:off x="5529822" y="1980291"/>
            <a:ext cx="1132356" cy="53194"/>
            <a:chOff x="5335514" y="2573941"/>
            <a:chExt cx="1132356" cy="53194"/>
          </a:xfrm>
        </p:grpSpPr>
        <p:sp>
          <p:nvSpPr>
            <p:cNvPr id="4" name="圆角矩形 10">
              <a:extLst>
                <a:ext uri="{FF2B5EF4-FFF2-40B4-BE49-F238E27FC236}">
                  <a16:creationId xmlns:a16="http://schemas.microsoft.com/office/drawing/2014/main" id="{1D45406E-7C5C-4605-9CE3-9153B2918D74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圆角矩形 11">
              <a:extLst>
                <a:ext uri="{FF2B5EF4-FFF2-40B4-BE49-F238E27FC236}">
                  <a16:creationId xmlns:a16="http://schemas.microsoft.com/office/drawing/2014/main" id="{491CD0E9-B62F-45B4-8738-7C98D8B66DC2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圆角矩形 12">
              <a:extLst>
                <a:ext uri="{FF2B5EF4-FFF2-40B4-BE49-F238E27FC236}">
                  <a16:creationId xmlns:a16="http://schemas.microsoft.com/office/drawing/2014/main" id="{76D108F2-8738-4CD5-95DE-359F8E63253C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TextBox 2">
            <a:extLst>
              <a:ext uri="{FF2B5EF4-FFF2-40B4-BE49-F238E27FC236}">
                <a16:creationId xmlns:a16="http://schemas.microsoft.com/office/drawing/2014/main" id="{E680D2BE-721F-4A92-ABC1-98D8EF9D9E83}"/>
              </a:ext>
            </a:extLst>
          </p:cNvPr>
          <p:cNvSpPr txBox="1"/>
          <p:nvPr/>
        </p:nvSpPr>
        <p:spPr>
          <a:xfrm>
            <a:off x="1" y="1280333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存在问题与不足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709359-D7C0-4069-9A33-2B082AE88719}"/>
              </a:ext>
            </a:extLst>
          </p:cNvPr>
          <p:cNvSpPr/>
          <p:nvPr/>
        </p:nvSpPr>
        <p:spPr>
          <a:xfrm>
            <a:off x="1081001" y="3429000"/>
            <a:ext cx="4735358" cy="1656220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zh-CN" altLang="en-US" sz="2400" kern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我局工程总承包管理的五大能力建设，虽然取得了一定的阶段性成果，但是还存在一些不足，如：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57F82772-A123-4E53-9E61-B115197B2BB5}"/>
              </a:ext>
            </a:extLst>
          </p:cNvPr>
          <p:cNvCxnSpPr>
            <a:cxnSpLocks/>
          </p:cNvCxnSpPr>
          <p:nvPr/>
        </p:nvCxnSpPr>
        <p:spPr>
          <a:xfrm flipH="1">
            <a:off x="1162455" y="3241785"/>
            <a:ext cx="1939103" cy="0"/>
          </a:xfrm>
          <a:prstGeom prst="line">
            <a:avLst/>
          </a:prstGeom>
          <a:ln w="12700">
            <a:solidFill>
              <a:srgbClr val="0188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5">
            <a:extLst>
              <a:ext uri="{FF2B5EF4-FFF2-40B4-BE49-F238E27FC236}">
                <a16:creationId xmlns:a16="http://schemas.microsoft.com/office/drawing/2014/main" id="{CA00E77E-C043-4C7A-9AE3-93F2E84461E6}"/>
              </a:ext>
            </a:extLst>
          </p:cNvPr>
          <p:cNvSpPr/>
          <p:nvPr/>
        </p:nvSpPr>
        <p:spPr>
          <a:xfrm>
            <a:off x="6096000" y="2753909"/>
            <a:ext cx="4962919" cy="55168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高端的设计生产能力不足</a:t>
            </a:r>
          </a:p>
        </p:txBody>
      </p:sp>
      <p:sp>
        <p:nvSpPr>
          <p:cNvPr id="11" name="圆角矩形 5">
            <a:extLst>
              <a:ext uri="{FF2B5EF4-FFF2-40B4-BE49-F238E27FC236}">
                <a16:creationId xmlns:a16="http://schemas.microsoft.com/office/drawing/2014/main" id="{6EB3C5B7-2DEA-4CB0-9DD4-0FB7DDCA9E9D}"/>
              </a:ext>
            </a:extLst>
          </p:cNvPr>
          <p:cNvSpPr/>
          <p:nvPr/>
        </p:nvSpPr>
        <p:spPr>
          <a:xfrm>
            <a:off x="6096000" y="3321927"/>
            <a:ext cx="4962919" cy="55168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专业板块计划模块系统上线率不高</a:t>
            </a:r>
          </a:p>
        </p:txBody>
      </p:sp>
      <p:sp>
        <p:nvSpPr>
          <p:cNvPr id="12" name="圆角矩形 5">
            <a:extLst>
              <a:ext uri="{FF2B5EF4-FFF2-40B4-BE49-F238E27FC236}">
                <a16:creationId xmlns:a16="http://schemas.microsoft.com/office/drawing/2014/main" id="{548A2C1C-C811-4CA4-B60F-2F1E689FA354}"/>
              </a:ext>
            </a:extLst>
          </p:cNvPr>
          <p:cNvSpPr/>
          <p:nvPr/>
        </p:nvSpPr>
        <p:spPr>
          <a:xfrm>
            <a:off x="6096000" y="3889945"/>
            <a:ext cx="4962919" cy="55168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高端的采购管理人才不足</a:t>
            </a:r>
          </a:p>
        </p:txBody>
      </p:sp>
      <p:sp>
        <p:nvSpPr>
          <p:cNvPr id="13" name="圆角矩形 5">
            <a:extLst>
              <a:ext uri="{FF2B5EF4-FFF2-40B4-BE49-F238E27FC236}">
                <a16:creationId xmlns:a16="http://schemas.microsoft.com/office/drawing/2014/main" id="{5B08D990-D9F5-4EDE-B74E-09788C43451A}"/>
              </a:ext>
            </a:extLst>
          </p:cNvPr>
          <p:cNvSpPr/>
          <p:nvPr/>
        </p:nvSpPr>
        <p:spPr>
          <a:xfrm>
            <a:off x="6096000" y="4457964"/>
            <a:ext cx="4962919" cy="55168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高端的专业分包管理人才储备不足</a:t>
            </a:r>
          </a:p>
        </p:txBody>
      </p:sp>
      <p:sp>
        <p:nvSpPr>
          <p:cNvPr id="14" name="圆角矩形 5">
            <a:extLst>
              <a:ext uri="{FF2B5EF4-FFF2-40B4-BE49-F238E27FC236}">
                <a16:creationId xmlns:a16="http://schemas.microsoft.com/office/drawing/2014/main" id="{F958441B-C0C1-46D7-944C-B87FE9B6E210}"/>
              </a:ext>
            </a:extLst>
          </p:cNvPr>
          <p:cNvSpPr/>
          <p:nvPr/>
        </p:nvSpPr>
        <p:spPr>
          <a:xfrm>
            <a:off x="6096000" y="5025983"/>
            <a:ext cx="4962919" cy="55168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188C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客户投诉时有发生</a:t>
            </a:r>
          </a:p>
        </p:txBody>
      </p:sp>
    </p:spTree>
    <p:extLst>
      <p:ext uri="{BB962C8B-B14F-4D97-AF65-F5344CB8AC3E}">
        <p14:creationId xmlns:p14="http://schemas.microsoft.com/office/powerpoint/2010/main" val="6241767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7311A6C-92E6-44DE-9212-2BBF725DC54A}"/>
              </a:ext>
            </a:extLst>
          </p:cNvPr>
          <p:cNvGrpSpPr/>
          <p:nvPr/>
        </p:nvGrpSpPr>
        <p:grpSpPr>
          <a:xfrm>
            <a:off x="5529822" y="1980291"/>
            <a:ext cx="1132356" cy="53194"/>
            <a:chOff x="5335514" y="2573941"/>
            <a:chExt cx="1132356" cy="53194"/>
          </a:xfrm>
        </p:grpSpPr>
        <p:sp>
          <p:nvSpPr>
            <p:cNvPr id="4" name="圆角矩形 10">
              <a:extLst>
                <a:ext uri="{FF2B5EF4-FFF2-40B4-BE49-F238E27FC236}">
                  <a16:creationId xmlns:a16="http://schemas.microsoft.com/office/drawing/2014/main" id="{1D45406E-7C5C-4605-9CE3-9153B2918D74}"/>
                </a:ext>
              </a:extLst>
            </p:cNvPr>
            <p:cNvSpPr/>
            <p:nvPr/>
          </p:nvSpPr>
          <p:spPr>
            <a:xfrm>
              <a:off x="533551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圆角矩形 11">
              <a:extLst>
                <a:ext uri="{FF2B5EF4-FFF2-40B4-BE49-F238E27FC236}">
                  <a16:creationId xmlns:a16="http://schemas.microsoft.com/office/drawing/2014/main" id="{491CD0E9-B62F-45B4-8738-7C98D8B66DC2}"/>
                </a:ext>
              </a:extLst>
            </p:cNvPr>
            <p:cNvSpPr/>
            <p:nvPr/>
          </p:nvSpPr>
          <p:spPr>
            <a:xfrm>
              <a:off x="5758424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0188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圆角矩形 12">
              <a:extLst>
                <a:ext uri="{FF2B5EF4-FFF2-40B4-BE49-F238E27FC236}">
                  <a16:creationId xmlns:a16="http://schemas.microsoft.com/office/drawing/2014/main" id="{76D108F2-8738-4CD5-95DE-359F8E63253C}"/>
                </a:ext>
              </a:extLst>
            </p:cNvPr>
            <p:cNvSpPr/>
            <p:nvPr/>
          </p:nvSpPr>
          <p:spPr>
            <a:xfrm>
              <a:off x="6181333" y="2573941"/>
              <a:ext cx="286537" cy="5319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solidFill>
                <a:srgbClr val="01A6F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TextBox 2">
            <a:extLst>
              <a:ext uri="{FF2B5EF4-FFF2-40B4-BE49-F238E27FC236}">
                <a16:creationId xmlns:a16="http://schemas.microsoft.com/office/drawing/2014/main" id="{E680D2BE-721F-4A92-ABC1-98D8EF9D9E83}"/>
              </a:ext>
            </a:extLst>
          </p:cNvPr>
          <p:cNvSpPr txBox="1"/>
          <p:nvPr/>
        </p:nvSpPr>
        <p:spPr>
          <a:xfrm>
            <a:off x="1" y="1280333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18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下一步举措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35294DD-2046-4836-A7D8-1A1A7152E5AE}"/>
              </a:ext>
            </a:extLst>
          </p:cNvPr>
          <p:cNvGrpSpPr/>
          <p:nvPr/>
        </p:nvGrpSpPr>
        <p:grpSpPr>
          <a:xfrm>
            <a:off x="746731" y="2497167"/>
            <a:ext cx="3171731" cy="3173041"/>
            <a:chOff x="1250574" y="1811334"/>
            <a:chExt cx="3933239" cy="3934863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7FA1FAC-7DAC-4FEC-A411-B1D361B30EBC}"/>
                </a:ext>
              </a:extLst>
            </p:cNvPr>
            <p:cNvGrpSpPr/>
            <p:nvPr/>
          </p:nvGrpSpPr>
          <p:grpSpPr>
            <a:xfrm rot="10568895">
              <a:off x="3106278" y="2712144"/>
              <a:ext cx="2077535" cy="2075843"/>
              <a:chOff x="-1411726" y="2868011"/>
              <a:chExt cx="1949450" cy="1947860"/>
            </a:xfrm>
            <a:solidFill>
              <a:sysClr val="window" lastClr="FFFFFF"/>
            </a:solidFill>
          </p:grpSpPr>
          <p:sp>
            <p:nvSpPr>
              <p:cNvPr id="16" name="等腰三角形 15">
                <a:extLst>
                  <a:ext uri="{FF2B5EF4-FFF2-40B4-BE49-F238E27FC236}">
                    <a16:creationId xmlns:a16="http://schemas.microsoft.com/office/drawing/2014/main" id="{D7387D80-EC59-4695-BC0B-682FE587F95C}"/>
                  </a:ext>
                </a:extLst>
              </p:cNvPr>
              <p:cNvSpPr/>
              <p:nvPr/>
            </p:nvSpPr>
            <p:spPr>
              <a:xfrm rot="16431105">
                <a:off x="-195298" y="3201464"/>
                <a:ext cx="640429" cy="638398"/>
              </a:xfrm>
              <a:prstGeom prst="triangle">
                <a:avLst>
                  <a:gd name="adj" fmla="val 0"/>
                </a:avLst>
              </a:prstGeom>
              <a:solidFill>
                <a:srgbClr val="0088D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空心弧 16">
                <a:extLst>
                  <a:ext uri="{FF2B5EF4-FFF2-40B4-BE49-F238E27FC236}">
                    <a16:creationId xmlns:a16="http://schemas.microsoft.com/office/drawing/2014/main" id="{40A2727A-F09B-44BE-9EB4-AF491CABECB8}"/>
                  </a:ext>
                </a:extLst>
              </p:cNvPr>
              <p:cNvSpPr/>
              <p:nvPr/>
            </p:nvSpPr>
            <p:spPr>
              <a:xfrm rot="16471282">
                <a:off x="-1410931" y="2867216"/>
                <a:ext cx="1947860" cy="1949450"/>
              </a:xfrm>
              <a:prstGeom prst="blockArc">
                <a:avLst>
                  <a:gd name="adj1" fmla="val 9762130"/>
                  <a:gd name="adj2" fmla="val 3520381"/>
                  <a:gd name="adj3" fmla="val 23971"/>
                </a:avLst>
              </a:prstGeom>
              <a:solidFill>
                <a:srgbClr val="0088D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9BAA2A7-EC9B-47D4-9BFD-F82010EB8D40}"/>
                </a:ext>
              </a:extLst>
            </p:cNvPr>
            <p:cNvGrpSpPr/>
            <p:nvPr/>
          </p:nvGrpSpPr>
          <p:grpSpPr>
            <a:xfrm rot="5168895">
              <a:off x="2150769" y="1812180"/>
              <a:ext cx="2077535" cy="2075843"/>
              <a:chOff x="-1411726" y="2868015"/>
              <a:chExt cx="1949449" cy="1947862"/>
            </a:xfrm>
            <a:solidFill>
              <a:srgbClr val="4BACC6"/>
            </a:solidFill>
          </p:grpSpPr>
          <p:sp>
            <p:nvSpPr>
              <p:cNvPr id="19" name="等腰三角形 18">
                <a:extLst>
                  <a:ext uri="{FF2B5EF4-FFF2-40B4-BE49-F238E27FC236}">
                    <a16:creationId xmlns:a16="http://schemas.microsoft.com/office/drawing/2014/main" id="{BA2AFE20-182B-458D-9D9F-7B64BA6F3613}"/>
                  </a:ext>
                </a:extLst>
              </p:cNvPr>
              <p:cNvSpPr/>
              <p:nvPr/>
            </p:nvSpPr>
            <p:spPr>
              <a:xfrm rot="16431105">
                <a:off x="-195298" y="3201464"/>
                <a:ext cx="640429" cy="638398"/>
              </a:xfrm>
              <a:prstGeom prst="triangle">
                <a:avLst>
                  <a:gd name="adj" fmla="val 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空心弧 19">
                <a:extLst>
                  <a:ext uri="{FF2B5EF4-FFF2-40B4-BE49-F238E27FC236}">
                    <a16:creationId xmlns:a16="http://schemas.microsoft.com/office/drawing/2014/main" id="{C61A67A7-998C-4269-9E29-30EAA70ED075}"/>
                  </a:ext>
                </a:extLst>
              </p:cNvPr>
              <p:cNvSpPr/>
              <p:nvPr/>
            </p:nvSpPr>
            <p:spPr>
              <a:xfrm rot="16471282">
                <a:off x="-1410932" y="2867221"/>
                <a:ext cx="1947862" cy="1949449"/>
              </a:xfrm>
              <a:prstGeom prst="blockArc">
                <a:avLst>
                  <a:gd name="adj1" fmla="val 9543785"/>
                  <a:gd name="adj2" fmla="val 3520381"/>
                  <a:gd name="adj3" fmla="val 239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72F05E8-B25D-43F1-B8DE-30A1401DB83F}"/>
                </a:ext>
              </a:extLst>
            </p:cNvPr>
            <p:cNvGrpSpPr/>
            <p:nvPr/>
          </p:nvGrpSpPr>
          <p:grpSpPr>
            <a:xfrm rot="21368895">
              <a:off x="1250574" y="2767509"/>
              <a:ext cx="2077535" cy="2075843"/>
              <a:chOff x="-1411726" y="2868015"/>
              <a:chExt cx="1949449" cy="1947862"/>
            </a:xfrm>
            <a:solidFill>
              <a:srgbClr val="0088D2"/>
            </a:solidFill>
          </p:grpSpPr>
          <p:sp>
            <p:nvSpPr>
              <p:cNvPr id="22" name="等腰三角形 21">
                <a:extLst>
                  <a:ext uri="{FF2B5EF4-FFF2-40B4-BE49-F238E27FC236}">
                    <a16:creationId xmlns:a16="http://schemas.microsoft.com/office/drawing/2014/main" id="{44143475-638B-4E70-A1FA-5B6EC3BDE75D}"/>
                  </a:ext>
                </a:extLst>
              </p:cNvPr>
              <p:cNvSpPr/>
              <p:nvPr/>
            </p:nvSpPr>
            <p:spPr>
              <a:xfrm rot="16431105">
                <a:off x="-195298" y="3201464"/>
                <a:ext cx="640429" cy="638398"/>
              </a:xfrm>
              <a:prstGeom prst="triangle">
                <a:avLst>
                  <a:gd name="adj" fmla="val 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空心弧 22">
                <a:extLst>
                  <a:ext uri="{FF2B5EF4-FFF2-40B4-BE49-F238E27FC236}">
                    <a16:creationId xmlns:a16="http://schemas.microsoft.com/office/drawing/2014/main" id="{6B29D147-A0B0-46F8-BFEC-A427D29A571C}"/>
                  </a:ext>
                </a:extLst>
              </p:cNvPr>
              <p:cNvSpPr/>
              <p:nvPr/>
            </p:nvSpPr>
            <p:spPr>
              <a:xfrm rot="16471282">
                <a:off x="-1410932" y="2867221"/>
                <a:ext cx="1947862" cy="1949449"/>
              </a:xfrm>
              <a:prstGeom prst="blockArc">
                <a:avLst>
                  <a:gd name="adj1" fmla="val 9842765"/>
                  <a:gd name="adj2" fmla="val 3520381"/>
                  <a:gd name="adj3" fmla="val 239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FBBE05AA-7941-40C4-9383-95C937814605}"/>
                </a:ext>
              </a:extLst>
            </p:cNvPr>
            <p:cNvGrpSpPr/>
            <p:nvPr/>
          </p:nvGrpSpPr>
          <p:grpSpPr>
            <a:xfrm rot="15968895">
              <a:off x="2206135" y="3669508"/>
              <a:ext cx="2077535" cy="2075843"/>
              <a:chOff x="-1411726" y="2868015"/>
              <a:chExt cx="1949449" cy="1947862"/>
            </a:xfrm>
            <a:solidFill>
              <a:srgbClr val="4BACC6"/>
            </a:solidFill>
          </p:grpSpPr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F10A5D32-77CF-48F2-BE1C-CED830B178DF}"/>
                  </a:ext>
                </a:extLst>
              </p:cNvPr>
              <p:cNvSpPr/>
              <p:nvPr/>
            </p:nvSpPr>
            <p:spPr>
              <a:xfrm rot="16431105">
                <a:off x="-195298" y="3201464"/>
                <a:ext cx="640429" cy="638398"/>
              </a:xfrm>
              <a:prstGeom prst="triangle">
                <a:avLst>
                  <a:gd name="adj" fmla="val 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空心弧 25">
                <a:extLst>
                  <a:ext uri="{FF2B5EF4-FFF2-40B4-BE49-F238E27FC236}">
                    <a16:creationId xmlns:a16="http://schemas.microsoft.com/office/drawing/2014/main" id="{A250B87D-5A1E-4470-8F37-C83F617A8E51}"/>
                  </a:ext>
                </a:extLst>
              </p:cNvPr>
              <p:cNvSpPr/>
              <p:nvPr/>
            </p:nvSpPr>
            <p:spPr>
              <a:xfrm rot="16471282">
                <a:off x="-1410932" y="2867221"/>
                <a:ext cx="1947862" cy="1949449"/>
              </a:xfrm>
              <a:prstGeom prst="blockArc">
                <a:avLst>
                  <a:gd name="adj1" fmla="val 10998448"/>
                  <a:gd name="adj2" fmla="val 3520381"/>
                  <a:gd name="adj3" fmla="val 239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BE91A58-FD85-4418-BD66-0107A390800F}"/>
                </a:ext>
              </a:extLst>
            </p:cNvPr>
            <p:cNvSpPr/>
            <p:nvPr/>
          </p:nvSpPr>
          <p:spPr>
            <a:xfrm>
              <a:off x="2883358" y="2363955"/>
              <a:ext cx="714044" cy="648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kern="0" dirty="0">
                  <a:solidFill>
                    <a:srgbClr val="4BACC6"/>
                  </a:solidFill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01 </a:t>
              </a:r>
              <a:endParaRPr lang="zh-CN" altLang="en-US" sz="2800" kern="0" dirty="0">
                <a:solidFill>
                  <a:srgbClr val="4BACC6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ADA3D34-C13E-4F99-A080-ECA39D3F8C83}"/>
                </a:ext>
              </a:extLst>
            </p:cNvPr>
            <p:cNvSpPr/>
            <p:nvPr/>
          </p:nvSpPr>
          <p:spPr>
            <a:xfrm>
              <a:off x="2827118" y="4473115"/>
              <a:ext cx="781631" cy="648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kern="0" dirty="0">
                  <a:solidFill>
                    <a:srgbClr val="4BACC6"/>
                  </a:solidFill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03 </a:t>
              </a:r>
              <a:endParaRPr lang="zh-CN" altLang="en-US" sz="2800" kern="0" dirty="0">
                <a:solidFill>
                  <a:srgbClr val="4BACC6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423E845-9D77-4FB3-A30E-020D052A95E5}"/>
                </a:ext>
              </a:extLst>
            </p:cNvPr>
            <p:cNvSpPr/>
            <p:nvPr/>
          </p:nvSpPr>
          <p:spPr>
            <a:xfrm>
              <a:off x="3909433" y="3407861"/>
              <a:ext cx="767716" cy="648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kern="0" dirty="0">
                  <a:solidFill>
                    <a:srgbClr val="0088D2"/>
                  </a:solidFill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02 </a:t>
              </a:r>
              <a:endParaRPr lang="zh-CN" altLang="en-US" sz="2800" kern="0" dirty="0">
                <a:solidFill>
                  <a:srgbClr val="0088D2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AAC4592-DF14-490D-9EC3-1E1057B23EC8}"/>
                </a:ext>
              </a:extLst>
            </p:cNvPr>
            <p:cNvSpPr/>
            <p:nvPr/>
          </p:nvSpPr>
          <p:spPr>
            <a:xfrm>
              <a:off x="1798015" y="3393472"/>
              <a:ext cx="767716" cy="648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kern="0" dirty="0">
                  <a:solidFill>
                    <a:srgbClr val="0088D2"/>
                  </a:solidFill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04 </a:t>
              </a:r>
              <a:endParaRPr lang="zh-CN" altLang="en-US" sz="2800" kern="0" dirty="0">
                <a:solidFill>
                  <a:srgbClr val="0088D2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52" name="圆角矩形 5">
            <a:extLst>
              <a:ext uri="{FF2B5EF4-FFF2-40B4-BE49-F238E27FC236}">
                <a16:creationId xmlns:a16="http://schemas.microsoft.com/office/drawing/2014/main" id="{112004D4-3C28-4D32-8203-5B3265327E61}"/>
              </a:ext>
            </a:extLst>
          </p:cNvPr>
          <p:cNvSpPr/>
          <p:nvPr/>
        </p:nvSpPr>
        <p:spPr>
          <a:xfrm>
            <a:off x="4374130" y="2500122"/>
            <a:ext cx="822578" cy="479763"/>
          </a:xfrm>
          <a:prstGeom prst="roundRect">
            <a:avLst>
              <a:gd name="adj" fmla="val 50000"/>
            </a:avLst>
          </a:prstGeom>
          <a:solidFill>
            <a:srgbClr val="1FB4C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ABEFE522-9909-4D39-80CC-14EA6094EC02}"/>
              </a:ext>
            </a:extLst>
          </p:cNvPr>
          <p:cNvSpPr/>
          <p:nvPr/>
        </p:nvSpPr>
        <p:spPr>
          <a:xfrm>
            <a:off x="5196708" y="2470003"/>
            <a:ext cx="6645613" cy="5400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加大设计人才队伍建设和发展高端设计战略伙伴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圆角矩形 5">
            <a:extLst>
              <a:ext uri="{FF2B5EF4-FFF2-40B4-BE49-F238E27FC236}">
                <a16:creationId xmlns:a16="http://schemas.microsoft.com/office/drawing/2014/main" id="{AFD2F6F6-B8D2-455D-8E76-A2CA055C3A1E}"/>
              </a:ext>
            </a:extLst>
          </p:cNvPr>
          <p:cNvSpPr/>
          <p:nvPr/>
        </p:nvSpPr>
        <p:spPr>
          <a:xfrm>
            <a:off x="4374130" y="3327419"/>
            <a:ext cx="822578" cy="479763"/>
          </a:xfrm>
          <a:prstGeom prst="roundRect">
            <a:avLst>
              <a:gd name="adj" fmla="val 50000"/>
            </a:avLst>
          </a:prstGeom>
          <a:solidFill>
            <a:srgbClr val="0188C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09B8BDF8-01F2-48E8-8B15-313A1A508A1B}"/>
              </a:ext>
            </a:extLst>
          </p:cNvPr>
          <p:cNvSpPr/>
          <p:nvPr/>
        </p:nvSpPr>
        <p:spPr>
          <a:xfrm>
            <a:off x="5196708" y="3297300"/>
            <a:ext cx="6694167" cy="5400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进一步提升工程总承包管理信息化管理水平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">
            <a:extLst>
              <a:ext uri="{FF2B5EF4-FFF2-40B4-BE49-F238E27FC236}">
                <a16:creationId xmlns:a16="http://schemas.microsoft.com/office/drawing/2014/main" id="{4E0B9A44-960A-453D-BF37-0D594A6EDA6C}"/>
              </a:ext>
            </a:extLst>
          </p:cNvPr>
          <p:cNvSpPr/>
          <p:nvPr/>
        </p:nvSpPr>
        <p:spPr>
          <a:xfrm>
            <a:off x="4374130" y="4154716"/>
            <a:ext cx="822578" cy="479763"/>
          </a:xfrm>
          <a:prstGeom prst="roundRect">
            <a:avLst>
              <a:gd name="adj" fmla="val 50000"/>
            </a:avLst>
          </a:prstGeom>
          <a:solidFill>
            <a:srgbClr val="1FB4C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C5559CBB-4E18-436F-8108-9F08FD4A2978}"/>
              </a:ext>
            </a:extLst>
          </p:cNvPr>
          <p:cNvSpPr/>
          <p:nvPr/>
        </p:nvSpPr>
        <p:spPr>
          <a:xfrm>
            <a:off x="5196708" y="4124597"/>
            <a:ext cx="6694167" cy="5400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培养一批具有高素质的采购管理人才团队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圆角矩形 5">
            <a:extLst>
              <a:ext uri="{FF2B5EF4-FFF2-40B4-BE49-F238E27FC236}">
                <a16:creationId xmlns:a16="http://schemas.microsoft.com/office/drawing/2014/main" id="{C51A22AC-253C-410C-8D20-91A52371BEDB}"/>
              </a:ext>
            </a:extLst>
          </p:cNvPr>
          <p:cNvSpPr/>
          <p:nvPr/>
        </p:nvSpPr>
        <p:spPr>
          <a:xfrm>
            <a:off x="4374130" y="4982014"/>
            <a:ext cx="822578" cy="479763"/>
          </a:xfrm>
          <a:prstGeom prst="roundRect">
            <a:avLst>
              <a:gd name="adj" fmla="val 50000"/>
            </a:avLst>
          </a:prstGeom>
          <a:solidFill>
            <a:srgbClr val="0188C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A2585942-A86E-4487-8D97-A3423C6ABDED}"/>
              </a:ext>
            </a:extLst>
          </p:cNvPr>
          <p:cNvSpPr/>
          <p:nvPr/>
        </p:nvSpPr>
        <p:spPr>
          <a:xfrm>
            <a:off x="5196708" y="4951895"/>
            <a:ext cx="6694167" cy="5400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buClr>
                <a:srgbClr val="FF0000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建立客户投诉管理系统</a:t>
            </a:r>
            <a:endParaRPr lang="zh-CN" altLang="en-US" sz="2400" b="1" spc="53" dirty="0">
              <a:ln w="11430"/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58027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0">
            <a:extLst>
              <a:ext uri="{FF2B5EF4-FFF2-40B4-BE49-F238E27FC236}">
                <a16:creationId xmlns:a16="http://schemas.microsoft.com/office/drawing/2014/main" id="{2F27CBC1-5F2C-4C1E-A8D4-B2C0FA753F44}"/>
              </a:ext>
            </a:extLst>
          </p:cNvPr>
          <p:cNvSpPr txBox="1">
            <a:spLocks/>
          </p:cNvSpPr>
          <p:nvPr/>
        </p:nvSpPr>
        <p:spPr>
          <a:xfrm>
            <a:off x="0" y="1430513"/>
            <a:ext cx="12192000" cy="6290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chemeClr val="bg1">
                <a:lumMod val="75000"/>
                <a:alpha val="2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sz="4000" dirty="0">
                <a:solidFill>
                  <a:srgbClr val="0188CA"/>
                </a:solidFill>
              </a:rPr>
              <a:t>工程总承包管理能力建设永远在路上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9C8EE7A-8160-44EC-8DB5-F797AE4BF005}"/>
              </a:ext>
            </a:extLst>
          </p:cNvPr>
          <p:cNvSpPr/>
          <p:nvPr/>
        </p:nvSpPr>
        <p:spPr>
          <a:xfrm>
            <a:off x="1907338" y="2306351"/>
            <a:ext cx="10047180" cy="3250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188C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我们将以这次活动为契机</a:t>
            </a:r>
            <a:endParaRPr lang="en-US" altLang="zh-CN" sz="2800" dirty="0">
              <a:solidFill>
                <a:srgbClr val="0188CA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188C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深刻领会本次活动的会议精神</a:t>
            </a:r>
            <a:endParaRPr lang="en-US" altLang="zh-CN" sz="2800" dirty="0">
              <a:solidFill>
                <a:srgbClr val="0188CA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188C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向大家学习  好思想、好经验、好做法</a:t>
            </a:r>
            <a:endParaRPr lang="en-US" altLang="zh-CN" sz="2800" dirty="0">
              <a:solidFill>
                <a:srgbClr val="0188CA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188C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持续推进我局工程总承包管理的五大能力建设</a:t>
            </a:r>
            <a:endParaRPr lang="en-US" altLang="zh-CN" sz="2800" dirty="0">
              <a:solidFill>
                <a:srgbClr val="0188CA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188C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努力打造企业新的核心竞争力</a:t>
            </a:r>
          </a:p>
        </p:txBody>
      </p:sp>
    </p:spTree>
    <p:extLst>
      <p:ext uri="{BB962C8B-B14F-4D97-AF65-F5344CB8AC3E}">
        <p14:creationId xmlns:p14="http://schemas.microsoft.com/office/powerpoint/2010/main" val="8581645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893319" y="3343450"/>
            <a:ext cx="9144000" cy="998545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汇报结束，谢谢！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90087F91-F4DB-4150-B976-1EC87C4E4499}"/>
              </a:ext>
            </a:extLst>
          </p:cNvPr>
          <p:cNvCxnSpPr>
            <a:cxnSpLocks/>
          </p:cNvCxnSpPr>
          <p:nvPr/>
        </p:nvCxnSpPr>
        <p:spPr>
          <a:xfrm>
            <a:off x="4665266" y="4752975"/>
            <a:ext cx="28614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2017-宽屏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2017-宽屏</Template>
  <TotalTime>2720</TotalTime>
  <Words>3622</Words>
  <Application>Microsoft Office PowerPoint</Application>
  <PresentationFormat>宽屏</PresentationFormat>
  <Paragraphs>447</Paragraphs>
  <Slides>59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72" baseType="lpstr">
      <vt:lpstr>等线</vt:lpstr>
      <vt:lpstr>等线 Light</vt:lpstr>
      <vt:lpstr>黑体</vt:lpstr>
      <vt:lpstr>华文中宋</vt:lpstr>
      <vt:lpstr>宋体</vt:lpstr>
      <vt:lpstr>微软雅黑</vt:lpstr>
      <vt:lpstr>微软雅黑 Light</vt:lpstr>
      <vt:lpstr>Arial</vt:lpstr>
      <vt:lpstr>Calibri</vt:lpstr>
      <vt:lpstr>Impact</vt:lpstr>
      <vt:lpstr>Times New Roman</vt:lpstr>
      <vt:lpstr>Wingdings</vt:lpstr>
      <vt:lpstr>2017-宽屏</vt:lpstr>
      <vt:lpstr>聚焦五大能力建设，打造新的核心竞争力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汇报结束，谢谢！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梁文义</dc:creator>
  <cp:lastModifiedBy>周德军</cp:lastModifiedBy>
  <cp:revision>383</cp:revision>
  <cp:lastPrinted>2018-06-27T06:16:34Z</cp:lastPrinted>
  <dcterms:created xsi:type="dcterms:W3CDTF">2017-03-08T01:32:00Z</dcterms:created>
  <dcterms:modified xsi:type="dcterms:W3CDTF">2018-12-13T02:08:02Z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