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67" r:id="rId1"/>
    <p:sldMasterId id="2147503604" r:id="rId2"/>
  </p:sldMasterIdLst>
  <p:notesMasterIdLst>
    <p:notesMasterId r:id="rId3"/>
  </p:notesMasterIdLst>
  <p:sldIdLst>
    <p:sldId id="9679" r:id="rId4"/>
    <p:sldId id="9683" r:id="rId5"/>
    <p:sldId id="9686" r:id="rId6"/>
    <p:sldId id="9689" r:id="rId7"/>
    <p:sldId id="9695" r:id="rId9"/>
    <p:sldId id="9698" r:id="rId10"/>
    <p:sldId id="9701" r:id="rId11"/>
    <p:sldId id="9704" r:id="rId12"/>
    <p:sldId id="9710" r:id="rId14"/>
    <p:sldId id="9713" r:id="rId15"/>
    <p:sldId id="9716" r:id="rId16"/>
    <p:sldId id="9719" r:id="rId17"/>
    <p:sldId id="9722" r:id="rId18"/>
    <p:sldId id="9728" r:id="rId20"/>
    <p:sldId id="9731" r:id="rId21"/>
    <p:sldId id="9734" r:id="rId22"/>
    <p:sldId id="9737" r:id="rId23"/>
    <p:sldId id="9740" r:id="rId24"/>
    <p:sldId id="9746" r:id="rId26"/>
    <p:sldId id="9749" r:id="rId27"/>
    <p:sldId id="9752" r:id="rId28"/>
    <p:sldId id="9755" r:id="rId29"/>
    <p:sldId id="9758" r:id="rId30"/>
    <p:sldId id="9764" r:id="rId32"/>
    <p:sldId id="9767" r:id="rId33"/>
    <p:sldId id="9770" r:id="rId34"/>
    <p:sldId id="9773" r:id="rId35"/>
    <p:sldId id="9776" r:id="rId36"/>
    <p:sldId id="9782" r:id="rId38"/>
    <p:sldId id="9785" r:id="rId39"/>
    <p:sldId id="9788" r:id="rId40"/>
    <p:sldId id="9791" r:id="rId41"/>
    <p:sldId id="9794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68" r:id="rId1"/>
    <p:sldLayoutId id="2147503569" r:id="rId2"/>
    <p:sldLayoutId id="2147503570" r:id="rId3"/>
    <p:sldLayoutId id="2147503571" r:id="rId4"/>
    <p:sldLayoutId id="2147503572" r:id="rId5"/>
    <p:sldLayoutId id="2147503573" r:id="rId6"/>
    <p:sldLayoutId id="2147503574" r:id="rId7"/>
    <p:sldLayoutId id="2147503575" r:id="rId8"/>
    <p:sldLayoutId id="2147503576" r:id="rId9"/>
    <p:sldLayoutId id="2147503577" r:id="rId10"/>
    <p:sldLayoutId id="21475035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605" r:id="rId1"/>
    <p:sldLayoutId id="2147503606" r:id="rId2"/>
    <p:sldLayoutId id="2147503607" r:id="rId3"/>
    <p:sldLayoutId id="2147503608" r:id="rId4"/>
    <p:sldLayoutId id="2147503609" r:id="rId5"/>
    <p:sldLayoutId id="2147503610" r:id="rId6"/>
    <p:sldLayoutId id="2147503611" r:id="rId7"/>
    <p:sldLayoutId id="2147503612" r:id="rId8"/>
    <p:sldLayoutId id="2147503613" r:id="rId9"/>
    <p:sldLayoutId id="2147503614" r:id="rId10"/>
    <p:sldLayoutId id="21475036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tags" Target="../tags/tag339.xml"/><Relationship Id="rId22" Type="http://schemas.openxmlformats.org/officeDocument/2006/relationships/tags" Target="../tags/tag340.xml"/><Relationship Id="rId23" Type="http://schemas.openxmlformats.org/officeDocument/2006/relationships/tags" Target="../tags/tag341.xml"/><Relationship Id="rId24" Type="http://schemas.openxmlformats.org/officeDocument/2006/relationships/tags" Target="../tags/tag342.xml"/><Relationship Id="rId25" Type="http://schemas.openxmlformats.org/officeDocument/2006/relationships/tags" Target="../tags/tag343.xml"/><Relationship Id="rId26" Type="http://schemas.openxmlformats.org/officeDocument/2006/relationships/tags" Target="../tags/tag344.xml"/><Relationship Id="rId27" Type="http://schemas.openxmlformats.org/officeDocument/2006/relationships/tags" Target="../tags/tag345.xml"/><Relationship Id="rId28" Type="http://schemas.openxmlformats.org/officeDocument/2006/relationships/tags" Target="../tags/tag346.xml"/><Relationship Id="rId29" Type="http://schemas.openxmlformats.org/officeDocument/2006/relationships/tags" Target="../tags/tag34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知识管理对企业管理的推动与创新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知识管理的定义与重要性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知识管理对企业管理的推动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知识管理在企业管理中的应用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知识管理对企业文化的影响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知识管理面临的挑战与对策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知识管理的定义与重要性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知识管理的定义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知识管理旨在提高组织的绩效和竞争力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知识管理是一种系统性的方法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知识管理涉及对知识的识别、获取、存储、共享和创新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知识管理需要借助先进的信息技术来实现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知识管理的重要性</a:t>
            </a:r>
            <a:endParaRPr altLang="en-US" lang="zh-CN"/>
          </a:p>
        </p:txBody>
      </p:sp>
      <p:sp>
        <p:nvSpPr>
          <p:cNvPr id="104897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提升企业核心竞争力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促进企业创新发展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增强企业组织能力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提高企业决策水平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知识管理对企业管理的意义</a:t>
            </a:r>
            <a:endParaRPr altLang="en-US" lang="zh-CN"/>
          </a:p>
        </p:txBody>
      </p:sp>
      <p:sp>
        <p:nvSpPr>
          <p:cNvPr id="10490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提高企业决策水平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促进企业创新发展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知识管理对企业管理的推动</a:t>
            </a:r>
            <a:endParaRPr altLang="en-US" lang="zh-CN"/>
          </a:p>
        </p:txBody>
      </p:sp>
      <p:sp>
        <p:nvSpPr>
          <p:cNvPr id="104909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提高企业管理效率</a:t>
            </a:r>
            <a:endParaRPr altLang="en-US" lang="zh-CN"/>
          </a:p>
        </p:txBody>
      </p:sp>
      <p:sp>
        <p:nvSpPr>
          <p:cNvPr id="10491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知识管理能够促进企业内部沟通，加强协作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知识管理能够提升企业决策水平，增强竞争力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知识管理能够优化企业管理流程，提高工作效率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通过知识共享，减少重复劳动，降低成本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促进企业创新发展</a:t>
            </a:r>
            <a:endParaRPr altLang="en-US" lang="zh-CN"/>
          </a:p>
        </p:txBody>
      </p:sp>
      <p:sp>
        <p:nvSpPr>
          <p:cNvPr id="10492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知识共享促进企业内部协作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知识管理推动企业创新思维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知识整合助力企业资源优化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知识应用提升企业创新能力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提升企业核心竞争力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知识管理能够增强企业的市场竞争力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知识管理能够提升企业的创新能力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知识管理能够提高企业的运营效率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知识管理能够促进企业的可持续发展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增强企业适应能力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知识管理能够提高企业的应变能力，使其更好地应对市场变化和客户需求的变化。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知识管理能够增强企业的创新能力，推动企业不断推出新的产品和服务，提高市场竞争力。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知识管理能够提高企业的决策能力，使企业更加科学、准确地做出决策，避免盲目性和风险。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知识管理能够增强企业的协作能力，促进企业内部各部门之间的沟通和协作，提高工作效率和绩效。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知识管理在企业管理中的应用</a:t>
            </a:r>
            <a:endParaRPr altLang="en-US" lang="zh-CN"/>
          </a:p>
        </p:txBody>
      </p:sp>
      <p:sp>
        <p:nvSpPr>
          <p:cNvPr id="10493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知识获取与整合</a:t>
            </a:r>
            <a:endParaRPr altLang="en-US" lang="zh-CN"/>
          </a:p>
        </p:txBody>
      </p:sp>
      <p:sp>
        <p:nvSpPr>
          <p:cNvPr id="10494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知识获取方式：通过搜索引擎、专业网站、社交媒体等途径获取所需知识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知识整合方法：对获取的知识进行分类、筛选、整理，形成系统化的知识体系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知识获取与整合的重要性：提高企业员工的专业素养和创新能力，促进企业持续发展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知识获取与整合的实践案例：介绍一些企业在知识获取与整合方面的成功实践和经验分享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知识存储与共享</a:t>
            </a:r>
            <a:endParaRPr altLang="en-US" lang="zh-CN"/>
          </a:p>
        </p:txBody>
      </p:sp>
      <p:sp>
        <p:nvSpPr>
          <p:cNvPr id="10494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知识存储：建立企业知识库，将员工的知识和经验进行整理和归纳，方便随时查阅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知识共享：通过企业内部平台，实现员工之间的知识共享，提高工作效率和创新能力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知识管理在企业管理中的应用：通过知识管理，企业可以更好地积累和传承知识，提高员工素质和企业管理水平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知识存储与共享的实践案例：介绍一些企业在知识存储与共享方面的实践案例，说明知识管理对企业管理的推动与创新作用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知识应用与创新</a:t>
            </a:r>
            <a:endParaRPr altLang="en-US" lang="zh-CN"/>
          </a:p>
        </p:txBody>
      </p:sp>
      <p:sp>
        <p:nvSpPr>
          <p:cNvPr id="1049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知识管理在企业管理中的应用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知识应用对企业管理的推动作用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知识创新对企业管理的创新作用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知识应用与创新的关系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知识管理与业务流程融合</a:t>
            </a:r>
            <a:endParaRPr altLang="en-US" lang="zh-CN"/>
          </a:p>
        </p:txBody>
      </p:sp>
      <p:sp>
        <p:nvSpPr>
          <p:cNvPr id="10496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知识管理与业务流程融合的方法和途径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知识管理与业务流程融合的必要性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知识管理与业务流程融合的实践案例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知识管理与业务流程融合的未来发展趋势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知识管理对企业文化的影响</a:t>
            </a:r>
            <a:endParaRPr altLang="en-US" lang="zh-CN"/>
          </a:p>
        </p:txBody>
      </p:sp>
      <p:sp>
        <p:nvSpPr>
          <p:cNvPr id="104965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塑造企业文化氛围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知识管理能够促进企业文化的形成和发展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知识管理能够提升企业文化的内涵和品质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知识管理能够营造积极向上的企业文化氛围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知识管理能够增强员工的归属感和凝聚力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增强企业凝聚力</a:t>
            </a:r>
            <a:endParaRPr altLang="en-US" lang="zh-CN"/>
          </a:p>
        </p:txBody>
      </p:sp>
      <p:sp>
        <p:nvSpPr>
          <p:cNvPr id="10497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知识管理可以提升员工对企业的认同感和归属感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知识管理有助于塑造企业形象和品牌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知识共享促进员工之间的交流与合作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知识管理有助于形成共同价值观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提升员工素质与技能</a:t>
            </a:r>
            <a:endParaRPr altLang="en-US" lang="zh-CN"/>
          </a:p>
        </p:txBody>
      </p:sp>
      <p:sp>
        <p:nvSpPr>
          <p:cNvPr id="10498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知识管理强调个人与团队的学习和发展，有助于打造学习型组织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知识管理能够提供丰富的培训资源和学习机会，帮助员工提升专业技能和素质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知识管理鼓励员工之间的交流与分享，促进彼此成长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知识管理能够激发员工的创造力和创新精神，提高企业竞争力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推动企业可持续发展</a:t>
            </a:r>
            <a:endParaRPr altLang="en-US" lang="zh-CN"/>
          </a:p>
        </p:txBody>
      </p:sp>
      <p:sp>
        <p:nvSpPr>
          <p:cNvPr id="10498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知识管理能够促进企业文化的创新和发展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知识管理能够促进企业的可持续发展和长期发展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知识管理有助于提高企业的社会形象和声誉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知识管理有助于提高企业的核心竞争力和创新能力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知识管理面临的挑战与对策</a:t>
            </a:r>
            <a:endParaRPr altLang="en-US" lang="zh-CN"/>
          </a:p>
        </p:txBody>
      </p:sp>
      <p:sp>
        <p:nvSpPr>
          <p:cNvPr id="104996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知识管理技术难题</a:t>
            </a:r>
            <a:endParaRPr altLang="en-US" lang="zh-CN"/>
          </a:p>
        </p:txBody>
      </p:sp>
      <p:sp>
        <p:nvSpPr>
          <p:cNvPr id="10500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知识分类与存储：如何有效地分类、存储和检索知识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知识更新与维护：如何及时更新和维护知识，保持其时效性和准确性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知识安全与隐私保护：如何确保知识安全，防止泄露和侵权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知识共享与传播：如何促进知识的共享与传播，提高知识利用效率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知识管理组织难题</a:t>
            </a:r>
            <a:endParaRPr altLang="en-US" lang="zh-CN"/>
          </a:p>
        </p:txBody>
      </p:sp>
      <p:sp>
        <p:nvSpPr>
          <p:cNvPr id="10500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组织结构：知识管理需要跨部门、跨领域的协作，但传统组织结构往往难以满足这一需求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知识共享：在组织内部实现知识共享，需要打破部门壁垒，促进信息流动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知识创新：知识管理不仅需要知识的积累和传承，更需要知识的创新和应用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知识保护：在知识管理过程中，需要保护企业的核心知识和知识产权，防止泄露和滥用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知识管理法律难题</a:t>
            </a:r>
            <a:endParaRPr altLang="en-US" lang="zh-CN"/>
          </a:p>
        </p:txBody>
      </p:sp>
      <p:sp>
        <p:nvSpPr>
          <p:cNvPr id="10501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法律合规：如何确保知识管理符合相关法律法规的要求，避免法律风险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合同管理：如何规范知识管理中的合同管理，确保合同内容合法合规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知识产权保护：如何保护企业的知识产权，防止侵权行为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隐私保护：如何在知识管理中保护员工的隐私权，避免泄露敏感信息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应对挑战的对策与建议</a:t>
            </a:r>
            <a:endParaRPr altLang="en-US" lang="zh-CN"/>
          </a:p>
        </p:txBody>
      </p:sp>
      <p:sp>
        <p:nvSpPr>
          <p:cNvPr id="10502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建立完善的知识管理体系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加强知识管理人才队伍建设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推动知识管理与企业管理的融合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创新知识管理方式和方法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未来知识管理的发展趋势与展望</a:t>
            </a:r>
            <a:endParaRPr altLang="en-US" lang="zh-CN"/>
          </a:p>
        </p:txBody>
      </p:sp>
      <p:sp>
        <p:nvSpPr>
          <p:cNvPr id="105025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人工智能在知识管理中的应用</a:t>
            </a:r>
            <a:endParaRPr altLang="en-US" lang="zh-CN"/>
          </a:p>
        </p:txBody>
      </p:sp>
      <p:sp>
        <p:nvSpPr>
          <p:cNvPr id="10503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人工智能技术对知识管理未来发展的影响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人工智能技术对知识管理的推动作用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人工智能在知识管理中的具体应用场景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探讨未来知识管理中人工智能的应用前景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大数据驱动的知识管理创新</a:t>
            </a:r>
            <a:endParaRPr altLang="en-US" lang="zh-CN"/>
          </a:p>
        </p:txBody>
      </p:sp>
      <p:sp>
        <p:nvSpPr>
          <p:cNvPr id="1050372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大数据驱动的知识管理挑战与机遇：虽然大数据技术为知识管理带来了很多机遇，但也存在一些挑战，如数据安全、隐私保护等问题。因此，企业在应用大数据技术时需要充分考虑这些因素。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76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未来知识管理的发展趋势：随着大数据技术的不断发展，未来知识管理将更加注重智能化、个性化、共享化等方面的发展。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80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大数据技术对知识管理的推动：大数据技术能够实现对海量数据的快速处理和分析，为知识管理提供更准确、全面的数据支持。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84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知识管理在企业管理中的创新应用：通过大数据技术，企业能够实现知识管理的智能化、个性化，提高企业的创新能力和竞争力。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云计算提升知识管理效率</a:t>
            </a:r>
            <a:endParaRPr altLang="en-US" lang="zh-CN"/>
          </a:p>
        </p:txBody>
      </p:sp>
      <p:sp>
        <p:nvSpPr>
          <p:cNvPr id="10504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云计算技术为知识管理提供高效存储和访问能力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云计算可以实现知识管理的跨地域、跨时间协作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云计算技术有助于提高知识管理的安全性和可靠性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云计算技术为知识管理提供灵活的扩展性和高可用性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未来知识管理的发展趋势与展望</a:t>
            </a:r>
            <a:endParaRPr altLang="en-US" lang="zh-CN"/>
          </a:p>
        </p:txBody>
      </p:sp>
      <p:sp>
        <p:nvSpPr>
          <p:cNvPr id="10504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知识管理将更加注重数据驱动和智能化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知识共享和协作将成为未来知识管理的重要趋势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知识管理将更加注重创新和创造力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知识管理将更加注重跨部门和跨领域的合作与交流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3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4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2023-12-19T16:26:30Z</dcterms:created>
  <dcterms:modified xsi:type="dcterms:W3CDTF">2023-12-19T16:26:30Z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e717ff0cf9a144349d3636cd9a938b33_21</vt:lpwstr>
  </property>
</Properties>
</file>