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28" r:id="rId1"/>
    <p:sldMasterId id="2147484265" r:id="rId2"/>
  </p:sldMasterIdLst>
  <p:notesMasterIdLst>
    <p:notesMasterId r:id="rId3"/>
  </p:notesMasterIdLst>
  <p:sldIdLst>
    <p:sldId id="536" r:id="rId4"/>
    <p:sldId id="540" r:id="rId5"/>
    <p:sldId id="543" r:id="rId6"/>
    <p:sldId id="546" r:id="rId7"/>
    <p:sldId id="549" r:id="rId8"/>
    <p:sldId id="552" r:id="rId9"/>
    <p:sldId id="555" r:id="rId10"/>
    <p:sldId id="558" r:id="rId11"/>
    <p:sldId id="561" r:id="rId12"/>
    <p:sldId id="564" r:id="rId13"/>
    <p:sldId id="567" r:id="rId14"/>
    <p:sldId id="570" r:id="rId15"/>
    <p:sldId id="573" r:id="rId16"/>
    <p:sldId id="576" r:id="rId17"/>
    <p:sldId id="579" r:id="rId18"/>
    <p:sldId id="582" r:id="rId19"/>
    <p:sldId id="585" r:id="rId20"/>
    <p:sldId id="588" r:id="rId21"/>
    <p:sldId id="591" r:id="rId22"/>
    <p:sldId id="594" r:id="rId23"/>
    <p:sldId id="597" r:id="rId24"/>
    <p:sldId id="600" r:id="rId25"/>
    <p:sldId id="603" r:id="rId26"/>
    <p:sldId id="606" r:id="rId27"/>
    <p:sldId id="609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多元评价体系构建：2024初中教育的重要举措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引言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多元评价体系的构建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多元评价体系的具体实施方案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多元评价体系对初中教育的影响和作用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结论与展望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多元评价体系的定义和重要性</a:t>
            </a:r>
            <a:endParaRPr altLang="en-US" lang="zh-CN"/>
          </a:p>
        </p:txBody>
      </p:sp>
      <p:sp>
        <p:nvSpPr>
          <p:cNvPr id="1048990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92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多元评价体系的定义：指在教育过程中采用多种方式对学生进行评价，包括考试成绩、课堂表现、作品展示等多个方面。</a:t>
            </a:r>
            <a:endParaRPr altLang="en-US" dirty="0" sz="2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00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167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多元评价体系的重要性：能够全面反映学生的综合素质，帮助学生发现自己的优势和不足，激发学生的学习积极性，提高教育质量。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2024初中教育背景下的多元评价体系需求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2024年教育改革对评价体系的新要求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当前初中教育评价体系的不足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多元评价体系构建的必要性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多元评价体系在提升教育质量中的作用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多元评价体系的构建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评价主体多元化</a:t>
            </a:r>
            <a:endParaRPr altLang="en-US" lang="zh-CN"/>
          </a:p>
        </p:txBody>
      </p:sp>
      <p:sp>
        <p:nvSpPr>
          <p:cNvPr id="10491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学生自评：引导学生自我反思，培养自主管理能力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教师评价：关注学生个性发展，提供专业指导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家长参与：加强家校沟通，促进共同教育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同学互评：促进相互学习，提高团队协作能力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评价内容全面化</a:t>
            </a:r>
            <a:endParaRPr altLang="en-US" lang="zh-CN"/>
          </a:p>
        </p:txBody>
      </p:sp>
      <p:sp>
        <p:nvSpPr>
          <p:cNvPr id="10492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知识技能评价：关注学生的学科知识和技能掌握情况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过程方法评价：评估学生的学习过程和方法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情感态度价值观评价：关注学生的情感、态度和价值观等方面的表现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综合素质评价：全面评价学生的综合素质，包括身心健康、社会适应能力等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评价方式多样化</a:t>
            </a:r>
            <a:endParaRPr altLang="en-US" lang="zh-CN"/>
          </a:p>
        </p:txBody>
      </p:sp>
      <p:sp>
        <p:nvSpPr>
          <p:cNvPr id="10493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成果评价：根据学生的学业成绩、作品、项目等进行评估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自我评价：引导学生自我反思，培养自主学习和自我管理能力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过程评价：关注学生学习过程，提供及时反馈和指导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表现评价：评估学生在课堂、作业、测验等方面的表现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评价过程动态化</a:t>
            </a:r>
            <a:endParaRPr altLang="en-US" lang="zh-CN"/>
          </a:p>
        </p:txBody>
      </p:sp>
      <p:sp>
        <p:nvSpPr>
          <p:cNvPr id="10493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评价标准：根据学生发展阶段和需求动态调整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评价方式：采用形成性评价和终结性评价相结合的方式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评价主体：教师、学生、家长等多方参与，实现评价的全面性和客观性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评价反馈：及时提供给学生和家长，促进学生的个性化发展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多元评价体系的具体实施方案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实施步骤和时间安排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制定评价标准：2023年底前完成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培训评价人员：2024年第一季度完成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实施评价：2024年第二季度开始，每年进行一次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反馈与调整：每次评价后进行反馈，根据反馈结果进行调整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资源保障和人员培训</a:t>
            </a:r>
            <a:endParaRPr altLang="en-US" lang="zh-CN"/>
          </a:p>
        </p:txBody>
      </p:sp>
      <p:sp>
        <p:nvSpPr>
          <p:cNvPr id="10495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资源投入：提供必要的资金、技术和设施支持，确保多元评价体系的顺利实施。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人员培训：对教师、学生和家长进行培训，提高他们的评价素养和能力，使其更好地理解和参与多元评价体系。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培训内容：包括多元评价的理念、方法、工具和技巧等方面，以及如何在实际教学中运用多元评价体系。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培训方式：采用线上和线下相结合的方式，包括讲座、研讨、案例分析和实践操作等。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监督和评估机制的建立</a:t>
            </a:r>
            <a:endParaRPr altLang="en-US" lang="zh-CN"/>
          </a:p>
        </p:txBody>
      </p:sp>
      <p:sp>
        <p:nvSpPr>
          <p:cNvPr id="10496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建立多元评价标准：包括学术成绩、综合素质、个人特长等多方面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定期评估：每学期或每年进行一次评估，确保评价的实时性和准确性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反馈机制：及时向学校、教师、学生及家长反馈评价结果，以便调整教学策略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激励措施：根据评价结果，为优秀学生和教师提供奖励和激励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实施过程中的问题和解决方案</a:t>
            </a:r>
            <a:endParaRPr altLang="en-US" lang="zh-CN"/>
          </a:p>
        </p:txBody>
      </p:sp>
      <p:sp>
        <p:nvSpPr>
          <p:cNvPr id="10496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问题：家长对评价体系的不理解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问题：资源和技术支持不足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问题：教师评价标准单一，缺乏多元化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问题：学生评价过于注重成绩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多元评价体系对初中教育的影响和作用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提高教育质量和管理水平</a:t>
            </a:r>
            <a:endParaRPr altLang="en-US" lang="zh-CN"/>
          </a:p>
        </p:txBody>
      </p:sp>
      <p:sp>
        <p:nvSpPr>
          <p:cNvPr id="10497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多元评价体系可以引导教师关注学生的个性化需求，提高教学质量和效果。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多元评价体系能够全面反映学生的综合素质和能力，促进学生的全面发展。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多元评价体系有助于学校更好地了解自身的优势和不足，从而制定针对性的改进措施，提高管理水平。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多元评价体系可以促进学校与家庭、社区之间的沟通和合作，共同推动初中教育的发展。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促进学生的全面发展</a:t>
            </a:r>
            <a:endParaRPr altLang="en-US" lang="zh-CN"/>
          </a:p>
        </p:txBody>
      </p:sp>
      <p:sp>
        <p:nvSpPr>
          <p:cNvPr id="10498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通过多元评价体系，学生可以更清晰地了解自己的不足之处，从而有针对性地提升自己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多元评价体系有助于培养学生的综合素质，促进学生的全面发展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多元评价体系能够全面评估学生的能力，发现学生的特长和潜力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多元评价体系可以鼓励学生发挥自己的优势，增强自信心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提升教师的专业素养和教学能力</a:t>
            </a:r>
            <a:endParaRPr altLang="en-US" lang="zh-CN"/>
          </a:p>
        </p:txBody>
      </p:sp>
      <p:sp>
        <p:nvSpPr>
          <p:cNvPr id="10499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促进教师专业发展：通过多元评价体系，教师可以全面了解学生的学习状况，发现教学中的不足，从而有针对性地提升自己的专业素养和教学能力。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提升教学质量：多元评价体系要求教师关注学生的全面发展，注重培养学生的创新精神和实践能力，这促使教师不断探索新的教学方法和手段，提升教学质量。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增强教师责任感：多元评价体系强调评价的全面性和客观性，这要求教师更加认真负责地对待教学工作，提高教师的责任感。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促进教师之间的交流与合作：多元评价体系需要教师之间的密切配合，共同制定评价标准和方法，这有助于教师之间的交流与合作，提升整个教师队伍的教学水平。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加强家校合作和社会参与</a:t>
            </a:r>
            <a:endParaRPr altLang="en-US" lang="zh-CN"/>
          </a:p>
        </p:txBody>
      </p:sp>
      <p:sp>
        <p:nvSpPr>
          <p:cNvPr id="10499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促进家长参与：提高家长对教育的关注度和参与度，形成教育合力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加强学校与社区的联系：充分利用社区资源，拓展教育内容和形式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提升教育质量：通过家校合作和社会参与，提高教育质量和效果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培养社会责任感：引导学生关注社会问题，培养其社会责任感和公民意识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4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多元评价体系构建的成果和经验总结</a:t>
            </a:r>
            <a:endParaRPr altLang="en-US" lang="zh-CN"/>
          </a:p>
        </p:txBody>
      </p:sp>
      <p:sp>
        <p:nvSpPr>
          <p:cNvPr id="10500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未来展望：进一步完善多元评价体系，加强与其他教育改革措施的协同，提高教育质量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结论：多元评价体系构建是初中教育的重要举措，需要持续推进和完善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成果：提高了学生的综合素质和能力，促进了学生的全面发展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经验总结：需要加强教师培训和资源建设，完善评价标准和程序，注重评价结果的应用和反馈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对未来初中教育的启示和建议</a:t>
            </a:r>
            <a:endParaRPr altLang="en-US" lang="zh-CN"/>
          </a:p>
        </p:txBody>
      </p:sp>
      <p:sp>
        <p:nvSpPr>
          <p:cNvPr id="10501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持续完善多元评价体系，确保评价的公正性和有效性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强化教师培训，提高教师对多元评价体系的认同感和执行力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加强对学生的引导和教育，让学生充分认识到多元评价体系的重要性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建立多元评价体系的监测与反馈机制，不断完善和优化评价体系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持续改进和完善多元评价体系的必要性和途径</a:t>
            </a:r>
            <a:endParaRPr altLang="en-US" lang="zh-CN"/>
          </a:p>
        </p:txBody>
      </p:sp>
      <p:sp>
        <p:nvSpPr>
          <p:cNvPr id="10502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实现持续改进和完善的途径和方法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持续改进和完善多元评价体系的必要性和紧迫性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多元评价体系在解决这些问题中的作用和价值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当前教育体系中存在的问题和挑战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29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9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5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8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2024-01-01T07:23:16Z</dcterms:created>
  <dcterms:modified xsi:type="dcterms:W3CDTF">2024-01-01T07:23:16Z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d65ce60d946c49c18bf813ce483aad90_21</vt:lpwstr>
  </property>
</Properties>
</file>