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744" r:id="rId1"/>
    <p:sldMasterId id="2147485781" r:id="rId2"/>
  </p:sldMasterIdLst>
  <p:notesMasterIdLst>
    <p:notesMasterId r:id="rId3"/>
  </p:notesMasterIdLst>
  <p:sldIdLst>
    <p:sldId id="1224" r:id="rId4"/>
    <p:sldId id="1227" r:id="rId5"/>
    <p:sldId id="1230" r:id="rId6"/>
    <p:sldId id="1233" r:id="rId7"/>
    <p:sldId id="1236" r:id="rId8"/>
    <p:sldId id="1239" r:id="rId9"/>
    <p:sldId id="1242" r:id="rId10"/>
    <p:sldId id="1245" r:id="rId11"/>
    <p:sldId id="1248" r:id="rId12"/>
    <p:sldId id="1251" r:id="rId13"/>
    <p:sldId id="1254" r:id="rId14"/>
    <p:sldId id="1257" r:id="rId15"/>
    <p:sldId id="1260" r:id="rId16"/>
    <p:sldId id="1263" r:id="rId17"/>
    <p:sldId id="1266" r:id="rId18"/>
    <p:sldId id="1269" r:id="rId19"/>
    <p:sldId id="1272" r:id="rId20"/>
    <p:sldId id="1275" r:id="rId21"/>
    <p:sldId id="1278" r:id="rId22"/>
    <p:sldId id="1281" r:id="rId23"/>
    <p:sldId id="1284" r:id="rId24"/>
    <p:sldId id="1287" r:id="rId25"/>
    <p:sldId id="1290" r:id="rId26"/>
    <p:sldId id="1293" r:id="rId27"/>
    <p:sldId id="1296" r:id="rId28"/>
    <p:sldId id="1299" r:id="rId29"/>
    <p:sldId id="1302"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image" Target="../media/image1.png"/><Relationship Id="rId4" Type="http://schemas.openxmlformats.org/officeDocument/2006/relationships/tags" Target="../tags/tag3.xml"/><Relationship Id="rId5" Type="http://schemas.openxmlformats.org/officeDocument/2006/relationships/image" Target="../media/image2.png"/><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tags" Target="../tags/tag11.xml"/><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image" Target="../media/image3.png"/><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tags" Target="../tags/tag19.xml"/><Relationship Id="rId7" Type="http://schemas.openxmlformats.org/officeDocument/2006/relationships/tags" Target="../tags/tag20.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tags" Target="../tags/tag22.xml"/><Relationship Id="rId3" Type="http://schemas.openxmlformats.org/officeDocument/2006/relationships/image" Target="../media/image1.png"/><Relationship Id="rId4" Type="http://schemas.openxmlformats.org/officeDocument/2006/relationships/tags" Target="../tags/tag23.xml"/><Relationship Id="rId5" Type="http://schemas.openxmlformats.org/officeDocument/2006/relationships/image" Target="../media/image4.png"/><Relationship Id="rId6" Type="http://schemas.openxmlformats.org/officeDocument/2006/relationships/tags" Target="../tags/tag24.xml"/><Relationship Id="rId7" Type="http://schemas.openxmlformats.org/officeDocument/2006/relationships/tags" Target="../tags/tag25.xml"/><Relationship Id="rId8" Type="http://schemas.openxmlformats.org/officeDocument/2006/relationships/tags" Target="../tags/tag26.xml"/><Relationship Id="rId9" Type="http://schemas.openxmlformats.org/officeDocument/2006/relationships/tags" Target="../tags/tag27.xml"/><Relationship Id="rId10" Type="http://schemas.openxmlformats.org/officeDocument/2006/relationships/tags" Target="../tags/tag28.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image" Target="../media/image1.png"/><Relationship Id="rId4" Type="http://schemas.openxmlformats.org/officeDocument/2006/relationships/tags" Target="../tags/tag61.xml"/><Relationship Id="rId5" Type="http://schemas.openxmlformats.org/officeDocument/2006/relationships/image" Target="../media/image4.png"/><Relationship Id="rId6" Type="http://schemas.openxmlformats.org/officeDocument/2006/relationships/tags" Target="../tags/tag62.xml"/><Relationship Id="rId7" Type="http://schemas.openxmlformats.org/officeDocument/2006/relationships/tags" Target="../tags/tag63.xml"/><Relationship Id="rId8" Type="http://schemas.openxmlformats.org/officeDocument/2006/relationships/tags" Target="../tags/tag64.xml"/><Relationship Id="rId9" Type="http://schemas.openxmlformats.org/officeDocument/2006/relationships/tags" Target="../tags/tag65.xml"/><Relationship Id="rId10" Type="http://schemas.openxmlformats.org/officeDocument/2006/relationships/tags" Target="../tags/tag66.xml"/><Relationship Id="rId1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68" name="矩形 9"/>
          <p:cNvSpPr/>
          <p:nvPr userDrawn="1">
            <p:custDataLst>
              <p:tags r:id="rId1"/>
            </p:custDataLst>
          </p:nvPr>
        </p:nvSpPr>
        <p:spPr>
          <a:xfrm>
            <a:off x="0" y="-9054"/>
            <a:ext cx="12192000" cy="6867054"/>
          </a:xfrm>
          <a:prstGeom prst="rect"/>
          <a:gradFill flip="none" rotWithShape="1">
            <a:gsLst>
              <a:gs pos="0">
                <a:schemeClr val="accent4">
                  <a:lumMod val="60000"/>
                  <a:lumOff val="40000"/>
                </a:schemeClr>
              </a:gs>
              <a:gs pos="100000">
                <a:schemeClr val="accent4">
                  <a:lumMod val="60000"/>
                  <a:lumOff val="40000"/>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5" name="@svg_bg2_封面" descr="C:/Users/kingsoft/AppData/Local/Temp/fig2wpp/@svg_bg2_封面.svg"/>
          <p:cNvPicPr>
            <a:picLocks noChangeAspect="1"/>
          </p:cNvPicPr>
          <p:nvPr userDrawn="1">
            <p:custDataLst>
              <p:tags r:id="rId2"/>
            </p:custDataLst>
          </p:nvPr>
        </p:nvPicPr>
        <p:blipFill>
          <a:blip xmlns:r="http://schemas.openxmlformats.org/officeDocument/2006/relationships" r:embed="rId3"/>
          <a:stretch>
            <a:fillRect/>
          </a:stretch>
        </p:blipFill>
        <p:spPr>
          <a:xfrm>
            <a:off x="0" y="0"/>
            <a:ext cx="12188825" cy="6858000"/>
          </a:xfrm>
          <a:prstGeom prst="rect"/>
        </p:spPr>
      </p:pic>
      <p:pic>
        <p:nvPicPr>
          <p:cNvPr id="2097157" name="@png2x_01_封面" descr="C:/Users/kingsoft/AppData/Local/Temp/fig2wpp/@png2x_01_封面.png"/>
          <p:cNvPicPr>
            <a:picLocks noChangeAspect="1"/>
          </p:cNvPicPr>
          <p:nvPr userDrawn="1">
            <p:custDataLst>
              <p:tags r:id="rId4"/>
            </p:custDataLst>
          </p:nvPr>
        </p:nvPicPr>
        <p:blipFill>
          <a:blip xmlns:r="http://schemas.openxmlformats.org/officeDocument/2006/relationships" r:embed="rId5"/>
          <a:stretch>
            <a:fillRect/>
          </a:stretch>
        </p:blipFill>
        <p:spPr>
          <a:xfrm>
            <a:off x="-3175" y="0"/>
            <a:ext cx="12188825" cy="6858000"/>
          </a:xfrm>
          <a:prstGeom prst="rect"/>
        </p:spPr>
      </p:pic>
      <p:sp>
        <p:nvSpPr>
          <p:cNvPr id="1048670" name="标题 1"/>
          <p:cNvSpPr>
            <a:spLocks noGrp="1"/>
          </p:cNvSpPr>
          <p:nvPr>
            <p:ph type="ctrTitle" hasCustomPrompt="1"/>
            <p:custDataLst>
              <p:tags r:id="rId6"/>
            </p:custDataLst>
          </p:nvPr>
        </p:nvSpPr>
        <p:spPr>
          <a:xfrm>
            <a:off x="1014730" y="2591670"/>
            <a:ext cx="6861187" cy="1418335"/>
          </a:xfrm>
          <a:noFill/>
        </p:spPr>
        <p:txBody>
          <a:bodyPr anchor="t" wrap="square">
            <a:normAutofit/>
          </a:bodyPr>
          <a:lstStyle>
            <a:lvl1pPr algn="l">
              <a:lnSpc>
                <a:spcPct val="100000"/>
              </a:lnSpc>
              <a:defRPr b="0" sz="6400">
                <a:solidFill>
                  <a:schemeClr val="tx2"/>
                </a:solidFill>
                <a:latin typeface="+mj-ea"/>
                <a:ea typeface="+mj-ea"/>
              </a:defRPr>
            </a:lvl1pPr>
          </a:lstStyle>
          <a:p>
            <a:r>
              <a:rPr altLang="en-US" dirty="0" lang="zh-CN"/>
              <a:t>单击编辑标题</a:t>
            </a:r>
            <a:endParaRPr altLang="en-US" dirty="0" lang="zh-CN"/>
          </a:p>
        </p:txBody>
      </p:sp>
      <p:sp>
        <p:nvSpPr>
          <p:cNvPr id="1048672" name="副标题 2"/>
          <p:cNvSpPr>
            <a:spLocks noGrp="1"/>
          </p:cNvSpPr>
          <p:nvPr>
            <p:ph type="subTitle" idx="1" hasCustomPrompt="1"/>
            <p:custDataLst>
              <p:tags r:id="rId7"/>
            </p:custDataLst>
          </p:nvPr>
        </p:nvSpPr>
        <p:spPr>
          <a:xfrm>
            <a:off x="1014730" y="1334530"/>
            <a:ext cx="6860933" cy="1142224"/>
          </a:xfrm>
          <a:noFill/>
        </p:spPr>
        <p:txBody>
          <a:bodyPr anchor="b" wrap="square">
            <a:normAutofit/>
          </a:bodyPr>
          <a:lstStyle>
            <a:lvl1pPr algn="l" indent="0" marL="0">
              <a:lnSpc>
                <a:spcPct val="100000"/>
              </a:lnSpc>
              <a:buNone/>
              <a:defRPr b="0" sz="2400">
                <a:solidFill>
                  <a:schemeClr val="tx2"/>
                </a:solidFill>
                <a:latin typeface="+mn-ea"/>
                <a:ea typeface="+mn-ea"/>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单击此处编辑副标题</a:t>
            </a:r>
            <a:endParaRPr altLang="en-US" dirty="0" lang="zh-CN"/>
          </a:p>
        </p:txBody>
      </p:sp>
      <p:sp>
        <p:nvSpPr>
          <p:cNvPr id="1048674" name="日期占位符 3"/>
          <p:cNvSpPr>
            <a:spLocks noGrp="1"/>
          </p:cNvSpPr>
          <p:nvPr>
            <p:ph type="dt" sz="half" idx="10"/>
            <p:custDataLst>
              <p:tags r:id="rId8"/>
            </p:custDataLst>
          </p:nvPr>
        </p:nvSpPr>
        <p:spPr/>
        <p:txBody>
          <a:bodyPr wrap="square">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9"/>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10"/>
            </p:custDataLst>
          </p:nvPr>
        </p:nvSpPr>
        <p:spPr>
          <a:xfrm>
            <a:off x="8610600" y="6356350"/>
            <a:ext cx="2743200" cy="365125"/>
          </a:xfrm>
        </p:spPr>
        <p:txBody>
          <a:bodyPr wrap="square">
            <a:normAutofit/>
          </a:bodyPr>
          <a:p>
            <a:fld id="{BE5F26B5-172A-4DC2-B0B7-181CFC56B87C}" type="slidenum">
              <a:rPr altLang="en-US" lang="zh-CN" smtClean="0"/>
            </a:fld>
            <a:endParaRPr altLang="en-US" lang="zh-CN"/>
          </a:p>
        </p:txBody>
      </p:sp>
      <p:sp>
        <p:nvSpPr>
          <p:cNvPr id="1048680" name="文本占位符 23"/>
          <p:cNvSpPr>
            <a:spLocks noGrp="1"/>
          </p:cNvSpPr>
          <p:nvPr>
            <p:ph type="body" sz="quarter" idx="17" hasCustomPrompt="1"/>
            <p:custDataLst>
              <p:tags r:id="rId11"/>
            </p:custDataLst>
          </p:nvPr>
        </p:nvSpPr>
        <p:spPr>
          <a:xfrm>
            <a:off x="1014730" y="4169663"/>
            <a:ext cx="6787780" cy="1353807"/>
          </a:xfrm>
          <a:noFill/>
        </p:spPr>
        <p:txBody>
          <a:bodyPr anchor="t" wrap="square">
            <a:normAutofit/>
          </a:bodyPr>
          <a:lstStyle>
            <a:lvl1pPr algn="l" indent="0" marL="0">
              <a:lnSpc>
                <a:spcPct val="100000"/>
              </a:lnSpc>
              <a:buNone/>
              <a:defRPr b="0" sz="2000">
                <a:solidFill>
                  <a:schemeClr val="tx2"/>
                </a:solidFill>
                <a:latin typeface="+mn-ea"/>
                <a:ea typeface="+mn-ea"/>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82" name="标题 1"/>
          <p:cNvSpPr>
            <a:spLocks noGrp="1"/>
          </p:cNvSpPr>
          <p:nvPr>
            <p:ph type="title"/>
            <p:custDataLst>
              <p:tags r:id="rId1"/>
            </p:custDataLst>
          </p:nvPr>
        </p:nvSpPr>
        <p:spPr/>
        <p:txBody>
          <a:bodyPr anchor="ctr" wrap="square">
            <a:normAutofit/>
          </a:bodyPr>
          <a:p>
            <a:r>
              <a:rPr altLang="en-US" dirty="0" lang="zh-CN"/>
              <a:t>单击此处编辑母版标题样式</a:t>
            </a:r>
            <a:endParaRPr altLang="en-US" dirty="0" lang="zh-CN"/>
          </a:p>
        </p:txBody>
      </p:sp>
      <p:sp>
        <p:nvSpPr>
          <p:cNvPr id="1048684" name="内容占位符 2"/>
          <p:cNvSpPr>
            <a:spLocks noGrp="1"/>
          </p:cNvSpPr>
          <p:nvPr>
            <p:ph idx="1"/>
            <p:custDataLst>
              <p:tags r:id="rId2"/>
            </p:custDataLst>
          </p:nvPr>
        </p:nvSpPr>
        <p:spPr/>
        <p:txBody>
          <a:bodyPr wrap="square">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686" name="日期占位符 3"/>
          <p:cNvSpPr>
            <a:spLocks noGrp="1"/>
          </p:cNvSpPr>
          <p:nvPr>
            <p:ph type="dt" sz="half" idx="10"/>
            <p:custDataLst>
              <p:tags r:id="rId3"/>
            </p:custDataLst>
          </p:nvPr>
        </p:nvSpPr>
        <p:spPr/>
        <p:txBody>
          <a:bodyPr wrap="square">
            <a:normAutofit/>
          </a:bodyPr>
          <a:p>
            <a:fld id="{5592522B-0F24-4480-B9DD-A9474A6880D6}" type="datetimeFigureOut">
              <a:rPr altLang="en-US" lang="zh-CN" smtClean="0"/>
            </a:fld>
            <a:endParaRPr altLang="en-US" lang="zh-CN"/>
          </a:p>
        </p:txBody>
      </p:sp>
      <p:sp>
        <p:nvSpPr>
          <p:cNvPr id="1048688" name="页脚占位符 4"/>
          <p:cNvSpPr>
            <a:spLocks noGrp="1"/>
          </p:cNvSpPr>
          <p:nvPr>
            <p:ph type="ftr" sz="quarter" idx="11"/>
            <p:custDataLst>
              <p:tags r:id="rId4"/>
            </p:custDataLst>
          </p:nvPr>
        </p:nvSpPr>
        <p:spPr/>
        <p:txBody>
          <a:bodyPr/>
          <a:p>
            <a:endParaRPr altLang="en-US" lang="zh-CN"/>
          </a:p>
        </p:txBody>
      </p:sp>
      <p:sp>
        <p:nvSpPr>
          <p:cNvPr id="1048690" name="灯片编号占位符 5"/>
          <p:cNvSpPr>
            <a:spLocks noGrp="1"/>
          </p:cNvSpPr>
          <p:nvPr>
            <p:ph type="sldNum" sz="quarter" idx="12"/>
            <p:custDataLst>
              <p:tags r:id="rId5"/>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2" name="矩形 2"/>
          <p:cNvSpPr/>
          <p:nvPr userDrawn="1">
            <p:custDataLst>
              <p:tags r:id="rId1"/>
            </p:custDataLst>
          </p:nvPr>
        </p:nvSpPr>
        <p:spPr>
          <a:xfrm>
            <a:off x="0" y="0"/>
            <a:ext cx="12188825" cy="6858000"/>
          </a:xfrm>
          <a:prstGeom prst="rect"/>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9" name="@png2x_目录" descr="C:/Users/kingsoft/AppData/Local/Temp/fig2wpp/@png2x_目录.png"/>
          <p:cNvPicPr>
            <a:picLocks noChangeAspect="1"/>
          </p:cNvPicPr>
          <p:nvPr userDrawn="1">
            <p:custDataLst>
              <p:tags r:id="rId2"/>
            </p:custDataLst>
          </p:nvPr>
        </p:nvPicPr>
        <p:blipFill>
          <a:blip xmlns:r="http://schemas.openxmlformats.org/officeDocument/2006/relationships" r:embed="rId3"/>
          <a:stretch>
            <a:fillRect/>
          </a:stretch>
        </p:blipFill>
        <p:spPr>
          <a:xfrm>
            <a:off x="0" y="0"/>
            <a:ext cx="12188825" cy="2130425"/>
          </a:xfrm>
          <a:prstGeom prst="rect"/>
        </p:spPr>
      </p:pic>
      <p:sp>
        <p:nvSpPr>
          <p:cNvPr id="1048694" name="标题 1"/>
          <p:cNvSpPr>
            <a:spLocks noGrp="1"/>
          </p:cNvSpPr>
          <p:nvPr>
            <p:ph type="title" hasCustomPrompt="1"/>
            <p:custDataLst>
              <p:tags r:id="rId4"/>
            </p:custDataLst>
          </p:nvPr>
        </p:nvSpPr>
        <p:spPr>
          <a:xfrm>
            <a:off x="1014984" y="640080"/>
            <a:ext cx="10158984" cy="896112"/>
          </a:xfrm>
          <a:noFill/>
        </p:spPr>
        <p:txBody>
          <a:bodyPr anchor="ctr" wrap="square">
            <a:normAutofit/>
          </a:bodyPr>
          <a:lstStyle>
            <a:lvl1pPr algn="r">
              <a:defRPr b="0" sz="5400">
                <a:solidFill>
                  <a:schemeClr val="tx2"/>
                </a:solidFill>
                <a:latin typeface="+mj-ea"/>
                <a:ea typeface="+mj-ea"/>
              </a:defRPr>
            </a:lvl1pPr>
          </a:lstStyle>
          <a:p>
            <a:r>
              <a:rPr altLang="en-US" dirty="0" lang="zh-CN"/>
              <a:t>标题</a:t>
            </a:r>
            <a:endParaRPr altLang="en-US" dirty="0" lang="zh-CN"/>
          </a:p>
        </p:txBody>
      </p:sp>
      <p:sp>
        <p:nvSpPr>
          <p:cNvPr id="1048696" name="日期占位符 6"/>
          <p:cNvSpPr>
            <a:spLocks noGrp="1"/>
          </p:cNvSpPr>
          <p:nvPr>
            <p:ph type="dt" sz="half" idx="10"/>
            <p:custDataLst>
              <p:tags r:id="rId5"/>
            </p:custDataLst>
          </p:nvPr>
        </p:nvSpPr>
        <p:spPr/>
        <p:txBody>
          <a:bodyPr wrap="square">
            <a:normAutofit/>
          </a:bodyPr>
          <a:p>
            <a:fld id="{5592522B-0F24-4480-B9DD-A9474A6880D6}" type="datetimeFigureOut">
              <a:rPr altLang="en-US" lang="zh-CN" smtClean="0"/>
            </a:fld>
            <a:endParaRPr altLang="en-US" lang="zh-CN"/>
          </a:p>
        </p:txBody>
      </p:sp>
      <p:sp>
        <p:nvSpPr>
          <p:cNvPr id="1048698" name="页脚占位符 7"/>
          <p:cNvSpPr>
            <a:spLocks noGrp="1"/>
          </p:cNvSpPr>
          <p:nvPr>
            <p:ph type="ftr" sz="quarter" idx="11"/>
            <p:custDataLst>
              <p:tags r:id="rId6"/>
            </p:custDataLst>
          </p:nvPr>
        </p:nvSpPr>
        <p:spPr/>
        <p:txBody>
          <a:bodyPr/>
          <a:p>
            <a:endParaRPr altLang="en-US" lang="zh-CN"/>
          </a:p>
        </p:txBody>
      </p:sp>
      <p:sp>
        <p:nvSpPr>
          <p:cNvPr id="1048700" name="灯片编号占位符 8"/>
          <p:cNvSpPr>
            <a:spLocks noGrp="1"/>
          </p:cNvSpPr>
          <p:nvPr>
            <p:ph type="sldNum" sz="quarter" idx="12"/>
            <p:custDataLst>
              <p:tags r:id="rId7"/>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02" name="矩形 2"/>
          <p:cNvSpPr/>
          <p:nvPr userDrawn="1">
            <p:custDataLst>
              <p:tags r:id="rId1"/>
            </p:custDataLst>
          </p:nvPr>
        </p:nvSpPr>
        <p:spPr>
          <a:xfrm>
            <a:off x="0" y="-9054"/>
            <a:ext cx="12192000" cy="6867054"/>
          </a:xfrm>
          <a:prstGeom prst="rect"/>
          <a:gradFill flip="none" rotWithShape="1">
            <a:gsLst>
              <a:gs pos="0">
                <a:schemeClr val="accent4">
                  <a:lumMod val="60000"/>
                  <a:lumOff val="40000"/>
                </a:schemeClr>
              </a:gs>
              <a:gs pos="100000">
                <a:schemeClr val="accent4">
                  <a:lumMod val="60000"/>
                  <a:lumOff val="40000"/>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61" name="@svg_bg4" descr="C:/Users/kingsoft/AppData/Local/Temp/fig2wpp/@svg_bg4.svg"/>
          <p:cNvPicPr>
            <a:picLocks noChangeAspect="1"/>
          </p:cNvPicPr>
          <p:nvPr userDrawn="1">
            <p:custDataLst>
              <p:tags r:id="rId2"/>
            </p:custDataLst>
          </p:nvPr>
        </p:nvPicPr>
        <p:blipFill>
          <a:blip xmlns:r="http://schemas.openxmlformats.org/officeDocument/2006/relationships" r:embed="rId3"/>
          <a:stretch>
            <a:fillRect/>
          </a:stretch>
        </p:blipFill>
        <p:spPr>
          <a:xfrm>
            <a:off x="3175" y="0"/>
            <a:ext cx="12188825" cy="6858000"/>
          </a:xfrm>
          <a:prstGeom prst="rect"/>
        </p:spPr>
      </p:pic>
      <p:pic>
        <p:nvPicPr>
          <p:cNvPr id="2097163" name="@png2x" descr="C:/Users/kingsoft/AppData/Local/Temp/fig2wpp/@png2x.png"/>
          <p:cNvPicPr>
            <a:picLocks noChangeAspect="1"/>
          </p:cNvPicPr>
          <p:nvPr userDrawn="1">
            <p:custDataLst>
              <p:tags r:id="rId4"/>
            </p:custDataLst>
          </p:nvPr>
        </p:nvPicPr>
        <p:blipFill>
          <a:blip xmlns:r="http://schemas.openxmlformats.org/officeDocument/2006/relationships" r:embed="rId5"/>
          <a:stretch>
            <a:fillRect/>
          </a:stretch>
        </p:blipFill>
        <p:spPr>
          <a:xfrm>
            <a:off x="6350" y="0"/>
            <a:ext cx="12188825" cy="6858000"/>
          </a:xfrm>
          <a:prstGeom prst="rect"/>
        </p:spPr>
      </p:pic>
      <p:sp>
        <p:nvSpPr>
          <p:cNvPr id="1048704" name="标题 1"/>
          <p:cNvSpPr>
            <a:spLocks noGrp="1"/>
          </p:cNvSpPr>
          <p:nvPr>
            <p:ph type="title"/>
            <p:custDataLst>
              <p:tags r:id="rId6"/>
            </p:custDataLst>
          </p:nvPr>
        </p:nvSpPr>
        <p:spPr>
          <a:xfrm>
            <a:off x="2943860" y="3042181"/>
            <a:ext cx="8229600" cy="2265897"/>
          </a:xfrm>
          <a:noFill/>
        </p:spPr>
        <p:txBody>
          <a:bodyPr anchor="t" wrap="square">
            <a:normAutofit/>
          </a:bodyPr>
          <a:lstStyle>
            <a:lvl1pPr algn="r">
              <a:defRPr b="0" sz="4400">
                <a:solidFill>
                  <a:schemeClr val="tx2"/>
                </a:solidFill>
                <a:latin typeface="+mj-ea"/>
                <a:ea typeface="+mj-ea"/>
              </a:defRPr>
            </a:lvl1pPr>
          </a:lstStyle>
          <a:p>
            <a:r>
              <a:rPr altLang="en-US" dirty="0" lang="zh-CN"/>
              <a:t>单击此处编辑母版标题样式</a:t>
            </a:r>
            <a:endParaRPr altLang="en-US" dirty="0" lang="zh-CN"/>
          </a:p>
        </p:txBody>
      </p:sp>
      <p:sp>
        <p:nvSpPr>
          <p:cNvPr id="1048706" name="日期占位符 3"/>
          <p:cNvSpPr>
            <a:spLocks noGrp="1"/>
          </p:cNvSpPr>
          <p:nvPr>
            <p:ph type="dt" sz="half" idx="10"/>
            <p:custDataLst>
              <p:tags r:id="rId7"/>
            </p:custDataLst>
          </p:nvPr>
        </p:nvSpPr>
        <p:spPr/>
        <p:txBody>
          <a:bodyPr wrap="square">
            <a:normAutofit/>
          </a:bodyPr>
          <a:p>
            <a:fld id="{5592522B-0F24-4480-B9DD-A9474A6880D6}" type="datetimeFigureOut">
              <a:rPr altLang="en-US" lang="zh-CN" smtClean="0"/>
            </a:fld>
            <a:endParaRPr altLang="en-US" lang="zh-CN"/>
          </a:p>
        </p:txBody>
      </p:sp>
      <p:sp>
        <p:nvSpPr>
          <p:cNvPr id="1048708" name="页脚占位符 4"/>
          <p:cNvSpPr>
            <a:spLocks noGrp="1"/>
          </p:cNvSpPr>
          <p:nvPr>
            <p:ph type="ftr" sz="quarter" idx="11"/>
            <p:custDataLst>
              <p:tags r:id="rId8"/>
            </p:custDataLst>
          </p:nvPr>
        </p:nvSpPr>
        <p:spPr/>
        <p:txBody>
          <a:bodyPr>
            <a:normAutofit/>
          </a:bodyPr>
          <a:p>
            <a:endParaRPr altLang="en-US" lang="zh-CN"/>
          </a:p>
        </p:txBody>
      </p:sp>
      <p:sp>
        <p:nvSpPr>
          <p:cNvPr id="1048710" name="灯片编号占位符 5"/>
          <p:cNvSpPr>
            <a:spLocks noGrp="1"/>
          </p:cNvSpPr>
          <p:nvPr>
            <p:ph type="sldNum" sz="quarter" idx="12"/>
            <p:custDataLst>
              <p:tags r:id="rId9"/>
            </p:custDataLst>
          </p:nvPr>
        </p:nvSpPr>
        <p:spPr/>
        <p:txBody>
          <a:bodyPr wrap="square">
            <a:normAutofit/>
          </a:bodyPr>
          <a:p>
            <a:fld id="{BE5F26B5-172A-4DC2-B0B7-181CFC56B87C}" type="slidenum">
              <a:rPr altLang="en-US" lang="zh-CN" smtClean="0"/>
            </a:fld>
            <a:endParaRPr altLang="en-US" lang="zh-CN"/>
          </a:p>
        </p:txBody>
      </p:sp>
      <p:sp>
        <p:nvSpPr>
          <p:cNvPr id="1048712" name="文本占位符 7"/>
          <p:cNvSpPr>
            <a:spLocks noGrp="1"/>
          </p:cNvSpPr>
          <p:nvPr>
            <p:ph type="body" sz="quarter" idx="13" hasCustomPrompt="1"/>
            <p:custDataLst>
              <p:tags r:id="rId10"/>
            </p:custDataLst>
          </p:nvPr>
        </p:nvSpPr>
        <p:spPr>
          <a:xfrm>
            <a:off x="1014730" y="1014730"/>
            <a:ext cx="10158730" cy="1795377"/>
          </a:xfrm>
          <a:noFill/>
        </p:spPr>
        <p:txBody>
          <a:bodyPr anchor="t" wrap="square">
            <a:normAutofit/>
          </a:bodyPr>
          <a:lstStyle>
            <a:lvl1pPr algn="r" indent="0" marL="0">
              <a:buNone/>
              <a:defRPr b="0" sz="9400">
                <a:solidFill>
                  <a:schemeClr val="accent1"/>
                </a:solidFill>
                <a:latin typeface="+mj-ea"/>
                <a:ea typeface="+mj-ea"/>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14" name="标题 1"/>
          <p:cNvSpPr>
            <a:spLocks noGrp="1"/>
          </p:cNvSpPr>
          <p:nvPr>
            <p:ph type="title"/>
            <p:custDataLst>
              <p:tags r:id="rId1"/>
            </p:custDataLst>
          </p:nvPr>
        </p:nvSpPr>
        <p:spPr/>
        <p:txBody>
          <a:bodyPr anchor="ctr"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16" name="内容占位符 2"/>
          <p:cNvSpPr>
            <a:spLocks noGrp="1"/>
          </p:cNvSpPr>
          <p:nvPr>
            <p:ph sz="half" idx="1"/>
            <p:custDataLst>
              <p:tags r:id="rId2"/>
            </p:custDataLst>
          </p:nvPr>
        </p:nvSpPr>
        <p:spPr>
          <a:xfrm>
            <a:off x="1014984" y="1929160"/>
            <a:ext cx="4824984" cy="4248439"/>
          </a:xfrm>
        </p:spPr>
        <p:txBody>
          <a:bodyPr wrap="square">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718" name="内容占位符 3"/>
          <p:cNvSpPr>
            <a:spLocks noGrp="1"/>
          </p:cNvSpPr>
          <p:nvPr>
            <p:ph sz="half" idx="2"/>
            <p:custDataLst>
              <p:tags r:id="rId3"/>
            </p:custDataLst>
          </p:nvPr>
        </p:nvSpPr>
        <p:spPr>
          <a:xfrm>
            <a:off x="6348984" y="1929160"/>
            <a:ext cx="4824984" cy="4248439"/>
          </a:xfrm>
        </p:spPr>
        <p:txBody>
          <a:bodyPr wrap="square">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720" name="日期占位符 4"/>
          <p:cNvSpPr>
            <a:spLocks noGrp="1"/>
          </p:cNvSpPr>
          <p:nvPr>
            <p:ph type="dt" sz="half" idx="10"/>
            <p:custDataLst>
              <p:tags r:id="rId4"/>
            </p:custDataLst>
          </p:nvPr>
        </p:nvSpPr>
        <p:spPr/>
        <p:txBody>
          <a:bodyPr wrap="square">
            <a:normAutofit/>
          </a:bodyPr>
          <a:p>
            <a:fld id="{5592522B-0F24-4480-B9DD-A9474A6880D6}" type="datetimeFigureOut">
              <a:rPr altLang="en-US" lang="zh-CN" smtClean="0"/>
            </a:fld>
            <a:endParaRPr altLang="en-US" lang="zh-CN"/>
          </a:p>
        </p:txBody>
      </p:sp>
      <p:sp>
        <p:nvSpPr>
          <p:cNvPr id="1048722" name="页脚占位符 5"/>
          <p:cNvSpPr>
            <a:spLocks noGrp="1"/>
          </p:cNvSpPr>
          <p:nvPr>
            <p:ph type="ftr" sz="quarter" idx="11"/>
            <p:custDataLst>
              <p:tags r:id="rId5"/>
            </p:custDataLst>
          </p:nvPr>
        </p:nvSpPr>
        <p:spPr/>
        <p:txBody>
          <a:bodyPr/>
          <a:p>
            <a:endParaRPr altLang="en-US" lang="zh-CN"/>
          </a:p>
        </p:txBody>
      </p:sp>
      <p:sp>
        <p:nvSpPr>
          <p:cNvPr id="1048724" name="灯片编号占位符 6"/>
          <p:cNvSpPr>
            <a:spLocks noGrp="1"/>
          </p:cNvSpPr>
          <p:nvPr>
            <p:ph type="sldNum" sz="quarter" idx="12"/>
            <p:custDataLst>
              <p:tags r:id="rId6"/>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26" name="标题 1"/>
          <p:cNvSpPr>
            <a:spLocks noGrp="1"/>
          </p:cNvSpPr>
          <p:nvPr>
            <p:ph type="title"/>
            <p:custDataLst>
              <p:tags r:id="rId1"/>
            </p:custDataLst>
          </p:nvPr>
        </p:nvSpPr>
        <p:spPr>
          <a:xfrm>
            <a:off x="1014984" y="457200"/>
            <a:ext cx="10158984" cy="1069848"/>
          </a:xfrm>
          <a:noFill/>
        </p:spPr>
        <p:txBody>
          <a:bodyPr anchor="ctr"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28" name="文本占位符 2"/>
          <p:cNvSpPr>
            <a:spLocks noGrp="1"/>
          </p:cNvSpPr>
          <p:nvPr>
            <p:ph type="body" idx="1"/>
            <p:custDataLst>
              <p:tags r:id="rId2"/>
            </p:custDataLst>
          </p:nvPr>
        </p:nvSpPr>
        <p:spPr>
          <a:xfrm>
            <a:off x="1014984" y="1624588"/>
            <a:ext cx="4802061" cy="540000"/>
          </a:xfrm>
        </p:spPr>
        <p:txBody>
          <a:bodyPr anchor="b" wrap="square">
            <a:normAutofit/>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0" name="内容占位符 3"/>
          <p:cNvSpPr>
            <a:spLocks noGrp="1"/>
          </p:cNvSpPr>
          <p:nvPr>
            <p:ph sz="half" idx="2"/>
            <p:custDataLst>
              <p:tags r:id="rId3"/>
            </p:custDataLst>
          </p:nvPr>
        </p:nvSpPr>
        <p:spPr>
          <a:xfrm>
            <a:off x="1014984" y="2262127"/>
            <a:ext cx="4802061" cy="3927535"/>
          </a:xfrm>
        </p:spPr>
        <p:txBody>
          <a:bodyPr wrap="square">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732" name="文本占位符 4"/>
          <p:cNvSpPr>
            <a:spLocks noGrp="1"/>
          </p:cNvSpPr>
          <p:nvPr>
            <p:ph type="body" sz="quarter" idx="3"/>
            <p:custDataLst>
              <p:tags r:id="rId4"/>
            </p:custDataLst>
          </p:nvPr>
        </p:nvSpPr>
        <p:spPr>
          <a:xfrm>
            <a:off x="6348259" y="1624588"/>
            <a:ext cx="4825710" cy="540000"/>
          </a:xfrm>
        </p:spPr>
        <p:txBody>
          <a:bodyPr anchor="b" wrap="square">
            <a:normAutofit/>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4" name="内容占位符 5"/>
          <p:cNvSpPr>
            <a:spLocks noGrp="1"/>
          </p:cNvSpPr>
          <p:nvPr>
            <p:ph sz="quarter" idx="4"/>
            <p:custDataLst>
              <p:tags r:id="rId5"/>
            </p:custDataLst>
          </p:nvPr>
        </p:nvSpPr>
        <p:spPr>
          <a:xfrm>
            <a:off x="6348259" y="2262127"/>
            <a:ext cx="4825710" cy="3927535"/>
          </a:xfrm>
        </p:spPr>
        <p:txBody>
          <a:bodyPr wrap="square">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736" name="日期占位符 6"/>
          <p:cNvSpPr>
            <a:spLocks noGrp="1"/>
          </p:cNvSpPr>
          <p:nvPr>
            <p:ph type="dt" sz="half" idx="10"/>
            <p:custDataLst>
              <p:tags r:id="rId6"/>
            </p:custDataLst>
          </p:nvPr>
        </p:nvSpPr>
        <p:spPr/>
        <p:txBody>
          <a:bodyPr wrap="square">
            <a:normAutofit/>
          </a:bodyPr>
          <a:p>
            <a:fld id="{5592522B-0F24-4480-B9DD-A9474A6880D6}" type="datetimeFigureOut">
              <a:rPr altLang="en-US" lang="zh-CN" smtClean="0"/>
            </a:fld>
            <a:endParaRPr altLang="en-US" lang="zh-CN"/>
          </a:p>
        </p:txBody>
      </p:sp>
      <p:sp>
        <p:nvSpPr>
          <p:cNvPr id="1048738" name="页脚占位符 7"/>
          <p:cNvSpPr>
            <a:spLocks noGrp="1"/>
          </p:cNvSpPr>
          <p:nvPr>
            <p:ph type="ftr" sz="quarter" idx="11"/>
            <p:custDataLst>
              <p:tags r:id="rId7"/>
            </p:custDataLst>
          </p:nvPr>
        </p:nvSpPr>
        <p:spPr/>
        <p:txBody>
          <a:bodyPr/>
          <a:p>
            <a:endParaRPr altLang="en-US" lang="zh-CN"/>
          </a:p>
        </p:txBody>
      </p:sp>
      <p:sp>
        <p:nvSpPr>
          <p:cNvPr id="1048740" name="灯片编号占位符 8"/>
          <p:cNvSpPr>
            <a:spLocks noGrp="1"/>
          </p:cNvSpPr>
          <p:nvPr>
            <p:ph type="sldNum" sz="quarter" idx="12"/>
            <p:custDataLst>
              <p:tags r:id="rId8"/>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2" name="标题 1"/>
          <p:cNvSpPr>
            <a:spLocks noGrp="1"/>
          </p:cNvSpPr>
          <p:nvPr>
            <p:ph type="title"/>
            <p:custDataLst>
              <p:tags r:id="rId1"/>
            </p:custDataLst>
          </p:nvPr>
        </p:nvSpPr>
        <p:spPr>
          <a:noFill/>
        </p:spPr>
        <p:txBody>
          <a:bodyPr anchor="ctr"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44" name="日期占位符 2"/>
          <p:cNvSpPr>
            <a:spLocks noGrp="1"/>
          </p:cNvSpPr>
          <p:nvPr>
            <p:ph type="dt" sz="half" idx="10"/>
            <p:custDataLst>
              <p:tags r:id="rId2"/>
            </p:custDataLst>
          </p:nvPr>
        </p:nvSpPr>
        <p:spPr/>
        <p:txBody>
          <a:bodyPr wrap="square">
            <a:normAutofit/>
          </a:bodyPr>
          <a:p>
            <a:fld id="{5592522B-0F24-4480-B9DD-A9474A6880D6}" type="datetimeFigureOut">
              <a:rPr altLang="en-US" lang="zh-CN" smtClean="0"/>
            </a:fld>
            <a:endParaRPr altLang="en-US" lang="zh-CN"/>
          </a:p>
        </p:txBody>
      </p:sp>
      <p:sp>
        <p:nvSpPr>
          <p:cNvPr id="1048746" name="页脚占位符 3"/>
          <p:cNvSpPr>
            <a:spLocks noGrp="1"/>
          </p:cNvSpPr>
          <p:nvPr>
            <p:ph type="ftr" sz="quarter" idx="11"/>
            <p:custDataLst>
              <p:tags r:id="rId3"/>
            </p:custDataLst>
          </p:nvPr>
        </p:nvSpPr>
        <p:spPr/>
        <p:txBody>
          <a:bodyPr/>
          <a:p>
            <a:endParaRPr altLang="en-US" lang="zh-CN"/>
          </a:p>
        </p:txBody>
      </p:sp>
      <p:sp>
        <p:nvSpPr>
          <p:cNvPr id="1048748" name="灯片编号占位符 4"/>
          <p:cNvSpPr>
            <a:spLocks noGrp="1"/>
          </p:cNvSpPr>
          <p:nvPr>
            <p:ph type="sldNum" sz="quarter" idx="12"/>
            <p:custDataLst>
              <p:tags r:id="rId4"/>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0" name="日期占位符 1"/>
          <p:cNvSpPr>
            <a:spLocks noGrp="1"/>
          </p:cNvSpPr>
          <p:nvPr>
            <p:ph type="dt" sz="half" idx="10"/>
            <p:custDataLst>
              <p:tags r:id="rId1"/>
            </p:custDataLst>
          </p:nvPr>
        </p:nvSpPr>
        <p:spPr/>
        <p:txBody>
          <a:bodyPr wrap="square">
            <a:normAutofit/>
          </a:bodyPr>
          <a:p>
            <a:fld id="{5592522B-0F24-4480-B9DD-A9474A6880D6}" type="datetimeFigureOut">
              <a:rPr altLang="en-US" lang="zh-CN" smtClean="0"/>
            </a:fld>
            <a:endParaRPr altLang="en-US" lang="zh-CN"/>
          </a:p>
        </p:txBody>
      </p:sp>
      <p:sp>
        <p:nvSpPr>
          <p:cNvPr id="1048752" name="页脚占位符 2"/>
          <p:cNvSpPr>
            <a:spLocks noGrp="1"/>
          </p:cNvSpPr>
          <p:nvPr>
            <p:ph type="ftr" sz="quarter" idx="11"/>
            <p:custDataLst>
              <p:tags r:id="rId2"/>
            </p:custDataLst>
          </p:nvPr>
        </p:nvSpPr>
        <p:spPr/>
        <p:txBody>
          <a:bodyPr/>
          <a:p>
            <a:endParaRPr altLang="en-US" lang="zh-CN"/>
          </a:p>
        </p:txBody>
      </p:sp>
      <p:sp>
        <p:nvSpPr>
          <p:cNvPr id="1048754" name="灯片编号占位符 3"/>
          <p:cNvSpPr>
            <a:spLocks noGrp="1"/>
          </p:cNvSpPr>
          <p:nvPr>
            <p:ph type="sldNum" sz="quarter" idx="12"/>
            <p:custDataLst>
              <p:tags r:id="rId3"/>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56" name="内容占位符 2"/>
          <p:cNvSpPr>
            <a:spLocks noGrp="1"/>
          </p:cNvSpPr>
          <p:nvPr>
            <p:ph idx="1"/>
            <p:custDataLst>
              <p:tags r:id="rId1"/>
            </p:custDataLst>
          </p:nvPr>
        </p:nvSpPr>
        <p:spPr>
          <a:xfrm>
            <a:off x="838200" y="360000"/>
            <a:ext cx="10515600" cy="5817600"/>
          </a:xfrm>
        </p:spPr>
        <p:txBody>
          <a:bodyPr wrap="square">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758" name="日期占位符 3"/>
          <p:cNvSpPr>
            <a:spLocks noGrp="1"/>
          </p:cNvSpPr>
          <p:nvPr>
            <p:ph type="dt" sz="half" idx="10"/>
            <p:custDataLst>
              <p:tags r:id="rId2"/>
            </p:custDataLst>
          </p:nvPr>
        </p:nvSpPr>
        <p:spPr/>
        <p:txBody>
          <a:bodyPr wrap="square">
            <a:normAutofit/>
          </a:bodyPr>
          <a:p>
            <a:fld id="{5592522B-0F24-4480-B9DD-A9474A6880D6}" type="datetimeFigureOut">
              <a:rPr altLang="en-US" lang="zh-CN" smtClean="0"/>
            </a:fld>
            <a:endParaRPr altLang="en-US" lang="zh-CN"/>
          </a:p>
        </p:txBody>
      </p:sp>
      <p:sp>
        <p:nvSpPr>
          <p:cNvPr id="1048760" name="页脚占位符 4"/>
          <p:cNvSpPr>
            <a:spLocks noGrp="1"/>
          </p:cNvSpPr>
          <p:nvPr>
            <p:ph type="ftr" sz="quarter" idx="11"/>
            <p:custDataLst>
              <p:tags r:id="rId3"/>
            </p:custDataLst>
          </p:nvPr>
        </p:nvSpPr>
        <p:spPr/>
        <p:txBody>
          <a:bodyPr/>
          <a:p>
            <a:endParaRPr altLang="en-US" lang="zh-CN"/>
          </a:p>
        </p:txBody>
      </p:sp>
      <p:sp>
        <p:nvSpPr>
          <p:cNvPr id="1048762" name="灯片编号占位符 5"/>
          <p:cNvSpPr>
            <a:spLocks noGrp="1"/>
          </p:cNvSpPr>
          <p:nvPr>
            <p:ph type="sldNum" sz="quarter" idx="12"/>
            <p:custDataLst>
              <p:tags r:id="rId4"/>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64" name="标题 1"/>
          <p:cNvSpPr>
            <a:spLocks noGrp="1"/>
          </p:cNvSpPr>
          <p:nvPr>
            <p:ph type="title"/>
            <p:custDataLst>
              <p:tags r:id="rId1"/>
            </p:custDataLst>
          </p:nvPr>
        </p:nvSpPr>
        <p:spPr>
          <a:xfrm>
            <a:off x="1014984" y="457200"/>
            <a:ext cx="10158984" cy="1069848"/>
          </a:xfrm>
          <a:noFill/>
        </p:spPr>
        <p:txBody>
          <a:bodyPr anchor="ctr"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66" name="文本占位符 2"/>
          <p:cNvSpPr>
            <a:spLocks noGrp="1"/>
          </p:cNvSpPr>
          <p:nvPr>
            <p:ph type="body" idx="1" hasCustomPrompt="1"/>
            <p:custDataLst>
              <p:tags r:id="rId2"/>
            </p:custDataLst>
          </p:nvPr>
        </p:nvSpPr>
        <p:spPr>
          <a:xfrm>
            <a:off x="1014984" y="1658138"/>
            <a:ext cx="10158984" cy="576000"/>
          </a:xfrm>
        </p:spPr>
        <p:txBody>
          <a:bodyPr anchor="t" wrap="square">
            <a:normAutofit/>
          </a:bodyPr>
          <a:lstStyle>
            <a:lvl1pPr indent="0" marL="0">
              <a:buNone/>
              <a:defRPr b="0" sz="20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a:t>
            </a:r>
            <a:r>
              <a:rPr altLang="en-US" lang="zh-CN"/>
              <a:t>此处编辑副标题</a:t>
            </a:r>
            <a:endParaRPr altLang="en-US" dirty="0" lang="zh-CN"/>
          </a:p>
        </p:txBody>
      </p:sp>
      <p:sp>
        <p:nvSpPr>
          <p:cNvPr id="1048768" name="日期占位符 6"/>
          <p:cNvSpPr>
            <a:spLocks noGrp="1"/>
          </p:cNvSpPr>
          <p:nvPr>
            <p:ph type="dt" sz="half" idx="10"/>
            <p:custDataLst>
              <p:tags r:id="rId3"/>
            </p:custDataLst>
          </p:nvPr>
        </p:nvSpPr>
        <p:spPr/>
        <p:txBody>
          <a:bodyPr wrap="square">
            <a:normAutofit/>
          </a:bodyPr>
          <a:p>
            <a:fld id="{5592522B-0F24-4480-B9DD-A9474A6880D6}" type="datetimeFigureOut">
              <a:rPr altLang="en-US" lang="zh-CN" smtClean="0"/>
            </a:fld>
            <a:endParaRPr altLang="en-US" lang="zh-CN"/>
          </a:p>
        </p:txBody>
      </p:sp>
      <p:sp>
        <p:nvSpPr>
          <p:cNvPr id="1048770" name="页脚占位符 7"/>
          <p:cNvSpPr>
            <a:spLocks noGrp="1"/>
          </p:cNvSpPr>
          <p:nvPr>
            <p:ph type="ftr" sz="quarter" idx="11"/>
            <p:custDataLst>
              <p:tags r:id="rId4"/>
            </p:custDataLst>
          </p:nvPr>
        </p:nvSpPr>
        <p:spPr/>
        <p:txBody>
          <a:bodyPr/>
          <a:p>
            <a:endParaRPr altLang="en-US" lang="zh-CN"/>
          </a:p>
        </p:txBody>
      </p:sp>
      <p:sp>
        <p:nvSpPr>
          <p:cNvPr id="1048772" name="灯片编号占位符 8"/>
          <p:cNvSpPr>
            <a:spLocks noGrp="1"/>
          </p:cNvSpPr>
          <p:nvPr>
            <p:ph type="sldNum" sz="quarter" idx="12"/>
            <p:custDataLst>
              <p:tags r:id="rId5"/>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774" name="矩形 2"/>
          <p:cNvSpPr/>
          <p:nvPr userDrawn="1">
            <p:custDataLst>
              <p:tags r:id="rId1"/>
            </p:custDataLst>
          </p:nvPr>
        </p:nvSpPr>
        <p:spPr>
          <a:xfrm>
            <a:off x="0" y="-9054"/>
            <a:ext cx="12192000" cy="6867054"/>
          </a:xfrm>
          <a:prstGeom prst="rect"/>
          <a:gradFill flip="none" rotWithShape="1">
            <a:gsLst>
              <a:gs pos="0">
                <a:schemeClr val="accent4">
                  <a:lumMod val="60000"/>
                  <a:lumOff val="40000"/>
                </a:schemeClr>
              </a:gs>
              <a:gs pos="100000">
                <a:schemeClr val="accent4">
                  <a:lumMod val="60000"/>
                  <a:lumOff val="40000"/>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65" name="@svg_bg2" descr="C:/Users/kingsoft/AppData/Local/Temp/fig2wpp/@svg_bg2.svg"/>
          <p:cNvPicPr>
            <a:picLocks noChangeAspect="1"/>
          </p:cNvPicPr>
          <p:nvPr userDrawn="1">
            <p:custDataLst>
              <p:tags r:id="rId2"/>
            </p:custDataLst>
          </p:nvPr>
        </p:nvPicPr>
        <p:blipFill>
          <a:blip xmlns:r="http://schemas.openxmlformats.org/officeDocument/2006/relationships" r:embed="rId3"/>
          <a:stretch>
            <a:fillRect/>
          </a:stretch>
        </p:blipFill>
        <p:spPr>
          <a:xfrm>
            <a:off x="3175" y="0"/>
            <a:ext cx="12188825" cy="6858000"/>
          </a:xfrm>
          <a:prstGeom prst="rect"/>
        </p:spPr>
      </p:pic>
      <p:pic>
        <p:nvPicPr>
          <p:cNvPr id="2097167" name="@png2x" descr="C:/Users/kingsoft/AppData/Local/Temp/fig2wpp/@png2x.png"/>
          <p:cNvPicPr>
            <a:picLocks noChangeAspect="1"/>
          </p:cNvPicPr>
          <p:nvPr userDrawn="1">
            <p:custDataLst>
              <p:tags r:id="rId4"/>
            </p:custDataLst>
          </p:nvPr>
        </p:nvPicPr>
        <p:blipFill>
          <a:blip xmlns:r="http://schemas.openxmlformats.org/officeDocument/2006/relationships" r:embed="rId5"/>
          <a:stretch>
            <a:fillRect/>
          </a:stretch>
        </p:blipFill>
        <p:spPr>
          <a:xfrm>
            <a:off x="0" y="0"/>
            <a:ext cx="12188825" cy="6858000"/>
          </a:xfrm>
          <a:prstGeom prst="rect"/>
        </p:spPr>
      </p:pic>
      <p:sp>
        <p:nvSpPr>
          <p:cNvPr id="1048776" name="标题 1"/>
          <p:cNvSpPr>
            <a:spLocks noGrp="1"/>
          </p:cNvSpPr>
          <p:nvPr>
            <p:ph type="ctrTitle"/>
            <p:custDataLst>
              <p:tags r:id="rId6"/>
            </p:custDataLst>
          </p:nvPr>
        </p:nvSpPr>
        <p:spPr>
          <a:xfrm>
            <a:off x="1014984" y="606577"/>
            <a:ext cx="10158984" cy="2958491"/>
          </a:xfrm>
          <a:noFill/>
        </p:spPr>
        <p:txBody>
          <a:bodyPr anchor="b" wrap="square">
            <a:normAutofit/>
          </a:bodyPr>
          <a:lstStyle>
            <a:lvl1pPr algn="ctr">
              <a:lnSpc>
                <a:spcPct val="100000"/>
              </a:lnSpc>
              <a:defRPr b="0" sz="6400">
                <a:solidFill>
                  <a:schemeClr val="tx2"/>
                </a:solidFill>
                <a:latin typeface="+mj-ea"/>
                <a:ea typeface="+mj-ea"/>
              </a:defRPr>
            </a:lvl1pPr>
          </a:lstStyle>
          <a:p>
            <a:r>
              <a:rPr altLang="en-US" dirty="0" lang="zh-CN"/>
              <a:t>单击此处编辑母版标题样式</a:t>
            </a:r>
            <a:endParaRPr altLang="en-US" dirty="0" lang="zh-CN"/>
          </a:p>
        </p:txBody>
      </p:sp>
      <p:sp>
        <p:nvSpPr>
          <p:cNvPr id="1048778" name="日期占位符 3"/>
          <p:cNvSpPr>
            <a:spLocks noGrp="1"/>
          </p:cNvSpPr>
          <p:nvPr>
            <p:ph type="dt" sz="half" idx="10"/>
            <p:custDataLst>
              <p:tags r:id="rId7"/>
            </p:custDataLst>
          </p:nvPr>
        </p:nvSpPr>
        <p:spPr/>
        <p:txBody>
          <a:bodyPr wrap="square">
            <a:normAutofit/>
          </a:bodyPr>
          <a:p>
            <a:fld id="{5592522B-0F24-4480-B9DD-A9474A6880D6}" type="datetimeFigureOut">
              <a:rPr altLang="en-US" lang="zh-CN" smtClean="0"/>
            </a:fld>
            <a:endParaRPr altLang="en-US" lang="zh-CN"/>
          </a:p>
        </p:txBody>
      </p:sp>
      <p:sp>
        <p:nvSpPr>
          <p:cNvPr id="1048780" name="页脚占位符 4"/>
          <p:cNvSpPr>
            <a:spLocks noGrp="1"/>
          </p:cNvSpPr>
          <p:nvPr>
            <p:ph type="ftr" sz="quarter" idx="11"/>
            <p:custDataLst>
              <p:tags r:id="rId8"/>
            </p:custDataLst>
          </p:nvPr>
        </p:nvSpPr>
        <p:spPr/>
        <p:txBody>
          <a:bodyPr/>
          <a:p>
            <a:endParaRPr altLang="en-US" lang="zh-CN"/>
          </a:p>
        </p:txBody>
      </p:sp>
      <p:sp>
        <p:nvSpPr>
          <p:cNvPr id="1048782" name="灯片编号占位符 5"/>
          <p:cNvSpPr>
            <a:spLocks noGrp="1"/>
          </p:cNvSpPr>
          <p:nvPr>
            <p:ph type="sldNum" sz="quarter" idx="12"/>
            <p:custDataLst>
              <p:tags r:id="rId9"/>
            </p:custDataLst>
          </p:nvPr>
        </p:nvSpPr>
        <p:spPr>
          <a:xfrm>
            <a:off x="8610600" y="6356350"/>
            <a:ext cx="2743200" cy="365125"/>
          </a:xfrm>
        </p:spPr>
        <p:txBody>
          <a:bodyPr wrap="square">
            <a:normAutofit/>
          </a:bodyPr>
          <a:p>
            <a:fld id="{BE5F26B5-172A-4DC2-B0B7-181CFC56B87C}" type="slidenum">
              <a:rPr altLang="en-US" lang="zh-CN" smtClean="0"/>
            </a:fld>
            <a:endParaRPr altLang="en-US" lang="zh-CN"/>
          </a:p>
        </p:txBody>
      </p:sp>
      <p:sp>
        <p:nvSpPr>
          <p:cNvPr id="1048784" name="文本占位符 23"/>
          <p:cNvSpPr>
            <a:spLocks noGrp="1"/>
          </p:cNvSpPr>
          <p:nvPr>
            <p:ph type="body" sz="quarter" idx="17" hasCustomPrompt="1"/>
            <p:custDataLst>
              <p:tags r:id="rId10"/>
            </p:custDataLst>
          </p:nvPr>
        </p:nvSpPr>
        <p:spPr>
          <a:xfrm>
            <a:off x="1014984" y="3758184"/>
            <a:ext cx="10158984" cy="1962392"/>
          </a:xfrm>
          <a:noFill/>
        </p:spPr>
        <p:txBody>
          <a:bodyPr anchor="t" wrap="square">
            <a:normAutofit/>
          </a:bodyPr>
          <a:lstStyle>
            <a:lvl1pPr algn="ctr" indent="0" marL="0">
              <a:lnSpc>
                <a:spcPct val="100000"/>
              </a:lnSpc>
              <a:buNone/>
              <a:defRPr b="0" sz="1800">
                <a:solidFill>
                  <a:schemeClr val="tx2"/>
                </a:solidFill>
                <a:latin typeface="+mj-ea"/>
                <a:ea typeface="+mj-ea"/>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7.xml"/><Relationship Id="rId13" Type="http://schemas.openxmlformats.org/officeDocument/2006/relationships/tags" Target="../tags/tag68.xml"/><Relationship Id="rId14" Type="http://schemas.openxmlformats.org/officeDocument/2006/relationships/image" Target="../media/image1.png"/><Relationship Id="rId15" Type="http://schemas.openxmlformats.org/officeDocument/2006/relationships/tags" Target="../tags/tag69.xml"/><Relationship Id="rId16" Type="http://schemas.openxmlformats.org/officeDocument/2006/relationships/tags" Target="../tags/tag70.xml"/><Relationship Id="rId17" Type="http://schemas.openxmlformats.org/officeDocument/2006/relationships/tags" Target="../tags/tag71.xml"/><Relationship Id="rId18" Type="http://schemas.openxmlformats.org/officeDocument/2006/relationships/tags" Target="../tags/tag72.xml"/><Relationship Id="rId19" Type="http://schemas.openxmlformats.org/officeDocument/2006/relationships/tags" Target="../tags/tag73.xml"/><Relationship Id="rId20" Type="http://schemas.openxmlformats.org/officeDocument/2006/relationships/tags" Target="../tags/tag74.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745" r:id="rId1"/>
    <p:sldLayoutId id="2147485746" r:id="rId2"/>
    <p:sldLayoutId id="2147485747" r:id="rId3"/>
    <p:sldLayoutId id="2147485748" r:id="rId4"/>
    <p:sldLayoutId id="2147485749" r:id="rId5"/>
    <p:sldLayoutId id="2147485750" r:id="rId6"/>
    <p:sldLayoutId id="2147485751" r:id="rId7"/>
    <p:sldLayoutId id="2147485752" r:id="rId8"/>
    <p:sldLayoutId id="2147485753" r:id="rId9"/>
    <p:sldLayoutId id="2147485754" r:id="rId10"/>
    <p:sldLayoutId id="214748575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6"/>
          <p:cNvSpPr/>
          <p:nvPr userDrawn="1">
            <p:custDataLst>
              <p:tags r:id="rId12"/>
            </p:custDataLst>
          </p:nvPr>
        </p:nvSpPr>
        <p:spPr>
          <a:xfrm>
            <a:off x="0" y="-9054"/>
            <a:ext cx="12192000" cy="6867054"/>
          </a:xfrm>
          <a:prstGeom prst="rect"/>
          <a:gradFill flip="none" rotWithShape="1">
            <a:gsLst>
              <a:gs pos="0">
                <a:schemeClr val="accent4">
                  <a:lumMod val="60000"/>
                  <a:lumOff val="40000"/>
                </a:schemeClr>
              </a:gs>
              <a:gs pos="100000">
                <a:schemeClr val="accent4">
                  <a:lumMod val="60000"/>
                  <a:lumOff val="40000"/>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3" name="@svg_bg3" descr="C:/Users/kingsoft/AppData/Local/Temp/fig2wpp/@svg_bg3.svg"/>
          <p:cNvPicPr>
            <a:picLocks noChangeAspect="1"/>
          </p:cNvPicPr>
          <p:nvPr userDrawn="1">
            <p:custDataLst>
              <p:tags r:id="rId13"/>
            </p:custDataLst>
          </p:nvPr>
        </p:nvPicPr>
        <p:blipFill>
          <a:blip xmlns:r="http://schemas.openxmlformats.org/officeDocument/2006/relationships" r:embed="rId14"/>
          <a:stretch>
            <a:fillRect/>
          </a:stretch>
        </p:blipFill>
        <p:spPr>
          <a:xfrm>
            <a:off x="-31955" y="-9054"/>
            <a:ext cx="12188825" cy="6858000"/>
          </a:xfrm>
          <a:prstGeom prst="rect"/>
        </p:spPr>
      </p:pic>
      <p:sp>
        <p:nvSpPr>
          <p:cNvPr id="1048656" name="标题占位符 1"/>
          <p:cNvSpPr>
            <a:spLocks noGrp="1"/>
          </p:cNvSpPr>
          <p:nvPr>
            <p:ph type="title"/>
            <p:custDataLst>
              <p:tags r:id="rId15"/>
            </p:custDataLst>
          </p:nvPr>
        </p:nvSpPr>
        <p:spPr>
          <a:xfrm>
            <a:off x="1014984" y="457200"/>
            <a:ext cx="10158984" cy="1069848"/>
          </a:xfrm>
          <a:prstGeom prst="rect"/>
          <a:noFill/>
        </p:spPr>
        <p:txBody>
          <a:bodyPr anchor="ctr" bIns="0" lIns="0" rIns="0" rtlCol="0" tIns="0" vert="horz" wrap="square">
            <a:normAutofit/>
          </a:bodyPr>
          <a:p>
            <a:pPr lvl="0"/>
            <a:r>
              <a:rPr altLang="en-US" dirty="0" lang="zh-CN"/>
              <a:t>单击此处编辑母版标题样式</a:t>
            </a:r>
            <a:endParaRPr altLang="en-US" dirty="0" lang="zh-CN"/>
          </a:p>
        </p:txBody>
      </p:sp>
      <p:sp>
        <p:nvSpPr>
          <p:cNvPr id="1048658" name="文本占位符 2"/>
          <p:cNvSpPr>
            <a:spLocks noGrp="1"/>
          </p:cNvSpPr>
          <p:nvPr>
            <p:ph type="body" idx="1"/>
            <p:custDataLst>
              <p:tags r:id="rId16"/>
            </p:custDataLst>
          </p:nvPr>
        </p:nvSpPr>
        <p:spPr>
          <a:xfrm>
            <a:off x="1014984" y="1773936"/>
            <a:ext cx="10158984" cy="4187952"/>
          </a:xfrm>
          <a:prstGeom prst="rect"/>
          <a:noFill/>
        </p:spPr>
        <p:txBody>
          <a:bodyPr anchor="t" bIns="0" lIns="0" rIns="0" rtlCol="0" tIns="0" vert="horz" wrap="square">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17"/>
            </p:custDataLst>
          </p:nvPr>
        </p:nvSpPr>
        <p:spPr>
          <a:xfrm>
            <a:off x="838200" y="6356350"/>
            <a:ext cx="2743200" cy="365125"/>
          </a:xfrm>
          <a:prstGeom prst="rect"/>
        </p:spPr>
        <p:txBody>
          <a:bodyPr anchor="ctr" bIns="45720" lIns="91440" rIns="91440" rtlCol="0" tIns="45720" vert="horz" wrap="square">
            <a:normAutofit/>
          </a:bodyPr>
          <a:lstStyle>
            <a:lvl1pPr algn="l">
              <a:defRPr sz="1200">
                <a:solidFill>
                  <a:schemeClr val="tx1">
                    <a:tint val="75000"/>
                  </a:schemeClr>
                </a:solidFill>
                <a:latin typeface="汉仪正圆-75W" panose="00020600040101010101" charset="-122"/>
                <a:ea typeface="汉仪正圆-75W" panose="00020600040101010101" charset="-122"/>
                <a:cs typeface="汉仪正圆-75W" panose="00020600040101010101" charset="-122"/>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18"/>
            </p:custDataLst>
          </p:nvPr>
        </p:nvSpPr>
        <p:spPr>
          <a:xfrm>
            <a:off x="4038600" y="6356350"/>
            <a:ext cx="4114800" cy="365125"/>
          </a:xfrm>
          <a:prstGeom prst="rect"/>
        </p:spPr>
        <p:txBody>
          <a:bodyPr anchor="ctr" bIns="45720" lIns="91440" rIns="91440" rtlCol="0" tIns="45720" vert="horz">
            <a:normAutofit/>
          </a:bodyPr>
          <a:lstStyle>
            <a:lvl1pPr algn="ctr">
              <a:defRPr sz="1200">
                <a:solidFill>
                  <a:schemeClr val="tx1">
                    <a:tint val="75000"/>
                  </a:schemeClr>
                </a:solidFill>
                <a:latin typeface="汉仪正圆-75W" panose="00020600040101010101" charset="-122"/>
                <a:ea typeface="汉仪正圆-75W" panose="00020600040101010101" charset="-122"/>
                <a:cs typeface="汉仪正圆-75W" panose="00020600040101010101" charset="-122"/>
              </a:defRPr>
            </a:lvl1pPr>
          </a:lstStyle>
          <a:p>
            <a:endParaRPr altLang="en-US" lang="zh-CN"/>
          </a:p>
        </p:txBody>
      </p:sp>
      <p:sp>
        <p:nvSpPr>
          <p:cNvPr id="1048664" name="灯片编号占位符 5"/>
          <p:cNvSpPr>
            <a:spLocks noGrp="1"/>
          </p:cNvSpPr>
          <p:nvPr>
            <p:ph type="sldNum" sz="quarter" idx="4"/>
            <p:custDataLst>
              <p:tags r:id="rId19"/>
            </p:custDataLst>
          </p:nvPr>
        </p:nvSpPr>
        <p:spPr>
          <a:xfrm>
            <a:off x="8610600" y="6356350"/>
            <a:ext cx="2743200" cy="365125"/>
          </a:xfrm>
          <a:prstGeom prst="rect"/>
        </p:spPr>
        <p:txBody>
          <a:bodyPr anchor="ctr" bIns="45720" lIns="91440" rIns="91440" rtlCol="0" tIns="45720" vert="horz" wrap="square">
            <a:normAutofit/>
          </a:bodyPr>
          <a:lstStyle>
            <a:lvl1pPr algn="r">
              <a:defRPr sz="1200">
                <a:solidFill>
                  <a:schemeClr val="tx1">
                    <a:tint val="75000"/>
                  </a:schemeClr>
                </a:solidFill>
                <a:latin typeface="汉仪正圆-75W" panose="00020600040101010101" charset="-122"/>
                <a:ea typeface="汉仪正圆-75W" panose="00020600040101010101" charset="-122"/>
                <a:cs typeface="汉仪正圆-75W" panose="00020600040101010101" charset="-122"/>
              </a:defRPr>
            </a:lvl1pPr>
          </a:lstStyle>
          <a:p>
            <a:fld id="{BE5F26B5-172A-4DC2-B0B7-181CFC56B87C}" type="slidenum">
              <a:rPr altLang="en-US" lang="zh-CN" smtClean="0"/>
            </a:fld>
            <a:endParaRPr altLang="en-US" lang="zh-CN"/>
          </a:p>
        </p:txBody>
      </p:sp>
      <p:sp>
        <p:nvSpPr>
          <p:cNvPr id="1048666" name="KSO_TEMPLATE" hidden="1"/>
          <p:cNvSpPr/>
          <p:nvPr userDrawn="1">
            <p:custDataLst>
              <p:tags r:id="rId20"/>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5782" r:id="rId1"/>
    <p:sldLayoutId id="2147485783" r:id="rId2"/>
    <p:sldLayoutId id="2147485784" r:id="rId3"/>
    <p:sldLayoutId id="2147485785" r:id="rId4"/>
    <p:sldLayoutId id="2147485786" r:id="rId5"/>
    <p:sldLayoutId id="2147485787" r:id="rId6"/>
    <p:sldLayoutId id="2147485788" r:id="rId7"/>
    <p:sldLayoutId id="2147485789" r:id="rId8"/>
    <p:sldLayoutId id="2147485790" r:id="rId9"/>
    <p:sldLayoutId id="2147485791" r:id="rId10"/>
    <p:sldLayoutId id="2147485792" r:id="rId11"/>
  </p:sldLayoutIdLst>
  <p:txStyles>
    <p:titleStyle>
      <a:lvl1pPr algn="ctr" defTabSz="914400" eaLnBrk="1" hangingPunct="1" latinLnBrk="0" rtl="0">
        <a:lnSpc>
          <a:spcPct val="100000"/>
        </a:lnSpc>
        <a:spcBef>
          <a:spcPct val="0"/>
        </a:spcBef>
        <a:buNone/>
        <a:defRPr altLang="en-US" b="0" dirty="0" sz="3400" kern="1200" lang="zh-CN">
          <a:solidFill>
            <a:schemeClr val="tx2"/>
          </a:solidFill>
          <a:latin typeface="+mj-ea"/>
          <a:ea typeface="+mj-ea"/>
          <a:cs typeface="汉仪正圆-75W" panose="00020600040101010101" charset="-122"/>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b="0" sz="1800" kern="1200">
          <a:solidFill>
            <a:schemeClr val="tx2"/>
          </a:solidFill>
          <a:latin typeface="+mn-ea"/>
          <a:ea typeface="+mn-ea"/>
          <a:cs typeface="汉仪正圆-75W" panose="00020600040101010101" charset="-122"/>
        </a:defRPr>
      </a:lvl1pPr>
      <a:lvl2pPr algn="l" defTabSz="914400" eaLnBrk="1" hangingPunct="1" indent="-206375" latinLnBrk="0" marL="538480" rtl="0">
        <a:lnSpc>
          <a:spcPct val="130000"/>
        </a:lnSpc>
        <a:spcBef>
          <a:spcPts val="0"/>
        </a:spcBef>
        <a:buFont typeface="Arial" panose="02080604020202020204" pitchFamily="34" charset="0"/>
        <a:buChar char="•"/>
        <a:defRPr b="0" sz="1800" kern="1200">
          <a:solidFill>
            <a:schemeClr val="tx2"/>
          </a:solidFill>
          <a:latin typeface="+mn-ea"/>
          <a:ea typeface="+mn-ea"/>
          <a:cs typeface="汉仪正圆-75W" panose="00020600040101010101" charset="-122"/>
        </a:defRPr>
      </a:lvl2pPr>
      <a:lvl3pPr algn="l" defTabSz="914400" eaLnBrk="1" hangingPunct="1" indent="-161925" latinLnBrk="0" marL="798830" rtl="0">
        <a:lnSpc>
          <a:spcPct val="130000"/>
        </a:lnSpc>
        <a:spcBef>
          <a:spcPts val="0"/>
        </a:spcBef>
        <a:buFont typeface="Arial" panose="02080604020202020204" pitchFamily="34" charset="0"/>
        <a:buChar char="•"/>
        <a:defRPr b="0" sz="1600" kern="1200">
          <a:solidFill>
            <a:schemeClr val="tx2"/>
          </a:solidFill>
          <a:latin typeface="+mn-ea"/>
          <a:ea typeface="+mn-ea"/>
          <a:cs typeface="汉仪正圆-75W" panose="00020600040101010101" charset="-122"/>
        </a:defRPr>
      </a:lvl3pPr>
      <a:lvl4pPr algn="l" defTabSz="914400" eaLnBrk="1" hangingPunct="1" indent="-149225" latinLnBrk="0" marL="1030605" rtl="0">
        <a:lnSpc>
          <a:spcPct val="130000"/>
        </a:lnSpc>
        <a:spcBef>
          <a:spcPts val="0"/>
        </a:spcBef>
        <a:buFont typeface="Arial" panose="02080604020202020204" pitchFamily="34" charset="0"/>
        <a:buChar char="•"/>
        <a:defRPr b="0" sz="1400" kern="1200">
          <a:solidFill>
            <a:schemeClr val="tx2"/>
          </a:solidFill>
          <a:latin typeface="+mn-ea"/>
          <a:ea typeface="+mn-ea"/>
          <a:cs typeface="汉仪正圆-75W" panose="00020600040101010101" charset="-122"/>
        </a:defRPr>
      </a:lvl4pPr>
      <a:lvl5pPr algn="l" defTabSz="914400" eaLnBrk="1" hangingPunct="1" indent="-127000" latinLnBrk="0" marL="1235075" rtl="0">
        <a:lnSpc>
          <a:spcPct val="130000"/>
        </a:lnSpc>
        <a:spcBef>
          <a:spcPts val="0"/>
        </a:spcBef>
        <a:buFont typeface="Arial" panose="02080604020202020204" pitchFamily="34" charset="0"/>
        <a:buChar char="•"/>
        <a:defRPr b="0" sz="1200" kern="1200">
          <a:solidFill>
            <a:schemeClr val="tx2"/>
          </a:solidFill>
          <a:latin typeface="+mn-ea"/>
          <a:ea typeface="+mn-ea"/>
          <a:cs typeface="汉仪正圆-75W" panose="00020600040101010101"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tags" Target="../tags/tag76.xml"/><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tags" Target="../tags/tag82.xml"/><Relationship Id="rId5" Type="http://schemas.openxmlformats.org/officeDocument/2006/relationships/tags" Target="../tags/tag83.xml"/><Relationship Id="rId6" Type="http://schemas.openxmlformats.org/officeDocument/2006/relationships/tags" Target="../tags/tag84.xml"/><Relationship Id="rId7" Type="http://schemas.openxmlformats.org/officeDocument/2006/relationships/tags" Target="../tags/tag85.xml"/><Relationship Id="rId8" Type="http://schemas.openxmlformats.org/officeDocument/2006/relationships/tags" Target="../tags/tag86.xml"/><Relationship Id="rId9" Type="http://schemas.openxmlformats.org/officeDocument/2006/relationships/tags" Target="../tags/tag87.xml"/><Relationship Id="rId10" Type="http://schemas.openxmlformats.org/officeDocument/2006/relationships/tags" Target="../tags/tag88.xml"/><Relationship Id="rId11" Type="http://schemas.openxmlformats.org/officeDocument/2006/relationships/tags" Target="../tags/tag89.xml"/><Relationship Id="rId12" Type="http://schemas.openxmlformats.org/officeDocument/2006/relationships/tags" Target="../tags/tag90.xml"/><Relationship Id="rId13"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91.xml"/><Relationship Id="rId2" Type="http://schemas.openxmlformats.org/officeDocument/2006/relationships/tags" Target="../tags/tag92.xml"/><Relationship Id="rId3" Type="http://schemas.openxmlformats.org/officeDocument/2006/relationships/tags" Target="../tags/tag93.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tags" Target="../tags/tag103.xml"/><Relationship Id="rId3" Type="http://schemas.openxmlformats.org/officeDocument/2006/relationships/tags" Target="../tags/tag104.xml"/><Relationship Id="rId4" Type="http://schemas.openxmlformats.org/officeDocument/2006/relationships/tags" Target="../tags/tag105.xml"/><Relationship Id="rId5" Type="http://schemas.openxmlformats.org/officeDocument/2006/relationships/tags" Target="../tags/tag106.xml"/><Relationship Id="rId6" Type="http://schemas.openxmlformats.org/officeDocument/2006/relationships/tags" Target="../tags/tag107.xml"/><Relationship Id="rId7" Type="http://schemas.openxmlformats.org/officeDocument/2006/relationships/tags" Target="../tags/tag108.xml"/><Relationship Id="rId8" Type="http://schemas.openxmlformats.org/officeDocument/2006/relationships/tags" Target="../tags/tag109.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tags" Target="../tags/tag133.xml"/><Relationship Id="rId6" Type="http://schemas.openxmlformats.org/officeDocument/2006/relationships/tags" Target="../tags/tag134.xml"/><Relationship Id="rId7" Type="http://schemas.openxmlformats.org/officeDocument/2006/relationships/tags" Target="../tags/tag135.xml"/><Relationship Id="rId8" Type="http://schemas.openxmlformats.org/officeDocument/2006/relationships/tags" Target="../tags/tag136.xml"/><Relationship Id="rId9" Type="http://schemas.openxmlformats.org/officeDocument/2006/relationships/tags" Target="../tags/tag137.xml"/><Relationship Id="rId10" Type="http://schemas.openxmlformats.org/officeDocument/2006/relationships/tags" Target="../tags/tag138.xml"/><Relationship Id="rId11" Type="http://schemas.openxmlformats.org/officeDocument/2006/relationships/tags" Target="../tags/tag139.xml"/><Relationship Id="rId12" Type="http://schemas.openxmlformats.org/officeDocument/2006/relationships/tags" Target="../tags/tag140.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tags" Target="../tags/tag145.xml"/><Relationship Id="rId6" Type="http://schemas.openxmlformats.org/officeDocument/2006/relationships/tags" Target="../tags/tag146.xml"/><Relationship Id="rId7" Type="http://schemas.openxmlformats.org/officeDocument/2006/relationships/tags" Target="../tags/tag147.xml"/><Relationship Id="rId8" Type="http://schemas.openxmlformats.org/officeDocument/2006/relationships/tags" Target="../tags/tag148.xml"/><Relationship Id="rId9" Type="http://schemas.openxmlformats.org/officeDocument/2006/relationships/tags" Target="../tags/tag149.xml"/><Relationship Id="rId10" Type="http://schemas.openxmlformats.org/officeDocument/2006/relationships/tags" Target="../tags/tag150.xml"/><Relationship Id="rId11" Type="http://schemas.openxmlformats.org/officeDocument/2006/relationships/tags" Target="../tags/tag151.xml"/><Relationship Id="rId12" Type="http://schemas.openxmlformats.org/officeDocument/2006/relationships/tags" Target="../tags/tag152.xml"/><Relationship Id="rId13" Type="http://schemas.openxmlformats.org/officeDocument/2006/relationships/tags" Target="../tags/tag153.xml"/><Relationship Id="rId14" Type="http://schemas.openxmlformats.org/officeDocument/2006/relationships/tags" Target="../tags/tag154.xml"/><Relationship Id="rId15" Type="http://schemas.openxmlformats.org/officeDocument/2006/relationships/tags" Target="../tags/tag155.xml"/><Relationship Id="rId16" Type="http://schemas.openxmlformats.org/officeDocument/2006/relationships/tags" Target="../tags/tag156.xml"/><Relationship Id="rId17" Type="http://schemas.openxmlformats.org/officeDocument/2006/relationships/tags" Target="../tags/tag157.xml"/><Relationship Id="rId18" Type="http://schemas.openxmlformats.org/officeDocument/2006/relationships/tags" Target="../tags/tag158.xml"/><Relationship Id="rId19" Type="http://schemas.openxmlformats.org/officeDocument/2006/relationships/tags" Target="../tags/tag159.xml"/><Relationship Id="rId20" Type="http://schemas.openxmlformats.org/officeDocument/2006/relationships/tags" Target="../tags/tag160.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tags" Target="../tags/tag165.xml"/><Relationship Id="rId6" Type="http://schemas.openxmlformats.org/officeDocument/2006/relationships/tags" Target="../tags/tag166.xml"/><Relationship Id="rId7" Type="http://schemas.openxmlformats.org/officeDocument/2006/relationships/tags" Target="../tags/tag167.xml"/><Relationship Id="rId8" Type="http://schemas.openxmlformats.org/officeDocument/2006/relationships/tags" Target="../tags/tag168.xml"/><Relationship Id="rId9" Type="http://schemas.openxmlformats.org/officeDocument/2006/relationships/tags" Target="../tags/tag169.xml"/><Relationship Id="rId10" Type="http://schemas.openxmlformats.org/officeDocument/2006/relationships/tags" Target="../tags/tag170.xml"/><Relationship Id="rId11" Type="http://schemas.openxmlformats.org/officeDocument/2006/relationships/tags" Target="../tags/tag171.xml"/><Relationship Id="rId12" Type="http://schemas.openxmlformats.org/officeDocument/2006/relationships/tags" Target="../tags/tag172.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tags" Target="../tags/tag178.xml"/><Relationship Id="rId7" Type="http://schemas.openxmlformats.org/officeDocument/2006/relationships/tags" Target="../tags/tag179.xml"/><Relationship Id="rId8" Type="http://schemas.openxmlformats.org/officeDocument/2006/relationships/tags" Target="../tags/tag180.xml"/><Relationship Id="rId9" Type="http://schemas.openxmlformats.org/officeDocument/2006/relationships/tags" Target="../tags/tag181.xml"/><Relationship Id="rId10" Type="http://schemas.openxmlformats.org/officeDocument/2006/relationships/tags" Target="../tags/tag182.xml"/><Relationship Id="rId11" Type="http://schemas.openxmlformats.org/officeDocument/2006/relationships/tags" Target="../tags/tag183.xml"/><Relationship Id="rId12" Type="http://schemas.openxmlformats.org/officeDocument/2006/relationships/tags" Target="../tags/tag184.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tags" Target="../tags/tag196.xml"/><Relationship Id="rId10" Type="http://schemas.openxmlformats.org/officeDocument/2006/relationships/tags" Target="../tags/tag197.xml"/><Relationship Id="rId11" Type="http://schemas.openxmlformats.org/officeDocument/2006/relationships/tags" Target="../tags/tag198.xml"/><Relationship Id="rId12" Type="http://schemas.openxmlformats.org/officeDocument/2006/relationships/tags" Target="../tags/tag199.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tags" Target="../tags/tag217.xml"/><Relationship Id="rId7" Type="http://schemas.openxmlformats.org/officeDocument/2006/relationships/tags" Target="../tags/tag218.xml"/><Relationship Id="rId8" Type="http://schemas.openxmlformats.org/officeDocument/2006/relationships/tags" Target="../tags/tag219.xml"/><Relationship Id="rId9" Type="http://schemas.openxmlformats.org/officeDocument/2006/relationships/tags" Target="../tags/tag220.xml"/><Relationship Id="rId10" Type="http://schemas.openxmlformats.org/officeDocument/2006/relationships/tags" Target="../tags/tag221.xml"/><Relationship Id="rId11" Type="http://schemas.openxmlformats.org/officeDocument/2006/relationships/tags" Target="../tags/tag222.xml"/><Relationship Id="rId12" Type="http://schemas.openxmlformats.org/officeDocument/2006/relationships/tags" Target="../tags/tag223.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tags" Target="../tags/tag227.xml"/><Relationship Id="rId5" Type="http://schemas.openxmlformats.org/officeDocument/2006/relationships/tags" Target="../tags/tag228.xml"/><Relationship Id="rId6" Type="http://schemas.openxmlformats.org/officeDocument/2006/relationships/tags" Target="../tags/tag229.xml"/><Relationship Id="rId7" Type="http://schemas.openxmlformats.org/officeDocument/2006/relationships/tags" Target="../tags/tag230.xml"/><Relationship Id="rId8" Type="http://schemas.openxmlformats.org/officeDocument/2006/relationships/tags" Target="../tags/tag231.xml"/><Relationship Id="rId9" Type="http://schemas.openxmlformats.org/officeDocument/2006/relationships/tags" Target="../tags/tag232.xml"/><Relationship Id="rId10" Type="http://schemas.openxmlformats.org/officeDocument/2006/relationships/tags" Target="../tags/tag233.xml"/><Relationship Id="rId11" Type="http://schemas.openxmlformats.org/officeDocument/2006/relationships/tags" Target="../tags/tag234.xml"/><Relationship Id="rId12" Type="http://schemas.openxmlformats.org/officeDocument/2006/relationships/tags" Target="../tags/tag235.xml"/><Relationship Id="rId13" Type="http://schemas.openxmlformats.org/officeDocument/2006/relationships/tags" Target="../tags/tag236.xml"/><Relationship Id="rId14" Type="http://schemas.openxmlformats.org/officeDocument/2006/relationships/tags" Target="../tags/tag237.xml"/><Relationship Id="rId15" Type="http://schemas.openxmlformats.org/officeDocument/2006/relationships/tags" Target="../tags/tag238.xml"/><Relationship Id="rId16" Type="http://schemas.openxmlformats.org/officeDocument/2006/relationships/tags" Target="../tags/tag239.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tags" Target="../tags/tag261.xml"/><Relationship Id="rId8" Type="http://schemas.openxmlformats.org/officeDocument/2006/relationships/tags" Target="../tags/tag262.xml"/><Relationship Id="rId9" Type="http://schemas.openxmlformats.org/officeDocument/2006/relationships/tags" Target="../tags/tag263.xml"/><Relationship Id="rId10" Type="http://schemas.openxmlformats.org/officeDocument/2006/relationships/tags" Target="../tags/tag264.xml"/><Relationship Id="rId11" Type="http://schemas.openxmlformats.org/officeDocument/2006/relationships/tags" Target="../tags/tag265.xml"/><Relationship Id="rId12" Type="http://schemas.openxmlformats.org/officeDocument/2006/relationships/tags" Target="../tags/tag266.xml"/><Relationship Id="rId13" Type="http://schemas.openxmlformats.org/officeDocument/2006/relationships/tags" Target="../tags/tag267.xml"/><Relationship Id="rId14" Type="http://schemas.openxmlformats.org/officeDocument/2006/relationships/tags" Target="../tags/tag268.xml"/><Relationship Id="rId15" Type="http://schemas.openxmlformats.org/officeDocument/2006/relationships/tags" Target="../tags/tag269.xml"/><Relationship Id="rId16" Type="http://schemas.openxmlformats.org/officeDocument/2006/relationships/tags" Target="../tags/tag270.xml"/><Relationship Id="rId17" Type="http://schemas.openxmlformats.org/officeDocument/2006/relationships/tags" Target="../tags/tag271.xml"/><Relationship Id="rId18" Type="http://schemas.openxmlformats.org/officeDocument/2006/relationships/tags" Target="../tags/tag272.xml"/><Relationship Id="rId19" Type="http://schemas.openxmlformats.org/officeDocument/2006/relationships/tags" Target="../tags/tag273.xml"/><Relationship Id="rId20" Type="http://schemas.openxmlformats.org/officeDocument/2006/relationships/tags" Target="../tags/tag274.xml"/><Relationship Id="rId2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tags" Target="../tags/tag279.xml"/><Relationship Id="rId6" Type="http://schemas.openxmlformats.org/officeDocument/2006/relationships/tags" Target="../tags/tag280.xml"/><Relationship Id="rId7" Type="http://schemas.openxmlformats.org/officeDocument/2006/relationships/tags" Target="../tags/tag281.xml"/><Relationship Id="rId8" Type="http://schemas.openxmlformats.org/officeDocument/2006/relationships/tags" Target="../tags/tag282.xml"/><Relationship Id="rId9" Type="http://schemas.openxmlformats.org/officeDocument/2006/relationships/tags" Target="../tags/tag283.xml"/><Relationship Id="rId10" Type="http://schemas.openxmlformats.org/officeDocument/2006/relationships/tags" Target="../tags/tag284.xml"/><Relationship Id="rId11" Type="http://schemas.openxmlformats.org/officeDocument/2006/relationships/tags" Target="../tags/tag285.xml"/><Relationship Id="rId12" Type="http://schemas.openxmlformats.org/officeDocument/2006/relationships/tags" Target="../tags/tag286.xml"/><Relationship Id="rId13" Type="http://schemas.openxmlformats.org/officeDocument/2006/relationships/tags" Target="../tags/tag287.xml"/><Relationship Id="rId14" Type="http://schemas.openxmlformats.org/officeDocument/2006/relationships/tags" Target="../tags/tag288.xml"/><Relationship Id="rId15" Type="http://schemas.openxmlformats.org/officeDocument/2006/relationships/tags" Target="../tags/tag289.xml"/><Relationship Id="rId16" Type="http://schemas.openxmlformats.org/officeDocument/2006/relationships/tags" Target="../tags/tag290.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tags" Target="../tags/tag294.xml"/><Relationship Id="rId5" Type="http://schemas.openxmlformats.org/officeDocument/2006/relationships/tags" Target="../tags/tag295.xml"/><Relationship Id="rId6" Type="http://schemas.openxmlformats.org/officeDocument/2006/relationships/tags" Target="../tags/tag296.xml"/><Relationship Id="rId7" Type="http://schemas.openxmlformats.org/officeDocument/2006/relationships/tags" Target="../tags/tag297.xml"/><Relationship Id="rId8" Type="http://schemas.openxmlformats.org/officeDocument/2006/relationships/tags" Target="../tags/tag298.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tags" Target="../tags/tag306.xml"/><Relationship Id="rId6" Type="http://schemas.openxmlformats.org/officeDocument/2006/relationships/tags" Target="../tags/tag307.xml"/><Relationship Id="rId7" Type="http://schemas.openxmlformats.org/officeDocument/2006/relationships/tags" Target="../tags/tag308.xml"/><Relationship Id="rId8" Type="http://schemas.openxmlformats.org/officeDocument/2006/relationships/tags" Target="../tags/tag309.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tags" Target="../tags/tag313.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tags" Target="../tags/tag317.xml"/><Relationship Id="rId5" Type="http://schemas.openxmlformats.org/officeDocument/2006/relationships/tags" Target="../tags/tag318.xml"/><Relationship Id="rId6" Type="http://schemas.openxmlformats.org/officeDocument/2006/relationships/tags" Target="../tags/tag319.xml"/><Relationship Id="rId7"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tags" Target="../tags/tag323.xml"/><Relationship Id="rId5" Type="http://schemas.openxmlformats.org/officeDocument/2006/relationships/tags" Target="../tags/tag324.xml"/><Relationship Id="rId6" Type="http://schemas.openxmlformats.org/officeDocument/2006/relationships/tags" Target="../tags/tag325.xml"/><Relationship Id="rId7" Type="http://schemas.openxmlformats.org/officeDocument/2006/relationships/tags" Target="../tags/tag326.xml"/><Relationship Id="rId8" Type="http://schemas.openxmlformats.org/officeDocument/2006/relationships/tags" Target="../tags/tag327.xml"/><Relationship Id="rId9"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28.xml"/><Relationship Id="rId2" Type="http://schemas.openxmlformats.org/officeDocument/2006/relationships/tags" Target="../tags/tag329.xml"/><Relationship Id="rId3" Type="http://schemas.openxmlformats.org/officeDocument/2006/relationships/tags" Target="../tags/tag33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ctrTitle"/>
            <p:custDataLst>
              <p:tags r:id="rId1"/>
            </p:custDataLst>
          </p:nvPr>
        </p:nvSpPr>
        <p:spPr>
          <a:xfrm>
            <a:off x="1014730" y="2591670"/>
            <a:ext cx="6861187" cy="1418335"/>
          </a:xfrm>
        </p:spPr>
        <p:txBody>
          <a:bodyPr wrap="square">
            <a:normAutofit fontScale="90000"/>
          </a:bodyPr>
          <a:p>
            <a:r>
              <a:rPr altLang="en-US" dirty="0" lang="zh-CN"/>
              <a:t>2024年汽车行业智能驾驶辅助技术开发计划</a:t>
            </a:r>
            <a:endParaRPr altLang="en-US" dirty="0" lang="zh-CN"/>
          </a:p>
        </p:txBody>
      </p:sp>
      <p:sp>
        <p:nvSpPr>
          <p:cNvPr id="1048650" name="副标题 4"/>
          <p:cNvSpPr>
            <a:spLocks noGrp="1"/>
          </p:cNvSpPr>
          <p:nvPr>
            <p:ph type="subTitle" idx="1"/>
            <p:custDataLst>
              <p:tags r:id="rId2"/>
            </p:custDataLst>
          </p:nvPr>
        </p:nvSpPr>
        <p:spPr>
          <a:xfrm>
            <a:off x="1014983" y="1334530"/>
            <a:ext cx="6860933" cy="1142224"/>
          </a:xfrm>
        </p:spPr>
        <p:txBody>
          <a:bodyPr wrap="square">
            <a:normAutofit/>
          </a:bodyPr>
          <a:p>
            <a:r>
              <a:rPr altLang="en-US" dirty="0" lang="zh-CN"/>
              <a:t>添加文档副标题</a:t>
            </a:r>
            <a:endParaRPr altLang="en-US" dirty="0" lang="zh-CN"/>
          </a:p>
        </p:txBody>
      </p:sp>
      <p:sp>
        <p:nvSpPr>
          <p:cNvPr id="1048652" name="文本占位符 5"/>
          <p:cNvSpPr>
            <a:spLocks noGrp="1"/>
          </p:cNvSpPr>
          <p:nvPr>
            <p:ph type="body" sz="quarter" idx="17"/>
            <p:custDataLst>
              <p:tags r:id="rId3"/>
            </p:custDataLst>
          </p:nvPr>
        </p:nvSpPr>
        <p:spPr>
          <a:xfrm>
            <a:off x="1088136" y="4169663"/>
            <a:ext cx="6787780" cy="1353807"/>
          </a:xfrm>
        </p:spPr>
        <p:txBody>
          <a:bodyPr wrap="square">
            <a:normAutofit/>
          </a:bodyPr>
          <a:p>
            <a:r>
              <a:rPr altLang="en-US" lang="zh-CN"/>
              <a:t>汇报人：XX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00" name="序号"/>
          <p:cNvSpPr txBox="1"/>
          <p:nvPr>
            <p:custDataLst>
              <p:tags r:id="rId1"/>
            </p:custDataLst>
          </p:nvPr>
        </p:nvSpPr>
        <p:spPr>
          <a:xfrm>
            <a:off x="1446510" y="2708930"/>
            <a:ext cx="753913" cy="1080000"/>
          </a:xfrm>
          <a:prstGeom prst="rect"/>
          <a:noFill/>
        </p:spPr>
        <p:txBody>
          <a:bodyPr anchor="ctr" anchorCtr="0" bIns="0" lIns="0" rIns="0" rtlCol="0" tIns="0" wrap="square">
            <a:normAutofit/>
          </a:bodyPr>
          <a:p>
            <a:pPr algn="r">
              <a:lnSpc>
                <a:spcPct val="100000"/>
              </a:lnSpc>
            </a:pPr>
            <a:r>
              <a:rPr dirty="0" sz="3600" lang="en-US">
                <a:solidFill>
                  <a:schemeClr val="accent1"/>
                </a:solidFill>
                <a:latin typeface="+mj-ea"/>
                <a:ea typeface="+mj-ea"/>
                <a:cs typeface="汉仪正圆-75W" panose="00020600040101010101" charset="-122"/>
              </a:rPr>
              <a:t>01</a:t>
            </a:r>
            <a:endParaRPr dirty="0" sz="3600" lang="en-US">
              <a:solidFill>
                <a:schemeClr val="accent1"/>
              </a:solidFill>
              <a:latin typeface="+mj-ea"/>
              <a:ea typeface="+mj-ea"/>
              <a:cs typeface="汉仪正圆-75W" panose="00020600040101010101" charset="-122"/>
            </a:endParaRPr>
          </a:p>
        </p:txBody>
      </p:sp>
      <p:sp>
        <p:nvSpPr>
          <p:cNvPr id="1048802" name="项标题"/>
          <p:cNvSpPr txBox="1"/>
          <p:nvPr>
            <p:custDataLst>
              <p:tags r:id="rId2"/>
            </p:custDataLst>
          </p:nvPr>
        </p:nvSpPr>
        <p:spPr>
          <a:xfrm>
            <a:off x="2464075" y="2708930"/>
            <a:ext cx="3557016" cy="1080000"/>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j-ea"/>
                <a:ea typeface="+mj-ea"/>
                <a:cs typeface="汉仪正圆-75W" panose="00020600040101010101" charset="-122"/>
              </a:rPr>
              <a:t>智能驾驶辅助技术的发展趋势</a:t>
            </a:r>
            <a:endParaRPr altLang="en-US" dirty="0" sz="2400" lang="zh-CN" spc="300">
              <a:solidFill>
                <a:schemeClr val="tx2"/>
              </a:solidFill>
              <a:latin typeface="+mj-ea"/>
              <a:ea typeface="+mj-ea"/>
              <a:cs typeface="汉仪正圆-75W" panose="00020600040101010101" charset="-122"/>
            </a:endParaRPr>
          </a:p>
        </p:txBody>
      </p:sp>
      <p:sp>
        <p:nvSpPr>
          <p:cNvPr id="1048804" name="序号"/>
          <p:cNvSpPr txBox="1"/>
          <p:nvPr>
            <p:custDataLst>
              <p:tags r:id="rId3"/>
            </p:custDataLst>
          </p:nvPr>
        </p:nvSpPr>
        <p:spPr>
          <a:xfrm>
            <a:off x="6170910" y="2708930"/>
            <a:ext cx="753913" cy="1080000"/>
          </a:xfrm>
          <a:prstGeom prst="rect"/>
          <a:noFill/>
        </p:spPr>
        <p:txBody>
          <a:bodyPr anchor="ctr" anchorCtr="0" bIns="0" lIns="0" rIns="0" rtlCol="0" tIns="0" wrap="square">
            <a:normAutofit/>
          </a:bodyPr>
          <a:p>
            <a:pPr algn="r">
              <a:lnSpc>
                <a:spcPct val="100000"/>
              </a:lnSpc>
            </a:pPr>
            <a:r>
              <a:rPr dirty="0" sz="3600" lang="en-US">
                <a:solidFill>
                  <a:schemeClr val="accent1"/>
                </a:solidFill>
                <a:latin typeface="+mj-ea"/>
                <a:ea typeface="+mj-ea"/>
                <a:cs typeface="汉仪正圆-75W" panose="00020600040101010101" charset="-122"/>
              </a:rPr>
              <a:t>02</a:t>
            </a:r>
            <a:endParaRPr dirty="0" sz="3600" lang="en-US">
              <a:solidFill>
                <a:schemeClr val="accent1"/>
              </a:solidFill>
              <a:latin typeface="+mj-ea"/>
              <a:ea typeface="+mj-ea"/>
              <a:cs typeface="汉仪正圆-75W" panose="00020600040101010101" charset="-122"/>
            </a:endParaRPr>
          </a:p>
        </p:txBody>
      </p:sp>
      <p:sp>
        <p:nvSpPr>
          <p:cNvPr id="1048806" name="项标题"/>
          <p:cNvSpPr txBox="1"/>
          <p:nvPr>
            <p:custDataLst>
              <p:tags r:id="rId4"/>
            </p:custDataLst>
          </p:nvPr>
        </p:nvSpPr>
        <p:spPr>
          <a:xfrm>
            <a:off x="7188475" y="2708930"/>
            <a:ext cx="3557016" cy="1080000"/>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j-ea"/>
                <a:ea typeface="+mj-ea"/>
                <a:cs typeface="汉仪正圆-75W" panose="00020600040101010101" charset="-122"/>
              </a:rPr>
              <a:t>2024年汽车行业智能驾驶辅助技术开发计划</a:t>
            </a:r>
            <a:endParaRPr altLang="en-US" dirty="0" sz="2400" lang="zh-CN" spc="300">
              <a:solidFill>
                <a:schemeClr val="tx2"/>
              </a:solidFill>
              <a:latin typeface="+mj-ea"/>
              <a:ea typeface="+mj-ea"/>
              <a:cs typeface="汉仪正圆-75W" panose="00020600040101010101" charset="-122"/>
            </a:endParaRPr>
          </a:p>
        </p:txBody>
      </p:sp>
      <p:sp>
        <p:nvSpPr>
          <p:cNvPr id="1048808" name="序号"/>
          <p:cNvSpPr txBox="1"/>
          <p:nvPr>
            <p:custDataLst>
              <p:tags r:id="rId5"/>
            </p:custDataLst>
          </p:nvPr>
        </p:nvSpPr>
        <p:spPr>
          <a:xfrm>
            <a:off x="6170910" y="3967920"/>
            <a:ext cx="753913" cy="1080000"/>
          </a:xfrm>
          <a:prstGeom prst="rect"/>
          <a:noFill/>
        </p:spPr>
        <p:txBody>
          <a:bodyPr anchor="ctr" anchorCtr="0" bIns="0" lIns="0" rIns="0" rtlCol="0" tIns="0" wrap="square">
            <a:normAutofit/>
          </a:bodyPr>
          <a:p>
            <a:pPr algn="r">
              <a:lnSpc>
                <a:spcPct val="100000"/>
              </a:lnSpc>
            </a:pPr>
            <a:r>
              <a:rPr dirty="0" sz="3600" lang="en-US">
                <a:solidFill>
                  <a:schemeClr val="accent1"/>
                </a:solidFill>
                <a:latin typeface="+mj-ea"/>
                <a:ea typeface="+mj-ea"/>
                <a:cs typeface="汉仪正圆-75W" panose="00020600040101010101" charset="-122"/>
              </a:rPr>
              <a:t>04</a:t>
            </a:r>
            <a:endParaRPr dirty="0" sz="3600" lang="en-US">
              <a:solidFill>
                <a:schemeClr val="accent1"/>
              </a:solidFill>
              <a:latin typeface="+mj-ea"/>
              <a:ea typeface="+mj-ea"/>
              <a:cs typeface="汉仪正圆-75W" panose="00020600040101010101" charset="-122"/>
            </a:endParaRPr>
          </a:p>
        </p:txBody>
      </p:sp>
      <p:sp>
        <p:nvSpPr>
          <p:cNvPr id="1048810" name="项标题"/>
          <p:cNvSpPr txBox="1"/>
          <p:nvPr>
            <p:custDataLst>
              <p:tags r:id="rId6"/>
            </p:custDataLst>
          </p:nvPr>
        </p:nvSpPr>
        <p:spPr>
          <a:xfrm>
            <a:off x="7188475" y="3967920"/>
            <a:ext cx="3557016" cy="1080000"/>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j-ea"/>
                <a:ea typeface="+mj-ea"/>
                <a:cs typeface="汉仪正圆-75W" panose="00020600040101010101" charset="-122"/>
              </a:rPr>
              <a:t>智能驾驶辅助技术的应用场景与案例分析</a:t>
            </a:r>
            <a:endParaRPr altLang="en-US" dirty="0" sz="2400" lang="zh-CN" spc="300">
              <a:solidFill>
                <a:schemeClr val="tx2"/>
              </a:solidFill>
              <a:latin typeface="+mj-ea"/>
              <a:ea typeface="+mj-ea"/>
              <a:cs typeface="汉仪正圆-75W" panose="00020600040101010101" charset="-122"/>
            </a:endParaRPr>
          </a:p>
        </p:txBody>
      </p:sp>
      <p:sp>
        <p:nvSpPr>
          <p:cNvPr id="1048812" name="序号"/>
          <p:cNvSpPr txBox="1"/>
          <p:nvPr>
            <p:custDataLst>
              <p:tags r:id="rId7"/>
            </p:custDataLst>
          </p:nvPr>
        </p:nvSpPr>
        <p:spPr>
          <a:xfrm>
            <a:off x="1446510" y="3967920"/>
            <a:ext cx="753913" cy="1080000"/>
          </a:xfrm>
          <a:prstGeom prst="rect"/>
          <a:noFill/>
        </p:spPr>
        <p:txBody>
          <a:bodyPr anchor="ctr" anchorCtr="0" bIns="0" lIns="0" rIns="0" rtlCol="0" tIns="0" wrap="square">
            <a:normAutofit/>
          </a:bodyPr>
          <a:p>
            <a:pPr algn="r">
              <a:lnSpc>
                <a:spcPct val="100000"/>
              </a:lnSpc>
            </a:pPr>
            <a:r>
              <a:rPr dirty="0" sz="3600" lang="en-US">
                <a:solidFill>
                  <a:schemeClr val="accent1"/>
                </a:solidFill>
                <a:latin typeface="+mj-ea"/>
                <a:ea typeface="+mj-ea"/>
                <a:cs typeface="汉仪正圆-75W" panose="00020600040101010101" charset="-122"/>
              </a:rPr>
              <a:t>03</a:t>
            </a:r>
            <a:endParaRPr dirty="0" sz="3600" lang="en-US">
              <a:solidFill>
                <a:schemeClr val="accent1"/>
              </a:solidFill>
              <a:latin typeface="+mj-ea"/>
              <a:ea typeface="+mj-ea"/>
              <a:cs typeface="汉仪正圆-75W" panose="00020600040101010101" charset="-122"/>
            </a:endParaRPr>
          </a:p>
        </p:txBody>
      </p:sp>
      <p:sp>
        <p:nvSpPr>
          <p:cNvPr id="1048814" name="项标题"/>
          <p:cNvSpPr txBox="1"/>
          <p:nvPr>
            <p:custDataLst>
              <p:tags r:id="rId8"/>
            </p:custDataLst>
          </p:nvPr>
        </p:nvSpPr>
        <p:spPr>
          <a:xfrm>
            <a:off x="2464075" y="3967920"/>
            <a:ext cx="3557016" cy="1080000"/>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j-ea"/>
                <a:ea typeface="+mj-ea"/>
                <a:cs typeface="汉仪正圆-75W" panose="00020600040101010101" charset="-122"/>
              </a:rPr>
              <a:t>智能驾驶辅助技术的挑战与对策</a:t>
            </a:r>
            <a:endParaRPr altLang="en-US" dirty="0" sz="2400" lang="zh-CN" spc="300">
              <a:solidFill>
                <a:schemeClr val="tx2"/>
              </a:solidFill>
              <a:latin typeface="+mj-ea"/>
              <a:ea typeface="+mj-ea"/>
              <a:cs typeface="汉仪正圆-75W" panose="00020600040101010101" charset="-122"/>
            </a:endParaRPr>
          </a:p>
        </p:txBody>
      </p:sp>
      <p:sp>
        <p:nvSpPr>
          <p:cNvPr id="1048816" name="序号"/>
          <p:cNvSpPr txBox="1"/>
          <p:nvPr>
            <p:custDataLst>
              <p:tags r:id="rId9"/>
            </p:custDataLst>
          </p:nvPr>
        </p:nvSpPr>
        <p:spPr>
          <a:xfrm>
            <a:off x="1446510" y="5226911"/>
            <a:ext cx="753913" cy="1080000"/>
          </a:xfrm>
          <a:prstGeom prst="rect"/>
          <a:noFill/>
        </p:spPr>
        <p:txBody>
          <a:bodyPr anchor="ctr" anchorCtr="0" bIns="0" lIns="0" rIns="0" rtlCol="0" tIns="0" wrap="square">
            <a:normAutofit/>
          </a:bodyPr>
          <a:p>
            <a:pPr algn="r">
              <a:lnSpc>
                <a:spcPct val="100000"/>
              </a:lnSpc>
            </a:pPr>
            <a:r>
              <a:rPr dirty="0" sz="3600" lang="en-US">
                <a:solidFill>
                  <a:schemeClr val="accent1"/>
                </a:solidFill>
                <a:latin typeface="+mj-ea"/>
                <a:ea typeface="+mj-ea"/>
                <a:cs typeface="汉仪正圆-75W" panose="00020600040101010101" charset="-122"/>
              </a:rPr>
              <a:t>05</a:t>
            </a:r>
            <a:endParaRPr dirty="0" sz="3600" lang="en-US">
              <a:solidFill>
                <a:schemeClr val="accent1"/>
              </a:solidFill>
              <a:latin typeface="+mj-ea"/>
              <a:ea typeface="+mj-ea"/>
              <a:cs typeface="汉仪正圆-75W" panose="00020600040101010101" charset="-122"/>
            </a:endParaRPr>
          </a:p>
        </p:txBody>
      </p:sp>
      <p:sp>
        <p:nvSpPr>
          <p:cNvPr id="1048818" name="项标题"/>
          <p:cNvSpPr txBox="1"/>
          <p:nvPr>
            <p:custDataLst>
              <p:tags r:id="rId10"/>
            </p:custDataLst>
          </p:nvPr>
        </p:nvSpPr>
        <p:spPr>
          <a:xfrm>
            <a:off x="2464075" y="5226911"/>
            <a:ext cx="3557016" cy="1080000"/>
          </a:xfrm>
          <a:prstGeom prst="rect"/>
          <a:noFill/>
        </p:spPr>
        <p:txBody>
          <a:bodyPr anchor="ctr" bIns="0" lIns="0" rIns="0" rtlCol="0" tIns="0" wrap="square">
            <a:normAutofit lnSpcReduction="10000"/>
          </a:bodyPr>
          <a:p>
            <a:pPr algn="l">
              <a:lnSpc>
                <a:spcPct val="100000"/>
              </a:lnSpc>
            </a:pPr>
            <a:r>
              <a:rPr altLang="en-US" dirty="0" sz="2400" lang="zh-CN" spc="300">
                <a:solidFill>
                  <a:schemeClr val="tx2"/>
                </a:solidFill>
                <a:latin typeface="+mj-ea"/>
                <a:ea typeface="+mj-ea"/>
                <a:cs typeface="汉仪正圆-75W" panose="00020600040101010101" charset="-122"/>
              </a:rPr>
              <a:t>智能驾驶辅助技术的商业模式创新与市场前景分析</a:t>
            </a:r>
            <a:endParaRPr altLang="en-US" dirty="0" sz="2400" lang="zh-CN" spc="300">
              <a:solidFill>
                <a:schemeClr val="tx2"/>
              </a:solidFill>
              <a:latin typeface="+mj-ea"/>
              <a:ea typeface="+mj-ea"/>
              <a:cs typeface="汉仪正圆-75W" panose="00020600040101010101" charset="-122"/>
            </a:endParaRPr>
          </a:p>
        </p:txBody>
      </p:sp>
      <p:sp>
        <p:nvSpPr>
          <p:cNvPr id="1048820" name="标题"/>
          <p:cNvSpPr>
            <a:spLocks noGrp="1"/>
          </p:cNvSpPr>
          <p:nvPr>
            <p:ph type="title"/>
            <p:custDataLst>
              <p:tags r:id="rId11"/>
            </p:custDataLst>
          </p:nvPr>
        </p:nvSpPr>
        <p:spPr>
          <a:xfrm>
            <a:off x="1014984" y="640080"/>
            <a:ext cx="10158984" cy="896112"/>
          </a:xfrm>
          <a:noFill/>
        </p:spPr>
        <p:txBody>
          <a:bodyPr anchor="ctr" wrap="square">
            <a:normAutofit/>
          </a:bodyPr>
          <a:p>
            <a:r>
              <a:rPr altLang="en-US" dirty="0" lang="zh-CN"/>
              <a:t>目录</a:t>
            </a:r>
            <a:endParaRPr altLang="en-US" dirty="0" lang="zh-CN"/>
          </a:p>
        </p:txBody>
      </p:sp>
    </p:spTree>
    <p:custDataLst>
      <p:tags r:id="rId1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56" name="标题"/>
          <p:cNvSpPr>
            <a:spLocks noGrp="1"/>
          </p:cNvSpPr>
          <p:nvPr>
            <p:ph type="title"/>
            <p:custDataLst>
              <p:tags r:id="rId1"/>
            </p:custDataLst>
          </p:nvPr>
        </p:nvSpPr>
        <p:spPr>
          <a:noFill/>
        </p:spPr>
        <p:txBody>
          <a:bodyPr anchor="t" bIns="0" lIns="0" rIns="0" rtlCol="0" tIns="0" vert="horz" wrap="square">
            <a:normAutofit/>
          </a:bodyPr>
          <a:p>
            <a:r>
              <a:rPr altLang="en-US" lang="zh-CN"/>
              <a:t>智能驾驶辅助技术的发展趋势</a:t>
            </a:r>
            <a:endParaRPr altLang="en-US" lang="zh-CN"/>
          </a:p>
        </p:txBody>
      </p:sp>
      <p:sp>
        <p:nvSpPr>
          <p:cNvPr id="1048858" name="节编号"/>
          <p:cNvSpPr>
            <a:spLocks noGrp="1"/>
          </p:cNvSpPr>
          <p:nvPr>
            <p:ph type="body" sz="quarter" idx="13"/>
            <p:custDataLst>
              <p:tags r:id="rId2"/>
            </p:custDataLst>
          </p:nvPr>
        </p:nvSpPr>
        <p:spPr>
          <a:noFill/>
        </p:spPr>
        <p:txBody>
          <a:bodyPr anchor="t" wrap="square">
            <a:normAutofit fontScale="98936" lnSpcReduction="10000"/>
          </a:bodyPr>
          <a:p>
            <a:r>
              <a:rPr altLang="zh-CN" lang="en-US"/>
              <a:t>01</a:t>
            </a:r>
            <a:endParaRPr altLang="zh-CN"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8" name="标题 1"/>
          <p:cNvSpPr>
            <a:spLocks noGrp="1"/>
          </p:cNvSpPr>
          <p:nvPr>
            <p:ph type="title"/>
          </p:nvPr>
        </p:nvSpPr>
        <p:spPr/>
        <p:txBody>
          <a:bodyPr/>
          <a:p>
            <a:r>
              <a:rPr altLang="en-US" lang="zh-CN"/>
              <a:t>自动驾驶技术发展现状</a:t>
            </a:r>
            <a:endParaRPr altLang="en-US" lang="zh-CN"/>
          </a:p>
        </p:txBody>
      </p:sp>
      <p:sp>
        <p:nvSpPr>
          <p:cNvPr id="1048900" name="五边形 30"/>
          <p:cNvSpPr/>
          <p:nvPr>
            <p:custDataLst>
              <p:tags r:id="rId1"/>
            </p:custDataLst>
          </p:nvPr>
        </p:nvSpPr>
        <p:spPr>
          <a:xfrm>
            <a:off x="1014984" y="3333723"/>
            <a:ext cx="2692576" cy="1094496"/>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02" name="燕尾形 36"/>
          <p:cNvSpPr/>
          <p:nvPr>
            <p:custDataLst>
              <p:tags r:id="rId2"/>
            </p:custDataLst>
          </p:nvPr>
        </p:nvSpPr>
        <p:spPr>
          <a:xfrm>
            <a:off x="3434139" y="3333723"/>
            <a:ext cx="2692576" cy="1094496"/>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04" name="燕尾形 37"/>
          <p:cNvSpPr/>
          <p:nvPr>
            <p:custDataLst>
              <p:tags r:id="rId3"/>
            </p:custDataLst>
          </p:nvPr>
        </p:nvSpPr>
        <p:spPr>
          <a:xfrm>
            <a:off x="8272450" y="3333723"/>
            <a:ext cx="2692576" cy="1094496"/>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06" name="燕尾形 38"/>
          <p:cNvSpPr/>
          <p:nvPr>
            <p:custDataLst>
              <p:tags r:id="rId4"/>
            </p:custDataLst>
          </p:nvPr>
        </p:nvSpPr>
        <p:spPr>
          <a:xfrm>
            <a:off x="5853295" y="3333723"/>
            <a:ext cx="2692576" cy="1094496"/>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08" name="文本框 3"/>
          <p:cNvSpPr txBox="1"/>
          <p:nvPr>
            <p:custDataLst>
              <p:tags r:id="rId5"/>
            </p:custDataLst>
          </p:nvPr>
        </p:nvSpPr>
        <p:spPr>
          <a:xfrm>
            <a:off x="3377823"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2024年汽车行业智能驾驶辅助技术发展目标</a:t>
            </a:r>
            <a:endParaRPr altLang="en-US" sz="1400" lang="zh-CN" spc="150">
              <a:solidFill>
                <a:schemeClr val="tx1"/>
              </a:solidFill>
              <a:effectLst/>
              <a:latin typeface="+mn-ea"/>
              <a:sym typeface="+mn-ea"/>
            </a:endParaRPr>
          </a:p>
        </p:txBody>
      </p:sp>
      <p:sp>
        <p:nvSpPr>
          <p:cNvPr id="1048910" name="文本框 6"/>
          <p:cNvSpPr txBox="1"/>
          <p:nvPr>
            <p:custDataLst>
              <p:tags r:id="rId6"/>
            </p:custDataLst>
          </p:nvPr>
        </p:nvSpPr>
        <p:spPr>
          <a:xfrm>
            <a:off x="1014984"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自动驾驶技术等级划分</a:t>
            </a:r>
            <a:endParaRPr altLang="en-US" dirty="0" sz="1400" lang="zh-CN" spc="150">
              <a:solidFill>
                <a:schemeClr val="tx1"/>
              </a:solidFill>
              <a:effectLst/>
              <a:latin typeface="+mn-ea"/>
              <a:sym typeface="+mn-ea"/>
            </a:endParaRPr>
          </a:p>
        </p:txBody>
      </p:sp>
      <p:sp>
        <p:nvSpPr>
          <p:cNvPr id="1048912" name="文本框 7"/>
          <p:cNvSpPr txBox="1"/>
          <p:nvPr>
            <p:custDataLst>
              <p:tags r:id="rId7"/>
            </p:custDataLst>
          </p:nvPr>
        </p:nvSpPr>
        <p:spPr>
          <a:xfrm>
            <a:off x="5851663"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自动驾驶技术应用场景及案例分析</a:t>
            </a:r>
            <a:endParaRPr altLang="en-US" sz="1400" lang="zh-CN" spc="150">
              <a:solidFill>
                <a:schemeClr val="tx1"/>
              </a:solidFill>
              <a:effectLst/>
              <a:latin typeface="+mn-ea"/>
              <a:sym typeface="+mn-ea"/>
            </a:endParaRPr>
          </a:p>
        </p:txBody>
      </p:sp>
      <p:sp>
        <p:nvSpPr>
          <p:cNvPr id="1048914" name="文本框 8"/>
          <p:cNvSpPr txBox="1"/>
          <p:nvPr>
            <p:custDataLst>
              <p:tags r:id="rId8"/>
            </p:custDataLst>
          </p:nvPr>
        </p:nvSpPr>
        <p:spPr>
          <a:xfrm>
            <a:off x="8270002"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自动驾驶技术面临的挑战与解决方案</a:t>
            </a:r>
            <a:endParaRPr altLang="en-US" sz="1400" lang="zh-CN" spc="150">
              <a:solidFill>
                <a:schemeClr val="tx1"/>
              </a:solidFill>
              <a:effectLst/>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50" name="标题 1"/>
          <p:cNvSpPr>
            <a:spLocks noGrp="1"/>
          </p:cNvSpPr>
          <p:nvPr>
            <p:ph type="title"/>
          </p:nvPr>
        </p:nvSpPr>
        <p:spPr/>
        <p:txBody>
          <a:bodyPr/>
          <a:p>
            <a:r>
              <a:rPr altLang="en-US" lang="zh-CN"/>
              <a:t>智能驾驶辅助技术的重要性和必要性</a:t>
            </a:r>
            <a:endParaRPr altLang="en-US" lang="zh-CN"/>
          </a:p>
        </p:txBody>
      </p:sp>
      <p:sp>
        <p:nvSpPr>
          <p:cNvPr id="1048952" name="五边形 30"/>
          <p:cNvSpPr/>
          <p:nvPr>
            <p:custDataLst>
              <p:tags r:id="rId1"/>
            </p:custDataLst>
          </p:nvPr>
        </p:nvSpPr>
        <p:spPr>
          <a:xfrm>
            <a:off x="1014984" y="3333723"/>
            <a:ext cx="2692576" cy="1094496"/>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54" name="燕尾形 36"/>
          <p:cNvSpPr/>
          <p:nvPr>
            <p:custDataLst>
              <p:tags r:id="rId2"/>
            </p:custDataLst>
          </p:nvPr>
        </p:nvSpPr>
        <p:spPr>
          <a:xfrm>
            <a:off x="3434139" y="3333723"/>
            <a:ext cx="2692576" cy="1094496"/>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56" name="燕尾形 37"/>
          <p:cNvSpPr/>
          <p:nvPr>
            <p:custDataLst>
              <p:tags r:id="rId3"/>
            </p:custDataLst>
          </p:nvPr>
        </p:nvSpPr>
        <p:spPr>
          <a:xfrm>
            <a:off x="8272450" y="3333723"/>
            <a:ext cx="2692576" cy="1094496"/>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58" name="燕尾形 38"/>
          <p:cNvSpPr/>
          <p:nvPr>
            <p:custDataLst>
              <p:tags r:id="rId4"/>
            </p:custDataLst>
          </p:nvPr>
        </p:nvSpPr>
        <p:spPr>
          <a:xfrm>
            <a:off x="5853295" y="3333723"/>
            <a:ext cx="2692576" cy="1094496"/>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60" name="文本框 3"/>
          <p:cNvSpPr txBox="1"/>
          <p:nvPr>
            <p:custDataLst>
              <p:tags r:id="rId5"/>
            </p:custDataLst>
          </p:nvPr>
        </p:nvSpPr>
        <p:spPr>
          <a:xfrm>
            <a:off x="3377823"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提升驾驶舒适性：通过智能驾驶辅助技术，可以减轻驾驶者的负担，提高驾驶舒适性。</a:t>
            </a:r>
            <a:endParaRPr altLang="en-US" sz="1400" lang="zh-CN" spc="150">
              <a:solidFill>
                <a:schemeClr val="tx1"/>
              </a:solidFill>
              <a:effectLst/>
              <a:latin typeface="+mn-ea"/>
              <a:sym typeface="+mn-ea"/>
            </a:endParaRPr>
          </a:p>
        </p:txBody>
      </p:sp>
      <p:sp>
        <p:nvSpPr>
          <p:cNvPr id="1048962" name="文本框 6"/>
          <p:cNvSpPr txBox="1"/>
          <p:nvPr>
            <p:custDataLst>
              <p:tags r:id="rId6"/>
            </p:custDataLst>
          </p:nvPr>
        </p:nvSpPr>
        <p:spPr>
          <a:xfrm>
            <a:off x="1014984"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提高行车安全性：智能驾驶辅助技术可以有效降低交通事故发生率，提高道路安全。</a:t>
            </a:r>
            <a:endParaRPr altLang="en-US" dirty="0" sz="1400" lang="zh-CN" spc="150">
              <a:solidFill>
                <a:schemeClr val="tx1"/>
              </a:solidFill>
              <a:effectLst/>
              <a:latin typeface="+mn-ea"/>
              <a:sym typeface="+mn-ea"/>
            </a:endParaRPr>
          </a:p>
        </p:txBody>
      </p:sp>
      <p:sp>
        <p:nvSpPr>
          <p:cNvPr id="1048964" name="文本框 7"/>
          <p:cNvSpPr txBox="1"/>
          <p:nvPr>
            <p:custDataLst>
              <p:tags r:id="rId7"/>
            </p:custDataLst>
          </p:nvPr>
        </p:nvSpPr>
        <p:spPr>
          <a:xfrm>
            <a:off x="5851663"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推动汽车行业技术创新：智能驾驶辅助技术的发展将推动汽车行业的技术创新和产业升级。</a:t>
            </a:r>
            <a:endParaRPr altLang="en-US" sz="1400" lang="zh-CN" spc="150">
              <a:solidFill>
                <a:schemeClr val="tx1"/>
              </a:solidFill>
              <a:effectLst/>
              <a:latin typeface="+mn-ea"/>
              <a:sym typeface="+mn-ea"/>
            </a:endParaRPr>
          </a:p>
        </p:txBody>
      </p:sp>
      <p:sp>
        <p:nvSpPr>
          <p:cNvPr id="1048966" name="文本框 8"/>
          <p:cNvSpPr txBox="1"/>
          <p:nvPr>
            <p:custDataLst>
              <p:tags r:id="rId8"/>
            </p:custDataLst>
          </p:nvPr>
        </p:nvSpPr>
        <p:spPr>
          <a:xfrm>
            <a:off x="8270002" y="4661646"/>
            <a:ext cx="2903966" cy="1272424"/>
          </a:xfrm>
          <a:prstGeom prst="rect"/>
          <a:noFill/>
        </p:spPr>
        <p:txBody>
          <a:bodyPr lIns="0" rtlCol="0" wrap="square">
            <a:normAutofit fontScale="85714"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适应未来交通发展需求：随着城市化进程加速和交通拥堵问题日益严重，智能驾驶辅助技术将成为未来交通发展的重要趋势。</a:t>
            </a:r>
            <a:endParaRPr altLang="en-US" sz="1400" lang="zh-CN" spc="150">
              <a:solidFill>
                <a:schemeClr val="tx1"/>
              </a:solidFill>
              <a:effectLst/>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02" name="标题 1"/>
          <p:cNvSpPr>
            <a:spLocks noGrp="1"/>
          </p:cNvSpPr>
          <p:nvPr>
            <p:ph type="title"/>
          </p:nvPr>
        </p:nvSpPr>
        <p:spPr/>
        <p:txBody>
          <a:bodyPr/>
          <a:p>
            <a:r>
              <a:rPr altLang="en-US" lang="zh-CN"/>
              <a:t>智能驾驶辅助技术的发展趋势和未来展望</a:t>
            </a:r>
            <a:endParaRPr altLang="en-US" lang="zh-CN"/>
          </a:p>
        </p:txBody>
      </p:sp>
      <p:sp>
        <p:nvSpPr>
          <p:cNvPr id="1049004" name="矩形: 圆角 1"/>
          <p:cNvSpPr/>
          <p:nvPr>
            <p:custDataLst>
              <p:tags r:id="rId1"/>
            </p:custDataLst>
          </p:nvPr>
        </p:nvSpPr>
        <p:spPr>
          <a:xfrm>
            <a:off x="1014984" y="2460501"/>
            <a:ext cx="5018149" cy="129187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006" name="Freeform 7"/>
          <p:cNvSpPr/>
          <p:nvPr>
            <p:custDataLst>
              <p:tags r:id="rId2"/>
            </p:custDataLst>
          </p:nvPr>
        </p:nvSpPr>
        <p:spPr bwMode="auto">
          <a:xfrm flipV="1">
            <a:off x="1130774" y="2588635"/>
            <a:ext cx="1367546" cy="103807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008" name="标题"/>
          <p:cNvSpPr txBox="1"/>
          <p:nvPr>
            <p:custDataLst>
              <p:tags r:id="rId3"/>
            </p:custDataLst>
          </p:nvPr>
        </p:nvSpPr>
        <p:spPr>
          <a:xfrm>
            <a:off x="1130774" y="2549842"/>
            <a:ext cx="1061798" cy="1114992"/>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010" name="正文"/>
          <p:cNvSpPr txBox="1"/>
          <p:nvPr>
            <p:custDataLst>
              <p:tags r:id="rId4"/>
            </p:custDataLst>
          </p:nvPr>
        </p:nvSpPr>
        <p:spPr>
          <a:xfrm>
            <a:off x="2460893" y="2461677"/>
            <a:ext cx="3572292" cy="1291878"/>
          </a:xfrm>
          <a:prstGeom prst="rect"/>
          <a:noFill/>
        </p:spPr>
        <p:txBody>
          <a:bodyPr anchor="ctr" anchorCtr="0" bIns="46800" lIns="90000" rIns="90000" rtlCol="0" tIns="46800" wrap="square">
            <a:normAutofit fontScale="85714" lnSpcReduction="10000"/>
          </a:bodyPr>
          <a:p>
            <a:pPr>
              <a:lnSpc>
                <a:spcPct val="150000"/>
              </a:lnSpc>
              <a:spcAft>
                <a:spcPts val="1000"/>
              </a:spcAft>
            </a:pPr>
            <a:r>
              <a:rPr altLang="en-US" dirty="0" sz="1400" lang="zh-CN" spc="150">
                <a:solidFill>
                  <a:schemeClr val="dk1">
                    <a:lumMod val="80000"/>
                    <a:lumOff val="20000"/>
                  </a:schemeClr>
                </a:solidFill>
                <a:latin typeface="+mn-ea"/>
              </a:rPr>
              <a:t>技术创新：随着人工智能、传感器等技术的不断发展，智能驾驶辅助技术将更加成熟和可靠，实现更高级别的自动化和智能化。</a:t>
            </a:r>
            <a:endParaRPr altLang="en-US" dirty="0" sz="1400" lang="zh-CN" spc="150">
              <a:solidFill>
                <a:schemeClr val="dk1">
                  <a:lumMod val="80000"/>
                  <a:lumOff val="20000"/>
                </a:schemeClr>
              </a:solidFill>
              <a:latin typeface="+mn-ea"/>
            </a:endParaRPr>
          </a:p>
        </p:txBody>
      </p:sp>
      <p:sp>
        <p:nvSpPr>
          <p:cNvPr id="1049012" name="矩形: 圆角 19"/>
          <p:cNvSpPr/>
          <p:nvPr>
            <p:custDataLst>
              <p:tags r:id="rId5"/>
            </p:custDataLst>
          </p:nvPr>
        </p:nvSpPr>
        <p:spPr>
          <a:xfrm>
            <a:off x="6155604" y="2460501"/>
            <a:ext cx="5018149" cy="129187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014" name="Freeform 7"/>
          <p:cNvSpPr/>
          <p:nvPr>
            <p:custDataLst>
              <p:tags r:id="rId6"/>
            </p:custDataLst>
          </p:nvPr>
        </p:nvSpPr>
        <p:spPr bwMode="auto">
          <a:xfrm flipV="1">
            <a:off x="6265516" y="2587459"/>
            <a:ext cx="1367546" cy="103807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016" name="标题"/>
          <p:cNvSpPr txBox="1"/>
          <p:nvPr>
            <p:custDataLst>
              <p:tags r:id="rId7"/>
            </p:custDataLst>
          </p:nvPr>
        </p:nvSpPr>
        <p:spPr>
          <a:xfrm>
            <a:off x="6265516" y="2549254"/>
            <a:ext cx="1061798" cy="1114992"/>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018" name="正文"/>
          <p:cNvSpPr txBox="1"/>
          <p:nvPr>
            <p:custDataLst>
              <p:tags r:id="rId8"/>
            </p:custDataLst>
          </p:nvPr>
        </p:nvSpPr>
        <p:spPr>
          <a:xfrm>
            <a:off x="7596223" y="2462852"/>
            <a:ext cx="3572292" cy="1291878"/>
          </a:xfrm>
          <a:prstGeom prst="rect"/>
          <a:noFill/>
        </p:spPr>
        <p:txBody>
          <a:bodyPr anchor="ctr" anchorCtr="0" bIns="46800" lIns="90000" rIns="90000" rtlCol="0" tIns="46800" wrap="square">
            <a:normAutofit fontScale="92857"/>
          </a:bodyPr>
          <a:p>
            <a:pPr>
              <a:lnSpc>
                <a:spcPct val="150000"/>
              </a:lnSpc>
              <a:spcAft>
                <a:spcPts val="1000"/>
              </a:spcAft>
            </a:pPr>
            <a:r>
              <a:rPr altLang="en-US" dirty="0" sz="1400" lang="zh-CN" spc="150">
                <a:solidFill>
                  <a:schemeClr val="dk1">
                    <a:lumMod val="80000"/>
                    <a:lumOff val="20000"/>
                  </a:schemeClr>
                </a:solidFill>
                <a:latin typeface="+mn-ea"/>
              </a:rPr>
              <a:t>政策支持：各国政府对智能驾驶辅助技术的支持和鼓励政策将进一步加大，推动技术研发和市场应用。</a:t>
            </a:r>
            <a:endParaRPr altLang="en-US" dirty="0" sz="1400" lang="zh-CN" spc="150">
              <a:solidFill>
                <a:schemeClr val="dk1">
                  <a:lumMod val="80000"/>
                  <a:lumOff val="20000"/>
                </a:schemeClr>
              </a:solidFill>
              <a:latin typeface="+mn-ea"/>
            </a:endParaRPr>
          </a:p>
        </p:txBody>
      </p:sp>
      <p:sp>
        <p:nvSpPr>
          <p:cNvPr id="1049020" name="矩形: 圆角 28"/>
          <p:cNvSpPr/>
          <p:nvPr>
            <p:custDataLst>
              <p:tags r:id="rId9"/>
            </p:custDataLst>
          </p:nvPr>
        </p:nvSpPr>
        <p:spPr>
          <a:xfrm>
            <a:off x="1014984" y="3981645"/>
            <a:ext cx="5018149" cy="129187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022" name="Freeform 7"/>
          <p:cNvSpPr/>
          <p:nvPr>
            <p:custDataLst>
              <p:tags r:id="rId10"/>
            </p:custDataLst>
          </p:nvPr>
        </p:nvSpPr>
        <p:spPr bwMode="auto">
          <a:xfrm flipV="1">
            <a:off x="1130774" y="4109779"/>
            <a:ext cx="1367546" cy="103807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024" name="标题"/>
          <p:cNvSpPr txBox="1"/>
          <p:nvPr>
            <p:custDataLst>
              <p:tags r:id="rId11"/>
            </p:custDataLst>
          </p:nvPr>
        </p:nvSpPr>
        <p:spPr>
          <a:xfrm>
            <a:off x="1130774" y="4070986"/>
            <a:ext cx="1061798" cy="1114992"/>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026" name="正文"/>
          <p:cNvSpPr txBox="1"/>
          <p:nvPr>
            <p:custDataLst>
              <p:tags r:id="rId12"/>
            </p:custDataLst>
          </p:nvPr>
        </p:nvSpPr>
        <p:spPr>
          <a:xfrm>
            <a:off x="2460893" y="3982821"/>
            <a:ext cx="3572292" cy="1291878"/>
          </a:xfrm>
          <a:prstGeom prst="rect"/>
          <a:noFill/>
        </p:spPr>
        <p:txBody>
          <a:bodyPr anchor="ctr" anchorCtr="0" bIns="46800" lIns="90000" rIns="90000" rtlCol="0" tIns="46800" wrap="square">
            <a:normAutofit fontScale="92857"/>
          </a:bodyPr>
          <a:p>
            <a:pPr>
              <a:lnSpc>
                <a:spcPct val="150000"/>
              </a:lnSpc>
              <a:spcAft>
                <a:spcPts val="1000"/>
              </a:spcAft>
            </a:pPr>
            <a:r>
              <a:rPr altLang="en-US" dirty="0" sz="1400" lang="zh-CN" spc="150">
                <a:solidFill>
                  <a:schemeClr val="dk1">
                    <a:lumMod val="80000"/>
                    <a:lumOff val="20000"/>
                  </a:schemeClr>
                </a:solidFill>
                <a:latin typeface="+mn-ea"/>
              </a:rPr>
              <a:t>市场需求：随着消费者对安全、舒适、便捷等需求的提高，智能驾驶辅助技术将成为汽车行业的核心竞争力之一。</a:t>
            </a:r>
            <a:endParaRPr altLang="en-US" dirty="0" sz="1400" lang="zh-CN" spc="150">
              <a:solidFill>
                <a:schemeClr val="dk1">
                  <a:lumMod val="80000"/>
                  <a:lumOff val="20000"/>
                </a:schemeClr>
              </a:solidFill>
              <a:latin typeface="+mn-ea"/>
            </a:endParaRPr>
          </a:p>
        </p:txBody>
      </p:sp>
      <p:sp>
        <p:nvSpPr>
          <p:cNvPr id="1049028" name="矩形: 圆角 24"/>
          <p:cNvSpPr/>
          <p:nvPr>
            <p:custDataLst>
              <p:tags r:id="rId13"/>
            </p:custDataLst>
          </p:nvPr>
        </p:nvSpPr>
        <p:spPr>
          <a:xfrm>
            <a:off x="6155604" y="3981645"/>
            <a:ext cx="5018149" cy="129187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030" name="Freeform 7"/>
          <p:cNvSpPr/>
          <p:nvPr>
            <p:custDataLst>
              <p:tags r:id="rId14"/>
            </p:custDataLst>
          </p:nvPr>
        </p:nvSpPr>
        <p:spPr bwMode="auto">
          <a:xfrm flipV="1">
            <a:off x="6265516" y="4108603"/>
            <a:ext cx="1367546" cy="103807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032" name="标题"/>
          <p:cNvSpPr txBox="1"/>
          <p:nvPr>
            <p:custDataLst>
              <p:tags r:id="rId15"/>
            </p:custDataLst>
          </p:nvPr>
        </p:nvSpPr>
        <p:spPr>
          <a:xfrm>
            <a:off x="6265516" y="4069810"/>
            <a:ext cx="1061798" cy="1114992"/>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034" name="正文"/>
          <p:cNvSpPr txBox="1"/>
          <p:nvPr>
            <p:custDataLst>
              <p:tags r:id="rId16"/>
            </p:custDataLst>
          </p:nvPr>
        </p:nvSpPr>
        <p:spPr>
          <a:xfrm>
            <a:off x="7596223" y="3983408"/>
            <a:ext cx="3572292" cy="1291878"/>
          </a:xfrm>
          <a:prstGeom prst="rect"/>
          <a:noFill/>
        </p:spPr>
        <p:txBody>
          <a:bodyPr anchor="ctr" anchorCtr="0" bIns="46800" lIns="90000" rIns="90000" rtlCol="0" tIns="46800" wrap="square">
            <a:normAutofit fontScale="78571" lnSpcReduction="10000"/>
          </a:bodyPr>
          <a:p>
            <a:pPr>
              <a:lnSpc>
                <a:spcPct val="150000"/>
              </a:lnSpc>
              <a:spcAft>
                <a:spcPts val="1000"/>
              </a:spcAft>
            </a:pPr>
            <a:r>
              <a:rPr altLang="en-US" dirty="0" sz="1400" lang="zh-CN" spc="150">
                <a:solidFill>
                  <a:schemeClr val="dk1">
                    <a:lumMod val="80000"/>
                    <a:lumOff val="20000"/>
                  </a:schemeClr>
                </a:solidFill>
                <a:latin typeface="+mn-ea"/>
              </a:rPr>
              <a:t>产业链完善：智能驾驶辅助技术的产业链将进一步完善，包括硬件、软件、服务等领域的企业将形成更加紧密的合作关系，共同推动技术进步和应用推广。</a:t>
            </a:r>
            <a:endParaRPr altLang="en-US" dirty="0" sz="1400" lang="zh-CN" spc="150">
              <a:solidFill>
                <a:schemeClr val="dk1">
                  <a:lumMod val="80000"/>
                  <a:lumOff val="20000"/>
                </a:schemeClr>
              </a:solidFill>
              <a:latin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70" name="标题"/>
          <p:cNvSpPr>
            <a:spLocks noGrp="1"/>
          </p:cNvSpPr>
          <p:nvPr>
            <p:ph type="title"/>
            <p:custDataLst>
              <p:tags r:id="rId1"/>
            </p:custDataLst>
          </p:nvPr>
        </p:nvSpPr>
        <p:spPr>
          <a:noFill/>
        </p:spPr>
        <p:txBody>
          <a:bodyPr anchor="t" bIns="0" lIns="0" rIns="0" rtlCol="0" tIns="0" vert="horz" wrap="square">
            <a:normAutofit/>
          </a:bodyPr>
          <a:p>
            <a:r>
              <a:rPr altLang="en-US" lang="zh-CN"/>
              <a:t>2024年汽车行业智能驾驶辅助技术开发计划</a:t>
            </a:r>
            <a:endParaRPr altLang="en-US" lang="zh-CN"/>
          </a:p>
        </p:txBody>
      </p:sp>
      <p:sp>
        <p:nvSpPr>
          <p:cNvPr id="1049072" name="节编号"/>
          <p:cNvSpPr>
            <a:spLocks noGrp="1"/>
          </p:cNvSpPr>
          <p:nvPr>
            <p:ph type="body" sz="quarter" idx="13"/>
            <p:custDataLst>
              <p:tags r:id="rId2"/>
            </p:custDataLst>
          </p:nvPr>
        </p:nvSpPr>
        <p:spPr>
          <a:noFill/>
        </p:spPr>
        <p:txBody>
          <a:bodyPr anchor="t" wrap="square">
            <a:normAutofit fontScale="98936" lnSpcReduction="10000"/>
          </a:bodyPr>
          <a:p>
            <a:r>
              <a:rPr altLang="zh-CN" lang="en-US"/>
              <a:t>02</a:t>
            </a:r>
            <a:endParaRPr altLang="zh-CN"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12" name="标题 1"/>
          <p:cNvSpPr>
            <a:spLocks noGrp="1"/>
          </p:cNvSpPr>
          <p:nvPr>
            <p:ph type="title"/>
          </p:nvPr>
        </p:nvSpPr>
        <p:spPr/>
        <p:txBody>
          <a:bodyPr/>
          <a:p>
            <a:r>
              <a:rPr altLang="en-US" lang="zh-CN"/>
              <a:t>开发目标与任务</a:t>
            </a:r>
            <a:endParaRPr altLang="en-US" lang="zh-CN"/>
          </a:p>
        </p:txBody>
      </p:sp>
      <p:sp>
        <p:nvSpPr>
          <p:cNvPr id="1049114" name="矩形 5"/>
          <p:cNvSpPr/>
          <p:nvPr>
            <p:custDataLst>
              <p:tags r:id="rId1"/>
            </p:custDataLst>
          </p:nvPr>
        </p:nvSpPr>
        <p:spPr>
          <a:xfrm>
            <a:off x="1014984"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16" name="矩形 10"/>
          <p:cNvSpPr/>
          <p:nvPr>
            <p:custDataLst>
              <p:tags r:id="rId2"/>
            </p:custDataLst>
          </p:nvPr>
        </p:nvSpPr>
        <p:spPr>
          <a:xfrm>
            <a:off x="1343398"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118" name="TextBox 2"/>
          <p:cNvSpPr txBox="1"/>
          <p:nvPr>
            <p:custDataLst>
              <p:tags r:id="rId3"/>
            </p:custDataLst>
          </p:nvPr>
        </p:nvSpPr>
        <p:spPr>
          <a:xfrm>
            <a:off x="1158517" y="3189524"/>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实现高度自动驾驶功能</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20" name="矩形 6"/>
          <p:cNvSpPr/>
          <p:nvPr>
            <p:custDataLst>
              <p:tags r:id="rId4"/>
            </p:custDataLst>
          </p:nvPr>
        </p:nvSpPr>
        <p:spPr>
          <a:xfrm>
            <a:off x="3606857"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22" name="矩形 11"/>
          <p:cNvSpPr/>
          <p:nvPr>
            <p:custDataLst>
              <p:tags r:id="rId5"/>
            </p:custDataLst>
          </p:nvPr>
        </p:nvSpPr>
        <p:spPr>
          <a:xfrm>
            <a:off x="3952991"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124" name="TextBox 2"/>
          <p:cNvSpPr txBox="1"/>
          <p:nvPr>
            <p:custDataLst>
              <p:tags r:id="rId6"/>
            </p:custDataLst>
          </p:nvPr>
        </p:nvSpPr>
        <p:spPr>
          <a:xfrm>
            <a:off x="3749800" y="3189524"/>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提高车辆安全性与可靠性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26" name="矩形 33"/>
          <p:cNvSpPr/>
          <p:nvPr>
            <p:custDataLst>
              <p:tags r:id="rId7"/>
            </p:custDataLst>
          </p:nvPr>
        </p:nvSpPr>
        <p:spPr>
          <a:xfrm>
            <a:off x="6194595"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28" name="矩形 37"/>
          <p:cNvSpPr/>
          <p:nvPr>
            <p:custDataLst>
              <p:tags r:id="rId8"/>
            </p:custDataLst>
          </p:nvPr>
        </p:nvSpPr>
        <p:spPr>
          <a:xfrm>
            <a:off x="6523009"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130" name="TextBox 2"/>
          <p:cNvSpPr txBox="1"/>
          <p:nvPr>
            <p:custDataLst>
              <p:tags r:id="rId9"/>
            </p:custDataLst>
          </p:nvPr>
        </p:nvSpPr>
        <p:spPr>
          <a:xfrm>
            <a:off x="6338128" y="3189524"/>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降低事故发生率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32" name="矩形 34"/>
          <p:cNvSpPr/>
          <p:nvPr>
            <p:custDataLst>
              <p:tags r:id="rId10"/>
            </p:custDataLst>
          </p:nvPr>
        </p:nvSpPr>
        <p:spPr>
          <a:xfrm>
            <a:off x="8777017"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34" name="矩形 38"/>
          <p:cNvSpPr/>
          <p:nvPr>
            <p:custDataLst>
              <p:tags r:id="rId11"/>
            </p:custDataLst>
          </p:nvPr>
        </p:nvSpPr>
        <p:spPr>
          <a:xfrm>
            <a:off x="9123151"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136" name="TextBox 2"/>
          <p:cNvSpPr txBox="1"/>
          <p:nvPr>
            <p:custDataLst>
              <p:tags r:id="rId12"/>
            </p:custDataLst>
          </p:nvPr>
        </p:nvSpPr>
        <p:spPr>
          <a:xfrm>
            <a:off x="8920551" y="3189524"/>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提升用户体验与便利性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72" name="标题 1"/>
          <p:cNvSpPr>
            <a:spLocks noGrp="1"/>
          </p:cNvSpPr>
          <p:nvPr>
            <p:ph type="title"/>
          </p:nvPr>
        </p:nvSpPr>
        <p:spPr/>
        <p:txBody>
          <a:bodyPr/>
          <a:p>
            <a:r>
              <a:rPr altLang="en-US" lang="zh-CN"/>
              <a:t>关键技术突破与研发重点</a:t>
            </a:r>
            <a:endParaRPr altLang="en-US" lang="zh-CN"/>
          </a:p>
        </p:txBody>
      </p:sp>
      <p:sp>
        <p:nvSpPr>
          <p:cNvPr id="1049174" name="五边形 16"/>
          <p:cNvSpPr/>
          <p:nvPr>
            <p:custDataLst>
              <p:tags r:id="rId1"/>
            </p:custDataLst>
          </p:nvPr>
        </p:nvSpPr>
        <p:spPr>
          <a:xfrm rot="16200000" flipH="1">
            <a:off x="7053873" y="1780267"/>
            <a:ext cx="792419" cy="230577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6" name="五边形 17"/>
          <p:cNvSpPr/>
          <p:nvPr>
            <p:custDataLst>
              <p:tags r:id="rId2"/>
            </p:custDataLst>
          </p:nvPr>
        </p:nvSpPr>
        <p:spPr>
          <a:xfrm rot="16200000" flipH="1">
            <a:off x="7073458"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8" name="任意多边形 18"/>
          <p:cNvSpPr/>
          <p:nvPr>
            <p:custDataLst>
              <p:tags r:id="rId3"/>
            </p:custDataLst>
          </p:nvPr>
        </p:nvSpPr>
        <p:spPr>
          <a:xfrm>
            <a:off x="6415264"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0" name="任意多边形 19"/>
          <p:cNvSpPr/>
          <p:nvPr>
            <p:custDataLst>
              <p:tags r:id="rId4"/>
            </p:custDataLst>
          </p:nvPr>
        </p:nvSpPr>
        <p:spPr>
          <a:xfrm flipV="1">
            <a:off x="6297157" y="1941699"/>
            <a:ext cx="2305771"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2" name="五边形 2"/>
          <p:cNvSpPr/>
          <p:nvPr>
            <p:custDataLst>
              <p:tags r:id="rId5"/>
            </p:custDataLst>
          </p:nvPr>
        </p:nvSpPr>
        <p:spPr>
          <a:xfrm rot="16200000" flipH="1">
            <a:off x="1771106" y="178086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4" name="五边形 3"/>
          <p:cNvSpPr/>
          <p:nvPr>
            <p:custDataLst>
              <p:tags r:id="rId6"/>
            </p:custDataLst>
          </p:nvPr>
        </p:nvSpPr>
        <p:spPr>
          <a:xfrm rot="16200000" flipH="1">
            <a:off x="1791879"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6" name="任意多边形 4"/>
          <p:cNvSpPr/>
          <p:nvPr>
            <p:custDataLst>
              <p:tags r:id="rId7"/>
            </p:custDataLst>
          </p:nvPr>
        </p:nvSpPr>
        <p:spPr>
          <a:xfrm>
            <a:off x="1133684"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8" name="任意多边形 5"/>
          <p:cNvSpPr/>
          <p:nvPr>
            <p:custDataLst>
              <p:tags r:id="rId8"/>
            </p:custDataLst>
          </p:nvPr>
        </p:nvSpPr>
        <p:spPr>
          <a:xfrm flipV="1">
            <a:off x="1014984" y="194169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133684" y="3191022"/>
            <a:ext cx="2069057" cy="1864189"/>
          </a:xfrm>
          <a:prstGeom prst="rect"/>
          <a:noFill/>
          <a:ln>
            <a:noFill/>
          </a:ln>
        </p:spPr>
        <p:txBody>
          <a:bodyPr wrap="square">
            <a:normAutofit fontScale="8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高级驾驶辅助系统（ADAS）技术：实现车辆自动巡航、自动泊车等功能，提高驾驶安全性。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15264" y="3191022"/>
            <a:ext cx="2069057" cy="1864189"/>
          </a:xfrm>
          <a:prstGeom prst="rect"/>
          <a:noFill/>
          <a:ln>
            <a:noFill/>
          </a:ln>
        </p:spPr>
        <p:txBody>
          <a:bodyPr wrap="square">
            <a:normAutofit fontScale="8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5G通信技术：实现车与车、车与基础设施、车与行人之间的实时信息交换，提高行车安全性。</a:t>
            </a:r>
            <a:endParaRPr dirty="0" sz="2000" err="1">
              <a:solidFill>
                <a:schemeClr val="tx1">
                  <a:lumMod val="75000"/>
                  <a:lumOff val="25000"/>
                </a:schemeClr>
              </a:solidFill>
              <a:latin typeface="+mn-ea"/>
              <a:ea typeface="+mn-ea"/>
              <a:cs typeface="+mn-ea"/>
              <a:sym typeface="+mn-lt"/>
            </a:endParaRPr>
          </a:p>
        </p:txBody>
      </p:sp>
      <p:sp>
        <p:nvSpPr>
          <p:cNvPr id="1049194" name="五边形 9"/>
          <p:cNvSpPr/>
          <p:nvPr>
            <p:custDataLst>
              <p:tags r:id="rId11"/>
            </p:custDataLst>
          </p:nvPr>
        </p:nvSpPr>
        <p:spPr>
          <a:xfrm rot="16200000" flipH="1">
            <a:off x="4480446" y="179273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6" name="五边形 10"/>
          <p:cNvSpPr/>
          <p:nvPr>
            <p:custDataLst>
              <p:tags r:id="rId12"/>
            </p:custDataLst>
          </p:nvPr>
        </p:nvSpPr>
        <p:spPr>
          <a:xfrm rot="16200000" flipH="1">
            <a:off x="4500625" y="436081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8" name="任意多边形 11"/>
          <p:cNvSpPr/>
          <p:nvPr>
            <p:custDataLst>
              <p:tags r:id="rId13"/>
            </p:custDataLst>
          </p:nvPr>
        </p:nvSpPr>
        <p:spPr>
          <a:xfrm>
            <a:off x="3842430" y="2545291"/>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00" name="任意多边形 12"/>
          <p:cNvSpPr/>
          <p:nvPr>
            <p:custDataLst>
              <p:tags r:id="rId14"/>
            </p:custDataLst>
          </p:nvPr>
        </p:nvSpPr>
        <p:spPr>
          <a:xfrm flipV="1">
            <a:off x="3724323" y="1954163"/>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2" name="五边形 23"/>
          <p:cNvSpPr/>
          <p:nvPr>
            <p:custDataLst>
              <p:tags r:id="rId15"/>
            </p:custDataLst>
          </p:nvPr>
        </p:nvSpPr>
        <p:spPr>
          <a:xfrm rot="16200000" flipH="1">
            <a:off x="9626113" y="1815877"/>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4" name="五边形 24"/>
          <p:cNvSpPr/>
          <p:nvPr>
            <p:custDataLst>
              <p:tags r:id="rId16"/>
            </p:custDataLst>
          </p:nvPr>
        </p:nvSpPr>
        <p:spPr>
          <a:xfrm rot="16200000" flipH="1">
            <a:off x="9646292" y="4382775"/>
            <a:ext cx="753304" cy="207040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6" name="任意多边形 25"/>
          <p:cNvSpPr/>
          <p:nvPr>
            <p:custDataLst>
              <p:tags r:id="rId17"/>
            </p:custDataLst>
          </p:nvPr>
        </p:nvSpPr>
        <p:spPr>
          <a:xfrm>
            <a:off x="8987504" y="2568438"/>
            <a:ext cx="2070405"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8" name="任意多边形 26"/>
          <p:cNvSpPr/>
          <p:nvPr>
            <p:custDataLst>
              <p:tags r:id="rId18"/>
            </p:custDataLst>
          </p:nvPr>
        </p:nvSpPr>
        <p:spPr>
          <a:xfrm flipV="1">
            <a:off x="8869991" y="197730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8988098" y="3225445"/>
            <a:ext cx="2069057" cy="1864189"/>
          </a:xfrm>
          <a:prstGeom prst="rect"/>
          <a:noFill/>
          <a:ln>
            <a:noFill/>
          </a:ln>
        </p:spPr>
        <p:txBody>
          <a:bodyPr wrap="square">
            <a:normAutofit fontScale="8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云计算技术：实现车辆远程升级、数据存储与分析等功能，提升车辆智能化水平。</a:t>
            </a:r>
            <a:endParaRPr dirty="0" sz="2000" err="1">
              <a:solidFill>
                <a:schemeClr val="tx1">
                  <a:lumMod val="75000"/>
                  <a:lumOff val="25000"/>
                </a:schemeClr>
              </a:solidFill>
              <a:latin typeface="+mn-ea"/>
              <a:ea typeface="+mn-ea"/>
              <a:cs typeface="+mn-ea"/>
              <a:sym typeface="+mn-lt"/>
            </a:endParaRPr>
          </a:p>
        </p:txBody>
      </p:sp>
      <p:sp>
        <p:nvSpPr>
          <p:cNvPr id="10492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842430" y="3202299"/>
            <a:ext cx="2069057" cy="1864189"/>
          </a:xfrm>
          <a:prstGeom prst="rect"/>
          <a:noFill/>
          <a:ln>
            <a:noFill/>
          </a:ln>
        </p:spPr>
        <p:txBody>
          <a:bodyPr wrap="square">
            <a:normAutofit fontScale="8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人工智能（AI）技术：应用于智能驾驶辅助系统，实现车辆自主感知、决策和执行。</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48" name="标题 1"/>
          <p:cNvSpPr>
            <a:spLocks noGrp="1"/>
          </p:cNvSpPr>
          <p:nvPr>
            <p:ph type="title"/>
          </p:nvPr>
        </p:nvSpPr>
        <p:spPr/>
        <p:txBody>
          <a:bodyPr/>
          <a:p>
            <a:r>
              <a:rPr altLang="en-US" lang="zh-CN"/>
              <a:t>技术路线与实施方案</a:t>
            </a:r>
            <a:endParaRPr altLang="en-US" lang="zh-CN"/>
          </a:p>
        </p:txBody>
      </p:sp>
      <p:sp>
        <p:nvSpPr>
          <p:cNvPr id="1049250" name="矩形 3"/>
          <p:cNvSpPr/>
          <p:nvPr>
            <p:custDataLst>
              <p:tags r:id="rId1"/>
            </p:custDataLst>
          </p:nvPr>
        </p:nvSpPr>
        <p:spPr>
          <a:xfrm>
            <a:off x="2151231" y="1773936"/>
            <a:ext cx="8351375" cy="918210"/>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2" name="矩形 13"/>
          <p:cNvSpPr/>
          <p:nvPr>
            <p:custDataLst>
              <p:tags r:id="rId2"/>
            </p:custDataLst>
          </p:nvPr>
        </p:nvSpPr>
        <p:spPr>
          <a:xfrm>
            <a:off x="1686399" y="1773936"/>
            <a:ext cx="226487" cy="918210"/>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4" name="文本框 4"/>
          <p:cNvSpPr txBox="1"/>
          <p:nvPr>
            <p:custDataLst>
              <p:tags r:id="rId3"/>
            </p:custDataLst>
          </p:nvPr>
        </p:nvSpPr>
        <p:spPr>
          <a:xfrm>
            <a:off x="2390351" y="1853270"/>
            <a:ext cx="7990796" cy="759587"/>
          </a:xfrm>
          <a:prstGeom prst="rect"/>
          <a:noFill/>
        </p:spPr>
        <p:txBody>
          <a:bodyPr anchor="ctr" anchorCtr="0" bIns="45720" lIns="91440" rIns="91440" rtlCol="0" tIns="45720" vert="horz" wrap="square">
            <a:normAutofit fontScale="7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技术路线：从硬件到软件，从基础到高级，逐步实现智能驾驶辅助技术的全面升级。</a:t>
            </a:r>
            <a:endParaRPr altLang="en-US" dirty="0" sz="2000" lang="zh-CN" spc="150">
              <a:solidFill>
                <a:schemeClr val="tx1">
                  <a:lumMod val="85000"/>
                  <a:lumOff val="15000"/>
                </a:schemeClr>
              </a:solidFill>
              <a:latin typeface="+mn-ea"/>
              <a:sym typeface="+mn-ea"/>
            </a:endParaRPr>
          </a:p>
        </p:txBody>
      </p:sp>
      <p:sp>
        <p:nvSpPr>
          <p:cNvPr id="1049256" name="矩形 39"/>
          <p:cNvSpPr/>
          <p:nvPr>
            <p:custDataLst>
              <p:tags r:id="rId4"/>
            </p:custDataLst>
          </p:nvPr>
        </p:nvSpPr>
        <p:spPr>
          <a:xfrm>
            <a:off x="2151231" y="2863943"/>
            <a:ext cx="8351375" cy="918210"/>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8" name="矩形 5"/>
          <p:cNvSpPr/>
          <p:nvPr>
            <p:custDataLst>
              <p:tags r:id="rId5"/>
            </p:custDataLst>
          </p:nvPr>
        </p:nvSpPr>
        <p:spPr>
          <a:xfrm>
            <a:off x="1686399" y="2863943"/>
            <a:ext cx="226487" cy="918210"/>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0" name="文本框 41"/>
          <p:cNvSpPr txBox="1"/>
          <p:nvPr>
            <p:custDataLst>
              <p:tags r:id="rId6"/>
            </p:custDataLst>
          </p:nvPr>
        </p:nvSpPr>
        <p:spPr>
          <a:xfrm>
            <a:off x="2390351" y="2943277"/>
            <a:ext cx="7990796" cy="759587"/>
          </a:xfrm>
          <a:prstGeom prst="rect"/>
          <a:noFill/>
        </p:spPr>
        <p:txBody>
          <a:bodyPr anchor="ctr" anchorCtr="0" bIns="45720" lIns="91440" rIns="91440" rtlCol="0" tIns="45720" vert="horz" wrap="square">
            <a:normAutofit fontScale="7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实施方案：与国内外知名汽车厂商合作，共同研发智能驾驶辅助技术，推动技术成果的商业化应用。</a:t>
            </a:r>
            <a:endParaRPr altLang="en-US" dirty="0" sz="2000" lang="zh-CN" spc="150">
              <a:solidFill>
                <a:schemeClr val="tx1">
                  <a:lumMod val="85000"/>
                  <a:lumOff val="15000"/>
                </a:schemeClr>
              </a:solidFill>
              <a:latin typeface="+mn-ea"/>
              <a:sym typeface="+mn-ea"/>
            </a:endParaRPr>
          </a:p>
        </p:txBody>
      </p:sp>
      <p:sp>
        <p:nvSpPr>
          <p:cNvPr id="1049262" name="矩形 12"/>
          <p:cNvSpPr/>
          <p:nvPr>
            <p:custDataLst>
              <p:tags r:id="rId7"/>
            </p:custDataLst>
          </p:nvPr>
        </p:nvSpPr>
        <p:spPr>
          <a:xfrm>
            <a:off x="2151231" y="3953950"/>
            <a:ext cx="8351375" cy="918210"/>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4" name="矩形 17"/>
          <p:cNvSpPr/>
          <p:nvPr>
            <p:custDataLst>
              <p:tags r:id="rId8"/>
            </p:custDataLst>
          </p:nvPr>
        </p:nvSpPr>
        <p:spPr>
          <a:xfrm>
            <a:off x="1686399" y="3953950"/>
            <a:ext cx="226487" cy="918210"/>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6" name="文本框 19"/>
          <p:cNvSpPr txBox="1"/>
          <p:nvPr>
            <p:custDataLst>
              <p:tags r:id="rId9"/>
            </p:custDataLst>
          </p:nvPr>
        </p:nvSpPr>
        <p:spPr>
          <a:xfrm>
            <a:off x="2390351" y="4033285"/>
            <a:ext cx="7990796" cy="75958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关键技术：包括传感器技术、控制算法、人机交互等，需要不断突破和创新。</a:t>
            </a:r>
            <a:endParaRPr altLang="en-US" dirty="0" sz="2000" lang="zh-CN" spc="150">
              <a:solidFill>
                <a:schemeClr val="tx1">
                  <a:lumMod val="85000"/>
                  <a:lumOff val="15000"/>
                </a:schemeClr>
              </a:solidFill>
              <a:latin typeface="+mn-ea"/>
              <a:sym typeface="+mn-ea"/>
            </a:endParaRPr>
          </a:p>
        </p:txBody>
      </p:sp>
      <p:sp>
        <p:nvSpPr>
          <p:cNvPr id="1049268" name="矩形 49"/>
          <p:cNvSpPr/>
          <p:nvPr>
            <p:custDataLst>
              <p:tags r:id="rId10"/>
            </p:custDataLst>
          </p:nvPr>
        </p:nvSpPr>
        <p:spPr>
          <a:xfrm>
            <a:off x="2151231" y="5043399"/>
            <a:ext cx="8351375" cy="918210"/>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0" name="矩形 26"/>
          <p:cNvSpPr/>
          <p:nvPr>
            <p:custDataLst>
              <p:tags r:id="rId11"/>
            </p:custDataLst>
          </p:nvPr>
        </p:nvSpPr>
        <p:spPr>
          <a:xfrm>
            <a:off x="1686399" y="5043399"/>
            <a:ext cx="226487" cy="918210"/>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2" name="文本框 27"/>
          <p:cNvSpPr txBox="1"/>
          <p:nvPr>
            <p:custDataLst>
              <p:tags r:id="rId12"/>
            </p:custDataLst>
          </p:nvPr>
        </p:nvSpPr>
        <p:spPr>
          <a:xfrm>
            <a:off x="2390351" y="5122733"/>
            <a:ext cx="7990796" cy="759587"/>
          </a:xfrm>
          <a:prstGeom prst="rect"/>
          <a:noFill/>
        </p:spPr>
        <p:txBody>
          <a:bodyPr anchor="ctr" anchorCtr="0" bIns="45720" lIns="91440" rIns="91440" rtlCol="0" tIns="45720" vert="horz" wrap="square">
            <a:normAutofit fontScale="7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计划时间表：2024年底前完成全部研发工作，并进行大规模的商业化推广和应用。</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08" name="标题 1"/>
          <p:cNvSpPr>
            <a:spLocks noGrp="1"/>
          </p:cNvSpPr>
          <p:nvPr>
            <p:ph type="title"/>
          </p:nvPr>
        </p:nvSpPr>
        <p:spPr/>
        <p:txBody>
          <a:bodyPr/>
          <a:p>
            <a:r>
              <a:rPr altLang="en-US" lang="zh-CN"/>
              <a:t>预期成果与效益分析</a:t>
            </a:r>
            <a:endParaRPr altLang="en-US" lang="zh-CN"/>
          </a:p>
        </p:txBody>
      </p:sp>
      <p:sp>
        <p:nvSpPr>
          <p:cNvPr id="1049310" name="任意多边形 20"/>
          <p:cNvSpPr/>
          <p:nvPr>
            <p:custDataLst>
              <p:tags r:id="rId1"/>
            </p:custDataLst>
          </p:nvPr>
        </p:nvSpPr>
        <p:spPr>
          <a:xfrm rot="2700000">
            <a:off x="2248630"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12" name="文本框 24"/>
          <p:cNvSpPr txBox="1"/>
          <p:nvPr>
            <p:custDataLst>
              <p:tags r:id="rId2"/>
            </p:custDataLst>
          </p:nvPr>
        </p:nvSpPr>
        <p:spPr bwMode="auto">
          <a:xfrm>
            <a:off x="1936743" y="3295739"/>
            <a:ext cx="1748006" cy="2666063"/>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预期成果：实现L4级别自动驾驶功能，提升车辆安全性与舒适性</a:t>
            </a:r>
            <a:endParaRPr altLang="en-US" dirty="0" sz="2000" lang="zh-CN" spc="150">
              <a:solidFill>
                <a:schemeClr val="tx1">
                  <a:lumMod val="75000"/>
                  <a:lumOff val="25000"/>
                </a:schemeClr>
              </a:solidFill>
              <a:latin typeface="+mn-ea"/>
              <a:sym typeface="+mn-ea"/>
            </a:endParaRPr>
          </a:p>
        </p:txBody>
      </p:sp>
      <p:sp>
        <p:nvSpPr>
          <p:cNvPr id="1049314" name="矩形 42"/>
          <p:cNvSpPr/>
          <p:nvPr>
            <p:custDataLst>
              <p:tags r:id="rId3"/>
            </p:custDataLst>
          </p:nvPr>
        </p:nvSpPr>
        <p:spPr>
          <a:xfrm>
            <a:off x="2052489" y="2965036"/>
            <a:ext cx="1516214" cy="10737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16" name="任意多边形 18"/>
          <p:cNvSpPr/>
          <p:nvPr>
            <p:custDataLst>
              <p:tags r:id="rId4"/>
            </p:custDataLst>
          </p:nvPr>
        </p:nvSpPr>
        <p:spPr>
          <a:xfrm rot="5400000">
            <a:off x="443811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18" name="文本框 27"/>
          <p:cNvSpPr txBox="1"/>
          <p:nvPr>
            <p:custDataLst>
              <p:tags r:id="rId5"/>
            </p:custDataLst>
          </p:nvPr>
        </p:nvSpPr>
        <p:spPr bwMode="auto">
          <a:xfrm>
            <a:off x="4125654" y="3295739"/>
            <a:ext cx="1748006" cy="2666063"/>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经济效益：降低事故率，提高车辆使用效率，节省保险费用</a:t>
            </a:r>
            <a:endParaRPr altLang="en-US" dirty="0" sz="2000" lang="zh-CN" spc="150">
              <a:solidFill>
                <a:schemeClr val="tx1">
                  <a:lumMod val="75000"/>
                  <a:lumOff val="25000"/>
                </a:schemeClr>
              </a:solidFill>
              <a:latin typeface="+mn-ea"/>
              <a:sym typeface="+mn-ea"/>
            </a:endParaRPr>
          </a:p>
        </p:txBody>
      </p:sp>
      <p:sp>
        <p:nvSpPr>
          <p:cNvPr id="1049320" name="矩形 43"/>
          <p:cNvSpPr/>
          <p:nvPr>
            <p:custDataLst>
              <p:tags r:id="rId6"/>
            </p:custDataLst>
          </p:nvPr>
        </p:nvSpPr>
        <p:spPr>
          <a:xfrm>
            <a:off x="4241970" y="2965036"/>
            <a:ext cx="1516214" cy="10737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22" name="任意多边形 21"/>
          <p:cNvSpPr/>
          <p:nvPr>
            <p:custDataLst>
              <p:tags r:id="rId7"/>
            </p:custDataLst>
          </p:nvPr>
        </p:nvSpPr>
        <p:spPr>
          <a:xfrm rot="18900000" flipH="1">
            <a:off x="662702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24" name="文本框 30"/>
          <p:cNvSpPr txBox="1"/>
          <p:nvPr>
            <p:custDataLst>
              <p:tags r:id="rId8"/>
            </p:custDataLst>
          </p:nvPr>
        </p:nvSpPr>
        <p:spPr bwMode="auto">
          <a:xfrm>
            <a:off x="6315134" y="3295739"/>
            <a:ext cx="1748006" cy="2666063"/>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社会效益：提升道路交通效率，缓解城市拥堵问题，减少排放</a:t>
            </a:r>
            <a:endParaRPr altLang="en-US" dirty="0" sz="2000" lang="zh-CN" spc="150">
              <a:solidFill>
                <a:schemeClr val="tx1">
                  <a:lumMod val="75000"/>
                  <a:lumOff val="25000"/>
                </a:schemeClr>
              </a:solidFill>
              <a:latin typeface="+mn-ea"/>
              <a:sym typeface="+mn-ea"/>
            </a:endParaRPr>
          </a:p>
        </p:txBody>
      </p:sp>
      <p:sp>
        <p:nvSpPr>
          <p:cNvPr id="1049326" name="矩形 44"/>
          <p:cNvSpPr/>
          <p:nvPr>
            <p:custDataLst>
              <p:tags r:id="rId9"/>
            </p:custDataLst>
          </p:nvPr>
        </p:nvSpPr>
        <p:spPr>
          <a:xfrm>
            <a:off x="6430310" y="2965036"/>
            <a:ext cx="1516214" cy="10737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28" name="任意多边形 22"/>
          <p:cNvSpPr/>
          <p:nvPr>
            <p:custDataLst>
              <p:tags r:id="rId10"/>
            </p:custDataLst>
          </p:nvPr>
        </p:nvSpPr>
        <p:spPr>
          <a:xfrm rot="2700000" flipH="1" flipV="1">
            <a:off x="8815932"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30" name="文本框 33"/>
          <p:cNvSpPr txBox="1"/>
          <p:nvPr>
            <p:custDataLst>
              <p:tags r:id="rId11"/>
            </p:custDataLst>
          </p:nvPr>
        </p:nvSpPr>
        <p:spPr bwMode="auto">
          <a:xfrm>
            <a:off x="8504045" y="3295739"/>
            <a:ext cx="1748006" cy="2666063"/>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技术创新：推动智能驾驶辅助技术发展，提升汽车行业技术水平</a:t>
            </a:r>
            <a:endParaRPr altLang="en-US" dirty="0" sz="2000" lang="zh-CN" spc="150">
              <a:solidFill>
                <a:schemeClr val="tx1">
                  <a:lumMod val="75000"/>
                  <a:lumOff val="25000"/>
                </a:schemeClr>
              </a:solidFill>
              <a:latin typeface="+mn-ea"/>
              <a:sym typeface="+mn-ea"/>
            </a:endParaRPr>
          </a:p>
        </p:txBody>
      </p:sp>
      <p:sp>
        <p:nvSpPr>
          <p:cNvPr id="1049332" name="矩形 45"/>
          <p:cNvSpPr/>
          <p:nvPr>
            <p:custDataLst>
              <p:tags r:id="rId12"/>
            </p:custDataLst>
          </p:nvPr>
        </p:nvSpPr>
        <p:spPr>
          <a:xfrm>
            <a:off x="8619791" y="2965036"/>
            <a:ext cx="1516214" cy="10737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68" name="标题"/>
          <p:cNvSpPr>
            <a:spLocks noGrp="1"/>
          </p:cNvSpPr>
          <p:nvPr>
            <p:ph type="title"/>
            <p:custDataLst>
              <p:tags r:id="rId1"/>
            </p:custDataLst>
          </p:nvPr>
        </p:nvSpPr>
        <p:spPr>
          <a:noFill/>
        </p:spPr>
        <p:txBody>
          <a:bodyPr anchor="t" bIns="0" lIns="0" rIns="0" rtlCol="0" tIns="0" vert="horz" wrap="square">
            <a:normAutofit/>
          </a:bodyPr>
          <a:p>
            <a:r>
              <a:rPr altLang="en-US" lang="zh-CN"/>
              <a:t>智能驾驶辅助技术的挑战与对策</a:t>
            </a:r>
            <a:endParaRPr altLang="en-US" lang="zh-CN"/>
          </a:p>
        </p:txBody>
      </p:sp>
      <p:sp>
        <p:nvSpPr>
          <p:cNvPr id="1049370" name="节编号"/>
          <p:cNvSpPr>
            <a:spLocks noGrp="1"/>
          </p:cNvSpPr>
          <p:nvPr>
            <p:ph type="body" sz="quarter" idx="13"/>
            <p:custDataLst>
              <p:tags r:id="rId2"/>
            </p:custDataLst>
          </p:nvPr>
        </p:nvSpPr>
        <p:spPr>
          <a:noFill/>
        </p:spPr>
        <p:txBody>
          <a:bodyPr anchor="t" wrap="square">
            <a:normAutofit fontScale="98936" lnSpcReduction="10000"/>
          </a:bodyPr>
          <a:p>
            <a:r>
              <a:rPr altLang="zh-CN" lang="en-US"/>
              <a:t>03</a:t>
            </a:r>
            <a:endParaRPr altLang="zh-CN"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10" name="标题 1"/>
          <p:cNvSpPr>
            <a:spLocks noGrp="1"/>
          </p:cNvSpPr>
          <p:nvPr>
            <p:ph type="title"/>
          </p:nvPr>
        </p:nvSpPr>
        <p:spPr/>
        <p:txBody>
          <a:bodyPr/>
          <a:p>
            <a:r>
              <a:rPr altLang="en-US" lang="zh-CN"/>
              <a:t>技术难题与挑战</a:t>
            </a:r>
            <a:endParaRPr altLang="en-US" lang="zh-CN"/>
          </a:p>
        </p:txBody>
      </p:sp>
      <p:sp>
        <p:nvSpPr>
          <p:cNvPr id="1049412" name="任意多边形 20"/>
          <p:cNvSpPr/>
          <p:nvPr>
            <p:custDataLst>
              <p:tags r:id="rId1"/>
            </p:custDataLst>
          </p:nvPr>
        </p:nvSpPr>
        <p:spPr>
          <a:xfrm rot="2700000">
            <a:off x="2248630"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14" name="文本框 24"/>
          <p:cNvSpPr txBox="1"/>
          <p:nvPr>
            <p:custDataLst>
              <p:tags r:id="rId2"/>
            </p:custDataLst>
          </p:nvPr>
        </p:nvSpPr>
        <p:spPr bwMode="auto">
          <a:xfrm>
            <a:off x="1936743" y="3295739"/>
            <a:ext cx="1748006" cy="2666063"/>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1600" lang="zh-CN" spc="150">
                <a:solidFill>
                  <a:schemeClr val="tx1">
                    <a:lumMod val="75000"/>
                    <a:lumOff val="25000"/>
                  </a:schemeClr>
                </a:solidFill>
                <a:latin typeface="+mn-ea"/>
                <a:sym typeface="+mn-ea"/>
              </a:rPr>
              <a:t>技术成熟度：智能驾驶辅助技术尚未完全成熟，需要进一步研发和完善。</a:t>
            </a:r>
            <a:endParaRPr altLang="en-US" dirty="0" sz="1600" lang="zh-CN" spc="150">
              <a:solidFill>
                <a:schemeClr val="tx1">
                  <a:lumMod val="75000"/>
                  <a:lumOff val="25000"/>
                </a:schemeClr>
              </a:solidFill>
              <a:latin typeface="+mn-ea"/>
              <a:sym typeface="+mn-ea"/>
            </a:endParaRPr>
          </a:p>
        </p:txBody>
      </p:sp>
      <p:sp>
        <p:nvSpPr>
          <p:cNvPr id="1049416" name="矩形 42"/>
          <p:cNvSpPr/>
          <p:nvPr>
            <p:custDataLst>
              <p:tags r:id="rId3"/>
            </p:custDataLst>
          </p:nvPr>
        </p:nvSpPr>
        <p:spPr>
          <a:xfrm>
            <a:off x="2052489" y="2965036"/>
            <a:ext cx="1516214" cy="10737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18" name="任意多边形 18"/>
          <p:cNvSpPr/>
          <p:nvPr>
            <p:custDataLst>
              <p:tags r:id="rId4"/>
            </p:custDataLst>
          </p:nvPr>
        </p:nvSpPr>
        <p:spPr>
          <a:xfrm rot="5400000">
            <a:off x="443811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20" name="文本框 27"/>
          <p:cNvSpPr txBox="1"/>
          <p:nvPr>
            <p:custDataLst>
              <p:tags r:id="rId5"/>
            </p:custDataLst>
          </p:nvPr>
        </p:nvSpPr>
        <p:spPr bwMode="auto">
          <a:xfrm>
            <a:off x="4125654" y="3295739"/>
            <a:ext cx="1748006" cy="2666063"/>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1600" lang="zh-CN" spc="150">
                <a:solidFill>
                  <a:schemeClr val="tx1">
                    <a:lumMod val="75000"/>
                    <a:lumOff val="25000"/>
                  </a:schemeClr>
                </a:solidFill>
                <a:latin typeface="+mn-ea"/>
                <a:sym typeface="+mn-ea"/>
              </a:rPr>
              <a:t>法律法规：智能驾驶辅助技术的相关法律法规尚不完善，需要政府和行业共同制定和推进。</a:t>
            </a:r>
            <a:endParaRPr altLang="en-US" dirty="0" sz="1600" lang="zh-CN" spc="150">
              <a:solidFill>
                <a:schemeClr val="tx1">
                  <a:lumMod val="75000"/>
                  <a:lumOff val="25000"/>
                </a:schemeClr>
              </a:solidFill>
              <a:latin typeface="+mn-ea"/>
              <a:sym typeface="+mn-ea"/>
            </a:endParaRPr>
          </a:p>
        </p:txBody>
      </p:sp>
      <p:sp>
        <p:nvSpPr>
          <p:cNvPr id="1049422" name="矩形 43"/>
          <p:cNvSpPr/>
          <p:nvPr>
            <p:custDataLst>
              <p:tags r:id="rId6"/>
            </p:custDataLst>
          </p:nvPr>
        </p:nvSpPr>
        <p:spPr>
          <a:xfrm>
            <a:off x="4241970" y="2965036"/>
            <a:ext cx="1516214" cy="10737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24" name="任意多边形 21"/>
          <p:cNvSpPr/>
          <p:nvPr>
            <p:custDataLst>
              <p:tags r:id="rId7"/>
            </p:custDataLst>
          </p:nvPr>
        </p:nvSpPr>
        <p:spPr>
          <a:xfrm rot="18900000" flipH="1">
            <a:off x="662702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26" name="文本框 30"/>
          <p:cNvSpPr txBox="1"/>
          <p:nvPr>
            <p:custDataLst>
              <p:tags r:id="rId8"/>
            </p:custDataLst>
          </p:nvPr>
        </p:nvSpPr>
        <p:spPr bwMode="auto">
          <a:xfrm>
            <a:off x="6315134" y="3295739"/>
            <a:ext cx="1748006" cy="2666063"/>
          </a:xfrm>
          <a:prstGeom prst="rect"/>
          <a:noFill/>
        </p:spPr>
        <p:txBody>
          <a:bodyPr anchor="t" anchorCtr="0" bIns="45720" lIns="91440" rIns="91440" rtlCol="0" tIns="45720" vert="horz" wrap="square">
            <a:normAutofit fontScale="7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道路基础设施：智能驾驶辅助技术需要与道路基础设施进行配合，但现有的基础设施可能无法满足其需求。</a:t>
            </a:r>
            <a:endParaRPr altLang="en-US" dirty="0" sz="2000" lang="zh-CN" spc="150">
              <a:solidFill>
                <a:schemeClr val="tx1">
                  <a:lumMod val="75000"/>
                  <a:lumOff val="25000"/>
                </a:schemeClr>
              </a:solidFill>
              <a:latin typeface="+mn-ea"/>
              <a:sym typeface="+mn-ea"/>
            </a:endParaRPr>
          </a:p>
        </p:txBody>
      </p:sp>
      <p:sp>
        <p:nvSpPr>
          <p:cNvPr id="1049428" name="矩形 44"/>
          <p:cNvSpPr/>
          <p:nvPr>
            <p:custDataLst>
              <p:tags r:id="rId9"/>
            </p:custDataLst>
          </p:nvPr>
        </p:nvSpPr>
        <p:spPr>
          <a:xfrm>
            <a:off x="6430310" y="2965036"/>
            <a:ext cx="1516214" cy="10737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30" name="任意多边形 22"/>
          <p:cNvSpPr/>
          <p:nvPr>
            <p:custDataLst>
              <p:tags r:id="rId10"/>
            </p:custDataLst>
          </p:nvPr>
        </p:nvSpPr>
        <p:spPr>
          <a:xfrm rot="2700000" flipH="1" flipV="1">
            <a:off x="8815932"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32" name="文本框 33"/>
          <p:cNvSpPr txBox="1"/>
          <p:nvPr>
            <p:custDataLst>
              <p:tags r:id="rId11"/>
            </p:custDataLst>
          </p:nvPr>
        </p:nvSpPr>
        <p:spPr bwMode="auto">
          <a:xfrm>
            <a:off x="8504045" y="3295739"/>
            <a:ext cx="1748006" cy="2666063"/>
          </a:xfrm>
          <a:prstGeom prst="rect"/>
          <a:noFill/>
        </p:spPr>
        <p:txBody>
          <a:bodyPr anchor="t" anchorCtr="0" bIns="45720" lIns="91440" rIns="91440" rtlCol="0" tIns="45720" vert="horz" wrap="square">
            <a:normAutofit fontScale="93750" lnSpcReduction="10000"/>
          </a:bodyPr>
          <a:p>
            <a:pPr algn="ctr" lvl="0">
              <a:lnSpc>
                <a:spcPct val="130000"/>
              </a:lnSpc>
              <a:spcBef>
                <a:spcPts val="0"/>
              </a:spcBef>
              <a:spcAft>
                <a:spcPts val="0"/>
              </a:spcAft>
              <a:buClrTx/>
              <a:buSzTx/>
              <a:buFontTx/>
            </a:pPr>
            <a:r>
              <a:rPr altLang="en-US" dirty="0" sz="1600" lang="zh-CN" spc="150">
                <a:solidFill>
                  <a:schemeClr val="tx1">
                    <a:lumMod val="75000"/>
                    <a:lumOff val="25000"/>
                  </a:schemeClr>
                </a:solidFill>
                <a:latin typeface="+mn-ea"/>
                <a:sym typeface="+mn-ea"/>
              </a:rPr>
              <a:t>安全可靠性：智能驾驶辅助技术需要保证安全可靠，避免因技术故障或黑客攻击导致的事故和损失。</a:t>
            </a:r>
            <a:endParaRPr altLang="en-US" dirty="0" sz="1600" lang="zh-CN" spc="150">
              <a:solidFill>
                <a:schemeClr val="tx1">
                  <a:lumMod val="75000"/>
                  <a:lumOff val="25000"/>
                </a:schemeClr>
              </a:solidFill>
              <a:latin typeface="+mn-ea"/>
              <a:sym typeface="+mn-ea"/>
            </a:endParaRPr>
          </a:p>
        </p:txBody>
      </p:sp>
      <p:sp>
        <p:nvSpPr>
          <p:cNvPr id="1049434" name="矩形 45"/>
          <p:cNvSpPr/>
          <p:nvPr>
            <p:custDataLst>
              <p:tags r:id="rId12"/>
            </p:custDataLst>
          </p:nvPr>
        </p:nvSpPr>
        <p:spPr>
          <a:xfrm>
            <a:off x="8619791" y="2965036"/>
            <a:ext cx="1516214" cy="10737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70" name="标题 1"/>
          <p:cNvSpPr>
            <a:spLocks noGrp="1"/>
          </p:cNvSpPr>
          <p:nvPr>
            <p:ph type="title"/>
          </p:nvPr>
        </p:nvSpPr>
        <p:spPr/>
        <p:txBody>
          <a:bodyPr/>
          <a:p>
            <a:r>
              <a:rPr altLang="en-US" lang="zh-CN"/>
              <a:t>政策法规与标准体系</a:t>
            </a:r>
            <a:endParaRPr altLang="en-US" lang="zh-CN"/>
          </a:p>
        </p:txBody>
      </p:sp>
      <p:sp>
        <p:nvSpPr>
          <p:cNvPr id="1049472" name="任意多边形 20"/>
          <p:cNvSpPr/>
          <p:nvPr>
            <p:custDataLst>
              <p:tags r:id="rId1"/>
            </p:custDataLst>
          </p:nvPr>
        </p:nvSpPr>
        <p:spPr>
          <a:xfrm rot="2700000">
            <a:off x="2248630"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74" name="文本框 24"/>
          <p:cNvSpPr txBox="1"/>
          <p:nvPr>
            <p:custDataLst>
              <p:tags r:id="rId2"/>
            </p:custDataLst>
          </p:nvPr>
        </p:nvSpPr>
        <p:spPr bwMode="auto">
          <a:xfrm>
            <a:off x="1936743" y="3295739"/>
            <a:ext cx="1748006" cy="2666063"/>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政策法规：各国政府对智能驾驶辅助技术的政策支持和法规要求</a:t>
            </a:r>
            <a:endParaRPr altLang="en-US" dirty="0" sz="2000" lang="zh-CN" spc="150">
              <a:solidFill>
                <a:schemeClr val="tx1">
                  <a:lumMod val="75000"/>
                  <a:lumOff val="25000"/>
                </a:schemeClr>
              </a:solidFill>
              <a:latin typeface="+mn-ea"/>
              <a:sym typeface="+mn-ea"/>
            </a:endParaRPr>
          </a:p>
        </p:txBody>
      </p:sp>
      <p:sp>
        <p:nvSpPr>
          <p:cNvPr id="1049476" name="矩形 42"/>
          <p:cNvSpPr/>
          <p:nvPr>
            <p:custDataLst>
              <p:tags r:id="rId3"/>
            </p:custDataLst>
          </p:nvPr>
        </p:nvSpPr>
        <p:spPr>
          <a:xfrm>
            <a:off x="2052489" y="2965036"/>
            <a:ext cx="1516214" cy="10737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78" name="任意多边形 18"/>
          <p:cNvSpPr/>
          <p:nvPr>
            <p:custDataLst>
              <p:tags r:id="rId4"/>
            </p:custDataLst>
          </p:nvPr>
        </p:nvSpPr>
        <p:spPr>
          <a:xfrm rot="5400000">
            <a:off x="443811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80" name="文本框 27"/>
          <p:cNvSpPr txBox="1"/>
          <p:nvPr>
            <p:custDataLst>
              <p:tags r:id="rId5"/>
            </p:custDataLst>
          </p:nvPr>
        </p:nvSpPr>
        <p:spPr bwMode="auto">
          <a:xfrm>
            <a:off x="4125654" y="3295739"/>
            <a:ext cx="1748006" cy="2666063"/>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标准体系：国际和国内关于智能驾驶辅助技术的标准制定和实施情况</a:t>
            </a:r>
            <a:endParaRPr altLang="en-US" dirty="0" sz="2000" lang="zh-CN" spc="150">
              <a:solidFill>
                <a:schemeClr val="tx1">
                  <a:lumMod val="75000"/>
                  <a:lumOff val="25000"/>
                </a:schemeClr>
              </a:solidFill>
              <a:latin typeface="+mn-ea"/>
              <a:sym typeface="+mn-ea"/>
            </a:endParaRPr>
          </a:p>
        </p:txBody>
      </p:sp>
      <p:sp>
        <p:nvSpPr>
          <p:cNvPr id="1049482" name="矩形 43"/>
          <p:cNvSpPr/>
          <p:nvPr>
            <p:custDataLst>
              <p:tags r:id="rId6"/>
            </p:custDataLst>
          </p:nvPr>
        </p:nvSpPr>
        <p:spPr>
          <a:xfrm>
            <a:off x="4241970" y="2965036"/>
            <a:ext cx="1516214" cy="10737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84" name="任意多边形 21"/>
          <p:cNvSpPr/>
          <p:nvPr>
            <p:custDataLst>
              <p:tags r:id="rId7"/>
            </p:custDataLst>
          </p:nvPr>
        </p:nvSpPr>
        <p:spPr>
          <a:xfrm rot="18900000" flipH="1">
            <a:off x="662702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86" name="文本框 30"/>
          <p:cNvSpPr txBox="1"/>
          <p:nvPr>
            <p:custDataLst>
              <p:tags r:id="rId8"/>
            </p:custDataLst>
          </p:nvPr>
        </p:nvSpPr>
        <p:spPr bwMode="auto">
          <a:xfrm>
            <a:off x="6315134" y="3295739"/>
            <a:ext cx="1748006" cy="2666063"/>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挑战：政策法规的不完善和标准体系的滞后对智能驾驶辅助技术发展的制约</a:t>
            </a:r>
            <a:endParaRPr altLang="en-US" dirty="0" sz="2000" lang="zh-CN" spc="150">
              <a:solidFill>
                <a:schemeClr val="tx1">
                  <a:lumMod val="75000"/>
                  <a:lumOff val="25000"/>
                </a:schemeClr>
              </a:solidFill>
              <a:latin typeface="+mn-ea"/>
              <a:sym typeface="+mn-ea"/>
            </a:endParaRPr>
          </a:p>
        </p:txBody>
      </p:sp>
      <p:sp>
        <p:nvSpPr>
          <p:cNvPr id="1049488" name="矩形 44"/>
          <p:cNvSpPr/>
          <p:nvPr>
            <p:custDataLst>
              <p:tags r:id="rId9"/>
            </p:custDataLst>
          </p:nvPr>
        </p:nvSpPr>
        <p:spPr>
          <a:xfrm>
            <a:off x="6430310" y="2965036"/>
            <a:ext cx="1516214" cy="10737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90" name="任意多边形 22"/>
          <p:cNvSpPr/>
          <p:nvPr>
            <p:custDataLst>
              <p:tags r:id="rId10"/>
            </p:custDataLst>
          </p:nvPr>
        </p:nvSpPr>
        <p:spPr>
          <a:xfrm rot="2700000" flipH="1" flipV="1">
            <a:off x="8815932"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92" name="文本框 33"/>
          <p:cNvSpPr txBox="1"/>
          <p:nvPr>
            <p:custDataLst>
              <p:tags r:id="rId11"/>
            </p:custDataLst>
          </p:nvPr>
        </p:nvSpPr>
        <p:spPr bwMode="auto">
          <a:xfrm>
            <a:off x="8504045" y="3295739"/>
            <a:ext cx="1748006" cy="2666063"/>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对策：加强国际合作，推动政策法规和标准体系的完善和更新</a:t>
            </a:r>
            <a:endParaRPr altLang="en-US" dirty="0" sz="2000" lang="zh-CN" spc="150">
              <a:solidFill>
                <a:schemeClr val="tx1">
                  <a:lumMod val="75000"/>
                  <a:lumOff val="25000"/>
                </a:schemeClr>
              </a:solidFill>
              <a:latin typeface="+mn-ea"/>
              <a:sym typeface="+mn-ea"/>
            </a:endParaRPr>
          </a:p>
        </p:txBody>
      </p:sp>
      <p:sp>
        <p:nvSpPr>
          <p:cNvPr id="1049494" name="矩形 45"/>
          <p:cNvSpPr/>
          <p:nvPr>
            <p:custDataLst>
              <p:tags r:id="rId12"/>
            </p:custDataLst>
          </p:nvPr>
        </p:nvSpPr>
        <p:spPr>
          <a:xfrm>
            <a:off x="8619791" y="2965036"/>
            <a:ext cx="1516214" cy="10737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30" name="标题 1"/>
          <p:cNvSpPr>
            <a:spLocks noGrp="1"/>
          </p:cNvSpPr>
          <p:nvPr>
            <p:ph type="title"/>
          </p:nvPr>
        </p:nvSpPr>
        <p:spPr/>
        <p:txBody>
          <a:bodyPr/>
          <a:p>
            <a:r>
              <a:rPr altLang="en-US" lang="zh-CN"/>
              <a:t>产业协同与合作机制</a:t>
            </a:r>
            <a:endParaRPr altLang="en-US" lang="zh-CN"/>
          </a:p>
        </p:txBody>
      </p:sp>
      <p:sp>
        <p:nvSpPr>
          <p:cNvPr id="1049532" name="矩形 5"/>
          <p:cNvSpPr/>
          <p:nvPr>
            <p:custDataLst>
              <p:tags r:id="rId1"/>
            </p:custDataLst>
          </p:nvPr>
        </p:nvSpPr>
        <p:spPr>
          <a:xfrm>
            <a:off x="1014984"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34" name="矩形 10"/>
          <p:cNvSpPr/>
          <p:nvPr>
            <p:custDataLst>
              <p:tags r:id="rId2"/>
            </p:custDataLst>
          </p:nvPr>
        </p:nvSpPr>
        <p:spPr>
          <a:xfrm>
            <a:off x="1343398"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536" name="TextBox 2"/>
          <p:cNvSpPr txBox="1"/>
          <p:nvPr>
            <p:custDataLst>
              <p:tags r:id="rId3"/>
            </p:custDataLst>
          </p:nvPr>
        </p:nvSpPr>
        <p:spPr>
          <a:xfrm>
            <a:off x="1158517" y="3189524"/>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建立跨行业合作平台，促进技术交流与资源共享</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38" name="矩形 6"/>
          <p:cNvSpPr/>
          <p:nvPr>
            <p:custDataLst>
              <p:tags r:id="rId4"/>
            </p:custDataLst>
          </p:nvPr>
        </p:nvSpPr>
        <p:spPr>
          <a:xfrm>
            <a:off x="3606857"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40" name="矩形 11"/>
          <p:cNvSpPr/>
          <p:nvPr>
            <p:custDataLst>
              <p:tags r:id="rId5"/>
            </p:custDataLst>
          </p:nvPr>
        </p:nvSpPr>
        <p:spPr>
          <a:xfrm>
            <a:off x="3952991"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542" name="TextBox 2"/>
          <p:cNvSpPr txBox="1"/>
          <p:nvPr>
            <p:custDataLst>
              <p:tags r:id="rId6"/>
            </p:custDataLst>
          </p:nvPr>
        </p:nvSpPr>
        <p:spPr>
          <a:xfrm>
            <a:off x="3749800" y="3189524"/>
            <a:ext cx="2110622" cy="1704310"/>
          </a:xfrm>
          <a:prstGeom prst="rect"/>
          <a:noFill/>
        </p:spPr>
        <p:txBody>
          <a:bodyPr rtlCol="0" wrap="square">
            <a:normAutofit fontScale="8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加强产业链上下游合作，共同推进智能驾驶辅助技术的研发和应用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44" name="矩形 33"/>
          <p:cNvSpPr/>
          <p:nvPr>
            <p:custDataLst>
              <p:tags r:id="rId7"/>
            </p:custDataLst>
          </p:nvPr>
        </p:nvSpPr>
        <p:spPr>
          <a:xfrm>
            <a:off x="6194595"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46" name="矩形 37"/>
          <p:cNvSpPr/>
          <p:nvPr>
            <p:custDataLst>
              <p:tags r:id="rId8"/>
            </p:custDataLst>
          </p:nvPr>
        </p:nvSpPr>
        <p:spPr>
          <a:xfrm>
            <a:off x="6523009"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548" name="TextBox 2"/>
          <p:cNvSpPr txBox="1"/>
          <p:nvPr>
            <p:custDataLst>
              <p:tags r:id="rId9"/>
            </p:custDataLst>
          </p:nvPr>
        </p:nvSpPr>
        <p:spPr>
          <a:xfrm>
            <a:off x="6338128" y="3189524"/>
            <a:ext cx="2110622" cy="1704310"/>
          </a:xfrm>
          <a:prstGeom prst="rect"/>
          <a:noFill/>
        </p:spPr>
        <p:txBody>
          <a:bodyPr rtlCol="0" wrap="square">
            <a:normAutofit fontScale="94444"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建立产业协同创新机制，鼓励企业间开展技术合作与成果转化</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50" name="矩形 34"/>
          <p:cNvSpPr/>
          <p:nvPr>
            <p:custDataLst>
              <p:tags r:id="rId10"/>
            </p:custDataLst>
          </p:nvPr>
        </p:nvSpPr>
        <p:spPr>
          <a:xfrm>
            <a:off x="8777017"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52" name="矩形 38"/>
          <p:cNvSpPr/>
          <p:nvPr>
            <p:custDataLst>
              <p:tags r:id="rId11"/>
            </p:custDataLst>
          </p:nvPr>
        </p:nvSpPr>
        <p:spPr>
          <a:xfrm>
            <a:off x="9123151"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554" name="TextBox 2"/>
          <p:cNvSpPr txBox="1"/>
          <p:nvPr>
            <p:custDataLst>
              <p:tags r:id="rId12"/>
            </p:custDataLst>
          </p:nvPr>
        </p:nvSpPr>
        <p:spPr>
          <a:xfrm>
            <a:off x="8920551" y="3189524"/>
            <a:ext cx="2110622" cy="1704310"/>
          </a:xfrm>
          <a:prstGeom prst="rect"/>
          <a:noFill/>
        </p:spPr>
        <p:txBody>
          <a:bodyPr rtlCol="0" wrap="square">
            <a:normAutofit fontScale="94444"/>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促进国际合作与交流，引进国外先进技术与管理经验</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90" name="标题 1"/>
          <p:cNvSpPr>
            <a:spLocks noGrp="1"/>
          </p:cNvSpPr>
          <p:nvPr>
            <p:ph type="title"/>
          </p:nvPr>
        </p:nvSpPr>
        <p:spPr/>
        <p:txBody>
          <a:bodyPr/>
          <a:p>
            <a:r>
              <a:rPr altLang="en-US" lang="zh-CN"/>
              <a:t>人才培养与引进策略</a:t>
            </a:r>
            <a:endParaRPr altLang="en-US" lang="zh-CN"/>
          </a:p>
        </p:txBody>
      </p:sp>
      <p:sp>
        <p:nvSpPr>
          <p:cNvPr id="1049592" name="对角圆角矩形 15"/>
          <p:cNvSpPr/>
          <p:nvPr>
            <p:custDataLst>
              <p:tags r:id="rId1"/>
            </p:custDataLst>
          </p:nvPr>
        </p:nvSpPr>
        <p:spPr>
          <a:xfrm>
            <a:off x="2052404" y="4152861"/>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4" name="对角圆角矩形 16"/>
          <p:cNvSpPr/>
          <p:nvPr>
            <p:custDataLst>
              <p:tags r:id="rId2"/>
            </p:custDataLst>
          </p:nvPr>
        </p:nvSpPr>
        <p:spPr>
          <a:xfrm>
            <a:off x="2052404" y="4029118"/>
            <a:ext cx="492023" cy="469496"/>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6" name="直角三角形 17"/>
          <p:cNvSpPr/>
          <p:nvPr>
            <p:custDataLst>
              <p:tags r:id="rId3"/>
            </p:custDataLst>
          </p:nvPr>
        </p:nvSpPr>
        <p:spPr>
          <a:xfrm>
            <a:off x="2544537" y="4029686"/>
            <a:ext cx="74131" cy="123551"/>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8" name="文本框 27"/>
          <p:cNvSpPr txBox="1"/>
          <p:nvPr>
            <p:custDataLst>
              <p:tags r:id="rId4"/>
            </p:custDataLst>
          </p:nvPr>
        </p:nvSpPr>
        <p:spPr>
          <a:xfrm>
            <a:off x="2576324" y="4162510"/>
            <a:ext cx="7304376" cy="669651"/>
          </a:xfrm>
          <a:prstGeom prst="rect"/>
          <a:noFill/>
        </p:spPr>
        <p:txBody>
          <a:bodyPr anchor="ctr" anchorCtr="0" bIns="107950" rtlCol="0" tIns="0" wrap="square">
            <a:normAutofit/>
          </a:bodyPr>
          <a:p>
            <a:pPr>
              <a:lnSpc>
                <a:spcPct val="150000"/>
              </a:lnSpc>
            </a:pPr>
            <a:r>
              <a:rPr altLang="zh-CN" dirty="0" sz="1400" lang="en-US">
                <a:solidFill>
                  <a:schemeClr val="dk1">
                    <a:lumMod val="80000"/>
                    <a:lumOff val="20000"/>
                  </a:schemeClr>
                </a:solidFill>
                <a:latin typeface="+mn-ea"/>
                <a:sym typeface="+mn-ea"/>
              </a:rPr>
              <a:t>校企合作：与高校和科研机构合作，共同培养智能驾驶辅助技术领域的人才。</a:t>
            </a:r>
            <a:endParaRPr altLang="zh-CN" dirty="0" sz="1400" lang="en-US">
              <a:solidFill>
                <a:schemeClr val="dk1">
                  <a:lumMod val="80000"/>
                  <a:lumOff val="20000"/>
                </a:schemeClr>
              </a:solidFill>
              <a:latin typeface="+mn-ea"/>
              <a:sym typeface="+mn-ea"/>
            </a:endParaRPr>
          </a:p>
        </p:txBody>
      </p:sp>
      <p:sp>
        <p:nvSpPr>
          <p:cNvPr id="1049600" name="对角圆角矩形 52"/>
          <p:cNvSpPr/>
          <p:nvPr>
            <p:custDataLst>
              <p:tags r:id="rId5"/>
            </p:custDataLst>
          </p:nvPr>
        </p:nvSpPr>
        <p:spPr>
          <a:xfrm>
            <a:off x="2052404" y="189824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2" name="对角圆角矩形 53"/>
          <p:cNvSpPr/>
          <p:nvPr>
            <p:custDataLst>
              <p:tags r:id="rId6"/>
            </p:custDataLst>
          </p:nvPr>
        </p:nvSpPr>
        <p:spPr>
          <a:xfrm>
            <a:off x="2052404" y="1773936"/>
            <a:ext cx="492023" cy="469496"/>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4" name="直角三角形 54"/>
          <p:cNvSpPr/>
          <p:nvPr>
            <p:custDataLst>
              <p:tags r:id="rId7"/>
            </p:custDataLst>
          </p:nvPr>
        </p:nvSpPr>
        <p:spPr>
          <a:xfrm>
            <a:off x="2544537" y="1774504"/>
            <a:ext cx="74131" cy="123551"/>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6" name="文本框 56"/>
          <p:cNvSpPr txBox="1"/>
          <p:nvPr>
            <p:custDataLst>
              <p:tags r:id="rId8"/>
            </p:custDataLst>
          </p:nvPr>
        </p:nvSpPr>
        <p:spPr>
          <a:xfrm>
            <a:off x="2576324" y="1901084"/>
            <a:ext cx="7304376" cy="669651"/>
          </a:xfrm>
          <a:prstGeom prst="rect"/>
          <a:noFill/>
        </p:spPr>
        <p:txBody>
          <a:bodyPr anchor="ctr" anchorCtr="0" bIns="107950" rtlCol="0" tIns="0" wrap="square">
            <a:normAutofit/>
          </a:bodyPr>
          <a:p>
            <a:pPr>
              <a:lnSpc>
                <a:spcPct val="150000"/>
              </a:lnSpc>
            </a:pPr>
            <a:r>
              <a:rPr altLang="en-US" dirty="0" sz="1400" lang="zh-CN">
                <a:solidFill>
                  <a:schemeClr val="dk1">
                    <a:lumMod val="80000"/>
                    <a:lumOff val="20000"/>
                  </a:schemeClr>
                </a:solidFill>
                <a:latin typeface="+mn-ea"/>
                <a:sym typeface="+mn-ea"/>
              </a:rPr>
              <a:t>培养专业人才：建立完善的培训体系，提高研发团队的技术水平。</a:t>
            </a:r>
            <a:endParaRPr altLang="en-US" dirty="0" sz="1400" lang="zh-CN">
              <a:solidFill>
                <a:schemeClr val="dk1">
                  <a:lumMod val="80000"/>
                  <a:lumOff val="20000"/>
                </a:schemeClr>
              </a:solidFill>
              <a:latin typeface="+mn-ea"/>
              <a:sym typeface="+mn-ea"/>
            </a:endParaRPr>
          </a:p>
        </p:txBody>
      </p:sp>
      <p:sp>
        <p:nvSpPr>
          <p:cNvPr id="1049608" name="对角圆角矩形 5"/>
          <p:cNvSpPr/>
          <p:nvPr>
            <p:custDataLst>
              <p:tags r:id="rId9"/>
            </p:custDataLst>
          </p:nvPr>
        </p:nvSpPr>
        <p:spPr>
          <a:xfrm>
            <a:off x="2052404" y="3025553"/>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0" name="对角圆角矩形 6"/>
          <p:cNvSpPr/>
          <p:nvPr>
            <p:custDataLst>
              <p:tags r:id="rId10"/>
            </p:custDataLst>
          </p:nvPr>
        </p:nvSpPr>
        <p:spPr>
          <a:xfrm>
            <a:off x="2052404" y="2901243"/>
            <a:ext cx="492023" cy="469496"/>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2" name="直角三角形 7"/>
          <p:cNvSpPr/>
          <p:nvPr>
            <p:custDataLst>
              <p:tags r:id="rId11"/>
            </p:custDataLst>
          </p:nvPr>
        </p:nvSpPr>
        <p:spPr>
          <a:xfrm>
            <a:off x="2544537" y="2902378"/>
            <a:ext cx="74131" cy="123551"/>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4" name="文本框 8"/>
          <p:cNvSpPr txBox="1"/>
          <p:nvPr>
            <p:custDataLst>
              <p:tags r:id="rId12"/>
            </p:custDataLst>
          </p:nvPr>
        </p:nvSpPr>
        <p:spPr>
          <a:xfrm>
            <a:off x="2576324" y="3035203"/>
            <a:ext cx="7304376" cy="669651"/>
          </a:xfrm>
          <a:prstGeom prst="rect"/>
          <a:noFill/>
        </p:spPr>
        <p:txBody>
          <a:bodyPr anchor="ctr" anchorCtr="0" bIns="107950" rtlCol="0" tIns="0" wrap="square">
            <a:normAutofit/>
          </a:bodyPr>
          <a:p>
            <a:pPr>
              <a:lnSpc>
                <a:spcPct val="150000"/>
              </a:lnSpc>
            </a:pPr>
            <a:r>
              <a:rPr altLang="en-US" dirty="0" sz="1400" lang="zh-CN">
                <a:solidFill>
                  <a:schemeClr val="dk1">
                    <a:lumMod val="80000"/>
                    <a:lumOff val="20000"/>
                  </a:schemeClr>
                </a:solidFill>
                <a:latin typeface="+mn-ea"/>
                <a:sym typeface="+mn-ea"/>
              </a:rPr>
              <a:t>引进高端人才：通过优惠政策吸引国内外优秀人才，提升整体研发实力。</a:t>
            </a:r>
            <a:endParaRPr altLang="en-US" dirty="0" sz="1400" lang="zh-CN">
              <a:solidFill>
                <a:schemeClr val="dk1">
                  <a:lumMod val="80000"/>
                  <a:lumOff val="20000"/>
                </a:schemeClr>
              </a:solidFill>
              <a:latin typeface="+mn-ea"/>
              <a:sym typeface="+mn-ea"/>
            </a:endParaRPr>
          </a:p>
        </p:txBody>
      </p:sp>
      <p:sp>
        <p:nvSpPr>
          <p:cNvPr id="1049616" name="对角圆角矩形 9"/>
          <p:cNvSpPr/>
          <p:nvPr>
            <p:custDataLst>
              <p:tags r:id="rId13"/>
            </p:custDataLst>
          </p:nvPr>
        </p:nvSpPr>
        <p:spPr>
          <a:xfrm>
            <a:off x="2052404" y="528073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8" name="对角圆角矩形 10"/>
          <p:cNvSpPr/>
          <p:nvPr>
            <p:custDataLst>
              <p:tags r:id="rId14"/>
            </p:custDataLst>
          </p:nvPr>
        </p:nvSpPr>
        <p:spPr>
          <a:xfrm>
            <a:off x="2052404" y="5156425"/>
            <a:ext cx="492023" cy="469496"/>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0" name="直角三角形 11"/>
          <p:cNvSpPr/>
          <p:nvPr>
            <p:custDataLst>
              <p:tags r:id="rId15"/>
            </p:custDataLst>
          </p:nvPr>
        </p:nvSpPr>
        <p:spPr>
          <a:xfrm>
            <a:off x="2544537" y="5156993"/>
            <a:ext cx="74131" cy="123551"/>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2" name="文本框 12"/>
          <p:cNvSpPr txBox="1"/>
          <p:nvPr>
            <p:custDataLst>
              <p:tags r:id="rId16"/>
            </p:custDataLst>
          </p:nvPr>
        </p:nvSpPr>
        <p:spPr>
          <a:xfrm>
            <a:off x="2576324" y="5289818"/>
            <a:ext cx="7304376" cy="669651"/>
          </a:xfrm>
          <a:prstGeom prst="rect"/>
          <a:noFill/>
        </p:spPr>
        <p:txBody>
          <a:bodyPr anchor="ctr" anchorCtr="0" bIns="107950" rtlCol="0" tIns="0" wrap="square">
            <a:normAutofit fontScale="80000"/>
          </a:bodyPr>
          <a:p>
            <a:pPr>
              <a:lnSpc>
                <a:spcPct val="150000"/>
              </a:lnSpc>
            </a:pPr>
            <a:r>
              <a:rPr altLang="zh-CN" dirty="0" lang="en-US">
                <a:solidFill>
                  <a:schemeClr val="dk1">
                    <a:lumMod val="80000"/>
                    <a:lumOff val="20000"/>
                  </a:schemeClr>
                </a:solidFill>
                <a:latin typeface="+mn-ea"/>
                <a:sym typeface="+mn-ea"/>
              </a:rPr>
              <a:t>人才交流与分享：定期组织内部技术交流分享会，促进团队成员之间的知识传递和技能提升。</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58" name="标题"/>
          <p:cNvSpPr>
            <a:spLocks noGrp="1"/>
          </p:cNvSpPr>
          <p:nvPr>
            <p:ph type="title"/>
            <p:custDataLst>
              <p:tags r:id="rId1"/>
            </p:custDataLst>
          </p:nvPr>
        </p:nvSpPr>
        <p:spPr>
          <a:noFill/>
        </p:spPr>
        <p:txBody>
          <a:bodyPr anchor="t" bIns="0" lIns="0" rIns="0" rtlCol="0" tIns="0" vert="horz" wrap="square">
            <a:normAutofit/>
          </a:bodyPr>
          <a:p>
            <a:r>
              <a:rPr altLang="en-US" lang="zh-CN"/>
              <a:t>智能驾驶辅助技术的应用场景与案例分析</a:t>
            </a:r>
            <a:endParaRPr altLang="en-US" lang="zh-CN"/>
          </a:p>
        </p:txBody>
      </p:sp>
      <p:sp>
        <p:nvSpPr>
          <p:cNvPr id="1049660" name="节编号"/>
          <p:cNvSpPr>
            <a:spLocks noGrp="1"/>
          </p:cNvSpPr>
          <p:nvPr>
            <p:ph type="body" sz="quarter" idx="13"/>
            <p:custDataLst>
              <p:tags r:id="rId2"/>
            </p:custDataLst>
          </p:nvPr>
        </p:nvSpPr>
        <p:spPr>
          <a:noFill/>
        </p:spPr>
        <p:txBody>
          <a:bodyPr anchor="t" wrap="square">
            <a:normAutofit fontScale="98936" lnSpcReduction="10000"/>
          </a:bodyPr>
          <a:p>
            <a:r>
              <a:rPr altLang="zh-CN" lang="en-US"/>
              <a:t>04</a:t>
            </a:r>
            <a:endParaRPr altLang="zh-CN"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00" name="标题 1"/>
          <p:cNvSpPr>
            <a:spLocks noGrp="1"/>
          </p:cNvSpPr>
          <p:nvPr>
            <p:ph type="title"/>
          </p:nvPr>
        </p:nvSpPr>
        <p:spPr/>
        <p:txBody>
          <a:bodyPr/>
          <a:p>
            <a:r>
              <a:rPr altLang="en-US" lang="zh-CN"/>
              <a:t>城市交通拥堵缓解</a:t>
            </a:r>
            <a:endParaRPr altLang="en-US" lang="zh-CN"/>
          </a:p>
        </p:txBody>
      </p:sp>
      <p:sp>
        <p:nvSpPr>
          <p:cNvPr id="1049702" name="圆角矩形 26"/>
          <p:cNvSpPr/>
          <p:nvPr>
            <p:custDataLst>
              <p:tags r:id="rId1"/>
            </p:custDataLst>
          </p:nvPr>
        </p:nvSpPr>
        <p:spPr>
          <a:xfrm>
            <a:off x="1014984"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04" name="圆角矩形 28"/>
          <p:cNvSpPr/>
          <p:nvPr>
            <p:custDataLst>
              <p:tags r:id="rId2"/>
            </p:custDataLst>
          </p:nvPr>
        </p:nvSpPr>
        <p:spPr>
          <a:xfrm>
            <a:off x="1017337"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706" name="文本框 31"/>
          <p:cNvSpPr txBox="1"/>
          <p:nvPr>
            <p:custDataLst>
              <p:tags r:id="rId3"/>
            </p:custDataLst>
          </p:nvPr>
        </p:nvSpPr>
        <p:spPr>
          <a:xfrm>
            <a:off x="1158516" y="2404948"/>
            <a:ext cx="2114279" cy="3153660"/>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智能驾驶辅助技术可实时监测路况，优化路线规划，有效缓解城市交通拥堵问题。</a:t>
            </a:r>
            <a:endParaRPr altLang="en-US" dirty="0" sz="2000" lang="zh-CN" spc="200">
              <a:solidFill>
                <a:schemeClr val="tx1">
                  <a:lumMod val="85000"/>
                  <a:lumOff val="15000"/>
                </a:schemeClr>
              </a:solidFill>
              <a:latin typeface="+mn-ea"/>
              <a:sym typeface="+mn-ea"/>
            </a:endParaRPr>
          </a:p>
        </p:txBody>
      </p:sp>
      <p:sp>
        <p:nvSpPr>
          <p:cNvPr id="1049708" name="圆角矩形 29"/>
          <p:cNvSpPr/>
          <p:nvPr>
            <p:custDataLst>
              <p:tags r:id="rId4"/>
            </p:custDataLst>
          </p:nvPr>
        </p:nvSpPr>
        <p:spPr>
          <a:xfrm>
            <a:off x="3600907"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10" name="圆角矩形 32"/>
          <p:cNvSpPr/>
          <p:nvPr>
            <p:custDataLst>
              <p:tags r:id="rId5"/>
            </p:custDataLst>
          </p:nvPr>
        </p:nvSpPr>
        <p:spPr>
          <a:xfrm>
            <a:off x="3603260"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12" name="文本框 34"/>
          <p:cNvSpPr txBox="1"/>
          <p:nvPr>
            <p:custDataLst>
              <p:tags r:id="rId6"/>
            </p:custDataLst>
          </p:nvPr>
        </p:nvSpPr>
        <p:spPr>
          <a:xfrm>
            <a:off x="3746792" y="2404948"/>
            <a:ext cx="2111688" cy="315490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通过智能驾驶辅助技术，实现车辆间的信息共享和协同驾驶，提高道路利用率。</a:t>
            </a:r>
            <a:endParaRPr altLang="en-US" dirty="0" sz="2000" lang="zh-CN" spc="200">
              <a:solidFill>
                <a:schemeClr val="tx1">
                  <a:lumMod val="85000"/>
                  <a:lumOff val="15000"/>
                </a:schemeClr>
              </a:solidFill>
              <a:latin typeface="+mn-ea"/>
              <a:sym typeface="+mn-ea"/>
            </a:endParaRPr>
          </a:p>
        </p:txBody>
      </p:sp>
      <p:sp>
        <p:nvSpPr>
          <p:cNvPr id="1049714" name="圆角矩形 3"/>
          <p:cNvSpPr/>
          <p:nvPr>
            <p:custDataLst>
              <p:tags r:id="rId7"/>
            </p:custDataLst>
          </p:nvPr>
        </p:nvSpPr>
        <p:spPr>
          <a:xfrm>
            <a:off x="6186830"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16" name="圆角矩形 4"/>
          <p:cNvSpPr/>
          <p:nvPr>
            <p:custDataLst>
              <p:tags r:id="rId8"/>
            </p:custDataLst>
          </p:nvPr>
        </p:nvSpPr>
        <p:spPr>
          <a:xfrm>
            <a:off x="6189183"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18" name="文本框 5"/>
          <p:cNvSpPr txBox="1"/>
          <p:nvPr>
            <p:custDataLst>
              <p:tags r:id="rId9"/>
            </p:custDataLst>
          </p:nvPr>
        </p:nvSpPr>
        <p:spPr>
          <a:xfrm>
            <a:off x="6332127" y="2404948"/>
            <a:ext cx="2111688" cy="315490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利用智能驾驶辅助技术进行交通信号灯的智能控制，提高交通流畅度，减少拥堵情况。</a:t>
            </a:r>
            <a:endParaRPr altLang="en-US" dirty="0" sz="2000" lang="zh-CN" spc="200">
              <a:solidFill>
                <a:schemeClr val="tx1">
                  <a:lumMod val="85000"/>
                  <a:lumOff val="15000"/>
                </a:schemeClr>
              </a:solidFill>
              <a:latin typeface="+mn-ea"/>
              <a:sym typeface="+mn-ea"/>
            </a:endParaRPr>
          </a:p>
        </p:txBody>
      </p:sp>
      <p:sp>
        <p:nvSpPr>
          <p:cNvPr id="1049720" name="圆角矩形 8"/>
          <p:cNvSpPr/>
          <p:nvPr>
            <p:custDataLst>
              <p:tags r:id="rId10"/>
            </p:custDataLst>
          </p:nvPr>
        </p:nvSpPr>
        <p:spPr>
          <a:xfrm>
            <a:off x="8772753"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22" name="圆角矩形 9"/>
          <p:cNvSpPr/>
          <p:nvPr>
            <p:custDataLst>
              <p:tags r:id="rId11"/>
            </p:custDataLst>
          </p:nvPr>
        </p:nvSpPr>
        <p:spPr>
          <a:xfrm>
            <a:off x="8775106"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24" name="文本框 10"/>
          <p:cNvSpPr txBox="1"/>
          <p:nvPr>
            <p:custDataLst>
              <p:tags r:id="rId12"/>
            </p:custDataLst>
          </p:nvPr>
        </p:nvSpPr>
        <p:spPr>
          <a:xfrm>
            <a:off x="8918050" y="2404948"/>
            <a:ext cx="2111688" cy="315490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智能驾驶辅助技术能够预测交通流量和路况，为出行者提供更合理的出行方案，降低拥堵风险。</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60" name="标题 1"/>
          <p:cNvSpPr>
            <a:spLocks noGrp="1"/>
          </p:cNvSpPr>
          <p:nvPr>
            <p:ph type="title"/>
          </p:nvPr>
        </p:nvSpPr>
        <p:spPr/>
        <p:txBody>
          <a:bodyPr/>
          <a:p>
            <a:r>
              <a:rPr altLang="en-US" lang="zh-CN"/>
              <a:t>高速公路自动驾驶</a:t>
            </a:r>
            <a:endParaRPr altLang="en-US" lang="zh-CN"/>
          </a:p>
        </p:txBody>
      </p:sp>
      <p:sp>
        <p:nvSpPr>
          <p:cNvPr id="1049762" name="五边形 16"/>
          <p:cNvSpPr/>
          <p:nvPr>
            <p:custDataLst>
              <p:tags r:id="rId1"/>
            </p:custDataLst>
          </p:nvPr>
        </p:nvSpPr>
        <p:spPr>
          <a:xfrm rot="16200000" flipH="1">
            <a:off x="7053873" y="1780267"/>
            <a:ext cx="792419" cy="230577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4" name="五边形 17"/>
          <p:cNvSpPr/>
          <p:nvPr>
            <p:custDataLst>
              <p:tags r:id="rId2"/>
            </p:custDataLst>
          </p:nvPr>
        </p:nvSpPr>
        <p:spPr>
          <a:xfrm rot="16200000" flipH="1">
            <a:off x="7073458"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6" name="任意多边形 18"/>
          <p:cNvSpPr/>
          <p:nvPr>
            <p:custDataLst>
              <p:tags r:id="rId3"/>
            </p:custDataLst>
          </p:nvPr>
        </p:nvSpPr>
        <p:spPr>
          <a:xfrm>
            <a:off x="6415264"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8" name="任意多边形 19"/>
          <p:cNvSpPr/>
          <p:nvPr>
            <p:custDataLst>
              <p:tags r:id="rId4"/>
            </p:custDataLst>
          </p:nvPr>
        </p:nvSpPr>
        <p:spPr>
          <a:xfrm flipV="1">
            <a:off x="6297157" y="1941699"/>
            <a:ext cx="2305771"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0" name="五边形 2"/>
          <p:cNvSpPr/>
          <p:nvPr>
            <p:custDataLst>
              <p:tags r:id="rId5"/>
            </p:custDataLst>
          </p:nvPr>
        </p:nvSpPr>
        <p:spPr>
          <a:xfrm rot="16200000" flipH="1">
            <a:off x="1771106" y="178086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2" name="五边形 3"/>
          <p:cNvSpPr/>
          <p:nvPr>
            <p:custDataLst>
              <p:tags r:id="rId6"/>
            </p:custDataLst>
          </p:nvPr>
        </p:nvSpPr>
        <p:spPr>
          <a:xfrm rot="16200000" flipH="1">
            <a:off x="1791879"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4" name="任意多边形 4"/>
          <p:cNvSpPr/>
          <p:nvPr>
            <p:custDataLst>
              <p:tags r:id="rId7"/>
            </p:custDataLst>
          </p:nvPr>
        </p:nvSpPr>
        <p:spPr>
          <a:xfrm>
            <a:off x="1133684"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6" name="任意多边形 5"/>
          <p:cNvSpPr/>
          <p:nvPr>
            <p:custDataLst>
              <p:tags r:id="rId8"/>
            </p:custDataLst>
          </p:nvPr>
        </p:nvSpPr>
        <p:spPr>
          <a:xfrm flipV="1">
            <a:off x="1014984" y="194169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133684" y="3191022"/>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高速公路自动驾驶技术概述</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15264" y="3191022"/>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高速公路自动驾驶的案例分析</a:t>
            </a:r>
            <a:endParaRPr dirty="0" sz="2000" err="1">
              <a:solidFill>
                <a:schemeClr val="tx1">
                  <a:lumMod val="75000"/>
                  <a:lumOff val="25000"/>
                </a:schemeClr>
              </a:solidFill>
              <a:latin typeface="+mn-ea"/>
              <a:ea typeface="+mn-ea"/>
              <a:cs typeface="+mn-ea"/>
              <a:sym typeface="+mn-lt"/>
            </a:endParaRPr>
          </a:p>
        </p:txBody>
      </p:sp>
      <p:sp>
        <p:nvSpPr>
          <p:cNvPr id="1049782" name="五边形 9"/>
          <p:cNvSpPr/>
          <p:nvPr>
            <p:custDataLst>
              <p:tags r:id="rId11"/>
            </p:custDataLst>
          </p:nvPr>
        </p:nvSpPr>
        <p:spPr>
          <a:xfrm rot="16200000" flipH="1">
            <a:off x="4480446" y="179273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4" name="五边形 10"/>
          <p:cNvSpPr/>
          <p:nvPr>
            <p:custDataLst>
              <p:tags r:id="rId12"/>
            </p:custDataLst>
          </p:nvPr>
        </p:nvSpPr>
        <p:spPr>
          <a:xfrm rot="16200000" flipH="1">
            <a:off x="4500625" y="436081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6" name="任意多边形 11"/>
          <p:cNvSpPr/>
          <p:nvPr>
            <p:custDataLst>
              <p:tags r:id="rId13"/>
            </p:custDataLst>
          </p:nvPr>
        </p:nvSpPr>
        <p:spPr>
          <a:xfrm>
            <a:off x="3842430" y="2545291"/>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88" name="任意多边形 12"/>
          <p:cNvSpPr/>
          <p:nvPr>
            <p:custDataLst>
              <p:tags r:id="rId14"/>
            </p:custDataLst>
          </p:nvPr>
        </p:nvSpPr>
        <p:spPr>
          <a:xfrm flipV="1">
            <a:off x="3724323" y="1954163"/>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0" name="五边形 23"/>
          <p:cNvSpPr/>
          <p:nvPr>
            <p:custDataLst>
              <p:tags r:id="rId15"/>
            </p:custDataLst>
          </p:nvPr>
        </p:nvSpPr>
        <p:spPr>
          <a:xfrm rot="16200000" flipH="1">
            <a:off x="9626113" y="1815877"/>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2" name="五边形 24"/>
          <p:cNvSpPr/>
          <p:nvPr>
            <p:custDataLst>
              <p:tags r:id="rId16"/>
            </p:custDataLst>
          </p:nvPr>
        </p:nvSpPr>
        <p:spPr>
          <a:xfrm rot="16200000" flipH="1">
            <a:off x="9646292" y="4382775"/>
            <a:ext cx="753304" cy="207040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4" name="任意多边形 25"/>
          <p:cNvSpPr/>
          <p:nvPr>
            <p:custDataLst>
              <p:tags r:id="rId17"/>
            </p:custDataLst>
          </p:nvPr>
        </p:nvSpPr>
        <p:spPr>
          <a:xfrm>
            <a:off x="8987504" y="2568438"/>
            <a:ext cx="2070405"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6" name="任意多边形 26"/>
          <p:cNvSpPr/>
          <p:nvPr>
            <p:custDataLst>
              <p:tags r:id="rId18"/>
            </p:custDataLst>
          </p:nvPr>
        </p:nvSpPr>
        <p:spPr>
          <a:xfrm flipV="1">
            <a:off x="8869991" y="197730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8988098" y="3225445"/>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高速公路自动驾驶的发展趋势与挑战</a:t>
            </a:r>
            <a:endParaRPr dirty="0" sz="2000" err="1">
              <a:solidFill>
                <a:schemeClr val="tx1">
                  <a:lumMod val="75000"/>
                  <a:lumOff val="25000"/>
                </a:schemeClr>
              </a:solidFill>
              <a:latin typeface="+mn-ea"/>
              <a:ea typeface="+mn-ea"/>
              <a:cs typeface="+mn-ea"/>
              <a:sym typeface="+mn-lt"/>
            </a:endParaRPr>
          </a:p>
        </p:txBody>
      </p:sp>
      <p:sp>
        <p:nvSpPr>
          <p:cNvPr id="10498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842430" y="3202299"/>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高速公路自动驾驶的应用场景</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36" name="标题 1"/>
          <p:cNvSpPr>
            <a:spLocks noGrp="1"/>
          </p:cNvSpPr>
          <p:nvPr>
            <p:ph type="title"/>
          </p:nvPr>
        </p:nvSpPr>
        <p:spPr/>
        <p:txBody>
          <a:bodyPr/>
          <a:p>
            <a:r>
              <a:rPr altLang="en-US" lang="zh-CN"/>
              <a:t>智能停车系统</a:t>
            </a:r>
            <a:endParaRPr altLang="en-US" lang="zh-CN"/>
          </a:p>
        </p:txBody>
      </p:sp>
      <p:sp>
        <p:nvSpPr>
          <p:cNvPr id="1049838" name="对角圆角矩形 15"/>
          <p:cNvSpPr/>
          <p:nvPr>
            <p:custDataLst>
              <p:tags r:id="rId1"/>
            </p:custDataLst>
          </p:nvPr>
        </p:nvSpPr>
        <p:spPr>
          <a:xfrm>
            <a:off x="2052404" y="4152861"/>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0" name="对角圆角矩形 16"/>
          <p:cNvSpPr/>
          <p:nvPr>
            <p:custDataLst>
              <p:tags r:id="rId2"/>
            </p:custDataLst>
          </p:nvPr>
        </p:nvSpPr>
        <p:spPr>
          <a:xfrm>
            <a:off x="2052404" y="4029118"/>
            <a:ext cx="492023" cy="469496"/>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2" name="直角三角形 17"/>
          <p:cNvSpPr/>
          <p:nvPr>
            <p:custDataLst>
              <p:tags r:id="rId3"/>
            </p:custDataLst>
          </p:nvPr>
        </p:nvSpPr>
        <p:spPr>
          <a:xfrm>
            <a:off x="2544537" y="4029686"/>
            <a:ext cx="74131" cy="123551"/>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4" name="文本框 27"/>
          <p:cNvSpPr txBox="1"/>
          <p:nvPr>
            <p:custDataLst>
              <p:tags r:id="rId4"/>
            </p:custDataLst>
          </p:nvPr>
        </p:nvSpPr>
        <p:spPr>
          <a:xfrm>
            <a:off x="2576324" y="4162510"/>
            <a:ext cx="7304376" cy="669651"/>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介绍智能停车系统的应用场景和案例分析</a:t>
            </a:r>
            <a:endParaRPr altLang="zh-CN" dirty="0" lang="en-US">
              <a:solidFill>
                <a:schemeClr val="dk1">
                  <a:lumMod val="80000"/>
                  <a:lumOff val="20000"/>
                </a:schemeClr>
              </a:solidFill>
              <a:latin typeface="+mn-ea"/>
              <a:sym typeface="+mn-ea"/>
            </a:endParaRPr>
          </a:p>
        </p:txBody>
      </p:sp>
      <p:sp>
        <p:nvSpPr>
          <p:cNvPr id="1049846" name="对角圆角矩形 52"/>
          <p:cNvSpPr/>
          <p:nvPr>
            <p:custDataLst>
              <p:tags r:id="rId5"/>
            </p:custDataLst>
          </p:nvPr>
        </p:nvSpPr>
        <p:spPr>
          <a:xfrm>
            <a:off x="2052404" y="189824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8" name="对角圆角矩形 53"/>
          <p:cNvSpPr/>
          <p:nvPr>
            <p:custDataLst>
              <p:tags r:id="rId6"/>
            </p:custDataLst>
          </p:nvPr>
        </p:nvSpPr>
        <p:spPr>
          <a:xfrm>
            <a:off x="2052404" y="1773936"/>
            <a:ext cx="492023" cy="469496"/>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0" name="直角三角形 54"/>
          <p:cNvSpPr/>
          <p:nvPr>
            <p:custDataLst>
              <p:tags r:id="rId7"/>
            </p:custDataLst>
          </p:nvPr>
        </p:nvSpPr>
        <p:spPr>
          <a:xfrm>
            <a:off x="2544537" y="1774504"/>
            <a:ext cx="74131" cy="123551"/>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2" name="文本框 56"/>
          <p:cNvSpPr txBox="1"/>
          <p:nvPr>
            <p:custDataLst>
              <p:tags r:id="rId8"/>
            </p:custDataLst>
          </p:nvPr>
        </p:nvSpPr>
        <p:spPr>
          <a:xfrm>
            <a:off x="2576324" y="1901084"/>
            <a:ext cx="7304376" cy="669651"/>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介绍智能停车系统的功能和优势</a:t>
            </a:r>
            <a:endParaRPr altLang="en-US" dirty="0" lang="zh-CN">
              <a:solidFill>
                <a:schemeClr val="dk1">
                  <a:lumMod val="80000"/>
                  <a:lumOff val="20000"/>
                </a:schemeClr>
              </a:solidFill>
              <a:latin typeface="+mn-ea"/>
              <a:sym typeface="+mn-ea"/>
            </a:endParaRPr>
          </a:p>
        </p:txBody>
      </p:sp>
      <p:sp>
        <p:nvSpPr>
          <p:cNvPr id="1049854" name="对角圆角矩形 5"/>
          <p:cNvSpPr/>
          <p:nvPr>
            <p:custDataLst>
              <p:tags r:id="rId9"/>
            </p:custDataLst>
          </p:nvPr>
        </p:nvSpPr>
        <p:spPr>
          <a:xfrm>
            <a:off x="2052404" y="3025553"/>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6" name="对角圆角矩形 6"/>
          <p:cNvSpPr/>
          <p:nvPr>
            <p:custDataLst>
              <p:tags r:id="rId10"/>
            </p:custDataLst>
          </p:nvPr>
        </p:nvSpPr>
        <p:spPr>
          <a:xfrm>
            <a:off x="2052404" y="2901243"/>
            <a:ext cx="492023" cy="469496"/>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8" name="直角三角形 7"/>
          <p:cNvSpPr/>
          <p:nvPr>
            <p:custDataLst>
              <p:tags r:id="rId11"/>
            </p:custDataLst>
          </p:nvPr>
        </p:nvSpPr>
        <p:spPr>
          <a:xfrm>
            <a:off x="2544537" y="2902378"/>
            <a:ext cx="74131" cy="123551"/>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0" name="文本框 8"/>
          <p:cNvSpPr txBox="1"/>
          <p:nvPr>
            <p:custDataLst>
              <p:tags r:id="rId12"/>
            </p:custDataLst>
          </p:nvPr>
        </p:nvSpPr>
        <p:spPr>
          <a:xfrm>
            <a:off x="2576324" y="3035203"/>
            <a:ext cx="7304376" cy="669651"/>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介绍智能停车系统的技术原理和实现方式</a:t>
            </a:r>
            <a:endParaRPr altLang="en-US" dirty="0" lang="zh-CN">
              <a:solidFill>
                <a:schemeClr val="dk1">
                  <a:lumMod val="80000"/>
                  <a:lumOff val="20000"/>
                </a:schemeClr>
              </a:solidFill>
              <a:latin typeface="+mn-ea"/>
              <a:sym typeface="+mn-ea"/>
            </a:endParaRPr>
          </a:p>
        </p:txBody>
      </p:sp>
      <p:sp>
        <p:nvSpPr>
          <p:cNvPr id="1049862" name="对角圆角矩形 9"/>
          <p:cNvSpPr/>
          <p:nvPr>
            <p:custDataLst>
              <p:tags r:id="rId13"/>
            </p:custDataLst>
          </p:nvPr>
        </p:nvSpPr>
        <p:spPr>
          <a:xfrm>
            <a:off x="2052404" y="528073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4" name="对角圆角矩形 10"/>
          <p:cNvSpPr/>
          <p:nvPr>
            <p:custDataLst>
              <p:tags r:id="rId14"/>
            </p:custDataLst>
          </p:nvPr>
        </p:nvSpPr>
        <p:spPr>
          <a:xfrm>
            <a:off x="2052404" y="5156425"/>
            <a:ext cx="492023" cy="469496"/>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6" name="直角三角形 11"/>
          <p:cNvSpPr/>
          <p:nvPr>
            <p:custDataLst>
              <p:tags r:id="rId15"/>
            </p:custDataLst>
          </p:nvPr>
        </p:nvSpPr>
        <p:spPr>
          <a:xfrm>
            <a:off x="2544537" y="5156993"/>
            <a:ext cx="74131" cy="123551"/>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8" name="文本框 12"/>
          <p:cNvSpPr txBox="1"/>
          <p:nvPr>
            <p:custDataLst>
              <p:tags r:id="rId16"/>
            </p:custDataLst>
          </p:nvPr>
        </p:nvSpPr>
        <p:spPr>
          <a:xfrm>
            <a:off x="2576324" y="5289818"/>
            <a:ext cx="7304376" cy="669651"/>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分析智能停车系统的发展趋势和未来展望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04" name="标题 1"/>
          <p:cNvSpPr>
            <a:spLocks noGrp="1"/>
          </p:cNvSpPr>
          <p:nvPr>
            <p:ph type="title"/>
          </p:nvPr>
        </p:nvSpPr>
        <p:spPr/>
        <p:txBody>
          <a:bodyPr/>
          <a:p>
            <a:r>
              <a:rPr altLang="en-US" lang="zh-CN"/>
              <a:t>无人驾驶出租车服务</a:t>
            </a:r>
            <a:endParaRPr altLang="en-US" lang="zh-CN"/>
          </a:p>
        </p:txBody>
      </p:sp>
      <p:sp>
        <p:nvSpPr>
          <p:cNvPr id="1049906" name="正文"/>
          <p:cNvSpPr txBox="1"/>
          <p:nvPr>
            <p:custDataLst>
              <p:tags r:id="rId1"/>
            </p:custDataLst>
          </p:nvPr>
        </p:nvSpPr>
        <p:spPr>
          <a:xfrm>
            <a:off x="3215333" y="2222434"/>
            <a:ext cx="5757695" cy="525333"/>
          </a:xfrm>
          <a:prstGeom prst="rect"/>
          <a:noFill/>
        </p:spPr>
        <p:txBody>
          <a:bodyPr anchor="t" anchorCtr="0" bIns="0" lIns="0" rIns="0" rtlCol="0" tIns="0" wrap="square">
            <a:normAutofit fontScale="84615" lnSpcReduction="10000"/>
          </a:bodyPr>
          <a:p>
            <a:pPr algn="l" lvl="0">
              <a:lnSpc>
                <a:spcPct val="130000"/>
              </a:lnSpc>
              <a:spcBef>
                <a:spcPts val="600"/>
              </a:spcBef>
              <a:spcAft>
                <a:spcPts val="600"/>
              </a:spcAft>
              <a:buClrTx/>
              <a:buSzTx/>
              <a:buFontTx/>
            </a:pPr>
            <a:r>
              <a:rPr altLang="en-US" dirty="0" sz="1300" lang="zh-CN" spc="150">
                <a:solidFill>
                  <a:schemeClr val="tx1">
                    <a:lumMod val="65000"/>
                    <a:lumOff val="35000"/>
                  </a:schemeClr>
                </a:solidFill>
                <a:latin typeface="+mn-ea"/>
                <a:sym typeface="+mn-ea"/>
              </a:rPr>
              <a:t>定义：无人驾驶出租车服务是一种基于智能驾驶辅助技术的出行服务，通过自动驾驶技术实现车辆的自主行驶和乘客的运输。</a:t>
            </a:r>
            <a:endParaRPr altLang="en-US" dirty="0" sz="1300" lang="zh-CN" spc="150">
              <a:solidFill>
                <a:schemeClr val="tx1">
                  <a:lumMod val="65000"/>
                  <a:lumOff val="35000"/>
                </a:schemeClr>
              </a:solidFill>
              <a:latin typeface="+mn-ea"/>
              <a:sym typeface="+mn-ea"/>
            </a:endParaRPr>
          </a:p>
        </p:txBody>
      </p:sp>
      <p:sp>
        <p:nvSpPr>
          <p:cNvPr id="1049908" name="标题"/>
          <p:cNvSpPr txBox="1"/>
          <p:nvPr>
            <p:custDataLst>
              <p:tags r:id="rId2"/>
            </p:custDataLst>
          </p:nvPr>
        </p:nvSpPr>
        <p:spPr>
          <a:xfrm>
            <a:off x="3215924" y="1773936"/>
            <a:ext cx="5757695" cy="391358"/>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910" name="标题"/>
          <p:cNvSpPr txBox="1"/>
          <p:nvPr>
            <p:custDataLst>
              <p:tags r:id="rId3"/>
            </p:custDataLst>
          </p:nvPr>
        </p:nvSpPr>
        <p:spPr>
          <a:xfrm>
            <a:off x="3215924" y="4987973"/>
            <a:ext cx="5757695" cy="391358"/>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912" name="正文"/>
          <p:cNvSpPr txBox="1"/>
          <p:nvPr>
            <p:custDataLst>
              <p:tags r:id="rId4"/>
            </p:custDataLst>
          </p:nvPr>
        </p:nvSpPr>
        <p:spPr>
          <a:xfrm>
            <a:off x="3215924" y="5436471"/>
            <a:ext cx="5757695" cy="525333"/>
          </a:xfrm>
          <a:prstGeom prst="rect"/>
          <a:noFill/>
        </p:spPr>
        <p:txBody>
          <a:bodyPr anchor="t" anchorCtr="0" bIns="0" lIns="0" rIns="0" rtlCol="0" tIns="0" wrap="square">
            <a:normAutofit fontScale="84615" lnSpcReduction="10000"/>
          </a:bodyPr>
          <a:p>
            <a:pPr algn="l" lvl="0">
              <a:lnSpc>
                <a:spcPct val="130000"/>
              </a:lnSpc>
              <a:spcBef>
                <a:spcPts val="600"/>
              </a:spcBef>
              <a:spcAft>
                <a:spcPts val="600"/>
              </a:spcAft>
              <a:buClrTx/>
              <a:buSzTx/>
              <a:buFontTx/>
            </a:pPr>
            <a:r>
              <a:rPr altLang="en-US" dirty="0" sz="1300" lang="zh-CN" spc="150">
                <a:solidFill>
                  <a:schemeClr val="tx1">
                    <a:lumMod val="65000"/>
                    <a:lumOff val="35000"/>
                  </a:schemeClr>
                </a:solidFill>
                <a:latin typeface="+mn-ea"/>
                <a:sym typeface="+mn-ea"/>
              </a:rPr>
              <a:t>案例分析：Uber、Waymo等公司已经在美国、欧洲等地开展了无人驾驶出租车服务的试点运营，取得了一定的商业成果和社会效益。</a:t>
            </a:r>
            <a:endParaRPr altLang="en-US" dirty="0" sz="1300" lang="zh-CN" spc="150">
              <a:solidFill>
                <a:schemeClr val="tx1">
                  <a:lumMod val="65000"/>
                  <a:lumOff val="35000"/>
                </a:schemeClr>
              </a:solidFill>
              <a:latin typeface="+mn-ea"/>
              <a:sym typeface="+mn-ea"/>
            </a:endParaRPr>
          </a:p>
        </p:txBody>
      </p:sp>
      <p:sp>
        <p:nvSpPr>
          <p:cNvPr id="1049914" name="正文"/>
          <p:cNvSpPr txBox="1"/>
          <p:nvPr>
            <p:custDataLst>
              <p:tags r:id="rId5"/>
            </p:custDataLst>
          </p:nvPr>
        </p:nvSpPr>
        <p:spPr>
          <a:xfrm>
            <a:off x="3215924" y="3293385"/>
            <a:ext cx="5757695" cy="525333"/>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300" lang="zh-CN" spc="150">
                <a:solidFill>
                  <a:schemeClr val="tx1">
                    <a:lumMod val="65000"/>
                    <a:lumOff val="35000"/>
                  </a:schemeClr>
                </a:solidFill>
                <a:latin typeface="+mn-ea"/>
                <a:sym typeface="+mn-ea"/>
              </a:rPr>
              <a:t>应用场景：城市道路、高速公路、机场等公共交通区域。</a:t>
            </a:r>
            <a:endParaRPr altLang="en-US" dirty="0" sz="1300" lang="zh-CN" spc="150">
              <a:solidFill>
                <a:schemeClr val="tx1">
                  <a:lumMod val="65000"/>
                  <a:lumOff val="35000"/>
                </a:schemeClr>
              </a:solidFill>
              <a:latin typeface="+mn-ea"/>
              <a:sym typeface="+mn-ea"/>
            </a:endParaRPr>
          </a:p>
        </p:txBody>
      </p:sp>
      <p:sp>
        <p:nvSpPr>
          <p:cNvPr id="1049916" name="标题"/>
          <p:cNvSpPr txBox="1"/>
          <p:nvPr>
            <p:custDataLst>
              <p:tags r:id="rId6"/>
            </p:custDataLst>
          </p:nvPr>
        </p:nvSpPr>
        <p:spPr>
          <a:xfrm>
            <a:off x="3216516" y="2845479"/>
            <a:ext cx="5757695" cy="391358"/>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918" name="标题"/>
          <p:cNvSpPr txBox="1"/>
          <p:nvPr>
            <p:custDataLst>
              <p:tags r:id="rId7"/>
            </p:custDataLst>
          </p:nvPr>
        </p:nvSpPr>
        <p:spPr>
          <a:xfrm>
            <a:off x="3216516" y="3916430"/>
            <a:ext cx="5757695" cy="391358"/>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920" name="正文"/>
          <p:cNvSpPr txBox="1"/>
          <p:nvPr>
            <p:custDataLst>
              <p:tags r:id="rId8"/>
            </p:custDataLst>
          </p:nvPr>
        </p:nvSpPr>
        <p:spPr>
          <a:xfrm>
            <a:off x="3215924" y="4364928"/>
            <a:ext cx="5757695" cy="525333"/>
          </a:xfrm>
          <a:prstGeom prst="rect"/>
          <a:noFill/>
        </p:spPr>
        <p:txBody>
          <a:bodyPr anchor="t" anchorCtr="0" bIns="0" lIns="0" rIns="0" rtlCol="0" tIns="0" wrap="square">
            <a:normAutofit fontScale="75714"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技术特点：利用高精度地图、传感器、雷达、摄像头等技术实现车辆的自主导航、障碍物识别、路径规划等功能，提高行驶安全性与舒适性。</a:t>
            </a:r>
            <a:endParaRPr altLang="en-US" dirty="0" sz="14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56" name="标题"/>
          <p:cNvSpPr>
            <a:spLocks noGrp="1"/>
          </p:cNvSpPr>
          <p:nvPr>
            <p:ph type="title"/>
            <p:custDataLst>
              <p:tags r:id="rId1"/>
            </p:custDataLst>
          </p:nvPr>
        </p:nvSpPr>
        <p:spPr>
          <a:noFill/>
        </p:spPr>
        <p:txBody>
          <a:bodyPr anchor="t" bIns="0" lIns="0" rIns="0" rtlCol="0" tIns="0" vert="horz" wrap="square">
            <a:normAutofit/>
          </a:bodyPr>
          <a:p>
            <a:r>
              <a:rPr altLang="en-US" lang="zh-CN"/>
              <a:t>智能驾驶辅助技术的商业模式创新与市场前景分析</a:t>
            </a:r>
            <a:endParaRPr altLang="en-US" lang="zh-CN"/>
          </a:p>
        </p:txBody>
      </p:sp>
      <p:sp>
        <p:nvSpPr>
          <p:cNvPr id="1049958" name="节编号"/>
          <p:cNvSpPr>
            <a:spLocks noGrp="1"/>
          </p:cNvSpPr>
          <p:nvPr>
            <p:ph type="body" sz="quarter" idx="13"/>
            <p:custDataLst>
              <p:tags r:id="rId2"/>
            </p:custDataLst>
          </p:nvPr>
        </p:nvSpPr>
        <p:spPr>
          <a:noFill/>
        </p:spPr>
        <p:txBody>
          <a:bodyPr anchor="t" wrap="square">
            <a:normAutofit fontScale="98936" lnSpcReduction="10000"/>
          </a:bodyPr>
          <a:p>
            <a:r>
              <a:rPr altLang="zh-CN" lang="en-US"/>
              <a:t>05</a:t>
            </a:r>
            <a:endParaRPr altLang="zh-CN" lang="en-US"/>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98" name="标题 1"/>
          <p:cNvSpPr>
            <a:spLocks noGrp="1"/>
          </p:cNvSpPr>
          <p:nvPr>
            <p:ph type="title"/>
          </p:nvPr>
        </p:nvSpPr>
        <p:spPr/>
        <p:txBody>
          <a:bodyPr/>
          <a:p>
            <a:r>
              <a:rPr altLang="en-US" lang="zh-CN"/>
              <a:t>商业模式创新与案例分享</a:t>
            </a:r>
            <a:endParaRPr altLang="en-US" lang="zh-CN"/>
          </a:p>
        </p:txBody>
      </p:sp>
      <p:sp>
        <p:nvSpPr>
          <p:cNvPr id="1050000" name="五边形 30"/>
          <p:cNvSpPr/>
          <p:nvPr>
            <p:custDataLst>
              <p:tags r:id="rId1"/>
            </p:custDataLst>
          </p:nvPr>
        </p:nvSpPr>
        <p:spPr>
          <a:xfrm>
            <a:off x="1014984" y="3333723"/>
            <a:ext cx="2692576" cy="1094496"/>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02" name="燕尾形 36"/>
          <p:cNvSpPr/>
          <p:nvPr>
            <p:custDataLst>
              <p:tags r:id="rId2"/>
            </p:custDataLst>
          </p:nvPr>
        </p:nvSpPr>
        <p:spPr>
          <a:xfrm>
            <a:off x="3434139" y="3333723"/>
            <a:ext cx="2692576" cy="1094496"/>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04" name="燕尾形 37"/>
          <p:cNvSpPr/>
          <p:nvPr>
            <p:custDataLst>
              <p:tags r:id="rId3"/>
            </p:custDataLst>
          </p:nvPr>
        </p:nvSpPr>
        <p:spPr>
          <a:xfrm>
            <a:off x="8272450" y="3333723"/>
            <a:ext cx="2692576" cy="1094496"/>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06" name="燕尾形 38"/>
          <p:cNvSpPr/>
          <p:nvPr>
            <p:custDataLst>
              <p:tags r:id="rId4"/>
            </p:custDataLst>
          </p:nvPr>
        </p:nvSpPr>
        <p:spPr>
          <a:xfrm>
            <a:off x="5853295" y="3333723"/>
            <a:ext cx="2692576" cy="1094496"/>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08" name="文本框 3"/>
          <p:cNvSpPr txBox="1"/>
          <p:nvPr>
            <p:custDataLst>
              <p:tags r:id="rId5"/>
            </p:custDataLst>
          </p:nvPr>
        </p:nvSpPr>
        <p:spPr>
          <a:xfrm>
            <a:off x="3377823" y="4661646"/>
            <a:ext cx="2903966" cy="1272424"/>
          </a:xfrm>
          <a:prstGeom prst="rect"/>
          <a:noFill/>
        </p:spPr>
        <p:txBody>
          <a:bodyPr lIns="0" rtlCol="0" wrap="square">
            <a:normAutofit fontScale="85714"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案例分享：特斯拉Autopilot、Waymo等公司是智能驾驶辅助技术商业模式的成功案例，它们的经验可以为其他企业提供借鉴。</a:t>
            </a:r>
            <a:endParaRPr altLang="en-US" sz="1400" lang="zh-CN" spc="150">
              <a:solidFill>
                <a:schemeClr val="tx1"/>
              </a:solidFill>
              <a:effectLst/>
              <a:latin typeface="+mn-ea"/>
              <a:sym typeface="+mn-ea"/>
            </a:endParaRPr>
          </a:p>
        </p:txBody>
      </p:sp>
      <p:sp>
        <p:nvSpPr>
          <p:cNvPr id="1050010" name="文本框 6"/>
          <p:cNvSpPr txBox="1"/>
          <p:nvPr>
            <p:custDataLst>
              <p:tags r:id="rId6"/>
            </p:custDataLst>
          </p:nvPr>
        </p:nvSpPr>
        <p:spPr>
          <a:xfrm>
            <a:off x="1014984" y="1802570"/>
            <a:ext cx="2903966" cy="1309968"/>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商业模式创新：智能驾驶辅助技术将推动汽车行业变革，形成新的商业模式，如共享出行、车联网等。</a:t>
            </a:r>
            <a:endParaRPr altLang="en-US" dirty="0" sz="1400" lang="zh-CN" spc="150">
              <a:solidFill>
                <a:schemeClr val="tx1"/>
              </a:solidFill>
              <a:effectLst/>
              <a:latin typeface="+mn-ea"/>
              <a:sym typeface="+mn-ea"/>
            </a:endParaRPr>
          </a:p>
        </p:txBody>
      </p:sp>
      <p:sp>
        <p:nvSpPr>
          <p:cNvPr id="1050012" name="文本框 7"/>
          <p:cNvSpPr txBox="1"/>
          <p:nvPr>
            <p:custDataLst>
              <p:tags r:id="rId7"/>
            </p:custDataLst>
          </p:nvPr>
        </p:nvSpPr>
        <p:spPr>
          <a:xfrm>
            <a:off x="5851663" y="1802570"/>
            <a:ext cx="2903966" cy="1309968"/>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市场前景分析：随着智能驾驶辅助技术的不断发展，未来市场需求将不断增长，商业模式创新将进一步推动市场发展。</a:t>
            </a:r>
            <a:endParaRPr altLang="en-US" sz="1400" lang="zh-CN" spc="150">
              <a:solidFill>
                <a:schemeClr val="tx1"/>
              </a:solidFill>
              <a:effectLst/>
              <a:latin typeface="+mn-ea"/>
              <a:sym typeface="+mn-ea"/>
            </a:endParaRPr>
          </a:p>
        </p:txBody>
      </p:sp>
      <p:sp>
        <p:nvSpPr>
          <p:cNvPr id="1050014" name="文本框 8"/>
          <p:cNvSpPr txBox="1"/>
          <p:nvPr>
            <p:custDataLst>
              <p:tags r:id="rId8"/>
            </p:custDataLst>
          </p:nvPr>
        </p:nvSpPr>
        <p:spPr>
          <a:xfrm>
            <a:off x="8270002" y="4661646"/>
            <a:ext cx="2903966" cy="1272424"/>
          </a:xfrm>
          <a:prstGeom prst="rect"/>
          <a:noFill/>
        </p:spPr>
        <p:txBody>
          <a:bodyPr lIns="0" rtlCol="0" wrap="square">
            <a:normAutofit fontScale="85714"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商业模式创新的意义：通过商业模式创新，企业可以更好地满足市场需求，提升竞争力，实现可持续发展。</a:t>
            </a:r>
            <a:endParaRPr altLang="en-US" sz="1400" lang="zh-CN" spc="150">
              <a:solidFill>
                <a:schemeClr val="tx1"/>
              </a:solidFill>
              <a:effectLst/>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50" name="标题 1"/>
          <p:cNvSpPr>
            <a:spLocks noGrp="1"/>
          </p:cNvSpPr>
          <p:nvPr>
            <p:ph type="title"/>
          </p:nvPr>
        </p:nvSpPr>
        <p:spPr/>
        <p:txBody>
          <a:bodyPr/>
          <a:p>
            <a:r>
              <a:rPr altLang="en-US" lang="zh-CN"/>
              <a:t>市场前景分析与预测</a:t>
            </a:r>
            <a:endParaRPr altLang="en-US" lang="zh-CN"/>
          </a:p>
        </p:txBody>
      </p:sp>
      <p:sp>
        <p:nvSpPr>
          <p:cNvPr id="1050052" name="正文"/>
          <p:cNvSpPr txBox="1"/>
          <p:nvPr>
            <p:custDataLst>
              <p:tags r:id="rId1"/>
            </p:custDataLst>
          </p:nvPr>
        </p:nvSpPr>
        <p:spPr>
          <a:xfrm>
            <a:off x="2863958" y="1773936"/>
            <a:ext cx="6461035" cy="8541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智能驾驶辅助技术市场规模持续增长，预计到2024年将达到数十亿美元。</a:t>
            </a:r>
            <a:endParaRPr altLang="en-US" dirty="0" sz="1200" lang="zh-CN" spc="150">
              <a:solidFill>
                <a:schemeClr val="tx1">
                  <a:lumMod val="65000"/>
                  <a:lumOff val="35000"/>
                </a:schemeClr>
              </a:solidFill>
              <a:latin typeface="+mn-ea"/>
              <a:sym typeface="+mn-ea"/>
            </a:endParaRPr>
          </a:p>
        </p:txBody>
      </p:sp>
      <p:sp>
        <p:nvSpPr>
          <p:cNvPr id="1050054" name="正文"/>
          <p:cNvSpPr txBox="1"/>
          <p:nvPr>
            <p:custDataLst>
              <p:tags r:id="rId2"/>
            </p:custDataLst>
          </p:nvPr>
        </p:nvSpPr>
        <p:spPr>
          <a:xfrm>
            <a:off x="2863958" y="2885205"/>
            <a:ext cx="6461035" cy="8541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随着技术的不断进步和消费者对安全和便利性的需求增加，智能驾驶辅助技术的市场需求将进一步扩大。</a:t>
            </a:r>
            <a:endParaRPr altLang="en-US" dirty="0" sz="1200" lang="zh-CN" spc="150">
              <a:solidFill>
                <a:schemeClr val="tx1">
                  <a:lumMod val="65000"/>
                  <a:lumOff val="35000"/>
                </a:schemeClr>
              </a:solidFill>
              <a:latin typeface="+mn-ea"/>
              <a:sym typeface="+mn-ea"/>
            </a:endParaRPr>
          </a:p>
        </p:txBody>
      </p:sp>
      <p:sp>
        <p:nvSpPr>
          <p:cNvPr id="1050056" name="正文"/>
          <p:cNvSpPr txBox="1"/>
          <p:nvPr>
            <p:custDataLst>
              <p:tags r:id="rId3"/>
            </p:custDataLst>
          </p:nvPr>
        </p:nvSpPr>
        <p:spPr>
          <a:xfrm>
            <a:off x="2863958" y="3996473"/>
            <a:ext cx="6461035" cy="8541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自动驾驶技术将成为未来智能驾驶辅助技术的重要发展方向，市场前景广阔。</a:t>
            </a:r>
            <a:endParaRPr altLang="en-US" dirty="0" sz="1200" lang="zh-CN" spc="150">
              <a:solidFill>
                <a:schemeClr val="tx1">
                  <a:lumMod val="65000"/>
                  <a:lumOff val="35000"/>
                </a:schemeClr>
              </a:solidFill>
              <a:latin typeface="+mn-ea"/>
              <a:sym typeface="+mn-ea"/>
            </a:endParaRPr>
          </a:p>
        </p:txBody>
      </p:sp>
      <p:sp>
        <p:nvSpPr>
          <p:cNvPr id="1050058" name="正文"/>
          <p:cNvSpPr txBox="1"/>
          <p:nvPr>
            <p:custDataLst>
              <p:tags r:id="rId4"/>
            </p:custDataLst>
          </p:nvPr>
        </p:nvSpPr>
        <p:spPr>
          <a:xfrm>
            <a:off x="2863958" y="5107742"/>
            <a:ext cx="6461035" cy="8541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竞争格局将逐渐形成，技术领先和创新能力强的企业将占据主导地位。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94" name="标题 1"/>
          <p:cNvSpPr>
            <a:spLocks noGrp="1"/>
          </p:cNvSpPr>
          <p:nvPr>
            <p:ph type="title"/>
          </p:nvPr>
        </p:nvSpPr>
        <p:spPr/>
        <p:txBody>
          <a:bodyPr/>
          <a:p>
            <a:r>
              <a:rPr altLang="en-US" lang="zh-CN"/>
              <a:t>投资机会与风险评估</a:t>
            </a:r>
            <a:endParaRPr altLang="en-US" lang="zh-CN"/>
          </a:p>
        </p:txBody>
      </p:sp>
      <p:sp>
        <p:nvSpPr>
          <p:cNvPr id="1050096" name="矩形 5"/>
          <p:cNvSpPr/>
          <p:nvPr>
            <p:custDataLst>
              <p:tags r:id="rId1"/>
            </p:custDataLst>
          </p:nvPr>
        </p:nvSpPr>
        <p:spPr>
          <a:xfrm>
            <a:off x="1678620" y="1781933"/>
            <a:ext cx="4133119" cy="418026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98" name="矩形 10"/>
          <p:cNvSpPr/>
          <p:nvPr>
            <p:custDataLst>
              <p:tags r:id="rId2"/>
            </p:custDataLst>
          </p:nvPr>
        </p:nvSpPr>
        <p:spPr>
          <a:xfrm>
            <a:off x="2244096" y="1773936"/>
            <a:ext cx="848626" cy="44002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00" name="TextBox 2"/>
          <p:cNvSpPr txBox="1"/>
          <p:nvPr>
            <p:custDataLst>
              <p:tags r:id="rId3"/>
            </p:custDataLst>
          </p:nvPr>
        </p:nvSpPr>
        <p:spPr>
          <a:xfrm>
            <a:off x="1925944" y="2931163"/>
            <a:ext cx="3638611" cy="2207473"/>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900" lang="zh-CN" spc="150">
                <a:solidFill>
                  <a:schemeClr val="dk1">
                    <a:lumMod val="80000"/>
                    <a:lumOff val="20000"/>
                  </a:schemeClr>
                </a:solidFill>
                <a:latin typeface="+mn-ea"/>
                <a:cs typeface="微软雅黑" panose="020B0503020204020204" pitchFamily="34" charset="-122"/>
                <a:sym typeface="Arial" panose="02080604020202020204" pitchFamily="34" charset="0"/>
              </a:rPr>
              <a:t>投资机会：随着智能驾驶辅助技术的不断发展，市场前景广阔，投资者可以关注相关领域的企业和项目，发掘投资机会。</a:t>
            </a:r>
            <a:endParaRPr altLang="en-US" dirty="0" sz="19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02" name="矩形 6"/>
          <p:cNvSpPr/>
          <p:nvPr>
            <p:custDataLst>
              <p:tags r:id="rId4"/>
            </p:custDataLst>
          </p:nvPr>
        </p:nvSpPr>
        <p:spPr>
          <a:xfrm>
            <a:off x="6377214" y="1781933"/>
            <a:ext cx="4133119" cy="418026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04" name="矩形 11"/>
          <p:cNvSpPr/>
          <p:nvPr>
            <p:custDataLst>
              <p:tags r:id="rId5"/>
            </p:custDataLst>
          </p:nvPr>
        </p:nvSpPr>
        <p:spPr>
          <a:xfrm>
            <a:off x="6974677" y="1773936"/>
            <a:ext cx="848626" cy="44002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06" name="TextBox 2"/>
          <p:cNvSpPr txBox="1"/>
          <p:nvPr>
            <p:custDataLst>
              <p:tags r:id="rId6"/>
            </p:custDataLst>
          </p:nvPr>
        </p:nvSpPr>
        <p:spPr>
          <a:xfrm>
            <a:off x="6624539" y="2931163"/>
            <a:ext cx="3638611" cy="2207473"/>
          </a:xfrm>
          <a:prstGeom prst="rect"/>
          <a:noFill/>
        </p:spPr>
        <p:txBody>
          <a:bodyPr rtlCol="0" wrap="square">
            <a:normAutofit fontScale="71667"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rPr>
              <a:t>风险评估：智能驾驶辅助技术发展过程中，存在技术、市场、政策等方面的风险，投资者需要对相关风险进行评估，制定相应的风险控制策略。</a:t>
            </a:r>
            <a:endPar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42" name="标题 1"/>
          <p:cNvSpPr>
            <a:spLocks noGrp="1"/>
          </p:cNvSpPr>
          <p:nvPr>
            <p:ph type="title"/>
          </p:nvPr>
        </p:nvSpPr>
        <p:spPr/>
        <p:txBody>
          <a:bodyPr/>
          <a:p>
            <a:r>
              <a:rPr altLang="en-US" lang="zh-CN"/>
              <a:t>政策建议与支持措施</a:t>
            </a:r>
            <a:endParaRPr altLang="en-US" lang="zh-CN"/>
          </a:p>
        </p:txBody>
      </p:sp>
      <p:sp>
        <p:nvSpPr>
          <p:cNvPr id="1050144" name="正文"/>
          <p:cNvSpPr txBox="1"/>
          <p:nvPr>
            <p:custDataLst>
              <p:tags r:id="rId1"/>
            </p:custDataLst>
          </p:nvPr>
        </p:nvSpPr>
        <p:spPr>
          <a:xfrm>
            <a:off x="3830406" y="2230215"/>
            <a:ext cx="4528140" cy="552733"/>
          </a:xfrm>
          <a:prstGeom prst="rect"/>
          <a:noFill/>
        </p:spPr>
        <p:txBody>
          <a:bodyPr anchor="t" anchorCtr="0" bIns="0" lIns="360045" rIns="0" rtlCol="0" tIns="0" wrap="square">
            <a:normAutofit/>
          </a:bodyPr>
          <a:p>
            <a:pPr algn="l" lvl="0">
              <a:lnSpc>
                <a:spcPct val="130000"/>
              </a:lnSpc>
              <a:buClrTx/>
              <a:buSzTx/>
              <a:buFontTx/>
            </a:pPr>
            <a:r>
              <a:rPr altLang="en-US" dirty="0" sz="1100" lang="zh-CN" spc="150">
                <a:solidFill>
                  <a:schemeClr val="tx1">
                    <a:lumMod val="65000"/>
                    <a:lumOff val="35000"/>
                  </a:schemeClr>
                </a:solidFill>
                <a:latin typeface="+mn-ea"/>
                <a:sym typeface="+mn-ea"/>
              </a:rPr>
              <a:t>政策支持：政府应加大对智能驾驶辅助技术研发和应用的支持力度，包括资金、税收等方面的优惠政策。</a:t>
            </a:r>
            <a:endParaRPr altLang="en-US" dirty="0" sz="1100" lang="zh-CN" spc="150">
              <a:solidFill>
                <a:schemeClr val="tx1">
                  <a:lumMod val="65000"/>
                  <a:lumOff val="35000"/>
                </a:schemeClr>
              </a:solidFill>
              <a:latin typeface="+mn-ea"/>
              <a:sym typeface="+mn-ea"/>
            </a:endParaRPr>
          </a:p>
        </p:txBody>
      </p:sp>
      <p:sp>
        <p:nvSpPr>
          <p:cNvPr id="1050146" name="标题"/>
          <p:cNvSpPr txBox="1"/>
          <p:nvPr>
            <p:custDataLst>
              <p:tags r:id="rId2"/>
            </p:custDataLst>
          </p:nvPr>
        </p:nvSpPr>
        <p:spPr>
          <a:xfrm>
            <a:off x="3830406" y="1773936"/>
            <a:ext cx="4528140" cy="454547"/>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0148" name="正文"/>
          <p:cNvSpPr txBox="1"/>
          <p:nvPr>
            <p:custDataLst>
              <p:tags r:id="rId3"/>
            </p:custDataLst>
          </p:nvPr>
        </p:nvSpPr>
        <p:spPr>
          <a:xfrm>
            <a:off x="3830406" y="3290054"/>
            <a:ext cx="4528140" cy="552733"/>
          </a:xfrm>
          <a:prstGeom prst="rect"/>
          <a:noFill/>
        </p:spPr>
        <p:txBody>
          <a:bodyPr anchor="t" anchorCtr="0" bIns="0" lIns="360045" rIns="0" rtlCol="0" tIns="0" wrap="square">
            <a:normAutofit/>
          </a:bodyPr>
          <a:p>
            <a:pPr algn="l" lvl="0">
              <a:lnSpc>
                <a:spcPct val="130000"/>
              </a:lnSpc>
              <a:buClrTx/>
              <a:buSzTx/>
              <a:buFontTx/>
            </a:pPr>
            <a:r>
              <a:rPr altLang="en-US" dirty="0" sz="1100" lang="zh-CN" spc="150">
                <a:solidFill>
                  <a:schemeClr val="tx1">
                    <a:lumMod val="65000"/>
                    <a:lumOff val="35000"/>
                  </a:schemeClr>
                </a:solidFill>
                <a:latin typeface="+mn-ea"/>
                <a:sym typeface="+mn-ea"/>
              </a:rPr>
              <a:t>法规完善：完善相关法律法规，为智能驾驶辅助技术的发展和应用提供法律保障。</a:t>
            </a:r>
            <a:endParaRPr altLang="en-US" dirty="0" sz="1100" lang="zh-CN" spc="150">
              <a:solidFill>
                <a:schemeClr val="tx1">
                  <a:lumMod val="65000"/>
                  <a:lumOff val="35000"/>
                </a:schemeClr>
              </a:solidFill>
              <a:latin typeface="+mn-ea"/>
              <a:sym typeface="+mn-ea"/>
            </a:endParaRPr>
          </a:p>
        </p:txBody>
      </p:sp>
      <p:sp>
        <p:nvSpPr>
          <p:cNvPr id="1050150" name="标题"/>
          <p:cNvSpPr txBox="1"/>
          <p:nvPr>
            <p:custDataLst>
              <p:tags r:id="rId4"/>
            </p:custDataLst>
          </p:nvPr>
        </p:nvSpPr>
        <p:spPr>
          <a:xfrm>
            <a:off x="3830406" y="2833775"/>
            <a:ext cx="4528140" cy="454547"/>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0152" name="正文"/>
          <p:cNvSpPr txBox="1"/>
          <p:nvPr>
            <p:custDataLst>
              <p:tags r:id="rId5"/>
            </p:custDataLst>
          </p:nvPr>
        </p:nvSpPr>
        <p:spPr>
          <a:xfrm>
            <a:off x="3830406" y="4349893"/>
            <a:ext cx="4528140" cy="552733"/>
          </a:xfrm>
          <a:prstGeom prst="rect"/>
          <a:noFill/>
        </p:spPr>
        <p:txBody>
          <a:bodyPr anchor="t" anchorCtr="0" bIns="0" lIns="360045" rIns="0" rtlCol="0" tIns="0" wrap="square">
            <a:normAutofit fontScale="90000"/>
          </a:bodyPr>
          <a:p>
            <a:pPr algn="l" lvl="0">
              <a:lnSpc>
                <a:spcPct val="130000"/>
              </a:lnSpc>
              <a:buClrTx/>
              <a:buSzTx/>
              <a:buFontTx/>
            </a:pPr>
            <a:r>
              <a:rPr altLang="en-US" dirty="0" sz="1200" lang="zh-CN" spc="150">
                <a:solidFill>
                  <a:schemeClr val="tx1">
                    <a:lumMod val="65000"/>
                    <a:lumOff val="35000"/>
                  </a:schemeClr>
                </a:solidFill>
                <a:latin typeface="+mn-ea"/>
                <a:sym typeface="+mn-ea"/>
              </a:rPr>
              <a:t>基础设施建设：加强智能交通基础设施的建设，提高道路智能化水平，为智能驾驶辅助技术的应用提供更好的条件。</a:t>
            </a:r>
            <a:endParaRPr altLang="en-US" dirty="0" sz="1200" lang="zh-CN" spc="150">
              <a:solidFill>
                <a:schemeClr val="tx1">
                  <a:lumMod val="65000"/>
                  <a:lumOff val="35000"/>
                </a:schemeClr>
              </a:solidFill>
              <a:latin typeface="+mn-ea"/>
              <a:sym typeface="+mn-ea"/>
            </a:endParaRPr>
          </a:p>
        </p:txBody>
      </p:sp>
      <p:sp>
        <p:nvSpPr>
          <p:cNvPr id="1050154" name="标题"/>
          <p:cNvSpPr txBox="1"/>
          <p:nvPr>
            <p:custDataLst>
              <p:tags r:id="rId6"/>
            </p:custDataLst>
          </p:nvPr>
        </p:nvSpPr>
        <p:spPr>
          <a:xfrm>
            <a:off x="3830406" y="3893614"/>
            <a:ext cx="4528140" cy="454547"/>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0156" name="正文"/>
          <p:cNvSpPr txBox="1"/>
          <p:nvPr>
            <p:custDataLst>
              <p:tags r:id="rId7"/>
            </p:custDataLst>
          </p:nvPr>
        </p:nvSpPr>
        <p:spPr>
          <a:xfrm>
            <a:off x="3830406" y="5409732"/>
            <a:ext cx="4528140" cy="552733"/>
          </a:xfrm>
          <a:prstGeom prst="rect"/>
          <a:noFill/>
        </p:spPr>
        <p:txBody>
          <a:bodyPr anchor="t" anchorCtr="0" bIns="0" lIns="360045" rIns="0" rtlCol="0" tIns="0" wrap="square">
            <a:normAutofit/>
          </a:bodyPr>
          <a:p>
            <a:pPr algn="l" lvl="0">
              <a:lnSpc>
                <a:spcPct val="130000"/>
              </a:lnSpc>
              <a:buClrTx/>
              <a:buSzTx/>
              <a:buFontTx/>
            </a:pPr>
            <a:r>
              <a:rPr altLang="en-US" dirty="0" sz="1100" lang="zh-CN" spc="150">
                <a:solidFill>
                  <a:schemeClr val="tx1">
                    <a:lumMod val="65000"/>
                    <a:lumOff val="35000"/>
                  </a:schemeClr>
                </a:solidFill>
                <a:latin typeface="+mn-ea"/>
                <a:sym typeface="+mn-ea"/>
              </a:rPr>
              <a:t>跨界合作：鼓励汽车行业与科技企业、研究机构等进行跨界合作，共同推动智能驾驶辅助技术的发展。</a:t>
            </a:r>
            <a:endParaRPr altLang="en-US" dirty="0" sz="1100" lang="zh-CN" spc="150">
              <a:solidFill>
                <a:schemeClr val="tx1">
                  <a:lumMod val="65000"/>
                  <a:lumOff val="35000"/>
                </a:schemeClr>
              </a:solidFill>
              <a:latin typeface="+mn-ea"/>
              <a:sym typeface="+mn-ea"/>
            </a:endParaRPr>
          </a:p>
        </p:txBody>
      </p:sp>
      <p:sp>
        <p:nvSpPr>
          <p:cNvPr id="1050158" name="标题"/>
          <p:cNvSpPr txBox="1"/>
          <p:nvPr>
            <p:custDataLst>
              <p:tags r:id="rId8"/>
            </p:custDataLst>
          </p:nvPr>
        </p:nvSpPr>
        <p:spPr>
          <a:xfrm>
            <a:off x="3830406" y="4953453"/>
            <a:ext cx="4528140" cy="454547"/>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94" name="标题"/>
          <p:cNvSpPr>
            <a:spLocks noGrp="1"/>
          </p:cNvSpPr>
          <p:nvPr>
            <p:ph type="ctrTitle"/>
            <p:custDataLst>
              <p:tags r:id="rId1"/>
            </p:custDataLst>
          </p:nvPr>
        </p:nvSpPr>
        <p:spPr>
          <a:xfrm>
            <a:off x="1014984" y="606577"/>
            <a:ext cx="10158984" cy="2958491"/>
          </a:xfrm>
          <a:noFill/>
        </p:spPr>
        <p:txBody>
          <a:bodyPr anchor="b" bIns="0" lIns="0" rIns="0" rtlCol="0" tIns="0" vert="horz" wrap="square">
            <a:normAutofit/>
          </a:bodyPr>
          <a:p>
            <a:r>
              <a:rPr altLang="en-US" lang="zh-CN"/>
              <a:t>THANK YOU</a:t>
            </a:r>
            <a:endParaRPr altLang="en-US" dirty="0" lang="zh-CN"/>
          </a:p>
        </p:txBody>
      </p:sp>
      <p:sp>
        <p:nvSpPr>
          <p:cNvPr id="1050196" name="署名"/>
          <p:cNvSpPr>
            <a:spLocks noGrp="1"/>
          </p:cNvSpPr>
          <p:nvPr>
            <p:ph type="body" sz="quarter" idx="17"/>
            <p:custDataLst>
              <p:tags r:id="rId2"/>
            </p:custDataLst>
          </p:nvPr>
        </p:nvSpPr>
        <p:spPr>
          <a:xfrm>
            <a:off x="1014984" y="3758184"/>
            <a:ext cx="10158984" cy="1962392"/>
          </a:xfrm>
          <a:noFill/>
        </p:spPr>
        <p:txBody>
          <a:bodyPr anchor="t" wrap="square">
            <a:normAutofit/>
          </a:bodyPr>
          <a:p>
            <a:r>
              <a:rPr altLang="en-US" lang="zh-CN"/>
              <a:t>汇报人：XX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1418"/>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1418"/>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418"/>
  <p:tag name="KSO_WM_TEMPLATE_THUMBS_INDEX" val="1、9"/>
</p:tagLst>
</file>

<file path=ppt/tags/tag7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418_1*a*1"/>
  <p:tag name="KSO_WM_TEMPLATE_CATEGORY" val="custom"/>
  <p:tag name="KSO_WM_TEMPLATE_INDEX" val="20231418"/>
  <p:tag name="KSO_WM_UNIT_LAYERLEVEL" val="1"/>
  <p:tag name="KSO_WM_TAG_VERSION" val="1.0"/>
  <p:tag name="KSO_WM_BEAUTIFY_FLAG" val="#wm#"/>
  <p:tag name="KSO_WM_UNIT_PRESET_TEXT" val="添加文档标题"/>
</p:tagLst>
</file>

<file path=ppt/tags/tag7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b"/>
  <p:tag name="KSO_WM_UNIT_INDEX" val="1"/>
  <p:tag name="KSO_WM_UNIT_ID" val="custom20231418_1*b*1"/>
  <p:tag name="KSO_WM_TEMPLATE_CATEGORY" val="custom"/>
  <p:tag name="KSO_WM_TEMPLATE_INDEX" val="20231418"/>
  <p:tag name="KSO_WM_UNIT_LAYERLEVEL" val="1"/>
  <p:tag name="KSO_WM_TAG_VERSION" val="1.0"/>
  <p:tag name="KSO_WM_BEAUTIFY_FLAG" val="#wm#"/>
  <p:tag name="KSO_WM_UNIT_PRESET_TEXT" val="添加文档副标题"/>
</p:tagLst>
</file>

<file path=ppt/tags/tag77.xml><?xml version="1.0" encoding="utf-8"?>
<p:tagLst xmlns:p="http://schemas.openxmlformats.org/presentationml/2006/main">
  <p:tag name="KSO_WM_UNIT_SUBTYPE" val="b"/>
  <p:tag name="KSO_WM_UNIT_NOCLEAR" val="0"/>
  <p:tag name="KSO_WM_UNIT_VALUE" val="63"/>
  <p:tag name="KSO_WM_UNIT_HIGHLIGHT" val="0"/>
  <p:tag name="KSO_WM_UNIT_COMPATIBLE" val="0"/>
  <p:tag name="KSO_WM_UNIT_DIAGRAM_ISNUMVISUAL" val="0"/>
  <p:tag name="KSO_WM_UNIT_DIAGRAM_ISREFERUNIT" val="0"/>
  <p:tag name="KSO_WM_UNIT_TYPE" val="f"/>
  <p:tag name="KSO_WM_UNIT_INDEX" val="1"/>
  <p:tag name="KSO_WM_UNIT_ID" val="custom20231418_1*f*1"/>
  <p:tag name="KSO_WM_TEMPLATE_CATEGORY" val="custom"/>
  <p:tag name="KSO_WM_TEMPLATE_INDEX" val="20231418"/>
  <p:tag name="KSO_WM_UNIT_LAYERLEVEL" val="1"/>
  <p:tag name="KSO_WM_TAG_VERSION" val="1.0"/>
  <p:tag name="KSO_WM_BEAUTIFY_FLAG" val="#wm#"/>
  <p:tag name="KSO_WM_UNIT_PRESET_TEXT" val="汇报人：WPS"/>
</p:tagLst>
</file>

<file path=ppt/tags/tag78.xml><?xml version="1.0" encoding="utf-8"?>
<p:tagLst xmlns:p="http://schemas.openxmlformats.org/presentationml/2006/main">
  <p:tag name="KSO_WM_SLIDE_ID" val="custom20231418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1418"/>
  <p:tag name="KSO_WM_SLIDE_LAYOUT" val="a_b_f"/>
  <p:tag name="KSO_WM_SLIDE_LAYOUT_CNT" val="1_1_1"/>
  <p:tag name="KSO_WM_TEMPLATE_THUMBS_INDEX" val="1、9"/>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418_5*l_h_i*1_1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418_5*l_h_a*1_1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418_5*l_h_i*1_2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418_5*l_h_a*1_2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418_5*l_h_i*1_4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418_5*l_h_a*1_4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418_5*l_h_i*1_3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418_5*l_h_a*1_3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418_5*l_h_i*1_5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418_5*l_h_a*1_5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8_5*a*1"/>
  <p:tag name="KSO_WM_TEMPLATE_CATEGORY" val="custom"/>
  <p:tag name="KSO_WM_TEMPLATE_INDEX" val="20231418"/>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90.xml><?xml version="1.0" encoding="utf-8"?>
<p:tagLst xmlns:p="http://schemas.openxmlformats.org/presentationml/2006/main">
  <p:tag name="KSO_WM_SLIDE_ID" val="custom20231418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1418"/>
  <p:tag name="KSO_WM_SLIDE_LAYOUT" val="a_l"/>
  <p:tag name="KSO_WM_SLIDE_LAYOUT_CNT" val="1_1"/>
  <p:tag name="KSO_WM_SLIDE_TYPE" val="contents"/>
  <p:tag name="KSO_WM_SLIDE_SUBTYPE" val="diag"/>
  <p:tag name="KSO_WM_DIAGRAM_GROUP_CODE" val="l1-1"/>
  <p:tag name="KSO_WM_SLIDE_DIAGTYPE" val="l"/>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8_7*a*1"/>
  <p:tag name="KSO_WM_TEMPLATE_CATEGORY" val="custom"/>
  <p:tag name="KSO_WM_TEMPLATE_INDEX" val="2023141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9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18_7*e*1"/>
  <p:tag name="KSO_WM_TEMPLATE_CATEGORY" val="custom"/>
  <p:tag name="KSO_WM_TEMPLATE_INDEX" val="20231418"/>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93.xml><?xml version="1.0" encoding="utf-8"?>
<p:tagLst xmlns:p="http://schemas.openxmlformats.org/presentationml/2006/main">
  <p:tag name="KSO_WM_SLIDE_ID" val="custom2023141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18"/>
  <p:tag name="KSO_WM_SLIDE_TYPE" val="sectionTitle"/>
  <p:tag name="KSO_WM_SLIDE_SUBTYPE" val="pureTxt"/>
  <p:tag name="KSO_WM_SLIDE_LAYOUT" val="a_e"/>
  <p:tag name="KSO_WM_SLIDE_LAYOUT_CNT" val="1_1"/>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4_3*l_h_i*1_1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140625,&quot;width&quot;:864.1891479492188}"/>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4_3*l_h_i*1_1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140625,&quot;width&quot;:864.1891479492188}"/>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4_3*l_h_a*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4_3*l_h_f*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4_3*l_h_i*1_2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140625,&quot;width&quot;:864.1891479492188}"/>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4_3*l_h_i*1_2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140625,&quot;width&quot;:864.1891479492188}"/>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4_3*l_h_a*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4_3*l_h_f*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4_3*l_h_i*1_3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140625,&quot;width&quot;:864.1891479492188}"/>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4_3*l_h_i*1_3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140625,&quot;width&quot;:864.1891479492188}"/>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4_3*l_h_a*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4_3*l_h_f*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4_3*l_h_i*1_4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140625,&quot;width&quot;:864.1891479492188}"/>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4_3*l_h_i*1_4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140625,&quot;width&quot;:864.1891479492188}"/>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4_3*l_h_a*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4_3*l_h_f*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8_7*a*1"/>
  <p:tag name="KSO_WM_TEMPLATE_CATEGORY" val="custom"/>
  <p:tag name="KSO_WM_TEMPLATE_INDEX" val="2023141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18_7*e*1"/>
  <p:tag name="KSO_WM_TEMPLATE_CATEGORY" val="custom"/>
  <p:tag name="KSO_WM_TEMPLATE_INDEX" val="20231418"/>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28.xml><?xml version="1.0" encoding="utf-8"?>
<p:tagLst xmlns:p="http://schemas.openxmlformats.org/presentationml/2006/main">
  <p:tag name="KSO_WM_SLIDE_ID" val="custom2023141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18"/>
  <p:tag name="KSO_WM_SLIDE_TYPE" val="sectionTitle"/>
  <p:tag name="KSO_WM_SLIDE_SUBTYPE" val="pureTxt"/>
  <p:tag name="KSO_WM_SLIDE_LAYOUT" val="a_e"/>
  <p:tag name="KSO_WM_SLIDE_LAYOUT_CNT" val="1_1"/>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8_7*a*1"/>
  <p:tag name="KSO_WM_TEMPLATE_CATEGORY" val="custom"/>
  <p:tag name="KSO_WM_TEMPLATE_INDEX" val="2023141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8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18_7*e*1"/>
  <p:tag name="KSO_WM_TEMPLATE_CATEGORY" val="custom"/>
  <p:tag name="KSO_WM_TEMPLATE_INDEX" val="20231418"/>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87.xml><?xml version="1.0" encoding="utf-8"?>
<p:tagLst xmlns:p="http://schemas.openxmlformats.org/presentationml/2006/main">
  <p:tag name="KSO_WM_SLIDE_ID" val="custom2023141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18"/>
  <p:tag name="KSO_WM_SLIDE_TYPE" val="sectionTitle"/>
  <p:tag name="KSO_WM_SLIDE_SUBTYPE" val="pureTxt"/>
  <p:tag name="KSO_WM_SLIDE_LAYOUT" val="a_e"/>
  <p:tag name="KSO_WM_SLIDE_LAYOUT_CNT" val="1_1"/>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8_7*a*1"/>
  <p:tag name="KSO_WM_TEMPLATE_CATEGORY" val="custom"/>
  <p:tag name="KSO_WM_TEMPLATE_INDEX" val="2023141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4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18_7*e*1"/>
  <p:tag name="KSO_WM_TEMPLATE_CATEGORY" val="custom"/>
  <p:tag name="KSO_WM_TEMPLATE_INDEX" val="20231418"/>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42.xml><?xml version="1.0" encoding="utf-8"?>
<p:tagLst xmlns:p="http://schemas.openxmlformats.org/presentationml/2006/main">
  <p:tag name="KSO_WM_SLIDE_ID" val="custom2023141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18"/>
  <p:tag name="KSO_WM_SLIDE_TYPE" val="sectionTitle"/>
  <p:tag name="KSO_WM_SLIDE_SUBTYPE" val="pureTxt"/>
  <p:tag name="KSO_WM_SLIDE_LAYOUT" val="a_e"/>
  <p:tag name="KSO_WM_SLIDE_LAYOUT_CNT" val="1_1"/>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07_4*l_h_f*1_1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07_4*l_h_a*1_1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707_4*l_h_a*1_4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707_4*l_h_f*1_4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07_4*l_h_f*1_2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07_4*l_h_a*1_2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07_4*l_h_a*1_3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07_4*l_h_f*1_3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8_7*a*1"/>
  <p:tag name="KSO_WM_TEMPLATE_CATEGORY" val="custom"/>
  <p:tag name="KSO_WM_TEMPLATE_INDEX" val="2023141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0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18_7*e*1"/>
  <p:tag name="KSO_WM_TEMPLATE_CATEGORY" val="custom"/>
  <p:tag name="KSO_WM_TEMPLATE_INDEX" val="20231418"/>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301.xml><?xml version="1.0" encoding="utf-8"?>
<p:tagLst xmlns:p="http://schemas.openxmlformats.org/presentationml/2006/main">
  <p:tag name="KSO_WM_SLIDE_ID" val="custom2023141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18"/>
  <p:tag name="KSO_WM_SLIDE_TYPE" val="sectionTitle"/>
  <p:tag name="KSO_WM_SLIDE_SUBTYPE" val="pureTxt"/>
  <p:tag name="KSO_WM_SLIDE_LAYOUT" val="a_e"/>
  <p:tag name="KSO_WM_SLIDE_LAYOUT_CNT" val="1_1"/>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8_9*a*1"/>
  <p:tag name="KSO_WM_TEMPLATE_CATEGORY" val="custom"/>
  <p:tag name="KSO_WM_TEMPLATE_INDEX" val="20231418"/>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8_9*f*4"/>
  <p:tag name="KSO_WM_TEMPLATE_CATEGORY" val="custom"/>
  <p:tag name="KSO_WM_TEMPLATE_INDEX" val="20231418"/>
  <p:tag name="KSO_WM_UNIT_LAYERLEVEL" val="1"/>
  <p:tag name="KSO_WM_TAG_VERSION" val="1.0"/>
  <p:tag name="KSO_WM_BEAUTIFY_FLAG" val="#wm#"/>
  <p:tag name="KSO_WM_UNIT_SUBTYPE" val="b"/>
  <p:tag name="KSO_WM_UNIT_NOCLEAR" val="0"/>
  <p:tag name="KSO_WM_UNIT_VALUE" val="8"/>
  <p:tag name="KSO_WM_UNIT_TYPE" val="f"/>
  <p:tag name="KSO_WM_UNIT_INDEX" val="4"/>
  <p:tag name="KSO_WM_UNIT_PRESET_TEXT" val="汇报人：WPS"/>
</p:tagLst>
</file>

<file path=ppt/tags/tag330.xml><?xml version="1.0" encoding="utf-8"?>
<p:tagLst xmlns:p="http://schemas.openxmlformats.org/presentationml/2006/main">
  <p:tag name="KSO_WM_SLIDE_ID" val="custom2023141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418"/>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89">
      <a:dk1>
        <a:sysClr lastClr="000000" val="windowText"/>
      </a:dk1>
      <a:lt1>
        <a:sysClr lastClr="FFFFFF" val="window"/>
      </a:lt1>
      <a:dk2>
        <a:srgbClr val="0F3656"/>
      </a:dk2>
      <a:lt2>
        <a:srgbClr val="CBE7FE"/>
      </a:lt2>
      <a:accent1>
        <a:srgbClr val="FB7C07"/>
      </a:accent1>
      <a:accent2>
        <a:srgbClr val="ECB938"/>
      </a:accent2>
      <a:accent3>
        <a:srgbClr val="FC5A3A"/>
      </a:accent3>
      <a:accent4>
        <a:srgbClr val="3590DB"/>
      </a:accent4>
      <a:accent5>
        <a:srgbClr val="41CCFD"/>
      </a:accent5>
      <a:accent6>
        <a:srgbClr val="C83DFF"/>
      </a:accent6>
      <a:hlink>
        <a:srgbClr val="658BD5"/>
      </a:hlink>
      <a:folHlink>
        <a:srgbClr val="A16AA5"/>
      </a:folHlink>
    </a:clrScheme>
    <a:fontScheme name="自定义 79">
      <a:majorFont>
        <a:latin typeface="汉仪粗圆简"/>
        <a:ea typeface="汉仪粗圆简"/>
        <a:cs typeface=""/>
      </a:majorFont>
      <a:minorFont>
        <a:latin typeface="汉仪正圆-75W"/>
        <a:ea typeface="汉仪正圆-45W"/>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2024-01-05T12:30:06Z</dcterms:created>
  <dcterms:modified xsi:type="dcterms:W3CDTF">2024-01-05T12:30:06Z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35a1f997afac4e68b539568f196a96af_21</vt:lpwstr>
  </property>
</Properties>
</file>