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404" r:id="rId1"/>
    <p:sldMasterId id="2147500441" r:id="rId2"/>
  </p:sldMasterIdLst>
  <p:notesMasterIdLst>
    <p:notesMasterId r:id="rId3"/>
  </p:notesMasterIdLst>
  <p:sldIdLst>
    <p:sldId id="8095" r:id="rId4"/>
    <p:sldId id="8100" r:id="rId5"/>
    <p:sldId id="8104" r:id="rId6"/>
    <p:sldId id="8107" r:id="rId7"/>
    <p:sldId id="8110" r:id="rId8"/>
    <p:sldId id="8113" r:id="rId9"/>
    <p:sldId id="8116" r:id="rId10"/>
    <p:sldId id="8119" r:id="rId11"/>
    <p:sldId id="8122" r:id="rId12"/>
    <p:sldId id="8125" r:id="rId13"/>
    <p:sldId id="8128" r:id="rId14"/>
    <p:sldId id="8131" r:id="rId15"/>
    <p:sldId id="8134" r:id="rId16"/>
    <p:sldId id="8137" r:id="rId17"/>
    <p:sldId id="8140" r:id="rId18"/>
    <p:sldId id="8143" r:id="rId19"/>
    <p:sldId id="8146" r:id="rId20"/>
    <p:sldId id="8149" r:id="rId21"/>
    <p:sldId id="8152" r:id="rId22"/>
    <p:sldId id="8155" r:id="rId23"/>
    <p:sldId id="8158" r:id="rId24"/>
    <p:sldId id="8161" r:id="rId25"/>
    <p:sldId id="816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405" r:id="rId1"/>
    <p:sldLayoutId id="2147500406" r:id="rId2"/>
    <p:sldLayoutId id="2147500407" r:id="rId3"/>
    <p:sldLayoutId id="2147500408" r:id="rId4"/>
    <p:sldLayoutId id="2147500409" r:id="rId5"/>
    <p:sldLayoutId id="2147500410" r:id="rId6"/>
    <p:sldLayoutId id="2147500411" r:id="rId7"/>
    <p:sldLayoutId id="2147500412" r:id="rId8"/>
    <p:sldLayoutId id="2147500413" r:id="rId9"/>
    <p:sldLayoutId id="2147500414" r:id="rId10"/>
    <p:sldLayoutId id="21475004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442" r:id="rId1"/>
    <p:sldLayoutId id="2147500443" r:id="rId2"/>
    <p:sldLayoutId id="2147500444" r:id="rId3"/>
    <p:sldLayoutId id="2147500445" r:id="rId4"/>
    <p:sldLayoutId id="2147500446" r:id="rId5"/>
    <p:sldLayoutId id="2147500447" r:id="rId6"/>
    <p:sldLayoutId id="2147500448" r:id="rId7"/>
    <p:sldLayoutId id="2147500449" r:id="rId8"/>
    <p:sldLayoutId id="2147500450" r:id="rId9"/>
    <p:sldLayoutId id="2147500451" r:id="rId10"/>
    <p:sldLayoutId id="214750045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0.xml"/><Relationship Id="rId2" Type="http://schemas.openxmlformats.org/officeDocument/2006/relationships/tags" Target="../tags/tag721.xml"/><Relationship Id="rId3" Type="http://schemas.openxmlformats.org/officeDocument/2006/relationships/tags" Target="../tags/tag72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3.xml"/><Relationship Id="rId2" Type="http://schemas.openxmlformats.org/officeDocument/2006/relationships/tags" Target="../tags/tag724.xml"/><Relationship Id="rId3" Type="http://schemas.openxmlformats.org/officeDocument/2006/relationships/tags" Target="../tags/tag725.xml"/><Relationship Id="rId4" Type="http://schemas.openxmlformats.org/officeDocument/2006/relationships/tags" Target="../tags/tag726.xml"/><Relationship Id="rId5" Type="http://schemas.openxmlformats.org/officeDocument/2006/relationships/tags" Target="../tags/tag727.xml"/><Relationship Id="rId6" Type="http://schemas.openxmlformats.org/officeDocument/2006/relationships/tags" Target="../tags/tag728.xml"/><Relationship Id="rId7" Type="http://schemas.openxmlformats.org/officeDocument/2006/relationships/tags" Target="../tags/tag729.xml"/><Relationship Id="rId8" Type="http://schemas.openxmlformats.org/officeDocument/2006/relationships/tags" Target="../tags/tag730.xml"/><Relationship Id="rId9" Type="http://schemas.openxmlformats.org/officeDocument/2006/relationships/tags" Target="../tags/tag731.xml"/><Relationship Id="rId10" Type="http://schemas.openxmlformats.org/officeDocument/2006/relationships/tags" Target="../tags/tag732.xml"/><Relationship Id="rId11" Type="http://schemas.openxmlformats.org/officeDocument/2006/relationships/tags" Target="../tags/tag733.xml"/><Relationship Id="rId12" Type="http://schemas.openxmlformats.org/officeDocument/2006/relationships/tags" Target="../tags/tag73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tags" Target="../tags/tag738.xml"/><Relationship Id="rId5" Type="http://schemas.openxmlformats.org/officeDocument/2006/relationships/tags" Target="../tags/tag739.xml"/><Relationship Id="rId6" Type="http://schemas.openxmlformats.org/officeDocument/2006/relationships/tags" Target="../tags/tag740.xml"/><Relationship Id="rId7" Type="http://schemas.openxmlformats.org/officeDocument/2006/relationships/tags" Target="../tags/tag741.xml"/><Relationship Id="rId8" Type="http://schemas.openxmlformats.org/officeDocument/2006/relationships/tags" Target="../tags/tag742.xml"/><Relationship Id="rId9" Type="http://schemas.openxmlformats.org/officeDocument/2006/relationships/tags" Target="../tags/tag743.xml"/><Relationship Id="rId10" Type="http://schemas.openxmlformats.org/officeDocument/2006/relationships/tags" Target="../tags/tag744.xml"/><Relationship Id="rId11" Type="http://schemas.openxmlformats.org/officeDocument/2006/relationships/tags" Target="../tags/tag745.xml"/><Relationship Id="rId12" Type="http://schemas.openxmlformats.org/officeDocument/2006/relationships/tags" Target="../tags/tag7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tags" Target="../tags/tag766.xml"/><Relationship Id="rId14" Type="http://schemas.openxmlformats.org/officeDocument/2006/relationships/tags" Target="../tags/tag767.xml"/><Relationship Id="rId15" Type="http://schemas.openxmlformats.org/officeDocument/2006/relationships/tags" Target="../tags/tag768.xml"/><Relationship Id="rId16" Type="http://schemas.openxmlformats.org/officeDocument/2006/relationships/tags" Target="../tags/tag769.xml"/><Relationship Id="rId17" Type="http://schemas.openxmlformats.org/officeDocument/2006/relationships/tags" Target="../tags/tag770.xml"/><Relationship Id="rId18" Type="http://schemas.openxmlformats.org/officeDocument/2006/relationships/tags" Target="../tags/tag771.xml"/><Relationship Id="rId19" Type="http://schemas.openxmlformats.org/officeDocument/2006/relationships/tags" Target="../tags/tag772.xml"/><Relationship Id="rId20" Type="http://schemas.openxmlformats.org/officeDocument/2006/relationships/tags" Target="../tags/tag77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tags" Target="../tags/tag806.xml"/><Relationship Id="rId10" Type="http://schemas.openxmlformats.org/officeDocument/2006/relationships/tags" Target="../tags/tag807.xml"/><Relationship Id="rId11" Type="http://schemas.openxmlformats.org/officeDocument/2006/relationships/tags" Target="../tags/tag808.xml"/><Relationship Id="rId12" Type="http://schemas.openxmlformats.org/officeDocument/2006/relationships/tags" Target="../tags/tag809.xml"/><Relationship Id="rId13" Type="http://schemas.openxmlformats.org/officeDocument/2006/relationships/tags" Target="../tags/tag810.xml"/><Relationship Id="rId14" Type="http://schemas.openxmlformats.org/officeDocument/2006/relationships/tags" Target="../tags/tag811.xml"/><Relationship Id="rId15" Type="http://schemas.openxmlformats.org/officeDocument/2006/relationships/tags" Target="../tags/tag812.xml"/><Relationship Id="rId16" Type="http://schemas.openxmlformats.org/officeDocument/2006/relationships/tags" Target="../tags/tag81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tags" Target="../tags/tag820.xml"/><Relationship Id="rId5" Type="http://schemas.openxmlformats.org/officeDocument/2006/relationships/tags" Target="../tags/tag821.xml"/><Relationship Id="rId6" Type="http://schemas.openxmlformats.org/officeDocument/2006/relationships/tags" Target="../tags/tag822.xml"/><Relationship Id="rId7" Type="http://schemas.openxmlformats.org/officeDocument/2006/relationships/tags" Target="../tags/tag823.xml"/><Relationship Id="rId8" Type="http://schemas.openxmlformats.org/officeDocument/2006/relationships/tags" Target="../tags/tag824.xml"/><Relationship Id="rId9" Type="http://schemas.openxmlformats.org/officeDocument/2006/relationships/tags" Target="../tags/tag825.xml"/><Relationship Id="rId10" Type="http://schemas.openxmlformats.org/officeDocument/2006/relationships/tags" Target="../tags/tag826.xml"/><Relationship Id="rId11" Type="http://schemas.openxmlformats.org/officeDocument/2006/relationships/tags" Target="../tags/tag827.xml"/><Relationship Id="rId12" Type="http://schemas.openxmlformats.org/officeDocument/2006/relationships/tags" Target="../tags/tag828.xml"/><Relationship Id="rId13" Type="http://schemas.openxmlformats.org/officeDocument/2006/relationships/tags" Target="../tags/tag829.xml"/><Relationship Id="rId14" Type="http://schemas.openxmlformats.org/officeDocument/2006/relationships/tags" Target="../tags/tag830.xml"/><Relationship Id="rId15" Type="http://schemas.openxmlformats.org/officeDocument/2006/relationships/tags" Target="../tags/tag831.xml"/><Relationship Id="rId16" Type="http://schemas.openxmlformats.org/officeDocument/2006/relationships/tags" Target="../tags/tag83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tags" Target="../tags/tag849.xml"/><Relationship Id="rId6" Type="http://schemas.openxmlformats.org/officeDocument/2006/relationships/tags" Target="../tags/tag850.xml"/><Relationship Id="rId7" Type="http://schemas.openxmlformats.org/officeDocument/2006/relationships/tags" Target="../tags/tag851.xml"/><Relationship Id="rId8" Type="http://schemas.openxmlformats.org/officeDocument/2006/relationships/tags" Target="../tags/tag85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3.xml"/><Relationship Id="rId2" Type="http://schemas.openxmlformats.org/officeDocument/2006/relationships/tags" Target="../tags/tag854.xml"/><Relationship Id="rId3" Type="http://schemas.openxmlformats.org/officeDocument/2006/relationships/tags" Target="../tags/tag855.xml"/><Relationship Id="rId4" Type="http://schemas.openxmlformats.org/officeDocument/2006/relationships/tags" Target="../tags/tag856.xml"/><Relationship Id="rId5" Type="http://schemas.openxmlformats.org/officeDocument/2006/relationships/tags" Target="../tags/tag857.xml"/><Relationship Id="rId6" Type="http://schemas.openxmlformats.org/officeDocument/2006/relationships/tags" Target="../tags/tag858.xml"/><Relationship Id="rId7" Type="http://schemas.openxmlformats.org/officeDocument/2006/relationships/tags" Target="../tags/tag859.xml"/><Relationship Id="rId8" Type="http://schemas.openxmlformats.org/officeDocument/2006/relationships/tags" Target="../tags/tag860.xml"/><Relationship Id="rId9" Type="http://schemas.openxmlformats.org/officeDocument/2006/relationships/tags" Target="../tags/tag861.xml"/><Relationship Id="rId10" Type="http://schemas.openxmlformats.org/officeDocument/2006/relationships/tags" Target="../tags/tag862.xml"/><Relationship Id="rId11" Type="http://schemas.openxmlformats.org/officeDocument/2006/relationships/tags" Target="../tags/tag863.xml"/><Relationship Id="rId12" Type="http://schemas.openxmlformats.org/officeDocument/2006/relationships/tags" Target="../tags/tag8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tags" Target="../tags/tag884.xml"/><Relationship Id="rId14" Type="http://schemas.openxmlformats.org/officeDocument/2006/relationships/tags" Target="../tags/tag885.xml"/><Relationship Id="rId15" Type="http://schemas.openxmlformats.org/officeDocument/2006/relationships/tags" Target="../tags/tag886.xml"/><Relationship Id="rId16" Type="http://schemas.openxmlformats.org/officeDocument/2006/relationships/tags" Target="../tags/tag887.xml"/><Relationship Id="rId17" Type="http://schemas.openxmlformats.org/officeDocument/2006/relationships/tags" Target="../tags/tag888.xml"/><Relationship Id="rId18" Type="http://schemas.openxmlformats.org/officeDocument/2006/relationships/tags" Target="../tags/tag889.xml"/><Relationship Id="rId19" Type="http://schemas.openxmlformats.org/officeDocument/2006/relationships/tags" Target="../tags/tag890.xml"/><Relationship Id="rId20" Type="http://schemas.openxmlformats.org/officeDocument/2006/relationships/tags" Target="../tags/tag891.xml"/><Relationship Id="rId21" Type="http://schemas.openxmlformats.org/officeDocument/2006/relationships/tags" Target="../tags/tag892.xml"/><Relationship Id="rId22" Type="http://schemas.openxmlformats.org/officeDocument/2006/relationships/tags" Target="../tags/tag893.xml"/><Relationship Id="rId23" Type="http://schemas.openxmlformats.org/officeDocument/2006/relationships/tags" Target="../tags/tag894.xml"/><Relationship Id="rId24" Type="http://schemas.openxmlformats.org/officeDocument/2006/relationships/tags" Target="../tags/tag895.xml"/><Relationship Id="rId25" Type="http://schemas.openxmlformats.org/officeDocument/2006/relationships/tags" Target="../tags/tag896.xml"/><Relationship Id="rId26" Type="http://schemas.openxmlformats.org/officeDocument/2006/relationships/tags" Target="../tags/tag897.xml"/><Relationship Id="rId27" Type="http://schemas.openxmlformats.org/officeDocument/2006/relationships/tags" Target="../tags/tag898.xml"/><Relationship Id="rId28" Type="http://schemas.openxmlformats.org/officeDocument/2006/relationships/tags" Target="../tags/tag899.xml"/><Relationship Id="rId29" Type="http://schemas.openxmlformats.org/officeDocument/2006/relationships/tags" Target="../tags/tag900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tags" Target="../tags/tag904.xml"/><Relationship Id="rId5" Type="http://schemas.openxmlformats.org/officeDocument/2006/relationships/tags" Target="../tags/tag905.xml"/><Relationship Id="rId6" Type="http://schemas.openxmlformats.org/officeDocument/2006/relationships/tags" Target="../tags/tag906.xml"/><Relationship Id="rId7" Type="http://schemas.openxmlformats.org/officeDocument/2006/relationships/tags" Target="../tags/tag907.xml"/><Relationship Id="rId8" Type="http://schemas.openxmlformats.org/officeDocument/2006/relationships/tags" Target="../tags/tag908.xml"/><Relationship Id="rId9" Type="http://schemas.openxmlformats.org/officeDocument/2006/relationships/tags" Target="../tags/tag909.xml"/><Relationship Id="rId10" Type="http://schemas.openxmlformats.org/officeDocument/2006/relationships/tags" Target="../tags/tag910.xml"/><Relationship Id="rId11" Type="http://schemas.openxmlformats.org/officeDocument/2006/relationships/tags" Target="../tags/tag911.xml"/><Relationship Id="rId12" Type="http://schemas.openxmlformats.org/officeDocument/2006/relationships/tags" Target="../tags/tag9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3.xml"/><Relationship Id="rId2" Type="http://schemas.openxmlformats.org/officeDocument/2006/relationships/tags" Target="../tags/tag914.xml"/><Relationship Id="rId3" Type="http://schemas.openxmlformats.org/officeDocument/2006/relationships/tags" Target="../tags/tag915.xml"/><Relationship Id="rId4" Type="http://schemas.openxmlformats.org/officeDocument/2006/relationships/tags" Target="../tags/tag916.xml"/><Relationship Id="rId5" Type="http://schemas.openxmlformats.org/officeDocument/2006/relationships/tags" Target="../tags/tag917.xml"/><Relationship Id="rId6" Type="http://schemas.openxmlformats.org/officeDocument/2006/relationships/tags" Target="../tags/tag918.xml"/><Relationship Id="rId7" Type="http://schemas.openxmlformats.org/officeDocument/2006/relationships/tags" Target="../tags/tag919.xml"/><Relationship Id="rId8" Type="http://schemas.openxmlformats.org/officeDocument/2006/relationships/tags" Target="../tags/tag920.xml"/><Relationship Id="rId9" Type="http://schemas.openxmlformats.org/officeDocument/2006/relationships/tags" Target="../tags/tag921.xml"/><Relationship Id="rId10" Type="http://schemas.openxmlformats.org/officeDocument/2006/relationships/tags" Target="../tags/tag922.xml"/><Relationship Id="rId11" Type="http://schemas.openxmlformats.org/officeDocument/2006/relationships/tags" Target="../tags/tag923.xml"/><Relationship Id="rId12" Type="http://schemas.openxmlformats.org/officeDocument/2006/relationships/tags" Target="../tags/tag924.xml"/><Relationship Id="rId13" Type="http://schemas.openxmlformats.org/officeDocument/2006/relationships/tags" Target="../tags/tag925.xml"/><Relationship Id="rId14" Type="http://schemas.openxmlformats.org/officeDocument/2006/relationships/tags" Target="../tags/tag926.xml"/><Relationship Id="rId15" Type="http://schemas.openxmlformats.org/officeDocument/2006/relationships/tags" Target="../tags/tag927.xml"/><Relationship Id="rId16" Type="http://schemas.openxmlformats.org/officeDocument/2006/relationships/tags" Target="../tags/tag928.xml"/><Relationship Id="rId17" Type="http://schemas.openxmlformats.org/officeDocument/2006/relationships/tags" Target="../tags/tag929.xml"/><Relationship Id="rId18" Type="http://schemas.openxmlformats.org/officeDocument/2006/relationships/tags" Target="../tags/tag930.xml"/><Relationship Id="rId19" Type="http://schemas.openxmlformats.org/officeDocument/2006/relationships/tags" Target="../tags/tag931.xml"/><Relationship Id="rId20" Type="http://schemas.openxmlformats.org/officeDocument/2006/relationships/tags" Target="../tags/tag93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2024年能源行业清洁能源转型计划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575550" y="255587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2024年清洁能源转型计划的目标和任务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标题"/>
          <p:cNvSpPr txBox="1"/>
          <p:nvPr>
            <p:custDataLst>
              <p:tags r:id="rId4"/>
            </p:custDataLst>
          </p:nvPr>
        </p:nvSpPr>
        <p:spPr>
          <a:xfrm>
            <a:off x="7575550" y="390461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清洁能源转型的重点领域和措施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6" name="标题"/>
          <p:cNvSpPr txBox="1"/>
          <p:nvPr>
            <p:custDataLst>
              <p:tags r:id="rId5"/>
            </p:custDataLst>
          </p:nvPr>
        </p:nvSpPr>
        <p:spPr>
          <a:xfrm>
            <a:off x="7429500" y="525399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清洁能源转型的保障措施和政策建议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8" name="标题"/>
          <p:cNvSpPr txBox="1"/>
          <p:nvPr>
            <p:custDataLst>
              <p:tags r:id="rId6"/>
            </p:custDataLst>
          </p:nvPr>
        </p:nvSpPr>
        <p:spPr>
          <a:xfrm>
            <a:off x="7429500" y="131381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清洁能源转型的背景和重要性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椭圆 239"/>
          <p:cNvSpPr/>
          <p:nvPr>
            <p:custDataLst>
              <p:tags r:id="rId7"/>
            </p:custDataLst>
          </p:nvPr>
        </p:nvSpPr>
        <p:spPr>
          <a:xfrm>
            <a:off x="6162040" y="103632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2" name="椭圆 70"/>
          <p:cNvSpPr/>
          <p:nvPr>
            <p:custDataLst>
              <p:tags r:id="rId8"/>
            </p:custDataLst>
          </p:nvPr>
        </p:nvSpPr>
        <p:spPr>
          <a:xfrm>
            <a:off x="6271895" y="114998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序号"/>
          <p:cNvSpPr txBox="1"/>
          <p:nvPr>
            <p:custDataLst>
              <p:tags r:id="rId9"/>
            </p:custDataLst>
          </p:nvPr>
        </p:nvSpPr>
        <p:spPr>
          <a:xfrm>
            <a:off x="6214110" y="129286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6" name="椭圆 47"/>
          <p:cNvSpPr/>
          <p:nvPr>
            <p:custDataLst>
              <p:tags r:id="rId10"/>
            </p:custDataLst>
          </p:nvPr>
        </p:nvSpPr>
        <p:spPr>
          <a:xfrm>
            <a:off x="6368415" y="2277745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8" name="椭圆 54"/>
          <p:cNvSpPr/>
          <p:nvPr>
            <p:custDataLst>
              <p:tags r:id="rId11"/>
            </p:custDataLst>
          </p:nvPr>
        </p:nvSpPr>
        <p:spPr>
          <a:xfrm>
            <a:off x="6478270" y="2391410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0" name="序号"/>
          <p:cNvSpPr txBox="1"/>
          <p:nvPr>
            <p:custDataLst>
              <p:tags r:id="rId12"/>
            </p:custDataLst>
          </p:nvPr>
        </p:nvSpPr>
        <p:spPr>
          <a:xfrm>
            <a:off x="6406515" y="2540635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2" name="椭圆 145"/>
          <p:cNvSpPr/>
          <p:nvPr>
            <p:custDataLst>
              <p:tags r:id="rId13"/>
            </p:custDataLst>
          </p:nvPr>
        </p:nvSpPr>
        <p:spPr>
          <a:xfrm>
            <a:off x="6395085" y="362712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椭圆 146"/>
          <p:cNvSpPr/>
          <p:nvPr>
            <p:custDataLst>
              <p:tags r:id="rId14"/>
            </p:custDataLst>
          </p:nvPr>
        </p:nvSpPr>
        <p:spPr>
          <a:xfrm>
            <a:off x="6504940" y="374078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6" name="序号"/>
          <p:cNvSpPr txBox="1"/>
          <p:nvPr>
            <p:custDataLst>
              <p:tags r:id="rId15"/>
            </p:custDataLst>
          </p:nvPr>
        </p:nvSpPr>
        <p:spPr>
          <a:xfrm>
            <a:off x="6421755" y="389128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74"/>
          <p:cNvSpPr/>
          <p:nvPr>
            <p:custDataLst>
              <p:tags r:id="rId16"/>
            </p:custDataLst>
          </p:nvPr>
        </p:nvSpPr>
        <p:spPr>
          <a:xfrm>
            <a:off x="6152515" y="497586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22"/>
          <p:cNvSpPr/>
          <p:nvPr>
            <p:custDataLst>
              <p:tags r:id="rId17"/>
            </p:custDataLst>
          </p:nvPr>
        </p:nvSpPr>
        <p:spPr>
          <a:xfrm>
            <a:off x="6262370" y="508952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198870" y="523875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清洁能源转型的背景和重要性</a:t>
            </a:r>
            <a:endParaRPr altLang="en-US" lang="zh-CN"/>
          </a:p>
        </p:txBody>
      </p:sp>
      <p:sp>
        <p:nvSpPr>
          <p:cNvPr id="10505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全球能源危机和环境污染问题</a:t>
            </a:r>
            <a:endParaRPr altLang="en-US" lang="zh-CN"/>
          </a:p>
        </p:txBody>
      </p:sp>
      <p:sp>
        <p:nvSpPr>
          <p:cNvPr id="10509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全球能源危机：随着化石燃料的日益枯竭，各国正面临着能源危机，清洁能源转型成为必然趋势。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环境污染问题：传统能源的开采和使用对环境造成了严重污染，清洁能源转型有助于减少环境污染。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气候变化：减少温室气体排放，应对气候变化是推动清洁能源转型的重要动力。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经济转型：清洁能源转型有助于推动经济发展，创造更多就业机会。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清洁能源转型的必要性和紧迫性</a:t>
            </a:r>
            <a:endParaRPr altLang="en-US" lang="zh-CN"/>
          </a:p>
        </p:txBody>
      </p:sp>
      <p:sp>
        <p:nvSpPr>
          <p:cNvPr id="10513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全球气候变化：减少温室气体排放，应对气候变化挑战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传统能源资源枯竭：确保能源安全，实现可持续发展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经济发展需求：推动产业升级，促进经济增长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环境保护需求：改善空气质量，保护生态环境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清洁能源的发展趋势和未来展望</a:t>
            </a:r>
            <a:endParaRPr altLang="en-US" lang="zh-CN"/>
          </a:p>
        </p:txBody>
      </p:sp>
      <p:sp>
        <p:nvSpPr>
          <p:cNvPr id="10516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当前能源危机和环境污染问题推动了清洁能源的发展。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科技进步使得清洁能源技术更加成熟，成本降低。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国际合作和政策支持为清洁能源发展提供了有力保障。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未来清洁能源将在能源结构中占据主导地位，实现可持续发展。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2024年清洁能源转型计划的目标和任务</a:t>
            </a:r>
            <a:endParaRPr altLang="en-US" lang="zh-CN"/>
          </a:p>
        </p:txBody>
      </p:sp>
      <p:sp>
        <p:nvSpPr>
          <p:cNvPr id="10519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降低化石能源消耗，提高可再生能源比重</a:t>
            </a:r>
            <a:endParaRPr altLang="en-US" lang="zh-CN"/>
          </a:p>
        </p:txBody>
      </p:sp>
      <p:sp>
        <p:nvSpPr>
          <p:cNvPr id="10523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目标：到2024年，将化石能源消耗量降低20%，同时将可再生能源比重提高至30%以上。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措施：加大政策支持力度，鼓励企业投资清洁能源项目，加强国际合作与交流，提高全民环保意识。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3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意义：降低碳排放，减少环境污染，促进经济可持续发展，提高国家能源安全保障能力。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任务：推广清洁能源技术，加强能源基础设施建设，提高能源利用效率，促进能源多元化发展。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加强能源基础设施建设，提升能源保障能力</a:t>
            </a:r>
            <a:endParaRPr altLang="en-US" lang="zh-CN"/>
          </a:p>
        </p:txBody>
      </p:sp>
      <p:sp>
        <p:nvSpPr>
          <p:cNvPr id="10526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目标：建设高效、安全、智能的能源基础设施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任务：加大投资力度，提升能源输送和储存能力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重点领域：加强电网、油气管网、储能设施等建设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措施：优化能源结构，推进能源科技创新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推进能源科技创新，提升能源产业竞争力</a:t>
            </a:r>
            <a:endParaRPr altLang="en-US" lang="zh-CN"/>
          </a:p>
        </p:txBody>
      </p:sp>
      <p:sp>
        <p:nvSpPr>
          <p:cNvPr id="10530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目标：加强能源科技创新，提高能源产业的技术水平和附加值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任务：加大研发投入，推动能源科技创新成果转化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措施：建立完善的能源科技创新体系，加强与高校、科研机构的合作与交流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意义：提升能源产业的核心竞争力，推动能源行业的可持续发展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促进能源消费结构优化，推动绿色低碳发展</a:t>
            </a:r>
            <a:endParaRPr altLang="en-US" lang="zh-CN"/>
          </a:p>
        </p:txBody>
      </p:sp>
      <p:sp>
        <p:nvSpPr>
          <p:cNvPr id="10533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措施：推广新能源汽车，发展绿色建筑，推进工业绿色制造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目标：到2024年，清洁能源消费占能源消费总量比重达到25%左右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任务：加强清洁能源开发利用，提高能源利用效率，降低碳排放强度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意义：有利于推动经济高质量发展，促进生态文明建设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清洁能源转型的重点领域和措施</a:t>
            </a:r>
            <a:endParaRPr altLang="en-US" lang="zh-CN"/>
          </a:p>
        </p:txBody>
      </p:sp>
      <p:sp>
        <p:nvSpPr>
          <p:cNvPr id="10536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加快发展可再生能源</a:t>
            </a:r>
            <a:endParaRPr altLang="en-US" lang="zh-CN"/>
          </a:p>
        </p:txBody>
      </p:sp>
      <p:sp>
        <p:nvSpPr>
          <p:cNvPr id="10540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政策支持：制定可再生能源发展计划，加大财政投入力度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重点领域：风能、太阳能、水能、生物质能等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措施：提高可再生能源比重，优化能源结构，降低碳排放强度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技术创新：加强可再生能源技术研发和推广应用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推进核能、氢能等清洁能源的研发和应用</a:t>
            </a:r>
            <a:endParaRPr altLang="en-US" lang="zh-CN"/>
          </a:p>
        </p:txBody>
      </p:sp>
      <p:sp>
        <p:nvSpPr>
          <p:cNvPr id="10544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核能：利用核裂变或核聚变产生能量，具有高能量密度和低碳排放的特点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氢能：通过氢气和氧气反应产生能量，具有高效、清洁、可再生的优势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研发：加大科研投入，突破关键技术，提高清洁能源的效率和安全性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应用：推广清洁能源在电力、交通、工业等领域的应用，降低对化石能源的依赖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加强智能电网和储能技术应用，提升能源利用效率</a:t>
            </a:r>
            <a:endParaRPr altLang="en-US" lang="zh-CN"/>
          </a:p>
        </p:txBody>
      </p:sp>
      <p:sp>
        <p:nvSpPr>
          <p:cNvPr id="10547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推进储能技术应用：通过储能技术解决可再生能源的间歇性问题，提高能源利用稳定性。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加强智能电网建设：提升电网的智能化水平，实现能源的优化配置和高效利用。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提升能源利用效率：加强节能减排技术研发和应用，提高能源利用效率，减少能源浪费。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扩大可再生能源规模：加大对可再生能源的研发和推广力度，降低对化石能源的依赖。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优化能源运输结构，推进煤炭清洁利用和油品升级</a:t>
            </a:r>
            <a:endParaRPr altLang="en-US" lang="zh-CN"/>
          </a:p>
        </p:txBody>
      </p:sp>
      <p:sp>
        <p:nvSpPr>
          <p:cNvPr id="10550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优化能源运输结构：提高清洁能源在运输体系中的比重，降低对传统化石能源的依赖。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推进煤炭清洁利用：通过技术手段减少煤炭利用过程中的污染物排放，提高能源利用效率。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油品升级：推动油品质量升级，降低油品中的硫、氮等污染物含量，减少机动车尾气排放。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发展可再生能源：加大对太阳能、风能等可再生能源的开发利用，提高其在能源结构中的比重。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加强国际合作，共同应对全球气候变化挑战</a:t>
            </a:r>
            <a:endParaRPr altLang="en-US" lang="zh-CN"/>
          </a:p>
        </p:txBody>
      </p:sp>
      <p:sp>
        <p:nvSpPr>
          <p:cNvPr id="10553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合作领域：技术研发、政策交流、资金支持等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合作目标：推动清洁能源转型，减少温室气体排放，应对气候变化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已有成果：国际合作项目取得一定进展，如跨国清洁能源技术研发等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未来展望：加强国际合作，共同应对全球气候变化挑战，实现可持续发展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清洁能源转型的保障措施和政策建议</a:t>
            </a:r>
            <a:endParaRPr altLang="en-US" lang="zh-CN"/>
          </a:p>
        </p:txBody>
      </p:sp>
      <p:sp>
        <p:nvSpPr>
          <p:cNvPr id="10556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加强政策引导和支持力度，完善法律法规体系</a:t>
            </a:r>
            <a:endParaRPr altLang="en-US" lang="zh-CN"/>
          </a:p>
        </p:txBody>
      </p:sp>
      <p:sp>
        <p:nvSpPr>
          <p:cNvPr id="105608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9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9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9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9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09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10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10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10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10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10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11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11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11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11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11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12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12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12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制定清洁能源转型战略规划，明确目标和时间表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建立绿色证书和碳交易市场，促进清洁能源的推广和应用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完善法律法规体系，加强监管力度，确保清洁能源市场的公平竞争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加大财政投入，提供税收优惠、贷款担保等政策支持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1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加大财政投入和税收优惠力度，鼓励企业和社会资本投入清洁能源领域</a:t>
            </a:r>
            <a:endParaRPr altLang="en-US" lang="zh-CN"/>
          </a:p>
        </p:txBody>
      </p:sp>
      <p:sp>
        <p:nvSpPr>
          <p:cNvPr id="10564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4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加大财政投入和税收优惠力度，鼓励企业和社会资本投入清洁能源领域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制定清洁能源产业政策，推动清洁能源技术创新和产业升级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建立清洁能源标准体系，加强清洁能源项目管理和质量监管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完善清洁能源市场机制，促进清洁能源市场交易和推广应用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2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推进能源价格改革，建立反映市场供求关系、资源稀缺程度和环境损害成本的能源价格体系</a:t>
            </a:r>
            <a:endParaRPr altLang="en-US" lang="zh-CN"/>
          </a:p>
        </p:txBody>
      </p:sp>
      <p:sp>
        <p:nvSpPr>
          <p:cNvPr id="10567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目的：促进清洁能源转型，提高能源利用效率和减少环境污染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作用：激励企业采用清洁能源，推动清洁能源技术创新和市场拓展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7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实施建议：加强监管，确保能源价格改革的公平性和透明度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措施：调整能源价格，使其反映资源稀缺程度和环境损害成本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加强国际合作，共同应对全球气候变化挑战。</a:t>
            </a:r>
            <a:endParaRPr altLang="en-US" lang="zh-CN"/>
          </a:p>
        </p:txBody>
      </p:sp>
      <p:sp>
        <p:nvSpPr>
          <p:cNvPr id="10570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各国政府应加强合作，共同制定清洁能源转型的国际标准和规范，推动全球能源行业的绿色发展。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鼓励跨国公司在清洁能源技术研发、生产和应用方面发挥更大作用，推动全球清洁能源产业链的完善和发展。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加强国际组织和机构的作用，推动全球清洁能源转型的合作与交流，共同应对气候变化挑战。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积极参与国际清洁能源项目，加强与其他国家的合作与交流，共同推动全球清洁能源转型的进程。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4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734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4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4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2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4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4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4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4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SLIDE_ID" val="custom2023089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5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3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2024-01-05T10:07:23Z</dcterms:created>
  <dcterms:modified xsi:type="dcterms:W3CDTF">2024-01-05T10:07:23Z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f510079d2489416299ee5e3c692767fd_21</vt:lpwstr>
  </property>
</Properties>
</file>