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306" r:id="rId1"/>
    <p:sldMasterId id="2147501343" r:id="rId2"/>
  </p:sldMasterIdLst>
  <p:notesMasterIdLst>
    <p:notesMasterId r:id="rId3"/>
  </p:notesMasterIdLst>
  <p:sldIdLst>
    <p:sldId id="8523" r:id="rId4"/>
    <p:sldId id="8528" r:id="rId5"/>
    <p:sldId id="8532" r:id="rId6"/>
    <p:sldId id="8535" r:id="rId7"/>
    <p:sldId id="8541" r:id="rId9"/>
    <p:sldId id="8544" r:id="rId10"/>
    <p:sldId id="8547" r:id="rId11"/>
    <p:sldId id="8550" r:id="rId12"/>
    <p:sldId id="8553" r:id="rId13"/>
    <p:sldId id="8559" r:id="rId15"/>
    <p:sldId id="8562" r:id="rId16"/>
    <p:sldId id="8565" r:id="rId17"/>
    <p:sldId id="8568" r:id="rId18"/>
    <p:sldId id="8571" r:id="rId19"/>
    <p:sldId id="8577" r:id="rId21"/>
    <p:sldId id="8580" r:id="rId22"/>
    <p:sldId id="8583" r:id="rId23"/>
    <p:sldId id="8586" r:id="rId24"/>
    <p:sldId id="8589" r:id="rId25"/>
    <p:sldId id="8595" r:id="rId27"/>
    <p:sldId id="8598" r:id="rId28"/>
    <p:sldId id="8601" r:id="rId29"/>
    <p:sldId id="8604" r:id="rId30"/>
    <p:sldId id="860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307" r:id="rId1"/>
    <p:sldLayoutId id="2147501308" r:id="rId2"/>
    <p:sldLayoutId id="2147501309" r:id="rId3"/>
    <p:sldLayoutId id="2147501310" r:id="rId4"/>
    <p:sldLayoutId id="2147501311" r:id="rId5"/>
    <p:sldLayoutId id="2147501312" r:id="rId6"/>
    <p:sldLayoutId id="2147501313" r:id="rId7"/>
    <p:sldLayoutId id="2147501314" r:id="rId8"/>
    <p:sldLayoutId id="2147501315" r:id="rId9"/>
    <p:sldLayoutId id="2147501316" r:id="rId10"/>
    <p:sldLayoutId id="214750131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344" r:id="rId1"/>
    <p:sldLayoutId id="2147501345" r:id="rId2"/>
    <p:sldLayoutId id="2147501346" r:id="rId3"/>
    <p:sldLayoutId id="2147501347" r:id="rId4"/>
    <p:sldLayoutId id="2147501348" r:id="rId5"/>
    <p:sldLayoutId id="2147501349" r:id="rId6"/>
    <p:sldLayoutId id="2147501350" r:id="rId7"/>
    <p:sldLayoutId id="2147501351" r:id="rId8"/>
    <p:sldLayoutId id="2147501352" r:id="rId9"/>
    <p:sldLayoutId id="2147501353" r:id="rId10"/>
    <p:sldLayoutId id="214750135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0.xml"/><Relationship Id="rId2" Type="http://schemas.openxmlformats.org/officeDocument/2006/relationships/tags" Target="../tags/tag731.xml"/><Relationship Id="rId3" Type="http://schemas.openxmlformats.org/officeDocument/2006/relationships/tags" Target="../tags/tag732.xml"/><Relationship Id="rId4" Type="http://schemas.openxmlformats.org/officeDocument/2006/relationships/tags" Target="../tags/tag733.xml"/><Relationship Id="rId5" Type="http://schemas.openxmlformats.org/officeDocument/2006/relationships/tags" Target="../tags/tag734.xml"/><Relationship Id="rId6" Type="http://schemas.openxmlformats.org/officeDocument/2006/relationships/tags" Target="../tags/tag735.xml"/><Relationship Id="rId7" Type="http://schemas.openxmlformats.org/officeDocument/2006/relationships/tags" Target="../tags/tag736.xml"/><Relationship Id="rId8" Type="http://schemas.openxmlformats.org/officeDocument/2006/relationships/tags" Target="../tags/tag737.xml"/><Relationship Id="rId9" Type="http://schemas.openxmlformats.org/officeDocument/2006/relationships/tags" Target="../tags/tag738.xml"/><Relationship Id="rId10" Type="http://schemas.openxmlformats.org/officeDocument/2006/relationships/tags" Target="../tags/tag739.xml"/><Relationship Id="rId11" Type="http://schemas.openxmlformats.org/officeDocument/2006/relationships/tags" Target="../tags/tag740.xml"/><Relationship Id="rId12" Type="http://schemas.openxmlformats.org/officeDocument/2006/relationships/tags" Target="../tags/tag74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2.xml"/><Relationship Id="rId2" Type="http://schemas.openxmlformats.org/officeDocument/2006/relationships/tags" Target="../tags/tag743.xml"/><Relationship Id="rId3" Type="http://schemas.openxmlformats.org/officeDocument/2006/relationships/tags" Target="../tags/tag744.xml"/><Relationship Id="rId4" Type="http://schemas.openxmlformats.org/officeDocument/2006/relationships/tags" Target="../tags/tag745.xml"/><Relationship Id="rId5" Type="http://schemas.openxmlformats.org/officeDocument/2006/relationships/tags" Target="../tags/tag746.xml"/><Relationship Id="rId6" Type="http://schemas.openxmlformats.org/officeDocument/2006/relationships/tags" Target="../tags/tag747.xml"/><Relationship Id="rId7" Type="http://schemas.openxmlformats.org/officeDocument/2006/relationships/tags" Target="../tags/tag748.xml"/><Relationship Id="rId8" Type="http://schemas.openxmlformats.org/officeDocument/2006/relationships/tags" Target="../tags/tag749.xml"/><Relationship Id="rId9" Type="http://schemas.openxmlformats.org/officeDocument/2006/relationships/tags" Target="../tags/tag750.xml"/><Relationship Id="rId10" Type="http://schemas.openxmlformats.org/officeDocument/2006/relationships/tags" Target="../tags/tag751.xml"/><Relationship Id="rId11" Type="http://schemas.openxmlformats.org/officeDocument/2006/relationships/tags" Target="../tags/tag752.xml"/><Relationship Id="rId12" Type="http://schemas.openxmlformats.org/officeDocument/2006/relationships/tags" Target="../tags/tag75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4.xml"/><Relationship Id="rId2" Type="http://schemas.openxmlformats.org/officeDocument/2006/relationships/tags" Target="../tags/tag755.xml"/><Relationship Id="rId3" Type="http://schemas.openxmlformats.org/officeDocument/2006/relationships/tags" Target="../tags/tag756.xml"/><Relationship Id="rId4" Type="http://schemas.openxmlformats.org/officeDocument/2006/relationships/tags" Target="../tags/tag757.xml"/><Relationship Id="rId5" Type="http://schemas.openxmlformats.org/officeDocument/2006/relationships/tags" Target="../tags/tag758.xml"/><Relationship Id="rId6" Type="http://schemas.openxmlformats.org/officeDocument/2006/relationships/tags" Target="../tags/tag759.xml"/><Relationship Id="rId7" Type="http://schemas.openxmlformats.org/officeDocument/2006/relationships/tags" Target="../tags/tag760.xml"/><Relationship Id="rId8" Type="http://schemas.openxmlformats.org/officeDocument/2006/relationships/tags" Target="../tags/tag761.xml"/><Relationship Id="rId9" Type="http://schemas.openxmlformats.org/officeDocument/2006/relationships/tags" Target="../tags/tag762.xml"/><Relationship Id="rId10" Type="http://schemas.openxmlformats.org/officeDocument/2006/relationships/tags" Target="../tags/tag763.xml"/><Relationship Id="rId11" Type="http://schemas.openxmlformats.org/officeDocument/2006/relationships/tags" Target="../tags/tag764.xml"/><Relationship Id="rId12" Type="http://schemas.openxmlformats.org/officeDocument/2006/relationships/tags" Target="../tags/tag765.xml"/><Relationship Id="rId13" Type="http://schemas.openxmlformats.org/officeDocument/2006/relationships/tags" Target="../tags/tag766.xml"/><Relationship Id="rId14" Type="http://schemas.openxmlformats.org/officeDocument/2006/relationships/tags" Target="../tags/tag767.xml"/><Relationship Id="rId15" Type="http://schemas.openxmlformats.org/officeDocument/2006/relationships/tags" Target="../tags/tag768.xml"/><Relationship Id="rId16" Type="http://schemas.openxmlformats.org/officeDocument/2006/relationships/tags" Target="../tags/tag769.xml"/><Relationship Id="rId17" Type="http://schemas.openxmlformats.org/officeDocument/2006/relationships/tags" Target="../tags/tag770.xml"/><Relationship Id="rId18" Type="http://schemas.openxmlformats.org/officeDocument/2006/relationships/tags" Target="../tags/tag771.xml"/><Relationship Id="rId19" Type="http://schemas.openxmlformats.org/officeDocument/2006/relationships/tags" Target="../tags/tag772.xml"/><Relationship Id="rId20" Type="http://schemas.openxmlformats.org/officeDocument/2006/relationships/tags" Target="../tags/tag773.xml"/><Relationship Id="rId21" Type="http://schemas.openxmlformats.org/officeDocument/2006/relationships/tags" Target="../tags/tag774.xml"/><Relationship Id="rId22" Type="http://schemas.openxmlformats.org/officeDocument/2006/relationships/tags" Target="../tags/tag775.xml"/><Relationship Id="rId23" Type="http://schemas.openxmlformats.org/officeDocument/2006/relationships/tags" Target="../tags/tag776.xml"/><Relationship Id="rId24" Type="http://schemas.openxmlformats.org/officeDocument/2006/relationships/tags" Target="../tags/tag777.xml"/><Relationship Id="rId25" Type="http://schemas.openxmlformats.org/officeDocument/2006/relationships/tags" Target="../tags/tag778.xml"/><Relationship Id="rId26" Type="http://schemas.openxmlformats.org/officeDocument/2006/relationships/tags" Target="../tags/tag779.xml"/><Relationship Id="rId27" Type="http://schemas.openxmlformats.org/officeDocument/2006/relationships/tags" Target="../tags/tag780.xml"/><Relationship Id="rId28" Type="http://schemas.openxmlformats.org/officeDocument/2006/relationships/tags" Target="../tags/tag781.xml"/><Relationship Id="rId29" Type="http://schemas.openxmlformats.org/officeDocument/2006/relationships/tags" Target="../tags/tag782.xml"/><Relationship Id="rId30" Type="http://schemas.openxmlformats.org/officeDocument/2006/relationships/tags" Target="../tags/tag783.xml"/><Relationship Id="rId31" Type="http://schemas.openxmlformats.org/officeDocument/2006/relationships/tags" Target="../tags/tag784.xml"/><Relationship Id="rId32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85.xml"/><Relationship Id="rId2" Type="http://schemas.openxmlformats.org/officeDocument/2006/relationships/tags" Target="../tags/tag786.xml"/><Relationship Id="rId3" Type="http://schemas.openxmlformats.org/officeDocument/2006/relationships/tags" Target="../tags/tag787.xml"/><Relationship Id="rId4" Type="http://schemas.openxmlformats.org/officeDocument/2006/relationships/tags" Target="../tags/tag788.xml"/><Relationship Id="rId5" Type="http://schemas.openxmlformats.org/officeDocument/2006/relationships/tags" Target="../tags/tag789.xml"/><Relationship Id="rId6" Type="http://schemas.openxmlformats.org/officeDocument/2006/relationships/tags" Target="../tags/tag790.xml"/><Relationship Id="rId7" Type="http://schemas.openxmlformats.org/officeDocument/2006/relationships/tags" Target="../tags/tag791.xml"/><Relationship Id="rId8" Type="http://schemas.openxmlformats.org/officeDocument/2006/relationships/tags" Target="../tags/tag792.xml"/><Relationship Id="rId9" Type="http://schemas.openxmlformats.org/officeDocument/2006/relationships/tags" Target="../tags/tag793.xml"/><Relationship Id="rId10" Type="http://schemas.openxmlformats.org/officeDocument/2006/relationships/tags" Target="../tags/tag794.xml"/><Relationship Id="rId11" Type="http://schemas.openxmlformats.org/officeDocument/2006/relationships/tags" Target="../tags/tag795.xml"/><Relationship Id="rId12" Type="http://schemas.openxmlformats.org/officeDocument/2006/relationships/tags" Target="../tags/tag796.xml"/><Relationship Id="rId13" Type="http://schemas.openxmlformats.org/officeDocument/2006/relationships/tags" Target="../tags/tag797.xml"/><Relationship Id="rId14" Type="http://schemas.openxmlformats.org/officeDocument/2006/relationships/tags" Target="../tags/tag798.xml"/><Relationship Id="rId15" Type="http://schemas.openxmlformats.org/officeDocument/2006/relationships/tags" Target="../tags/tag799.xml"/><Relationship Id="rId16" Type="http://schemas.openxmlformats.org/officeDocument/2006/relationships/tags" Target="../tags/tag800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801.xml"/><Relationship Id="rId2" Type="http://schemas.openxmlformats.org/officeDocument/2006/relationships/tags" Target="../tags/tag802.xml"/><Relationship Id="rId3" Type="http://schemas.openxmlformats.org/officeDocument/2006/relationships/tags" Target="../tags/tag80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04.xml"/><Relationship Id="rId2" Type="http://schemas.openxmlformats.org/officeDocument/2006/relationships/tags" Target="../tags/tag805.xml"/><Relationship Id="rId3" Type="http://schemas.openxmlformats.org/officeDocument/2006/relationships/tags" Target="../tags/tag806.xml"/><Relationship Id="rId4" Type="http://schemas.openxmlformats.org/officeDocument/2006/relationships/tags" Target="../tags/tag807.xml"/><Relationship Id="rId5" Type="http://schemas.openxmlformats.org/officeDocument/2006/relationships/tags" Target="../tags/tag808.xml"/><Relationship Id="rId6" Type="http://schemas.openxmlformats.org/officeDocument/2006/relationships/tags" Target="../tags/tag809.xml"/><Relationship Id="rId7" Type="http://schemas.openxmlformats.org/officeDocument/2006/relationships/tags" Target="../tags/tag810.xml"/><Relationship Id="rId8" Type="http://schemas.openxmlformats.org/officeDocument/2006/relationships/tags" Target="../tags/tag811.xml"/><Relationship Id="rId9" Type="http://schemas.openxmlformats.org/officeDocument/2006/relationships/tags" Target="../tags/tag812.xml"/><Relationship Id="rId10" Type="http://schemas.openxmlformats.org/officeDocument/2006/relationships/tags" Target="../tags/tag813.xml"/><Relationship Id="rId11" Type="http://schemas.openxmlformats.org/officeDocument/2006/relationships/tags" Target="../tags/tag814.xml"/><Relationship Id="rId12" Type="http://schemas.openxmlformats.org/officeDocument/2006/relationships/tags" Target="../tags/tag81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16.xml"/><Relationship Id="rId2" Type="http://schemas.openxmlformats.org/officeDocument/2006/relationships/tags" Target="../tags/tag817.xml"/><Relationship Id="rId3" Type="http://schemas.openxmlformats.org/officeDocument/2006/relationships/tags" Target="../tags/tag818.xml"/><Relationship Id="rId4" Type="http://schemas.openxmlformats.org/officeDocument/2006/relationships/tags" Target="../tags/tag819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20.xml"/><Relationship Id="rId2" Type="http://schemas.openxmlformats.org/officeDocument/2006/relationships/tags" Target="../tags/tag821.xml"/><Relationship Id="rId3" Type="http://schemas.openxmlformats.org/officeDocument/2006/relationships/tags" Target="../tags/tag822.xml"/><Relationship Id="rId4" Type="http://schemas.openxmlformats.org/officeDocument/2006/relationships/tags" Target="../tags/tag823.xml"/><Relationship Id="rId5" Type="http://schemas.openxmlformats.org/officeDocument/2006/relationships/tags" Target="../tags/tag824.xml"/><Relationship Id="rId6" Type="http://schemas.openxmlformats.org/officeDocument/2006/relationships/tags" Target="../tags/tag825.xml"/><Relationship Id="rId7" Type="http://schemas.openxmlformats.org/officeDocument/2006/relationships/tags" Target="../tags/tag826.xml"/><Relationship Id="rId8" Type="http://schemas.openxmlformats.org/officeDocument/2006/relationships/tags" Target="../tags/tag827.xml"/><Relationship Id="rId9" Type="http://schemas.openxmlformats.org/officeDocument/2006/relationships/tags" Target="../tags/tag828.xml"/><Relationship Id="rId10" Type="http://schemas.openxmlformats.org/officeDocument/2006/relationships/tags" Target="../tags/tag829.xml"/><Relationship Id="rId11" Type="http://schemas.openxmlformats.org/officeDocument/2006/relationships/tags" Target="../tags/tag830.xml"/><Relationship Id="rId12" Type="http://schemas.openxmlformats.org/officeDocument/2006/relationships/tags" Target="../tags/tag831.xml"/><Relationship Id="rId13" Type="http://schemas.openxmlformats.org/officeDocument/2006/relationships/tags" Target="../tags/tag832.xml"/><Relationship Id="rId14" Type="http://schemas.openxmlformats.org/officeDocument/2006/relationships/tags" Target="../tags/tag833.xml"/><Relationship Id="rId15" Type="http://schemas.openxmlformats.org/officeDocument/2006/relationships/tags" Target="../tags/tag834.xml"/><Relationship Id="rId16" Type="http://schemas.openxmlformats.org/officeDocument/2006/relationships/tags" Target="../tags/tag835.xml"/><Relationship Id="rId17" Type="http://schemas.openxmlformats.org/officeDocument/2006/relationships/tags" Target="../tags/tag836.xml"/><Relationship Id="rId18" Type="http://schemas.openxmlformats.org/officeDocument/2006/relationships/tags" Target="../tags/tag837.xml"/><Relationship Id="rId19" Type="http://schemas.openxmlformats.org/officeDocument/2006/relationships/tags" Target="../tags/tag838.xml"/><Relationship Id="rId20" Type="http://schemas.openxmlformats.org/officeDocument/2006/relationships/tags" Target="../tags/tag839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40.xml"/><Relationship Id="rId2" Type="http://schemas.openxmlformats.org/officeDocument/2006/relationships/tags" Target="../tags/tag841.xml"/><Relationship Id="rId3" Type="http://schemas.openxmlformats.org/officeDocument/2006/relationships/tags" Target="../tags/tag842.xml"/><Relationship Id="rId4" Type="http://schemas.openxmlformats.org/officeDocument/2006/relationships/tags" Target="../tags/tag843.xml"/><Relationship Id="rId5" Type="http://schemas.openxmlformats.org/officeDocument/2006/relationships/tags" Target="../tags/tag844.xml"/><Relationship Id="rId6" Type="http://schemas.openxmlformats.org/officeDocument/2006/relationships/tags" Target="../tags/tag845.xml"/><Relationship Id="rId7" Type="http://schemas.openxmlformats.org/officeDocument/2006/relationships/tags" Target="../tags/tag846.xml"/><Relationship Id="rId8" Type="http://schemas.openxmlformats.org/officeDocument/2006/relationships/tags" Target="../tags/tag847.xml"/><Relationship Id="rId9" Type="http://schemas.openxmlformats.org/officeDocument/2006/relationships/tags" Target="../tags/tag848.xml"/><Relationship Id="rId10" Type="http://schemas.openxmlformats.org/officeDocument/2006/relationships/tags" Target="../tags/tag849.xml"/><Relationship Id="rId11" Type="http://schemas.openxmlformats.org/officeDocument/2006/relationships/tags" Target="../tags/tag850.xml"/><Relationship Id="rId12" Type="http://schemas.openxmlformats.org/officeDocument/2006/relationships/tags" Target="../tags/tag851.xml"/><Relationship Id="rId13" Type="http://schemas.openxmlformats.org/officeDocument/2006/relationships/tags" Target="../tags/tag852.xml"/><Relationship Id="rId14" Type="http://schemas.openxmlformats.org/officeDocument/2006/relationships/tags" Target="../tags/tag853.xml"/><Relationship Id="rId15" Type="http://schemas.openxmlformats.org/officeDocument/2006/relationships/tags" Target="../tags/tag854.xml"/><Relationship Id="rId16" Type="http://schemas.openxmlformats.org/officeDocument/2006/relationships/tags" Target="../tags/tag855.xml"/><Relationship Id="rId17" Type="http://schemas.openxmlformats.org/officeDocument/2006/relationships/tags" Target="../tags/tag856.xml"/><Relationship Id="rId18" Type="http://schemas.openxmlformats.org/officeDocument/2006/relationships/tags" Target="../tags/tag857.xml"/><Relationship Id="rId19" Type="http://schemas.openxmlformats.org/officeDocument/2006/relationships/tags" Target="../tags/tag858.xml"/><Relationship Id="rId20" Type="http://schemas.openxmlformats.org/officeDocument/2006/relationships/tags" Target="../tags/tag859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60.xml"/><Relationship Id="rId2" Type="http://schemas.openxmlformats.org/officeDocument/2006/relationships/tags" Target="../tags/tag861.xml"/><Relationship Id="rId3" Type="http://schemas.openxmlformats.org/officeDocument/2006/relationships/tags" Target="../tags/tag86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63.xml"/><Relationship Id="rId2" Type="http://schemas.openxmlformats.org/officeDocument/2006/relationships/tags" Target="../tags/tag864.xml"/><Relationship Id="rId3" Type="http://schemas.openxmlformats.org/officeDocument/2006/relationships/tags" Target="../tags/tag865.xml"/><Relationship Id="rId4" Type="http://schemas.openxmlformats.org/officeDocument/2006/relationships/tags" Target="../tags/tag866.xml"/><Relationship Id="rId5" Type="http://schemas.openxmlformats.org/officeDocument/2006/relationships/tags" Target="../tags/tag867.xml"/><Relationship Id="rId6" Type="http://schemas.openxmlformats.org/officeDocument/2006/relationships/tags" Target="../tags/tag868.xml"/><Relationship Id="rId7" Type="http://schemas.openxmlformats.org/officeDocument/2006/relationships/tags" Target="../tags/tag869.xml"/><Relationship Id="rId8" Type="http://schemas.openxmlformats.org/officeDocument/2006/relationships/tags" Target="../tags/tag870.xml"/><Relationship Id="rId9" Type="http://schemas.openxmlformats.org/officeDocument/2006/relationships/tags" Target="../tags/tag871.xml"/><Relationship Id="rId10" Type="http://schemas.openxmlformats.org/officeDocument/2006/relationships/tags" Target="../tags/tag872.xml"/><Relationship Id="rId11" Type="http://schemas.openxmlformats.org/officeDocument/2006/relationships/tags" Target="../tags/tag873.xml"/><Relationship Id="rId12" Type="http://schemas.openxmlformats.org/officeDocument/2006/relationships/tags" Target="../tags/tag87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75.xml"/><Relationship Id="rId2" Type="http://schemas.openxmlformats.org/officeDocument/2006/relationships/tags" Target="../tags/tag876.xml"/><Relationship Id="rId3" Type="http://schemas.openxmlformats.org/officeDocument/2006/relationships/tags" Target="../tags/tag877.xml"/><Relationship Id="rId4" Type="http://schemas.openxmlformats.org/officeDocument/2006/relationships/tags" Target="../tags/tag878.xml"/><Relationship Id="rId5" Type="http://schemas.openxmlformats.org/officeDocument/2006/relationships/tags" Target="../tags/tag879.xml"/><Relationship Id="rId6" Type="http://schemas.openxmlformats.org/officeDocument/2006/relationships/tags" Target="../tags/tag880.xml"/><Relationship Id="rId7" Type="http://schemas.openxmlformats.org/officeDocument/2006/relationships/tags" Target="../tags/tag881.xml"/><Relationship Id="rId8" Type="http://schemas.openxmlformats.org/officeDocument/2006/relationships/tags" Target="../tags/tag882.xml"/><Relationship Id="rId9" Type="http://schemas.openxmlformats.org/officeDocument/2006/relationships/tags" Target="../tags/tag883.xml"/><Relationship Id="rId10" Type="http://schemas.openxmlformats.org/officeDocument/2006/relationships/tags" Target="../tags/tag884.xml"/><Relationship Id="rId11" Type="http://schemas.openxmlformats.org/officeDocument/2006/relationships/tags" Target="../tags/tag885.xml"/><Relationship Id="rId12" Type="http://schemas.openxmlformats.org/officeDocument/2006/relationships/tags" Target="../tags/tag88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87.xml"/><Relationship Id="rId2" Type="http://schemas.openxmlformats.org/officeDocument/2006/relationships/tags" Target="../tags/tag888.xml"/><Relationship Id="rId3" Type="http://schemas.openxmlformats.org/officeDocument/2006/relationships/tags" Target="../tags/tag889.xml"/><Relationship Id="rId4" Type="http://schemas.openxmlformats.org/officeDocument/2006/relationships/tags" Target="../tags/tag890.xml"/><Relationship Id="rId5" Type="http://schemas.openxmlformats.org/officeDocument/2006/relationships/tags" Target="../tags/tag891.xml"/><Relationship Id="rId6" Type="http://schemas.openxmlformats.org/officeDocument/2006/relationships/tags" Target="../tags/tag892.xml"/><Relationship Id="rId7" Type="http://schemas.openxmlformats.org/officeDocument/2006/relationships/tags" Target="../tags/tag893.xml"/><Relationship Id="rId8" Type="http://schemas.openxmlformats.org/officeDocument/2006/relationships/tags" Target="../tags/tag894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95.xml"/><Relationship Id="rId2" Type="http://schemas.openxmlformats.org/officeDocument/2006/relationships/tags" Target="../tags/tag896.xml"/><Relationship Id="rId3" Type="http://schemas.openxmlformats.org/officeDocument/2006/relationships/tags" Target="../tags/tag897.xml"/><Relationship Id="rId4" Type="http://schemas.openxmlformats.org/officeDocument/2006/relationships/tags" Target="../tags/tag898.xml"/><Relationship Id="rId5" Type="http://schemas.openxmlformats.org/officeDocument/2006/relationships/tags" Target="../tags/tag899.xml"/><Relationship Id="rId6" Type="http://schemas.openxmlformats.org/officeDocument/2006/relationships/tags" Target="../tags/tag900.xml"/><Relationship Id="rId7" Type="http://schemas.openxmlformats.org/officeDocument/2006/relationships/tags" Target="../tags/tag901.xml"/><Relationship Id="rId8" Type="http://schemas.openxmlformats.org/officeDocument/2006/relationships/tags" Target="../tags/tag902.xml"/><Relationship Id="rId9" Type="http://schemas.openxmlformats.org/officeDocument/2006/relationships/tags" Target="../tags/tag903.xml"/><Relationship Id="rId10" Type="http://schemas.openxmlformats.org/officeDocument/2006/relationships/tags" Target="../tags/tag904.xml"/><Relationship Id="rId11" Type="http://schemas.openxmlformats.org/officeDocument/2006/relationships/tags" Target="../tags/tag905.xml"/><Relationship Id="rId12" Type="http://schemas.openxmlformats.org/officeDocument/2006/relationships/tags" Target="../tags/tag90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07.xml"/><Relationship Id="rId2" Type="http://schemas.openxmlformats.org/officeDocument/2006/relationships/tags" Target="../tags/tag908.xml"/><Relationship Id="rId3" Type="http://schemas.openxmlformats.org/officeDocument/2006/relationships/tags" Target="../tags/tag90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10.xml"/><Relationship Id="rId2" Type="http://schemas.openxmlformats.org/officeDocument/2006/relationships/tags" Target="../tags/tag911.xml"/><Relationship Id="rId3" Type="http://schemas.openxmlformats.org/officeDocument/2006/relationships/tags" Target="../tags/tag912.xml"/><Relationship Id="rId4" Type="http://schemas.openxmlformats.org/officeDocument/2006/relationships/tags" Target="../tags/tag913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14.xml"/><Relationship Id="rId2" Type="http://schemas.openxmlformats.org/officeDocument/2006/relationships/tags" Target="../tags/tag915.xml"/><Relationship Id="rId3" Type="http://schemas.openxmlformats.org/officeDocument/2006/relationships/tags" Target="../tags/tag916.xml"/><Relationship Id="rId4" Type="http://schemas.openxmlformats.org/officeDocument/2006/relationships/tags" Target="../tags/tag917.xml"/><Relationship Id="rId5" Type="http://schemas.openxmlformats.org/officeDocument/2006/relationships/tags" Target="../tags/tag918.xml"/><Relationship Id="rId6" Type="http://schemas.openxmlformats.org/officeDocument/2006/relationships/tags" Target="../tags/tag919.xml"/><Relationship Id="rId7" Type="http://schemas.openxmlformats.org/officeDocument/2006/relationships/tags" Target="../tags/tag920.xml"/><Relationship Id="rId8" Type="http://schemas.openxmlformats.org/officeDocument/2006/relationships/tags" Target="../tags/tag921.xml"/><Relationship Id="rId9" Type="http://schemas.openxmlformats.org/officeDocument/2006/relationships/tags" Target="../tags/tag922.xml"/><Relationship Id="rId10" Type="http://schemas.openxmlformats.org/officeDocument/2006/relationships/tags" Target="../tags/tag923.xml"/><Relationship Id="rId11" Type="http://schemas.openxmlformats.org/officeDocument/2006/relationships/tags" Target="../tags/tag924.xml"/><Relationship Id="rId12" Type="http://schemas.openxmlformats.org/officeDocument/2006/relationships/tags" Target="../tags/tag92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26.xml"/><Relationship Id="rId2" Type="http://schemas.openxmlformats.org/officeDocument/2006/relationships/tags" Target="../tags/tag927.xml"/><Relationship Id="rId3" Type="http://schemas.openxmlformats.org/officeDocument/2006/relationships/tags" Target="../tags/tag928.xml"/><Relationship Id="rId4" Type="http://schemas.openxmlformats.org/officeDocument/2006/relationships/tags" Target="../tags/tag929.xml"/><Relationship Id="rId5" Type="http://schemas.openxmlformats.org/officeDocument/2006/relationships/tags" Target="../tags/tag930.xml"/><Relationship Id="rId6" Type="http://schemas.openxmlformats.org/officeDocument/2006/relationships/tags" Target="../tags/tag931.xml"/><Relationship Id="rId7" Type="http://schemas.openxmlformats.org/officeDocument/2006/relationships/tags" Target="../tags/tag932.xml"/><Relationship Id="rId8" Type="http://schemas.openxmlformats.org/officeDocument/2006/relationships/tags" Target="../tags/tag933.xml"/><Relationship Id="rId9" Type="http://schemas.openxmlformats.org/officeDocument/2006/relationships/tags" Target="../tags/tag934.xml"/><Relationship Id="rId10" Type="http://schemas.openxmlformats.org/officeDocument/2006/relationships/tags" Target="../tags/tag935.xml"/><Relationship Id="rId11" Type="http://schemas.openxmlformats.org/officeDocument/2006/relationships/tags" Target="../tags/tag936.xml"/><Relationship Id="rId12" Type="http://schemas.openxmlformats.org/officeDocument/2006/relationships/tags" Target="../tags/tag93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38.xml"/><Relationship Id="rId2" Type="http://schemas.openxmlformats.org/officeDocument/2006/relationships/tags" Target="../tags/tag939.xml"/><Relationship Id="rId3" Type="http://schemas.openxmlformats.org/officeDocument/2006/relationships/tags" Target="../tags/tag940.xml"/><Relationship Id="rId4" Type="http://schemas.openxmlformats.org/officeDocument/2006/relationships/tags" Target="../tags/tag941.xml"/><Relationship Id="rId5" Type="http://schemas.openxmlformats.org/officeDocument/2006/relationships/tags" Target="../tags/tag942.xml"/><Relationship Id="rId6" Type="http://schemas.openxmlformats.org/officeDocument/2006/relationships/tags" Target="../tags/tag943.xml"/><Relationship Id="rId7" Type="http://schemas.openxmlformats.org/officeDocument/2006/relationships/tags" Target="../tags/tag944.xml"/><Relationship Id="rId8" Type="http://schemas.openxmlformats.org/officeDocument/2006/relationships/tags" Target="../tags/tag945.xml"/><Relationship Id="rId9" Type="http://schemas.openxmlformats.org/officeDocument/2006/relationships/tags" Target="../tags/tag946.xml"/><Relationship Id="rId10" Type="http://schemas.openxmlformats.org/officeDocument/2006/relationships/tags" Target="../tags/tag947.xml"/><Relationship Id="rId11" Type="http://schemas.openxmlformats.org/officeDocument/2006/relationships/tags" Target="../tags/tag948.xml"/><Relationship Id="rId12" Type="http://schemas.openxmlformats.org/officeDocument/2006/relationships/tags" Target="../tags/tag94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50.xml"/><Relationship Id="rId2" Type="http://schemas.openxmlformats.org/officeDocument/2006/relationships/tags" Target="../tags/tag951.xml"/><Relationship Id="rId3" Type="http://schemas.openxmlformats.org/officeDocument/2006/relationships/tags" Target="../tags/tag95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医疗器械设备行业的成就与展望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医疗器械设备行业的成就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医疗器械设备行业的发展趋势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医疗器械设备行业的挑战与机遇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医疗器械设备行业的未来展望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医疗器械设备行业的成就</a:t>
            </a:r>
            <a:endParaRPr altLang="en-US" lang="zh-CN"/>
          </a:p>
        </p:txBody>
      </p:sp>
      <p:sp>
        <p:nvSpPr>
          <p:cNvPr id="105100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5174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4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7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5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7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医疗器械设备行业在全球市场中占据重要地位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6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未来几年医疗器械设备行业将继续保持增长趋势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6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医疗器械设备行业的规模不断扩大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6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行业增长率保持稳定增长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国内外市场对比</a:t>
            </a:r>
            <a:endParaRPr altLang="en-US" lang="zh-CN"/>
          </a:p>
        </p:txBody>
      </p:sp>
      <p:sp>
        <p:nvSpPr>
          <p:cNvPr id="10520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05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5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国内医疗器械设备市场规模不断扩大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0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06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6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国内医疗器械设备行业技术水平不断提高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0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06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国内医疗器械设备行业政策法规不断完善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07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07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国内医疗器械设备行业与国际接轨程度不断提高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代表性企业及其产品</a:t>
            </a:r>
            <a:endParaRPr altLang="en-US" lang="zh-CN"/>
          </a:p>
        </p:txBody>
      </p:sp>
      <p:sp>
        <p:nvSpPr>
          <p:cNvPr id="105236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6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6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7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7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7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7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7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8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8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8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8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8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9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9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39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39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39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40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迈瑞医疗：监护仪、超声、呼吸机等产品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乐普医疗：心脏支架、药物球囊等产品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4" name="正文"/>
          <p:cNvSpPr txBox="1"/>
          <p:nvPr>
            <p:custDataLst>
              <p:tags r:id="rId28"/>
            </p:custDataLst>
          </p:nvPr>
        </p:nvSpPr>
        <p:spPr>
          <a:xfrm>
            <a:off x="824122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联影医疗：CT、MRI等大型医学影像设备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6" name="正文"/>
          <p:cNvSpPr txBox="1"/>
          <p:nvPr>
            <p:custDataLst>
              <p:tags r:id="rId29"/>
            </p:custDataLst>
          </p:nvPr>
        </p:nvSpPr>
        <p:spPr>
          <a:xfrm>
            <a:off x="178675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鱼跃医疗：制氧机、血压计、血糖仪等产品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8" name="正文"/>
          <p:cNvSpPr txBox="1"/>
          <p:nvPr>
            <p:custDataLst>
              <p:tags r:id="rId30"/>
            </p:custDataLst>
          </p:nvPr>
        </p:nvSpPr>
        <p:spPr>
          <a:xfrm>
            <a:off x="644657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微创医疗：心脏起搏器、心脏瓣膜等产品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10" name="正文"/>
          <p:cNvSpPr txBox="1"/>
          <p:nvPr>
            <p:custDataLst>
              <p:tags r:id="rId31"/>
            </p:custDataLst>
          </p:nvPr>
        </p:nvSpPr>
        <p:spPr>
          <a:xfrm>
            <a:off x="3581404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威高集团：输液器、注射器、留置针等产品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技术创新与突破</a:t>
            </a:r>
            <a:endParaRPr altLang="en-US" lang="zh-CN"/>
          </a:p>
        </p:txBody>
      </p:sp>
      <p:sp>
        <p:nvSpPr>
          <p:cNvPr id="105269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0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0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0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医疗器械设备行业的突破性进展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0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0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医疗器械设备行业的发展历程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医疗器械设备行业的创新成果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医疗器械设备行业的技术创新前景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1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医疗器械设备行业的发展趋势</a:t>
            </a:r>
            <a:endParaRPr altLang="en-US" lang="zh-CN"/>
          </a:p>
        </p:txBody>
      </p:sp>
      <p:sp>
        <p:nvSpPr>
          <p:cNvPr id="10530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智能化与数字化</a:t>
            </a:r>
            <a:endParaRPr altLang="en-US" lang="zh-CN"/>
          </a:p>
        </p:txBody>
      </p:sp>
      <p:sp>
        <p:nvSpPr>
          <p:cNvPr id="105375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5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6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智能化技术应用：医疗器械设备行业正逐步采用智能化技术，提高设备的自动化和智能化水平，提高诊断和治疗的准确性和效率。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6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6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数字化技术应用：医疗器械设备行业正积极应用数字化技术，实现设备的远程监控和维护，提高设备的可靠性和安全性，同时为患者提供更好的医疗体验。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7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7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发展趋势：随着科技的不断进步，医疗器械设备行业将继续向智能化和数字化方向发展，推动医疗行业的进步和发展。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7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7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7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展望：未来，医疗器械设备行业将继续加强智能化和数字化技术的研发和应用，为医疗行业提供更加高效、准确、可靠的设备和服务。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个性化与定制化</a:t>
            </a:r>
            <a:endParaRPr altLang="en-US" lang="zh-CN"/>
          </a:p>
        </p:txBody>
      </p:sp>
      <p:sp>
        <p:nvSpPr>
          <p:cNvPr id="105406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医疗器械设备行业的发展趋势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6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个性化与定制化的定义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7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个性化与定制化的应用场景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7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个性化与定制化的优势与挑战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跨界合作与融合</a:t>
            </a:r>
            <a:endParaRPr altLang="en-US" lang="zh-CN"/>
          </a:p>
        </p:txBody>
      </p:sp>
      <p:sp>
        <p:nvSpPr>
          <p:cNvPr id="10543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6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6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7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7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医疗器械设备行业与互联网、人工智能等领域的合作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3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跨界融合为医疗器械设备行业带来新的商业模式和机遇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3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8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9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9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跨界合作与融合在医疗器械设备行业中的未来展望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跨界合作推动医疗器械设备行业的创新与发展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国际化与全球化</a:t>
            </a:r>
            <a:endParaRPr altLang="en-US" lang="zh-CN"/>
          </a:p>
        </p:txBody>
      </p:sp>
      <p:sp>
        <p:nvSpPr>
          <p:cNvPr id="10546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9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9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9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0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医疗器械设备行业的国际化趋势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7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跨国公司在医疗器械设备行业的发展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7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1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1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1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2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医疗器械设备行业的国际合作与交流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7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全球化对医疗器械设备行业的影响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医疗器械设备行业的挑战与机遇</a:t>
            </a:r>
            <a:endParaRPr altLang="en-US" lang="zh-CN"/>
          </a:p>
        </p:txBody>
      </p:sp>
      <p:sp>
        <p:nvSpPr>
          <p:cNvPr id="1055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政策法规的限制与调整</a:t>
            </a:r>
            <a:endParaRPr altLang="en-US" lang="zh-CN"/>
          </a:p>
        </p:txBody>
      </p:sp>
      <p:sp>
        <p:nvSpPr>
          <p:cNvPr id="10557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医疗器械设备行业的政策法规概述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当前政策法规对行业的限制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政策法规的调整与变化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行业如何应对政策法规的挑战与机遇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技术壁垒与知识产权保护</a:t>
            </a:r>
            <a:endParaRPr altLang="en-US" lang="zh-CN"/>
          </a:p>
        </p:txBody>
      </p:sp>
      <p:sp>
        <p:nvSpPr>
          <p:cNvPr id="105606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技术壁垒：医疗器械设备行业的技术门槛较高，需要具备专业的研发能力和技术人才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6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6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6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知识产权保护：医疗器械设备行业的创新成果需要得到有效的知识产权保护，以避免侵权行为和仿制产品的出现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7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7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7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技术创新：医疗器械设备行业需要不断进行技术创新，以突破技术壁垒，提高产品质量和竞争力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7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7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8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政策支持：政府需要加大对医疗器械设备行业的支持力度，包括资金、政策等方面的支持，以促进该行业的发展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8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8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市场竞争与价格战</a:t>
            </a:r>
            <a:endParaRPr altLang="en-US" lang="zh-CN"/>
          </a:p>
        </p:txBody>
      </p:sp>
      <p:sp>
        <p:nvSpPr>
          <p:cNvPr id="105637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37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37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37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38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价格战是市场竞争的常见手段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38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医疗器械设备行业的市场竞争激烈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38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价格战对医疗器械设备行业的影响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38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应对市场竞争与价格战的策略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新兴市场的开拓与合作</a:t>
            </a:r>
            <a:endParaRPr altLang="en-US" lang="zh-CN"/>
          </a:p>
        </p:txBody>
      </p:sp>
      <p:sp>
        <p:nvSpPr>
          <p:cNvPr id="10566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67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7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医疗器械设备行业在新兴市场的现状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6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68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8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医疗器械设备行业在新兴市场的机遇与挑战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6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68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医疗器械设备行业在新兴市场的合作模式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69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69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9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医疗器械设备行业在新兴市场的未来展望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8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医疗器械设备行业的未来展望</a:t>
            </a:r>
            <a:endParaRPr altLang="en-US" lang="zh-CN"/>
          </a:p>
        </p:txBody>
      </p:sp>
      <p:sp>
        <p:nvSpPr>
          <p:cNvPr id="105698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技术创新驱动发展</a:t>
            </a:r>
            <a:endParaRPr altLang="en-US" lang="zh-CN"/>
          </a:p>
        </p:txBody>
      </p:sp>
      <p:sp>
        <p:nvSpPr>
          <p:cNvPr id="105772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医疗器械设备行业的技术创新趋势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2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人工智能、大数据等技术在医疗器械设备领域的应用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2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未来医疗器械设备行业的智能化、数字化转型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3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创新驱动下的医疗器械设备行业的发展前景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产业链协同与整合</a:t>
            </a:r>
            <a:endParaRPr altLang="en-US" lang="zh-CN"/>
          </a:p>
        </p:txBody>
      </p:sp>
      <p:sp>
        <p:nvSpPr>
          <p:cNvPr id="10580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医疗器械设备行业产业链现状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2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产业链协同与整合的意义和价值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2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未来医疗器械设备行业产业链协同与整合的趋势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3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产业链协同与整合的挑战与机遇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4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跨界合作与创新模式</a:t>
            </a:r>
            <a:endParaRPr altLang="en-US" lang="zh-CN"/>
          </a:p>
        </p:txBody>
      </p:sp>
      <p:sp>
        <p:nvSpPr>
          <p:cNvPr id="10583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跨界合作：医疗器械设备行业与其他领域的合作，如与互联网、人工智能等领域的融合，共同推动行业的发展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3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创新模式：医疗器械设备行业的创新模式，如技术创新、模式创新等，为行业带来新的发展机遇和挑战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3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未来趋势：医疗器械设备行业的未来趋势，如个性化定制、智能化发展等，为行业带来更多的发展前景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4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政策支持：政府对医疗器械设备行业的政策支持，如加大对创新企业的扶持力度，为行业的发展提供有力保障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5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国际化拓展与合作共赢</a:t>
            </a:r>
            <a:endParaRPr altLang="en-US" lang="zh-CN"/>
          </a:p>
        </p:txBody>
      </p:sp>
      <p:sp>
        <p:nvSpPr>
          <p:cNvPr id="10586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拓展国际市场：加强医疗器械设备行业的国际交流与合作，推动产品出口和技术输出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4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合作共赢：与国际企业建立战略合作关系，共同研发新产品和技术，提高行业整体竞争力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4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国际化标准：积极参与国际医疗器械设备标准的制定和修订，推动行业向更高水平发展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5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人才培养：加强国际化人才培养和引进，为医疗器械设备行业的国际化拓展提供人才保障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6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4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894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2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0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0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6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0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5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52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2023-12-17T15:10:43Z</dcterms:created>
  <dcterms:modified xsi:type="dcterms:W3CDTF">2023-12-17T15:10:43Z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7209b3621259434fbacdfc26ddb5d188_21</vt:lpwstr>
  </property>
</Properties>
</file>