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981" r:id="rId1"/>
    <p:sldMasterId id="2147501018" r:id="rId2"/>
  </p:sldMasterIdLst>
  <p:notesMasterIdLst>
    <p:notesMasterId r:id="rId3"/>
  </p:notesMasterIdLst>
  <p:sldIdLst>
    <p:sldId id="8283" r:id="rId4"/>
    <p:sldId id="8286" r:id="rId5"/>
    <p:sldId id="8289" r:id="rId6"/>
    <p:sldId id="8292" r:id="rId7"/>
    <p:sldId id="8298" r:id="rId9"/>
    <p:sldId id="8301" r:id="rId10"/>
    <p:sldId id="8304" r:id="rId11"/>
    <p:sldId id="8307" r:id="rId12"/>
    <p:sldId id="8310" r:id="rId13"/>
    <p:sldId id="8316" r:id="rId15"/>
    <p:sldId id="8319" r:id="rId16"/>
    <p:sldId id="8322" r:id="rId17"/>
    <p:sldId id="8325" r:id="rId18"/>
    <p:sldId id="8328" r:id="rId19"/>
    <p:sldId id="8334" r:id="rId21"/>
    <p:sldId id="8337" r:id="rId22"/>
    <p:sldId id="8340" r:id="rId23"/>
    <p:sldId id="8343" r:id="rId24"/>
    <p:sldId id="8346" r:id="rId25"/>
    <p:sldId id="8352" r:id="rId27"/>
    <p:sldId id="8355" r:id="rId28"/>
    <p:sldId id="8358" r:id="rId29"/>
    <p:sldId id="8361" r:id="rId30"/>
    <p:sldId id="8364" r:id="rId31"/>
    <p:sldId id="8370" r:id="rId33"/>
    <p:sldId id="8373" r:id="rId34"/>
    <p:sldId id="8376" r:id="rId35"/>
    <p:sldId id="8379" r:id="rId36"/>
    <p:sldId id="838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982" r:id="rId1"/>
    <p:sldLayoutId id="2147500983" r:id="rId2"/>
    <p:sldLayoutId id="2147500984" r:id="rId3"/>
    <p:sldLayoutId id="2147500985" r:id="rId4"/>
    <p:sldLayoutId id="2147500986" r:id="rId5"/>
    <p:sldLayoutId id="2147500987" r:id="rId6"/>
    <p:sldLayoutId id="2147500988" r:id="rId7"/>
    <p:sldLayoutId id="2147500989" r:id="rId8"/>
    <p:sldLayoutId id="2147500990" r:id="rId9"/>
    <p:sldLayoutId id="2147500991" r:id="rId10"/>
    <p:sldLayoutId id="21475009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019" r:id="rId1"/>
    <p:sldLayoutId id="2147501020" r:id="rId2"/>
    <p:sldLayoutId id="2147501021" r:id="rId3"/>
    <p:sldLayoutId id="2147501022" r:id="rId4"/>
    <p:sldLayoutId id="2147501023" r:id="rId5"/>
    <p:sldLayoutId id="2147501024" r:id="rId6"/>
    <p:sldLayoutId id="2147501025" r:id="rId7"/>
    <p:sldLayoutId id="2147501026" r:id="rId8"/>
    <p:sldLayoutId id="2147501027" r:id="rId9"/>
    <p:sldLayoutId id="2147501028" r:id="rId10"/>
    <p:sldLayoutId id="21475010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2024年零售与消费品行业工作总结及展望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2024年零售与消费品行业工作总结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2024年零售与消费品行业展望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零售与消费品行业未来发展重点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政策环境对零售与消费品行业的影响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企业社会责任与可持续发展在零售与消费品行业中的体现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2024年零售与消费品行业工作总结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行业概述与发展历程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零售与消费品行业主要工作成果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2024年零售与消费品行业展望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创新驱动发展策略探讨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数字化转型与智能化升级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绿色环保与可持续发展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零售与消费品行业未来发展重点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提升消费者体验与满意度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拓展线上销售渠道与线下实体店融合发展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加强供应链管理与物流配送效率提升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品牌建设与营销策略创新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政策环境对零售与消费品行业的影响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相关政策法规解读与影响分析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政策环境变化对行业发展的影响评估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企业应对策略建议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政策环境优化建议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企业社会责任与可持续发展在零售与消费品行业中的体现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企业社会责任理念在行业中的普及与实践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可持续发展理念在产品设计、生产、销售等环节的体现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企业社会责任与可持续发展对企业形象塑造的影响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未来发展趋势预测及挑战应对策略建议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98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98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0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0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1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11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11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2023-12-17T13:33:23Z</dcterms:created>
  <dcterms:modified xsi:type="dcterms:W3CDTF">2023-12-17T13:33:23Z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bf43d169aa8d458cb500537868033e85_21</vt:lpwstr>
  </property>
</Properties>
</file>