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296" r:id="rId1"/>
    <p:sldMasterId id="2147486333" r:id="rId2"/>
  </p:sldMasterIdLst>
  <p:notesMasterIdLst>
    <p:notesMasterId r:id="rId3"/>
  </p:notesMasterIdLst>
  <p:sldIdLst>
    <p:sldId id="1472" r:id="rId4"/>
    <p:sldId id="1476" r:id="rId5"/>
    <p:sldId id="1481" r:id="rId6"/>
    <p:sldId id="1485" r:id="rId7"/>
    <p:sldId id="1488" r:id="rId8"/>
    <p:sldId id="1491" r:id="rId9"/>
    <p:sldId id="1494" r:id="rId10"/>
    <p:sldId id="1498" r:id="rId11"/>
    <p:sldId id="1502" r:id="rId12"/>
    <p:sldId id="1505" r:id="rId13"/>
    <p:sldId id="1508" r:id="rId14"/>
    <p:sldId id="1511" r:id="rId15"/>
    <p:sldId id="1515" r:id="rId16"/>
    <p:sldId id="1519" r:id="rId17"/>
    <p:sldId id="1522" r:id="rId18"/>
    <p:sldId id="1525" r:id="rId19"/>
    <p:sldId id="1528" r:id="rId20"/>
    <p:sldId id="1532" r:id="rId21"/>
    <p:sldId id="1536" r:id="rId22"/>
    <p:sldId id="1539" r:id="rId23"/>
    <p:sldId id="1542" r:id="rId24"/>
    <p:sldId id="1545" r:id="rId25"/>
    <p:sldId id="1549" r:id="rId26"/>
    <p:sldId id="1553" r:id="rId27"/>
    <p:sldId id="1556" r:id="rId28"/>
    <p:sldId id="1559" r:id="rId29"/>
    <p:sldId id="1562" r:id="rId30"/>
    <p:sldId id="156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97" r:id="rId1"/>
    <p:sldLayoutId id="2147486298" r:id="rId2"/>
    <p:sldLayoutId id="2147486299" r:id="rId3"/>
    <p:sldLayoutId id="2147486300" r:id="rId4"/>
    <p:sldLayoutId id="2147486301" r:id="rId5"/>
    <p:sldLayoutId id="2147486302" r:id="rId6"/>
    <p:sldLayoutId id="2147486303" r:id="rId7"/>
    <p:sldLayoutId id="2147486304" r:id="rId8"/>
    <p:sldLayoutId id="2147486305" r:id="rId9"/>
    <p:sldLayoutId id="2147486306" r:id="rId10"/>
    <p:sldLayoutId id="21474863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34" r:id="rId1"/>
    <p:sldLayoutId id="2147486335" r:id="rId2"/>
    <p:sldLayoutId id="2147486336" r:id="rId3"/>
    <p:sldLayoutId id="2147486337" r:id="rId4"/>
    <p:sldLayoutId id="2147486338" r:id="rId5"/>
    <p:sldLayoutId id="2147486339" r:id="rId6"/>
    <p:sldLayoutId id="2147486340" r:id="rId7"/>
    <p:sldLayoutId id="2147486341" r:id="rId8"/>
    <p:sldLayoutId id="2147486342" r:id="rId9"/>
    <p:sldLayoutId id="2147486343" r:id="rId10"/>
    <p:sldLayoutId id="214748634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电子商务平台对小企业的帮助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电子商务平台对小企业的营销推广</a:t>
            </a:r>
            <a:endParaRPr altLang="en-US" b="1" dirty="0" sz="2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7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电子商务平台对小企业的供应链管理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电子商务平台对小企业的财务管理</a:t>
            </a:r>
            <a:endParaRPr altLang="en-US" b="1" dirty="0" sz="2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7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电子商务平台对小企业的人才培养与招聘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电子商务平台对小企业的创新支持</a:t>
            </a:r>
            <a:endParaRPr altLang="en-US" b="1" dirty="0" sz="2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电子商务平台对小企业的营销推广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提升品牌知名度</a:t>
            </a:r>
            <a:endParaRPr altLang="en-US" lang="zh-CN"/>
          </a:p>
        </p:txBody>
      </p:sp>
      <p:sp>
        <p:nvSpPr>
          <p:cNvPr id="10489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电子商务平台可以帮助小企业扩大宣传范围，提高品牌知名度。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通过搜索引擎优化（SEO）等技术手段，小企业可以在平台上获得更好的搜索排名，吸引更多潜在客户。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电子商务平台上的在线广告投放可以帮助小企业精准定位目标客户，提高品牌曝光率。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小企业可以通过平台上的用户评价和口碑传播，提升品牌信誉和形象。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扩大销售渠道</a:t>
            </a:r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电子商务平台提供在线商店，让小企业能够接触到更广泛的客户群体。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电子商务平台通过搜索引擎优化（SEO）和社交媒体营销等技术手段，提高小企业的曝光率和知名度。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电子商务平台上的广告投放和促销活动，可以帮助小企业吸引更多的潜在客户和增加销售额。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电子商务平台提供数据分析工具，帮助小企业了解客户需求和市场趋势，从而制定更有效的营销策略。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降低营销成本</a:t>
            </a:r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电子商务平台提供低成本、高效率的营销渠道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降低小企业的广告费用，提高品牌知名度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通过数据分析精准定位目标客户，提高营销效果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电子商务平台提供多元化的营销工具，降低营销成本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客户反馈收集：电子商务平台提供实时反馈系统，让企业及时了解客户需求和意见。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个性化服务：根据客户数据提供个性化推荐和服务，提高客户购物体验。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客户关系管理：通过平台建立客户关系管理系统，对客户进行分类管理，提供定制化服务。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快速响应机制：建立快速响应机制，及时解决客户问题和投诉，提升客户满意度。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电子商务平台对小企业的供应链管理</a:t>
            </a:r>
            <a:endParaRPr altLang="en-US" dirty="0" lang="zh-CN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优化库存管理</a:t>
            </a:r>
            <a:endParaRPr altLang="en-US" lang="zh-CN"/>
          </a:p>
        </p:txBody>
      </p:sp>
      <p:sp>
        <p:nvSpPr>
          <p:cNvPr id="10491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实时库存更新：电子商务平台提供实时库存更新，帮助小企业随时掌握库存情况。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智能预测分析：通过数据分析，帮助小企业预测未来市场需求，提前调整库存。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供应链协同：实现供应链各环节的信息共享，提高供应链协同效率，降低库存成本。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快速响应市场变化：电子商务平台帮助小企业快速响应市场变化，及时调整库存，避免积压和浪费。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提升物流效率</a:t>
            </a:r>
            <a:endParaRPr altLang="en-US" lang="zh-CN"/>
          </a:p>
        </p:txBody>
      </p:sp>
      <p:sp>
        <p:nvSpPr>
          <p:cNvPr id="10491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电子商务平台支持多种物流配送方式，满足小企业多样化的配送需求，降低物流成本。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电子商务平台提供物流信息管理系统，帮助小企业实时掌握物流信息，提高物流管理效率。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电子商务平台通过数据分析优化物流配送路线，减少物流损耗，提高小企业的运输效率。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电子商务平台提供智能仓储管理解决方案，实现库存实时更新和有效控制，提高仓储管理效率。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降低采购成本</a:t>
            </a:r>
            <a:endParaRPr altLang="en-US" lang="zh-CN"/>
          </a:p>
        </p:txBody>
      </p:sp>
      <p:sp>
        <p:nvSpPr>
          <p:cNvPr id="10492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电子商务平台可以实现采购过程的自动化，减少人工干预，降低采购成本。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电子商务平台提供丰富的供应商资源，便于小企业比价采购，降低采购成本。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电子商务平台可以帮助小企业建立高效的供应链管理系统，优化采购流程，降低采购成本。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电子商务平台可以提供数据分析工具，帮助小企业分析采购数据，发现降低采购成本的潜力。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实现信息共享</a:t>
            </a:r>
            <a:endParaRPr altLang="en-US" lang="zh-CN"/>
          </a:p>
        </p:txBody>
      </p:sp>
      <p:sp>
        <p:nvSpPr>
          <p:cNvPr id="10492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电子商务平台可以帮助小企业实现信息共享，提高供应链的透明度和协同性。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通过信息共享，小企业可以更好地掌握供应商、客户和物流等方面的信息，优化库存和物流管理。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信息共享有助于小企业及时发现和解决供应链中的问题，提高供应链的可靠性和稳定性。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电子商务平台的信息共享功能还可以帮助小企业拓展业务范围，寻找新的供应商和客户，提高市场竞争力。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电子商务平台对小企业的财务管理</a:t>
            </a:r>
            <a:endParaRPr altLang="en-US" dirty="0" lang="zh-CN"/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提升财务数据处理效率</a:t>
            </a:r>
            <a:endParaRPr altLang="en-US" lang="zh-CN"/>
          </a:p>
        </p:txBody>
      </p:sp>
      <p:sp>
        <p:nvSpPr>
          <p:cNvPr id="104937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自动化处理：电子商务平台能自动完成财务数据的录入、核算和分析，减少人工操作，提高处理速度。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实时更新：平台能实时收集和更新财务数据，保证数据的准确性和及时性，便于企业做出正确的财务决策。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多维度分析：电子商务平台提供多种财务数据分析工具，帮助企业从不同维度了解财务状况，发现潜在问题。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降低成本：通过自动化和集中化管理，电子商务平台降低了企业在财务管理方面的人力和物力成本。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实现实时监控财务状况</a:t>
            </a:r>
            <a:endParaRPr altLang="en-US" lang="zh-CN"/>
          </a:p>
        </p:txBody>
      </p:sp>
      <p:sp>
        <p:nvSpPr>
          <p:cNvPr id="10494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电子商务平台提供在线财务管理工具，帮助小企业实现实时监控财务状况。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通过数据分析和可视化报表，小企业可以快速了解经营状况，及时调整经营策略。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电子商务平台提供自动化财务管理功能，减少人工操作，降低出错率，提高财务管理效率。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电子商务平台帮助小企业建立完善的财务体系，规范财务管理流程，提高企业竞争力。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降低财务风险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电子商务平台提供财务管理软件，帮助小企业实现财务数字化管理，提高财务管理效率。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电子商务平台提供在线支付和结算功能，帮助小企业快速处理资金流。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电子商务平台通过数据分析帮助小企业预测和规划财务状况，降低财务风险。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电子商务平台通过与第三方服务商合作，提供税务、审计等一站式服务，减轻小企业的财务负担。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提高资金使用效率</a:t>
            </a:r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电子商务平台提供在线支付功能，方便小企业快速处理各类款项，提高资金周转率。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通过电子商务平台，小企业可以清晰地了解销售数据和库存情况，合理安排进货和促销活动，避免库存积压和浪费。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电子商务平台可以帮助小企业实现与供应商、客户之间的信息共享，及时掌握供应链情况，优化采购和销售策略，降低运营成本。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电子商务平台提供数据分析工具，帮助小企业深入了解市场趋势和消费者需求，制定更加精准的营销策略，提高销售额和利润率。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电子商务平台对小企业的人才培养与招聘</a:t>
            </a:r>
            <a:endParaRPr altLang="en-US" dirty="0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提供在线培训资源</a:t>
            </a:r>
            <a:endParaRPr altLang="en-US" lang="zh-CN"/>
          </a:p>
        </p:txBody>
      </p:sp>
      <p:sp>
        <p:nvSpPr>
          <p:cNvPr id="10496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电子商务平台提供在线培训课程，帮助小企业员工提升技能和知识。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这些培训课程针对不同岗位和需求，帮助小企业培养专业人才。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通过在线培训，小企业可以降低培训成本，提高员工的专业素质。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电子商务平台还提供招聘服务，帮助小企业寻找合适的人才。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建立人才库</a:t>
            </a:r>
            <a:endParaRPr altLang="en-US" lang="zh-CN"/>
          </a:p>
        </p:txBody>
      </p:sp>
      <p:sp>
        <p:nvSpPr>
          <p:cNvPr id="10497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通过专业培训和交流活动，提高小企业的人才素质和技能水平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电子商务平台提供人才数据库，方便小企业筛选合适人才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平台上的在线招聘功能，降低小企业招聘成本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电子商务平台成为小企业与优秀人才互动交流的平台，促进人才流动和优化配置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优化招聘流程</a:t>
            </a:r>
            <a:endParaRPr altLang="en-US" lang="zh-CN"/>
          </a:p>
        </p:txBody>
      </p:sp>
      <p:sp>
        <p:nvSpPr>
          <p:cNvPr id="10497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降低招聘成本：通过在线平台，小企业可以节省大量招聘成本。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扩大招聘范围：电子商务平台可以帮助小企业接触到更广泛的求职者群体。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提高招聘效率：在线招聘流程可以缩短招聘周期，加快人才到岗时间。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筛选优质人才：利用电子商务平台的筛选功能，小企业可以快速找到符合职位要求的优秀人才。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提高人才匹配度</a:t>
            </a:r>
            <a:endParaRPr altLang="en-US" lang="zh-CN"/>
          </a:p>
        </p:txBody>
      </p:sp>
      <p:sp>
        <p:nvSpPr>
          <p:cNvPr id="10498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电子商务平台提供人才数据库，方便小企业筛选合适人才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通过智能匹配算法，提高人才与岗位的匹配度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平台内的人才交流社区有助于小企业发现潜在人才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电子商务平台为小企业提供专业的人才招聘服务，降低招聘成本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电子商务平台对小企业的创新支持</a:t>
            </a:r>
            <a:endParaRPr altLang="en-US" dirty="0" lang="zh-CN"/>
          </a:p>
        </p:txBody>
      </p:sp>
      <p:sp>
        <p:nvSpPr>
          <p:cNvPr id="10498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提供技术支持</a:t>
            </a:r>
            <a:endParaRPr altLang="en-US" lang="zh-CN"/>
          </a:p>
        </p:txBody>
      </p:sp>
      <p:sp>
        <p:nvSpPr>
          <p:cNvPr id="10499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电子商务平台为小企业提供技术咨询和解决方案，帮助解决技术难题。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电子商务平台提供在线支付、物流配送等技术支持，方便小企业进行线上交易。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电子商务平台为小企业提供数据分析工具，帮助企业进行市场调研和制定营销策略。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电子商务平台为小企业提供云服务器、网络安全等技术支持，保障企业信息安全。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促进企业数字化转型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电子商务平台为小企业提供在线营销工具，提升品牌知名度和销售量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电子商务平台为小企业提供供应链金融服务，解决融资难题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电子商务平台提供技术支持，帮助小企业实现数字化转型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电子商务平台提供数据分析服务，助力小企业制定创新策略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激发创新活力</a:t>
            </a:r>
            <a:endParaRPr altLang="en-US" lang="zh-CN"/>
          </a:p>
        </p:txBody>
      </p:sp>
      <p:sp>
        <p:nvSpPr>
          <p:cNvPr id="10500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电子商务平台促进小企业与供应商、客户之间的交流与合作，激发创新灵感。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电子商务平台提供丰富的资源，帮助小企业获取市场信息、技术资源和人才支持。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电子商务平台降低创新成本，为小企业提供低成本、高效率的解决方案。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电子商务平台提供数据分析工具，帮助小企业了解市场需求和竞争态势，指导创新方向。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提升企业核心竞争力</a:t>
            </a:r>
            <a:endParaRPr altLang="en-US" lang="zh-CN"/>
          </a:p>
        </p:txBody>
      </p:sp>
      <p:sp>
        <p:nvSpPr>
          <p:cNvPr id="10500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电子商务平台提供丰富的市场信息和数据支持，帮助小企业更好地了解客户需求和行业趋势，从而制定更加精准的市场策略。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电子商务平台降低小企业的营销成本，使其能够以更低的成本获得更多的客户和市场份额。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电子商务平台提供在线支付、物流配送等一体化服务，帮助小企业提高运营效率和客户满意度，从而增强企业的竞争力。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电子商务平台促进小企业与供应商、合作伙伴之间的信息共享和协同合作，提高企业的创新能力。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2024-01-06T06:35:23Z</dcterms:created>
  <dcterms:modified xsi:type="dcterms:W3CDTF">2024-01-06T06:35:23Z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dc167e7714e445a1bd7e67fc524d780a_21</vt:lpwstr>
  </property>
</Properties>
</file>