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55" r:id="rId1"/>
    <p:sldMasterId id="2147496892" r:id="rId2"/>
  </p:sldMasterIdLst>
  <p:notesMasterIdLst>
    <p:notesMasterId r:id="rId3"/>
  </p:notesMasterIdLst>
  <p:sldIdLst>
    <p:sldId id="6363" r:id="rId4"/>
    <p:sldId id="6368" r:id="rId5"/>
    <p:sldId id="6372" r:id="rId6"/>
    <p:sldId id="6375" r:id="rId7"/>
    <p:sldId id="6378" r:id="rId8"/>
    <p:sldId id="6381" r:id="rId9"/>
    <p:sldId id="6384" r:id="rId10"/>
    <p:sldId id="6387" r:id="rId11"/>
    <p:sldId id="6390" r:id="rId12"/>
    <p:sldId id="6393" r:id="rId13"/>
    <p:sldId id="6396" r:id="rId14"/>
    <p:sldId id="6399" r:id="rId15"/>
    <p:sldId id="6402" r:id="rId16"/>
    <p:sldId id="6405" r:id="rId17"/>
    <p:sldId id="6408" r:id="rId18"/>
    <p:sldId id="6411" r:id="rId19"/>
    <p:sldId id="6414" r:id="rId20"/>
    <p:sldId id="6417" r:id="rId21"/>
    <p:sldId id="6420" r:id="rId22"/>
    <p:sldId id="6423" r:id="rId23"/>
    <p:sldId id="6426" r:id="rId24"/>
    <p:sldId id="6429" r:id="rId25"/>
    <p:sldId id="6432" r:id="rId26"/>
    <p:sldId id="643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56" r:id="rId1"/>
    <p:sldLayoutId id="2147496857" r:id="rId2"/>
    <p:sldLayoutId id="2147496858" r:id="rId3"/>
    <p:sldLayoutId id="2147496859" r:id="rId4"/>
    <p:sldLayoutId id="2147496860" r:id="rId5"/>
    <p:sldLayoutId id="2147496861" r:id="rId6"/>
    <p:sldLayoutId id="2147496862" r:id="rId7"/>
    <p:sldLayoutId id="2147496863" r:id="rId8"/>
    <p:sldLayoutId id="2147496864" r:id="rId9"/>
    <p:sldLayoutId id="2147496865" r:id="rId10"/>
    <p:sldLayoutId id="21474968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893" r:id="rId1"/>
    <p:sldLayoutId id="2147496894" r:id="rId2"/>
    <p:sldLayoutId id="2147496895" r:id="rId3"/>
    <p:sldLayoutId id="2147496896" r:id="rId4"/>
    <p:sldLayoutId id="2147496897" r:id="rId5"/>
    <p:sldLayoutId id="2147496898" r:id="rId6"/>
    <p:sldLayoutId id="2147496899" r:id="rId7"/>
    <p:sldLayoutId id="2147496900" r:id="rId8"/>
    <p:sldLayoutId id="2147496901" r:id="rId9"/>
    <p:sldLayoutId id="2147496902" r:id="rId10"/>
    <p:sldLayoutId id="214749690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健身器材行业：2024年健身器材技术创新展望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>
                <a:latin typeface="+mj-ea"/>
                <a:ea typeface="+mj-ea"/>
              </a:rPr>
              <a:t>CONTENTS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395855"/>
            <a:ext cx="986790" cy="75184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348230"/>
            <a:ext cx="3925570" cy="87503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健身器材行业概述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38772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32041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 lnSpcReduction="10000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健身器材技术创新的影响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37934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31076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 lnSpcReduction="10000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2024年健身器材技术创新展望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3674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30136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 lnSpcReduction="10000"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健身器材技术创新面临的挑战与机遇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0" name="序号"/>
          <p:cNvSpPr/>
          <p:nvPr>
            <p:custDataLst>
              <p:tags r:id="rId11"/>
            </p:custDataLst>
          </p:nvPr>
        </p:nvSpPr>
        <p:spPr bwMode="auto">
          <a:xfrm>
            <a:off x="1587500" y="43707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2" name="标题"/>
          <p:cNvSpPr/>
          <p:nvPr>
            <p:custDataLst>
              <p:tags r:id="rId12"/>
            </p:custDataLst>
          </p:nvPr>
        </p:nvSpPr>
        <p:spPr>
          <a:xfrm>
            <a:off x="2574290" y="4296410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健身器材行业未来展望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健身器材行业概述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行业规模和增长趋势</a:t>
            </a:r>
            <a:endParaRPr altLang="en-US" lang="zh-CN"/>
          </a:p>
        </p:txBody>
      </p:sp>
      <p:sp>
        <p:nvSpPr>
          <p:cNvPr id="1048884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6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8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健身器材行业受到技术创新的推动，未来几年将有更多智能化、个性化、多功能化的健身器材问世。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全球健身器材市场规模持续增长，预计到2024年将达到近100亿美元。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亚洲市场成为全球健身器材行业增长最快的市场之一，尤其是中国市场。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随着人们健康意识的提高，健身器材行业有望在未来几年继续保持增长趋势。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89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2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健身器材行业概述：市场规模、竞争格局、主要企业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8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健身器材技术创新：技术发展、产品升级、市场应用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4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健身器材行业发展趋势：智能化、个性化、绿色环保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66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0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健身器材行业挑战与机遇：市场瓶颈、政策支持、国际竞争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0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智能化：健身器材将更加智能化，能够根据用户的身体状况和运动需求进行个性化调整。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6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可穿戴设备：健身器材将与可穿戴设备结合，通过实时监测用户的身体状况和运动数据，提供更加科学的健身指导。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多样化：健身器材将更加多样化，满足不同年龄段和不同需求的用户，如家用健身器材、商用健身器材等。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4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环保化：随着环保意识的提高，健身器材行业将更加注重环保，采用环保材料和节能技术，降低对环境的影响。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0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2024年健身器材技术创新展望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智能化健身器材</a:t>
            </a:r>
            <a:endParaRPr altLang="en-US" lang="zh-CN"/>
          </a:p>
        </p:txBody>
      </p:sp>
      <p:sp>
        <p:nvSpPr>
          <p:cNvPr id="1049102" name="圆角矩形 26"/>
          <p:cNvSpPr/>
          <p:nvPr>
            <p:custDataLst>
              <p:tags r:id="rId1"/>
            </p:custDataLst>
          </p:nvPr>
        </p:nvSpPr>
        <p:spPr>
          <a:xfrm>
            <a:off x="608330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4" name="圆角矩形 28"/>
          <p:cNvSpPr/>
          <p:nvPr>
            <p:custDataLst>
              <p:tags r:id="rId2"/>
            </p:custDataLst>
          </p:nvPr>
        </p:nvSpPr>
        <p:spPr>
          <a:xfrm>
            <a:off x="610871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0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4181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智能化健身器材将更加普及，为消费者提供更加便捷的健身方式。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29"/>
          <p:cNvSpPr/>
          <p:nvPr>
            <p:custDataLst>
              <p:tags r:id="rId4"/>
            </p:custDataLst>
          </p:nvPr>
        </p:nvSpPr>
        <p:spPr>
          <a:xfrm>
            <a:off x="3400437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0" name="圆角矩形 32"/>
          <p:cNvSpPr/>
          <p:nvPr>
            <p:custDataLst>
              <p:tags r:id="rId5"/>
            </p:custDataLst>
          </p:nvPr>
        </p:nvSpPr>
        <p:spPr>
          <a:xfrm>
            <a:off x="3402977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智能化健身器材将具备更加多样化的功能，满足不同消费者的需求。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3"/>
          <p:cNvSpPr/>
          <p:nvPr>
            <p:custDataLst>
              <p:tags r:id="rId7"/>
            </p:custDataLst>
          </p:nvPr>
        </p:nvSpPr>
        <p:spPr>
          <a:xfrm>
            <a:off x="6192543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4"/>
          <p:cNvSpPr/>
          <p:nvPr>
            <p:custDataLst>
              <p:tags r:id="rId8"/>
            </p:custDataLst>
          </p:nvPr>
        </p:nvSpPr>
        <p:spPr>
          <a:xfrm>
            <a:off x="6195084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智能化健身器材将更加注重用户体验，提供更加个性化的服务。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8"/>
          <p:cNvSpPr/>
          <p:nvPr>
            <p:custDataLst>
              <p:tags r:id="rId10"/>
            </p:custDataLst>
          </p:nvPr>
        </p:nvSpPr>
        <p:spPr>
          <a:xfrm>
            <a:off x="8984650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9"/>
          <p:cNvSpPr/>
          <p:nvPr>
            <p:custDataLst>
              <p:tags r:id="rId11"/>
            </p:custDataLst>
          </p:nvPr>
        </p:nvSpPr>
        <p:spPr>
          <a:xfrm>
            <a:off x="8987190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智能化健身器材将与可穿戴设备、智能家居等实现互联互通，为用户提供更加智能化的健身生活。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可穿戴健身设备</a:t>
            </a:r>
            <a:endParaRPr altLang="en-US" lang="zh-CN"/>
          </a:p>
        </p:txBody>
      </p:sp>
      <p:sp>
        <p:nvSpPr>
          <p:cNvPr id="1049160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市场前景：随着人们对健康和健身的关注度不断提高，可穿戴健身设备市场前景广阔，预计未来几年将保持高速增长。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简介：可穿戴健身设备是一种集成智能化、便携式、多功能于一体的健身器材，能够实时监测用户身体状况，提供个性化健身计划和反馈。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技术创新：通过引入人工智能、大数据等技术，可穿戴健身设备能够实现更加精准的个性化推荐和智能化管理，提高用户锻炼效果和健康水平。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挑战与机遇：可穿戴健身设备在技术、市场、法规等方面仍面临挑战，但同时也为相关企业提供了新的发展机遇和商业模式。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虚拟现实健身器材</a:t>
            </a:r>
            <a:endParaRPr altLang="en-US" lang="zh-CN"/>
          </a:p>
        </p:txBody>
      </p:sp>
      <p:sp>
        <p:nvSpPr>
          <p:cNvPr id="1049226" name="梯形 7"/>
          <p:cNvSpPr/>
          <p:nvPr>
            <p:custDataLst>
              <p:tags r:id="rId1"/>
            </p:custDataLst>
          </p:nvPr>
        </p:nvSpPr>
        <p:spPr>
          <a:xfrm flipV="1">
            <a:off x="608330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28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30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32" name="正文"/>
          <p:cNvSpPr txBox="1"/>
          <p:nvPr>
            <p:custDataLst>
              <p:tags r:id="rId4"/>
            </p:custDataLst>
          </p:nvPr>
        </p:nvSpPr>
        <p:spPr>
          <a:xfrm>
            <a:off x="736674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简介：虚拟现实技术为健身器材行业带来了全新的体验，通过模拟真实场景，让用户在室内也能进行户外运动。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4" name="梯形 40"/>
          <p:cNvSpPr/>
          <p:nvPr>
            <p:custDataLst>
              <p:tags r:id="rId5"/>
            </p:custDataLst>
          </p:nvPr>
        </p:nvSpPr>
        <p:spPr>
          <a:xfrm flipV="1">
            <a:off x="3432540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36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3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40" name="正文"/>
          <p:cNvSpPr txBox="1"/>
          <p:nvPr>
            <p:custDataLst>
              <p:tags r:id="rId8"/>
            </p:custDataLst>
          </p:nvPr>
        </p:nvSpPr>
        <p:spPr>
          <a:xfrm>
            <a:off x="3560884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技术创新：结合虚拟现实技术，健身器材的设计更加智能化和人性化，提供更加精准的运动数据监测和反馈。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2" name="梯形 46"/>
          <p:cNvSpPr/>
          <p:nvPr>
            <p:custDataLst>
              <p:tags r:id="rId9"/>
            </p:custDataLst>
          </p:nvPr>
        </p:nvSpPr>
        <p:spPr>
          <a:xfrm flipV="1">
            <a:off x="6256750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44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4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48" name="正文"/>
          <p:cNvSpPr txBox="1"/>
          <p:nvPr>
            <p:custDataLst>
              <p:tags r:id="rId12"/>
            </p:custDataLst>
          </p:nvPr>
        </p:nvSpPr>
        <p:spPr>
          <a:xfrm>
            <a:off x="6385094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应用场景：除了传统的健身房，虚拟现实健身器材还可应用于家庭、办公室等场景，方便用户随时随地健身。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0" name="梯形 52"/>
          <p:cNvSpPr/>
          <p:nvPr>
            <p:custDataLst>
              <p:tags r:id="rId13"/>
            </p:custDataLst>
          </p:nvPr>
        </p:nvSpPr>
        <p:spPr>
          <a:xfrm flipV="1">
            <a:off x="9080325" y="266474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52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4642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5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202810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56" name="正文"/>
          <p:cNvSpPr txBox="1"/>
          <p:nvPr>
            <p:custDataLst>
              <p:tags r:id="rId16"/>
            </p:custDataLst>
          </p:nvPr>
        </p:nvSpPr>
        <p:spPr>
          <a:xfrm>
            <a:off x="9208669" y="293985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未来展望：随着虚拟现实技术的不断发展和普及，虚拟现实健身器材将成为健身器材行业的重要发展方向，为用户带来更加丰富和多样化的运动体验。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人工智能健身教练</a:t>
            </a:r>
            <a:endParaRPr altLang="en-US" lang="zh-CN"/>
          </a:p>
        </p:txBody>
      </p:sp>
      <p:sp>
        <p:nvSpPr>
          <p:cNvPr id="1049292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应用场景：适用于家庭、健身房、体育馆等多种场景，为用户提供便捷、高效的健身服务。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简介：人工智能健身教练是一种基于人工智能技术的智能健身指导系统，能够根据用户的身体状况和健身目标，提供个性化的健身计划和实时指导。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技术创新：通过深度学习和大数据分析，人工智能健身教练能够不断优化健身计划和指导，提高用户锻炼效果和健康水平。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未来展望：随着人工智能技术的不断发展，人工智能健身教练有望成为未来健身行业的重要趋势之一，为更多用户带来更好的健康体验。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3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健身器材技术创新的影响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对健身行业的影响</a:t>
            </a:r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提升用户体验：技术创新将提供更加智能化、个性化的健身器材，满足用户多样化的需求。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降低成本：通过技术创新，健身器材的生产成本将降低，从而降低销售价格，让更多人能够享受到健身器材带来的益处。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促进市场竞争：技术创新将推动健身器材行业的竞争，促使企业不断推陈出新，提高产品质量和服务水平。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拓展市场空间：技术创新将为健身器材行业带来新的市场机会，如智能健身器材、可穿戴设备等，从而拓展行业的市场规模。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对消费者的影响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更加个性化的定制服务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更加多样化的选择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更加便捷的使用体验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更加高效的锻炼效果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对市场竞争格局的影响</a:t>
            </a:r>
            <a:endParaRPr altLang="en-US" lang="zh-CN"/>
          </a:p>
        </p:txBody>
      </p:sp>
      <p:sp>
        <p:nvSpPr>
          <p:cNvPr id="1049502" name="弧形 58"/>
          <p:cNvSpPr/>
          <p:nvPr>
            <p:custDataLst>
              <p:tags r:id="rId1"/>
            </p:custDataLst>
          </p:nvPr>
        </p:nvSpPr>
        <p:spPr>
          <a:xfrm>
            <a:off x="8107509" y="208652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弧形 57"/>
          <p:cNvSpPr/>
          <p:nvPr>
            <p:custDataLst>
              <p:tags r:id="rId2"/>
            </p:custDataLst>
          </p:nvPr>
        </p:nvSpPr>
        <p:spPr>
          <a:xfrm>
            <a:off x="608330" y="208652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椭圆 22"/>
          <p:cNvSpPr/>
          <p:nvPr>
            <p:custDataLst>
              <p:tags r:id="rId3"/>
            </p:custDataLst>
          </p:nvPr>
        </p:nvSpPr>
        <p:spPr>
          <a:xfrm>
            <a:off x="8448679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椭圆 23"/>
          <p:cNvSpPr/>
          <p:nvPr>
            <p:custDataLst>
              <p:tags r:id="rId4"/>
            </p:custDataLst>
          </p:nvPr>
        </p:nvSpPr>
        <p:spPr>
          <a:xfrm>
            <a:off x="8834838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5"/>
            </p:custDataLst>
          </p:nvPr>
        </p:nvSpPr>
        <p:spPr>
          <a:xfrm>
            <a:off x="8901385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技术创新将加速行业集中度的提升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2" name="椭圆 24"/>
          <p:cNvSpPr/>
          <p:nvPr>
            <p:custDataLst>
              <p:tags r:id="rId6"/>
            </p:custDataLst>
          </p:nvPr>
        </p:nvSpPr>
        <p:spPr>
          <a:xfrm>
            <a:off x="6016437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椭圆 25"/>
          <p:cNvSpPr/>
          <p:nvPr>
            <p:custDataLst>
              <p:tags r:id="rId7"/>
            </p:custDataLst>
          </p:nvPr>
        </p:nvSpPr>
        <p:spPr>
          <a:xfrm>
            <a:off x="6401659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8"/>
            </p:custDataLst>
          </p:nvPr>
        </p:nvSpPr>
        <p:spPr>
          <a:xfrm>
            <a:off x="6469143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技术创新将提高行业门槛，淘汰落后企业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椭圆 7"/>
          <p:cNvSpPr/>
          <p:nvPr>
            <p:custDataLst>
              <p:tags r:id="rId9"/>
            </p:custDataLst>
          </p:nvPr>
        </p:nvSpPr>
        <p:spPr>
          <a:xfrm>
            <a:off x="3584195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椭圆 9"/>
          <p:cNvSpPr/>
          <p:nvPr>
            <p:custDataLst>
              <p:tags r:id="rId10"/>
            </p:custDataLst>
          </p:nvPr>
        </p:nvSpPr>
        <p:spPr>
          <a:xfrm>
            <a:off x="3969417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11"/>
            </p:custDataLst>
          </p:nvPr>
        </p:nvSpPr>
        <p:spPr>
          <a:xfrm>
            <a:off x="403690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新技术将促使健身器材行业洗牌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4" name="椭圆 5"/>
          <p:cNvSpPr/>
          <p:nvPr>
            <p:custDataLst>
              <p:tags r:id="rId12"/>
            </p:custDataLst>
          </p:nvPr>
        </p:nvSpPr>
        <p:spPr>
          <a:xfrm>
            <a:off x="875455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椭圆 4"/>
          <p:cNvSpPr/>
          <p:nvPr>
            <p:custDataLst>
              <p:tags r:id="rId13"/>
            </p:custDataLst>
          </p:nvPr>
        </p:nvSpPr>
        <p:spPr>
          <a:xfrm>
            <a:off x="1260677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14"/>
            </p:custDataLst>
          </p:nvPr>
        </p:nvSpPr>
        <p:spPr>
          <a:xfrm>
            <a:off x="132816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健身器材技术创新将推动市场竞争加剧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56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健身器材技术创新面临的挑战与机遇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技术创新面临的挑战</a:t>
            </a:r>
            <a:endParaRPr altLang="en-US" lang="zh-CN"/>
          </a:p>
        </p:txBody>
      </p:sp>
      <p:sp>
        <p:nvSpPr>
          <p:cNvPr id="1049600" name="矩形 3"/>
          <p:cNvSpPr/>
          <p:nvPr>
            <p:custDataLst>
              <p:tags r:id="rId1"/>
            </p:custDataLst>
          </p:nvPr>
        </p:nvSpPr>
        <p:spPr>
          <a:xfrm>
            <a:off x="2573323" y="5162349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5"/>
          <p:cNvSpPr/>
          <p:nvPr>
            <p:custDataLst>
              <p:tags r:id="rId2"/>
            </p:custDataLst>
          </p:nvPr>
        </p:nvSpPr>
        <p:spPr>
          <a:xfrm>
            <a:off x="2634423" y="5166291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3"/>
            </p:custDataLst>
          </p:nvPr>
        </p:nvSpPr>
        <p:spPr>
          <a:xfrm>
            <a:off x="3087090" y="5616330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用户需求多样化：健身器材用户需求多样化，不同用户对产品的功能、外观、价格等方面的要求各不相同，如何满足不同用户的需求是一大挑战。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6" name="标题"/>
          <p:cNvSpPr txBox="1"/>
          <p:nvPr>
            <p:custDataLst>
              <p:tags r:id="rId4"/>
            </p:custDataLst>
          </p:nvPr>
        </p:nvSpPr>
        <p:spPr>
          <a:xfrm>
            <a:off x="3044385" y="5161692"/>
            <a:ext cx="2280416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08" name="矩形 8"/>
          <p:cNvSpPr/>
          <p:nvPr>
            <p:custDataLst>
              <p:tags r:id="rId5"/>
            </p:custDataLst>
          </p:nvPr>
        </p:nvSpPr>
        <p:spPr>
          <a:xfrm>
            <a:off x="2573323" y="3906182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5"/>
          <p:cNvSpPr/>
          <p:nvPr>
            <p:custDataLst>
              <p:tags r:id="rId6"/>
            </p:custDataLst>
          </p:nvPr>
        </p:nvSpPr>
        <p:spPr>
          <a:xfrm>
            <a:off x="2634423" y="3910124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7"/>
            </p:custDataLst>
          </p:nvPr>
        </p:nvSpPr>
        <p:spPr>
          <a:xfrm>
            <a:off x="3087090" y="4360163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法规和标准限制：健身器材行业涉及到安全、健康等方面的问题，法规和标准限制较多，技术创新需要符合相关法规和标准的要求。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4" name="标题"/>
          <p:cNvSpPr txBox="1"/>
          <p:nvPr>
            <p:custDataLst>
              <p:tags r:id="rId8"/>
            </p:custDataLst>
          </p:nvPr>
        </p:nvSpPr>
        <p:spPr>
          <a:xfrm>
            <a:off x="3044385" y="3905525"/>
            <a:ext cx="2280416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16" name="矩形 23"/>
          <p:cNvSpPr/>
          <p:nvPr>
            <p:custDataLst>
              <p:tags r:id="rId9"/>
            </p:custDataLst>
          </p:nvPr>
        </p:nvSpPr>
        <p:spPr>
          <a:xfrm>
            <a:off x="2573323" y="1393847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5"/>
          <p:cNvSpPr/>
          <p:nvPr>
            <p:custDataLst>
              <p:tags r:id="rId10"/>
            </p:custDataLst>
          </p:nvPr>
        </p:nvSpPr>
        <p:spPr>
          <a:xfrm>
            <a:off x="2634423" y="1397789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11"/>
            </p:custDataLst>
          </p:nvPr>
        </p:nvSpPr>
        <p:spPr>
          <a:xfrm>
            <a:off x="3087090" y="1847828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技术研发难度大：健身器材行业技术更新迅速，需要不断投入大量资金和人力资源进行技术研发和升级。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2" name="标题"/>
          <p:cNvSpPr txBox="1"/>
          <p:nvPr>
            <p:custDataLst>
              <p:tags r:id="rId12"/>
            </p:custDataLst>
          </p:nvPr>
        </p:nvSpPr>
        <p:spPr>
          <a:xfrm>
            <a:off x="3087090" y="1393190"/>
            <a:ext cx="2237712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24" name="矩形 27"/>
          <p:cNvSpPr/>
          <p:nvPr>
            <p:custDataLst>
              <p:tags r:id="rId13"/>
            </p:custDataLst>
          </p:nvPr>
        </p:nvSpPr>
        <p:spPr>
          <a:xfrm>
            <a:off x="2573323" y="2650014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5"/>
          <p:cNvSpPr/>
          <p:nvPr>
            <p:custDataLst>
              <p:tags r:id="rId14"/>
            </p:custDataLst>
          </p:nvPr>
        </p:nvSpPr>
        <p:spPr>
          <a:xfrm>
            <a:off x="2634423" y="2653956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15"/>
            </p:custDataLst>
          </p:nvPr>
        </p:nvSpPr>
        <p:spPr>
          <a:xfrm>
            <a:off x="3087090" y="3103995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市场竞争激烈：健身器材市场竞争激烈，技术创新需要面对国内外众多竞争对手的挑战，如何突围而出是一大挑战。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标题"/>
          <p:cNvSpPr txBox="1"/>
          <p:nvPr>
            <p:custDataLst>
              <p:tags r:id="rId16"/>
            </p:custDataLst>
          </p:nvPr>
        </p:nvSpPr>
        <p:spPr>
          <a:xfrm>
            <a:off x="3044385" y="2649357"/>
            <a:ext cx="2280416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技术创新带来的机遇</a:t>
            </a:r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降低成本：通过技术创新，企业可以降低生产成本，提高利润空间。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提升品质：技术创新有助于提高健身器材的品质和性能，满足消费者更高的需求。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开发新产品：技术创新可以推动企业开发出更具创新性和竞争力的新产品。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拓展市场：通过技术创新，企业可以拓展更广阔的市场，提高品牌知名度和影响力。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应对挑战和机遇的策略</a:t>
            </a:r>
            <a:endParaRPr altLang="en-US" lang="zh-CN"/>
          </a:p>
        </p:txBody>
      </p:sp>
      <p:sp>
        <p:nvSpPr>
          <p:cNvPr id="104970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5933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5120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8623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2495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3734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73194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3512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4630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6263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加强与国内外同行的合作与交流，共同推动行业技术进步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36382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注重人才培养和引进，提升企业核心竞争力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4065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加大研发投入，提升技术创新能力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1567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关注市场需求，不断推出符合消费者需求的新产品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05.</a:t>
            </a:r>
            <a:endParaRPr altLang="en-US" dirty="0" lang="zh-CN"/>
          </a:p>
        </p:txBody>
      </p:sp>
      <p:sp>
        <p:nvSpPr>
          <p:cNvPr id="10497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健身器材行业未来展望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未来技术发展趋势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2573323" y="5162349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任意多边形 5"/>
          <p:cNvSpPr/>
          <p:nvPr>
            <p:custDataLst>
              <p:tags r:id="rId2"/>
            </p:custDataLst>
          </p:nvPr>
        </p:nvSpPr>
        <p:spPr>
          <a:xfrm>
            <a:off x="2634423" y="5166291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3"/>
            </p:custDataLst>
          </p:nvPr>
        </p:nvSpPr>
        <p:spPr>
          <a:xfrm>
            <a:off x="3087090" y="5616330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人工智能教练：通过人工智能技术，实现智能语音交互、在线视频指导等功能，为用户提供更加专业和个性化的健身指导服务。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08" name="标题"/>
          <p:cNvSpPr txBox="1"/>
          <p:nvPr>
            <p:custDataLst>
              <p:tags r:id="rId4"/>
            </p:custDataLst>
          </p:nvPr>
        </p:nvSpPr>
        <p:spPr>
          <a:xfrm>
            <a:off x="3044385" y="5161692"/>
            <a:ext cx="2280416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810" name="矩形 8"/>
          <p:cNvSpPr/>
          <p:nvPr>
            <p:custDataLst>
              <p:tags r:id="rId5"/>
            </p:custDataLst>
          </p:nvPr>
        </p:nvSpPr>
        <p:spPr>
          <a:xfrm>
            <a:off x="2573323" y="3906182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5"/>
          <p:cNvSpPr/>
          <p:nvPr>
            <p:custDataLst>
              <p:tags r:id="rId6"/>
            </p:custDataLst>
          </p:nvPr>
        </p:nvSpPr>
        <p:spPr>
          <a:xfrm>
            <a:off x="2634423" y="3910124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7"/>
            </p:custDataLst>
          </p:nvPr>
        </p:nvSpPr>
        <p:spPr>
          <a:xfrm>
            <a:off x="3087090" y="4360163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虚拟现实技术：将虚拟现实技术应用于健身器材中，让用户在沉浸式的环境中进行锻炼，提高运动体验和趣味性。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16" name="标题"/>
          <p:cNvSpPr txBox="1"/>
          <p:nvPr>
            <p:custDataLst>
              <p:tags r:id="rId8"/>
            </p:custDataLst>
          </p:nvPr>
        </p:nvSpPr>
        <p:spPr>
          <a:xfrm>
            <a:off x="3044385" y="3905525"/>
            <a:ext cx="2280416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818" name="矩形 23"/>
          <p:cNvSpPr/>
          <p:nvPr>
            <p:custDataLst>
              <p:tags r:id="rId9"/>
            </p:custDataLst>
          </p:nvPr>
        </p:nvSpPr>
        <p:spPr>
          <a:xfrm>
            <a:off x="2573323" y="1393847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5"/>
          <p:cNvSpPr/>
          <p:nvPr>
            <p:custDataLst>
              <p:tags r:id="rId10"/>
            </p:custDataLst>
          </p:nvPr>
        </p:nvSpPr>
        <p:spPr>
          <a:xfrm>
            <a:off x="2634423" y="1397789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11"/>
            </p:custDataLst>
          </p:nvPr>
        </p:nvSpPr>
        <p:spPr>
          <a:xfrm>
            <a:off x="3087090" y="1847828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智能化：健身器材将更加智能化，能够根据用户的身体状况和运动需求进行个性化推荐。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24" name="标题"/>
          <p:cNvSpPr txBox="1"/>
          <p:nvPr>
            <p:custDataLst>
              <p:tags r:id="rId12"/>
            </p:custDataLst>
          </p:nvPr>
        </p:nvSpPr>
        <p:spPr>
          <a:xfrm>
            <a:off x="3087090" y="1393190"/>
            <a:ext cx="2237712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826" name="矩形 27"/>
          <p:cNvSpPr/>
          <p:nvPr>
            <p:custDataLst>
              <p:tags r:id="rId13"/>
            </p:custDataLst>
          </p:nvPr>
        </p:nvSpPr>
        <p:spPr>
          <a:xfrm>
            <a:off x="2573323" y="2650014"/>
            <a:ext cx="3692291" cy="404976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5"/>
          <p:cNvSpPr/>
          <p:nvPr>
            <p:custDataLst>
              <p:tags r:id="rId14"/>
            </p:custDataLst>
          </p:nvPr>
        </p:nvSpPr>
        <p:spPr>
          <a:xfrm>
            <a:off x="2634423" y="2653956"/>
            <a:ext cx="3082711" cy="402154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15"/>
            </p:custDataLst>
          </p:nvPr>
        </p:nvSpPr>
        <p:spPr>
          <a:xfrm>
            <a:off x="3087090" y="3103995"/>
            <a:ext cx="6525895" cy="633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可穿戴设备：健身器材将与可穿戴设备深度融合，通过实时监测用户的身体状况和运动数据，为用户提供更加精准的运动建议和健康管理方案。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2" name="标题"/>
          <p:cNvSpPr txBox="1"/>
          <p:nvPr>
            <p:custDataLst>
              <p:tags r:id="rId16"/>
            </p:custDataLst>
          </p:nvPr>
        </p:nvSpPr>
        <p:spPr>
          <a:xfrm>
            <a:off x="3044385" y="2649357"/>
            <a:ext cx="2280416" cy="41069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未来市场竞争格局</a:t>
            </a:r>
            <a:endParaRPr altLang="en-US" lang="zh-CN"/>
          </a:p>
        </p:txBody>
      </p:sp>
      <p:sp>
        <p:nvSpPr>
          <p:cNvPr id="1049868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智能化健身器材将成为未来市场的一大趋势，智能化技术将提高健身器材的实用性和用户体验。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健身器材行业将呈现多元化竞争格局，品牌竞争将更加激烈。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技术创新将成为未来市场竞争的关键，拥有核心技术的企业将更具竞争优势。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健身器材行业将更加注重个性化需求，定制化产品和服务将逐渐成为主流。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未来行业发展趋势</a:t>
            </a:r>
            <a:endParaRPr altLang="en-US" lang="zh-CN"/>
          </a:p>
        </p:txBody>
      </p:sp>
      <p:sp>
        <p:nvSpPr>
          <p:cNvPr id="1049934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智能化：健身器材将更加智能化，能够根据用户的身体状况和运动需求进行个性化推荐。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可穿戴设备结合：健身器材将与可穿戴设备结合，实现更加全面的健康监测与运动指导。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多样化功能：健身器材将具备更加多样化的功能，满足不同用户的需求，如力量训练、有氧运动等。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环保可持续：健身器材将更加注重环保和可持续性，采用环保材料和节能技术，降低对环境的影响。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499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5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5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5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5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5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5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5*l_h_i*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SLIDE_ID" val="custom2023089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4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5.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6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2024-01-06T12:03:33Z</dcterms:created>
  <dcterms:modified xsi:type="dcterms:W3CDTF">2024-01-06T12:03:33Z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06915ed74b96472e8a45cc653f23adfd_21</vt:lpwstr>
  </property>
</Properties>
</file>