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 id="2147483685" r:id="rId2"/>
  </p:sldMasterIdLst>
  <p:notesMasterIdLst>
    <p:notesMasterId r:id="rId3"/>
  </p:notesMasterIdLst>
  <p:sldIdLst>
    <p:sldId id="263" r:id="rId4"/>
    <p:sldId id="268" r:id="rId5"/>
    <p:sldId id="272" r:id="rId6"/>
    <p:sldId id="275" r:id="rId7"/>
    <p:sldId id="281" r:id="rId9"/>
    <p:sldId id="284" r:id="rId10"/>
    <p:sldId id="287" r:id="rId11"/>
    <p:sldId id="290" r:id="rId12"/>
    <p:sldId id="296" r:id="rId14"/>
    <p:sldId id="299" r:id="rId15"/>
    <p:sldId id="302" r:id="rId16"/>
    <p:sldId id="305" r:id="rId17"/>
    <p:sldId id="311" r:id="rId19"/>
    <p:sldId id="314" r:id="rId20"/>
    <p:sldId id="317" r:id="rId21"/>
    <p:sldId id="320" r:id="rId22"/>
    <p:sldId id="323" r:id="rId23"/>
    <p:sldId id="329" r:id="rId25"/>
    <p:sldId id="332" r:id="rId26"/>
    <p:sldId id="335" r:id="rId27"/>
    <p:sldId id="338" r:id="rId28"/>
    <p:sldId id="344" r:id="rId30"/>
    <p:sldId id="347" r:id="rId31"/>
    <p:sldId id="350" r:id="rId32"/>
    <p:sldId id="353" r:id="rId33"/>
    <p:sldId id="356" r:id="rId34"/>
    <p:sldId id="362" r:id="rId36"/>
    <p:sldId id="365" r:id="rId37"/>
    <p:sldId id="368" r:id="rId38"/>
    <p:sldId id="372" r:id="rId3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tableStyles" Target="tableStyles.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6" name="幻灯片图像占位符 1"/>
          <p:cNvSpPr>
            <a:spLocks noChangeAspect="1" noRot="1" noGrp="1"/>
          </p:cNvSpPr>
          <p:nvPr>
            <p:ph type="sldImg"/>
          </p:nvPr>
        </p:nvSpPr>
        <p:spPr/>
      </p:sp>
      <p:sp>
        <p:nvSpPr>
          <p:cNvPr id="1048668" name="备注占位符 2"/>
          <p:cNvSpPr>
            <a:spLocks noGrp="1"/>
          </p:cNvSpPr>
          <p:nvPr>
            <p:ph type="body" idx="1"/>
          </p:nvPr>
        </p:nvSpPr>
        <p:spPr/>
        <p:txBody>
          <a:bodyPr/>
          <a:p>
            <a:endParaRPr altLang="en-US" dirty="0" lang="zh-CN"/>
          </a:p>
        </p:txBody>
      </p:sp>
      <p:sp>
        <p:nvSpPr>
          <p:cNvPr id="104867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2" name="幻灯片图像占位符 1"/>
          <p:cNvSpPr>
            <a:spLocks noChangeAspect="1" noRot="1" noGrp="1"/>
          </p:cNvSpPr>
          <p:nvPr>
            <p:ph type="sldImg"/>
          </p:nvPr>
        </p:nvSpPr>
        <p:spPr/>
      </p:sp>
      <p:sp>
        <p:nvSpPr>
          <p:cNvPr id="1048624" name="备注占位符 2"/>
          <p:cNvSpPr>
            <a:spLocks noGrp="1"/>
          </p:cNvSpPr>
          <p:nvPr>
            <p:ph type="body" idx="1"/>
          </p:nvPr>
        </p:nvSpPr>
        <p:spPr/>
        <p:txBody>
          <a:bodyPr/>
          <a:p>
            <a:endParaRPr altLang="en-US" dirty="0" lang="zh-CN"/>
          </a:p>
        </p:txBody>
      </p:sp>
      <p:sp>
        <p:nvSpPr>
          <p:cNvPr id="1048626"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8" name="幻灯片图像占位符 1"/>
          <p:cNvSpPr>
            <a:spLocks noChangeAspect="1" noRot="1" noGrp="1"/>
          </p:cNvSpPr>
          <p:nvPr>
            <p:ph type="sldImg" idx="2"/>
          </p:nvPr>
        </p:nvSpPr>
        <p:spPr/>
      </p:sp>
      <p:sp>
        <p:nvSpPr>
          <p:cNvPr id="104861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2.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2.jpe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image" Target="../media/image2.jpeg"/><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tags" Target="../tags/tag34.xml"/><Relationship Id="rId6" Type="http://schemas.openxmlformats.org/officeDocument/2006/relationships/tags" Target="../tags/tag35.xml"/><Relationship Id="rId7" Type="http://schemas.openxmlformats.org/officeDocument/2006/relationships/tags" Target="../tags/tag36.xml"/><Relationship Id="rId8" Type="http://schemas.openxmlformats.org/officeDocument/2006/relationships/tags" Target="../tags/tag37.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image" Target="../media/image2.jpeg"/><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tags" Target="../tags/tag45.xml"/><Relationship Id="rId10" Type="http://schemas.openxmlformats.org/officeDocument/2006/relationships/tags" Target="../tags/tag46.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image" Target="../media/image2.jpeg"/><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image" Target="../media/image2.jpeg"/><Relationship Id="rId3" Type="http://schemas.openxmlformats.org/officeDocument/2006/relationships/tags" Target="../tags/tag57.xml"/><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2.jpeg"/><Relationship Id="rId3" Type="http://schemas.openxmlformats.org/officeDocument/2006/relationships/tags" Target="../tags/tag62.xml"/><Relationship Id="rId4" Type="http://schemas.openxmlformats.org/officeDocument/2006/relationships/tags" Target="../tags/tag63.xml"/><Relationship Id="rId5" Type="http://schemas.openxmlformats.org/officeDocument/2006/relationships/tags" Target="../tags/tag64.xml"/><Relationship Id="rId6" Type="http://schemas.openxmlformats.org/officeDocument/2006/relationships/tags" Target="../tags/tag65.xml"/><Relationship Id="rId7" Type="http://schemas.openxmlformats.org/officeDocument/2006/relationships/tags" Target="../tags/tag66.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image" Target="../media/image1.png"/><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tags" Target="../tags/tag78.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666" name="副标题"/>
          <p:cNvSpPr txBox="1">
            <a:spLocks noGrp="1"/>
          </p:cNvSpPr>
          <p:nvPr>
            <p:ph type="body" idx="9" hasCustomPrompt="1"/>
            <p:custDataLst>
              <p:tags r:id="rId3"/>
            </p:custDataLst>
          </p:nvPr>
        </p:nvSpPr>
        <p:spPr>
          <a:xfrm>
            <a:off x="649605" y="3589020"/>
            <a:ext cx="8394700" cy="1262380"/>
          </a:xfrm>
          <a:prstGeom prst="rect"/>
          <a:noFill/>
        </p:spPr>
        <p:txBody>
          <a:bodyPr anchor="t" anchorCtr="0" bIns="45720" lIns="91440" rIns="91440" rtlCol="0" tIns="45720" wrap="square">
            <a:noAutofit/>
          </a:bodyPr>
          <a:lstStyle>
            <a:lvl1pPr algn="l" defTabSz="914400" eaLnBrk="1" fontAlgn="ctr" hangingPunct="1" latinLnBrk="0" lvl="0" marL="0" marR="0" rtl="0">
              <a:lnSpc>
                <a:spcPct val="100000"/>
              </a:lnSpc>
              <a:buClrTx/>
              <a:buSzTx/>
              <a:buFontTx/>
              <a:buNone/>
              <a:defRPr baseline="0" b="0" cap="none" sz="1800" i="0" kern="1200" kumimoji="0" noProof="1" normalizeH="0" spc="0" strike="noStrike" u="none">
                <a:solidFill>
                  <a:schemeClr val="tx1"/>
                </a:solidFill>
                <a:latin typeface="+mn-ea"/>
                <a:ea typeface="+mn-ea"/>
                <a:cs typeface="微软雅黑" panose="020B0503020204020204" pitchFamily="34" charset="-122"/>
                <a:sym typeface="+mn-ea"/>
              </a:defRPr>
            </a:lvl1pPr>
          </a:lstStyle>
          <a:p>
            <a:pPr algn="l" fontAlgn="ctr" lvl="0">
              <a:buClrTx/>
              <a:buSzTx/>
              <a:buFontTx/>
            </a:pPr>
            <a:r>
              <a:rPr>
                <a:sym typeface="+mn-ea"/>
              </a:rPr>
              <a:t>单击此处编辑母版副标题样式</a:t>
            </a:r>
            <a:endParaRPr>
              <a:sym typeface="+mn-ea"/>
            </a:endParaRPr>
          </a:p>
        </p:txBody>
      </p:sp>
      <p:sp>
        <p:nvSpPr>
          <p:cNvPr id="1048668" name="圆角矩形 8"/>
          <p:cNvSpPr/>
          <p:nvPr>
            <p:custDataLst>
              <p:tags r:id="rId4"/>
            </p:custDataLst>
          </p:nvPr>
        </p:nvSpPr>
        <p:spPr>
          <a:xfrm>
            <a:off x="64960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0" name="圆角矩形 15"/>
          <p:cNvSpPr/>
          <p:nvPr>
            <p:custDataLst>
              <p:tags r:id="rId5"/>
            </p:custDataLst>
          </p:nvPr>
        </p:nvSpPr>
        <p:spPr>
          <a:xfrm>
            <a:off x="64960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2" name="圆角矩形 16"/>
          <p:cNvSpPr/>
          <p:nvPr>
            <p:custDataLst>
              <p:tags r:id="rId6"/>
            </p:custDataLst>
          </p:nvPr>
        </p:nvSpPr>
        <p:spPr>
          <a:xfrm>
            <a:off x="64960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4" name="标题"/>
          <p:cNvSpPr txBox="1">
            <a:spLocks noGrp="1"/>
          </p:cNvSpPr>
          <p:nvPr>
            <p:ph type="title" idx="5" hasCustomPrompt="1"/>
            <p:custDataLst>
              <p:tags r:id="rId7"/>
            </p:custDataLst>
          </p:nvPr>
        </p:nvSpPr>
        <p:spPr>
          <a:xfrm>
            <a:off x="649605" y="1620520"/>
            <a:ext cx="8394065" cy="1838960"/>
          </a:xfrm>
          <a:prstGeom prst="rect"/>
          <a:noFill/>
        </p:spPr>
        <p:txBody>
          <a:bodyPr anchor="b" anchorCtr="0" bIns="45720" lIns="91440" rIns="91440" rtlCol="0" tIns="45720" wrap="square">
            <a:noAutofit/>
          </a:bodyPr>
          <a:lstStyle>
            <a:lvl1pPr algn="l" defTabSz="914400" eaLnBrk="1" fontAlgn="ctr" hangingPunct="1" latinLnBrk="0" marL="0" marR="0" rtl="0">
              <a:lnSpc>
                <a:spcPct val="100000"/>
              </a:lnSpc>
              <a:buClrTx/>
              <a:buSzTx/>
              <a:buFontTx/>
              <a:buNone/>
              <a:defRPr altLang="en-US" baseline="0" b="1" cap="none" sz="6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fontAlgn="ctr" lvl="0">
              <a:lnSpc>
                <a:spcPct val="100000"/>
              </a:lnSpc>
            </a:pPr>
            <a:r>
              <a:rPr>
                <a:sym typeface="+mn-ea"/>
              </a:rPr>
              <a:t>单击此处编辑标题</a:t>
            </a:r>
            <a:endParaRPr>
              <a:sym typeface="+mn-ea"/>
            </a:endParaRPr>
          </a:p>
        </p:txBody>
      </p:sp>
      <p:sp>
        <p:nvSpPr>
          <p:cNvPr id="1048676" name="署名"/>
          <p:cNvSpPr>
            <a:spLocks noGrp="1"/>
          </p:cNvSpPr>
          <p:nvPr>
            <p:ph type="body" idx="4" hasCustomPrompt="1"/>
            <p:custDataLst>
              <p:tags r:id="rId8"/>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678" name="任意多边形 39"/>
          <p:cNvSpPr/>
          <p:nvPr>
            <p:custDataLst>
              <p:tags r:id="rId9"/>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680" name="任意多边形 40"/>
          <p:cNvSpPr/>
          <p:nvPr>
            <p:custDataLst>
              <p:tags r:id="rId10"/>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2" name="任意多边形 41"/>
          <p:cNvSpPr/>
          <p:nvPr>
            <p:custDataLst>
              <p:tags r:id="rId11"/>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5" name=""/>
        <p:cNvGrpSpPr/>
        <p:nvPr/>
      </p:nvGrpSpPr>
      <p:grpSpPr>
        <a:xfrm>
          <a:off x="0" y="0"/>
          <a:ext cx="0" cy="0"/>
          <a:chOff x="0" y="0"/>
          <a:chExt cx="0" cy="0"/>
        </a:xfrm>
      </p:grpSpPr>
      <p:pic>
        <p:nvPicPr>
          <p:cNvPr id="209715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690" name="标题"/>
          <p:cNvSpPr txBox="1">
            <a:spLocks noGrp="1"/>
          </p:cNvSpPr>
          <p:nvPr>
            <p:ph type="title" idx="1" hasCustomPrompt="1"/>
            <p:custDataLst>
              <p:tags r:id="rId3"/>
            </p:custDataLst>
          </p:nvPr>
        </p:nvSpPr>
        <p:spPr>
          <a:xfrm>
            <a:off x="3352800" y="213360"/>
            <a:ext cx="5486400" cy="1611630"/>
          </a:xfrm>
          <a:prstGeom prst="rect"/>
          <a:noFill/>
        </p:spPr>
        <p:txBody>
          <a:bodyPr anchor="b" anchorCtr="0" bIns="45720" lIns="91440" rIns="91440" rtlCol="0" tIns="45720" wrap="square">
            <a:noAutofit/>
          </a:bodyPr>
          <a:lstStyle>
            <a:lvl1pPr algn="ctr" defTabSz="914400" eaLnBrk="1" fontAlgn="ctr" hangingPunct="1" latinLnBrk="0" lvl="0" marL="0" marR="0" rtl="0">
              <a:lnSpc>
                <a:spcPct val="100000"/>
              </a:lnSpc>
              <a:buClrTx/>
              <a:buSzTx/>
              <a:buFontTx/>
              <a:buNone/>
              <a:defRPr altLang="en-US" baseline="0" b="1" cap="none" sz="6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ctr" fontAlgn="ctr" lvl="0">
              <a:buClrTx/>
              <a:buSzTx/>
              <a:buFontTx/>
            </a:pPr>
            <a:r>
              <a:rPr>
                <a:sym typeface="+mn-ea"/>
              </a:rPr>
              <a:t>单击编辑标题</a:t>
            </a:r>
            <a:endParaRPr>
              <a:sym typeface="+mn-ea"/>
            </a:endParaRPr>
          </a:p>
        </p:txBody>
      </p:sp>
      <p:sp>
        <p:nvSpPr>
          <p:cNvPr id="1048692"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37" name=""/>
        <p:cNvGrpSpPr/>
        <p:nvPr/>
      </p:nvGrpSpPr>
      <p:grpSpPr>
        <a:xfrm>
          <a:off x="0" y="0"/>
          <a:ext cx="0" cy="0"/>
          <a:chOff x="0" y="0"/>
          <a:chExt cx="0" cy="0"/>
        </a:xfrm>
      </p:grpSpPr>
      <p:pic>
        <p:nvPicPr>
          <p:cNvPr id="2097159" name="图片 8"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flipH="1">
            <a:off x="0" y="0"/>
            <a:ext cx="12192000" cy="6858000"/>
          </a:xfrm>
          <a:prstGeom prst="rect"/>
        </p:spPr>
      </p:pic>
      <p:sp>
        <p:nvSpPr>
          <p:cNvPr id="1048698" name="节编号"/>
          <p:cNvSpPr>
            <a:spLocks noGrp="1"/>
          </p:cNvSpPr>
          <p:nvPr>
            <p:ph type="body" idx="2" hasCustomPrompt="1"/>
            <p:custDataLst>
              <p:tags r:id="rId3"/>
            </p:custDataLst>
          </p:nvPr>
        </p:nvSpPr>
        <p:spPr>
          <a:xfrm>
            <a:off x="7912735" y="1858010"/>
            <a:ext cx="3754755" cy="80454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b" anchorCtr="0" bIns="45720" compatLnSpc="1" forceAA="0" fromWordArt="0" horzOverflow="overflow" lIns="91440" numCol="1" rIns="91440" rtlCol="0" spcCol="0" tIns="45720" vert="horz" vertOverflow="overflow" wrap="square">
            <a:noAutofit/>
          </a:bodyPr>
          <a:lstStyle>
            <a:lvl1pPr algn="r" defTabSz="914400" eaLnBrk="1" fontAlgn="auto" hangingPunct="1" latinLnBrk="0" lvl="0" marL="0" marR="0" rtl="0">
              <a:lnSpc>
                <a:spcPct val="100000"/>
              </a:lnSpc>
              <a:buClrTx/>
              <a:buSzTx/>
              <a:buFontTx/>
              <a:buNone/>
              <a:defRPr altLang="zh-CN" baseline="0" b="1" cap="none" dirty="0" sz="2800" i="0" kern="1200" kumimoji="0" lang="en-US" noProof="1" normalizeH="0" spc="0" strike="noStrike" u="none">
                <a:solidFill>
                  <a:schemeClr val="tx1"/>
                </a:solidFill>
                <a:latin typeface="+mj-ea"/>
                <a:ea typeface="+mj-ea"/>
                <a:cs typeface="微软雅黑" panose="020B0503020204020204" pitchFamily="34" charset="-122"/>
                <a:sym typeface="+mn-ea"/>
              </a:defRPr>
            </a:lvl1pPr>
          </a:lstStyle>
          <a:p>
            <a:pPr algn="r" lvl="0">
              <a:buClrTx/>
              <a:buSzTx/>
              <a:buFontTx/>
            </a:pPr>
            <a:r>
              <a:rPr>
                <a:sym typeface="+mn-ea"/>
              </a:rPr>
              <a:t>编辑节编号</a:t>
            </a:r>
            <a:endParaRPr>
              <a:sym typeface="+mn-ea"/>
            </a:endParaRPr>
          </a:p>
        </p:txBody>
      </p:sp>
      <p:sp>
        <p:nvSpPr>
          <p:cNvPr id="1048700" name="标题"/>
          <p:cNvSpPr txBox="1">
            <a:spLocks noGrp="1"/>
          </p:cNvSpPr>
          <p:nvPr>
            <p:ph type="title" idx="1" hasCustomPrompt="1"/>
            <p:custDataLst>
              <p:tags r:id="rId4"/>
            </p:custDataLst>
          </p:nvPr>
        </p:nvSpPr>
        <p:spPr>
          <a:xfrm>
            <a:off x="6304280" y="3044825"/>
            <a:ext cx="5397500" cy="2398395"/>
          </a:xfrm>
          <a:prstGeom prst="rect"/>
          <a:noFill/>
        </p:spPr>
        <p:txBody>
          <a:bodyPr anchor="t" anchorCtr="0" bIns="45720" lIns="91440" rIns="91440" rtlCol="0" tIns="45720" wrap="square">
            <a:noAutofit/>
          </a:bodyPr>
          <a:lstStyle>
            <a:lvl1pPr algn="r" defTabSz="914400" eaLnBrk="1" fontAlgn="ctr" hangingPunct="1" latinLnBrk="0" lvl="0" marL="0" marR="0" rtl="0">
              <a:lnSpc>
                <a:spcPct val="100000"/>
              </a:lnSpc>
              <a:buClrTx/>
              <a:buSzTx/>
              <a:buFontTx/>
              <a:buNone/>
              <a:defRPr altLang="en-US" baseline="0" b="1" cap="none" sz="48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r" fontAlgn="ctr" lvl="0">
              <a:buClrTx/>
              <a:buSzTx/>
              <a:buFontTx/>
            </a:pPr>
            <a:r>
              <a:rPr>
                <a:sym typeface="+mn-ea"/>
              </a:rPr>
              <a:t>单击此处编辑标题</a:t>
            </a:r>
            <a:endParaRPr>
              <a:sym typeface="+mn-ea"/>
            </a:endParaRPr>
          </a:p>
        </p:txBody>
      </p:sp>
      <p:sp>
        <p:nvSpPr>
          <p:cNvPr id="104870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9" name=""/>
        <p:cNvGrpSpPr/>
        <p:nvPr/>
      </p:nvGrpSpPr>
      <p:grpSpPr>
        <a:xfrm>
          <a:off x="0" y="0"/>
          <a:ext cx="0" cy="0"/>
          <a:chOff x="0" y="0"/>
          <a:chExt cx="0" cy="0"/>
        </a:xfrm>
      </p:grpSpPr>
      <p:pic>
        <p:nvPicPr>
          <p:cNvPr id="2097161" name="图片 8"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08" name="标题"/>
          <p:cNvSpPr txBox="1">
            <a:spLocks noGrp="1"/>
          </p:cNvSpPr>
          <p:nvPr>
            <p:ph type="title" idx="2"/>
            <p:custDataLst>
              <p:tags r:id="rId3"/>
            </p:custDataLst>
          </p:nvPr>
        </p:nvSpPr>
        <p:spPr>
          <a:xfrm>
            <a:off x="608330" y="60960"/>
            <a:ext cx="10968990" cy="1252855"/>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10" name="正文"/>
          <p:cNvSpPr txBox="1">
            <a:spLocks noGrp="1"/>
          </p:cNvSpPr>
          <p:nvPr>
            <p:ph idx="1" hasCustomPrompt="1"/>
            <p:custDataLst>
              <p:tags r:id="rId4"/>
            </p:custDataLst>
          </p:nvPr>
        </p:nvSpPr>
        <p:spPr>
          <a:xfrm>
            <a:off x="608330" y="1490345"/>
            <a:ext cx="10969625"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1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1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0"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18"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0"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2" name="标题"/>
          <p:cNvSpPr txBox="1">
            <a:spLocks noGrp="1"/>
          </p:cNvSpPr>
          <p:nvPr>
            <p:ph type="title" idx="1"/>
            <p:custDataLst>
              <p:tags r:id="rId5"/>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24"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6"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8"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4"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30"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2" name="标题"/>
          <p:cNvSpPr txBox="1">
            <a:spLocks noGrp="1"/>
          </p:cNvSpPr>
          <p:nvPr>
            <p:ph type="title" idx="4"/>
            <p:custDataLst>
              <p:tags r:id="rId4"/>
            </p:custDataLst>
          </p:nvPr>
        </p:nvSpPr>
        <p:spPr>
          <a:xfrm>
            <a:off x="6235200" y="1418405"/>
            <a:ext cx="5342400" cy="420370"/>
          </a:xfrm>
          <a:prstGeom prst="rect"/>
          <a:noFill/>
          <a:ln>
            <a:noFill/>
            <a:prstDash val="sysDash"/>
          </a:ln>
        </p:spPr>
        <p:txBody>
          <a:bodyPr rtlCol="0" wrap="square">
            <a:spAutoFit/>
          </a:bodyPr>
          <a:lstStyle>
            <a:lvl1pPr algn="l" defTabSz="914400" eaLnBrk="1" fontAlgn="auto" hangingPunct="1" latinLnBrk="0" lvl="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lvl="0">
              <a:buClrTx/>
              <a:buSzTx/>
              <a:buFontTx/>
            </a:pPr>
            <a:r>
              <a:rPr>
                <a:sym typeface="+mn-ea"/>
              </a:rPr>
              <a:t>单击此处编辑母版标题样式</a:t>
            </a:r>
            <a:endParaRPr>
              <a:sym typeface="+mn-ea"/>
            </a:endParaRPr>
          </a:p>
        </p:txBody>
      </p:sp>
      <p:sp>
        <p:nvSpPr>
          <p:cNvPr id="1048734"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6" name="标题"/>
          <p:cNvSpPr txBox="1">
            <a:spLocks noGrp="1"/>
          </p:cNvSpPr>
          <p:nvPr>
            <p:ph type="title" idx="2"/>
            <p:custDataLst>
              <p:tags r:id="rId6"/>
            </p:custDataLst>
          </p:nvPr>
        </p:nvSpPr>
        <p:spPr>
          <a:xfrm>
            <a:off x="608400" y="1440660"/>
            <a:ext cx="5342400" cy="39878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38" name="标题"/>
          <p:cNvSpPr txBox="1">
            <a:spLocks noGrp="1"/>
          </p:cNvSpPr>
          <p:nvPr>
            <p:ph type="title" idx="1"/>
            <p:custDataLst>
              <p:tags r:id="rId7"/>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0"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2"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4"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46" name="标题"/>
          <p:cNvSpPr txBox="1">
            <a:spLocks noGrp="1"/>
          </p:cNvSpPr>
          <p:nvPr>
            <p:ph type="title" idx="1"/>
            <p:custDataLst>
              <p:tags r:id="rId3"/>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0"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2"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54"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56" name="页脚占位符 2"/>
          <p:cNvSpPr>
            <a:spLocks noGrp="1"/>
          </p:cNvSpPr>
          <p:nvPr>
            <p:ph type="ftr" sz="quarter" idx="11"/>
            <p:custDataLst>
              <p:tags r:id="rId4"/>
            </p:custDataLst>
          </p:nvPr>
        </p:nvSpPr>
        <p:spPr/>
        <p:txBody>
          <a:bodyPr/>
          <a:p>
            <a:endParaRPr altLang="en-US" dirty="0" lang="zh-CN"/>
          </a:p>
        </p:txBody>
      </p:sp>
      <p:sp>
        <p:nvSpPr>
          <p:cNvPr id="1048758"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0"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62"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4"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66"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8" name="副标题"/>
          <p:cNvSpPr txBox="1">
            <a:spLocks noGrp="1"/>
          </p:cNvSpPr>
          <p:nvPr>
            <p:ph type="body" idx="2" hasCustomPrompt="1"/>
            <p:custDataLst>
              <p:tags r:id="rId3"/>
            </p:custDataLst>
          </p:nvPr>
        </p:nvSpPr>
        <p:spPr>
          <a:xfrm>
            <a:off x="608400" y="1324800"/>
            <a:ext cx="10969200" cy="337185"/>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300" strike="noStrike" u="none">
                <a:solidFill>
                  <a:schemeClr val="tx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770" name="标题"/>
          <p:cNvSpPr txBox="1">
            <a:spLocks noGrp="1"/>
          </p:cNvSpPr>
          <p:nvPr>
            <p:ph type="title" idx="1"/>
            <p:custDataLst>
              <p:tags r:id="rId4"/>
            </p:custDataLst>
          </p:nvPr>
        </p:nvSpPr>
        <p:spPr>
          <a:xfrm>
            <a:off x="608330" y="151765"/>
            <a:ext cx="10968990" cy="1162050"/>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72"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4"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76"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4"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778" name="标题"/>
          <p:cNvSpPr txBox="1">
            <a:spLocks noGrp="1"/>
          </p:cNvSpPr>
          <p:nvPr>
            <p:ph type="title" idx="8" hasCustomPrompt="1"/>
            <p:custDataLst>
              <p:tags r:id="rId3"/>
            </p:custDataLst>
          </p:nvPr>
        </p:nvSpPr>
        <p:spPr>
          <a:xfrm>
            <a:off x="620395" y="1293495"/>
            <a:ext cx="5520055" cy="2679700"/>
          </a:xfrm>
          <a:prstGeom prst="rect"/>
          <a:noFill/>
        </p:spPr>
        <p:txBody>
          <a:bodyPr anchor="b" anchorCtr="0" bIns="45720" lIns="91440" rIns="91440" rtlCol="0" tIns="45720" wrap="square">
            <a:noAutofit/>
          </a:bodyPr>
          <a:lstStyle>
            <a:lvl1pPr algn="l" defTabSz="914400" eaLnBrk="1" fontAlgn="ctr" hangingPunct="1" latinLnBrk="0" lvl="0" marL="0" marR="0" rtl="0">
              <a:lnSpc>
                <a:spcPct val="100000"/>
              </a:lnSpc>
              <a:buClrTx/>
              <a:buSzTx/>
              <a:buFontTx/>
              <a:buNone/>
              <a:defRPr altLang="en-US" baseline="0" b="1" cap="none" sz="7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fontAlgn="ctr" lvl="0">
              <a:buClrTx/>
              <a:buSzTx/>
              <a:buFontTx/>
            </a:pPr>
            <a:r>
              <a:rPr>
                <a:sym typeface="+mn-ea"/>
              </a:rPr>
              <a:t>编辑标题</a:t>
            </a:r>
            <a:endParaRPr>
              <a:sym typeface="+mn-ea"/>
            </a:endParaRPr>
          </a:p>
        </p:txBody>
      </p:sp>
      <p:sp>
        <p:nvSpPr>
          <p:cNvPr id="1048780" name="圆角矩形 8"/>
          <p:cNvSpPr/>
          <p:nvPr>
            <p:custDataLst>
              <p:tags r:id="rId4"/>
            </p:custDataLst>
          </p:nvPr>
        </p:nvSpPr>
        <p:spPr>
          <a:xfrm>
            <a:off x="73215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2" name="圆角矩形 7"/>
          <p:cNvSpPr/>
          <p:nvPr>
            <p:custDataLst>
              <p:tags r:id="rId5"/>
            </p:custDataLst>
          </p:nvPr>
        </p:nvSpPr>
        <p:spPr>
          <a:xfrm>
            <a:off x="73215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4" name="圆角矩形 9"/>
          <p:cNvSpPr/>
          <p:nvPr>
            <p:custDataLst>
              <p:tags r:id="rId6"/>
            </p:custDataLst>
          </p:nvPr>
        </p:nvSpPr>
        <p:spPr>
          <a:xfrm>
            <a:off x="73215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6" name="署名"/>
          <p:cNvSpPr>
            <a:spLocks noGrp="1"/>
          </p:cNvSpPr>
          <p:nvPr>
            <p:ph type="body" idx="4" hasCustomPrompt="1"/>
            <p:custDataLst>
              <p:tags r:id="rId7"/>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788" name="任意多边形 10"/>
          <p:cNvSpPr/>
          <p:nvPr>
            <p:custDataLst>
              <p:tags r:id="rId8"/>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790" name="任意多边形 11"/>
          <p:cNvSpPr/>
          <p:nvPr>
            <p:custDataLst>
              <p:tags r:id="rId9"/>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2" name="任意多边形 12"/>
          <p:cNvSpPr/>
          <p:nvPr>
            <p:custDataLst>
              <p:tags r:id="rId10"/>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9.xml"/><Relationship Id="rId13" Type="http://schemas.openxmlformats.org/officeDocument/2006/relationships/image" Target="../media/image2.jpeg"/><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ags" Target="../tags/tag85.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D:/lky/主题模板/VCG2113794977894.jpgVCG2113794977894"/>
          <p:cNvPicPr>
            <a:picLocks noChangeAspect="1"/>
          </p:cNvPicPr>
          <p:nvPr>
            <p:custDataLst>
              <p:tags r:id="rId12"/>
            </p:custDataLst>
          </p:nvPr>
        </p:nvPicPr>
        <p:blipFill>
          <a:blip xmlns:r="http://schemas.openxmlformats.org/officeDocument/2006/relationships" r:embed="rId13"/>
          <a:srcRect l="2924" t="15887" r="15912" b="25734"/>
          <a:stretch>
            <a:fillRect/>
          </a:stretch>
        </p:blipFill>
        <p:spPr>
          <a:xfrm>
            <a:off x="0" y="0"/>
            <a:ext cx="12192000" cy="6858000"/>
          </a:xfrm>
          <a:prstGeom prst="rect"/>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30" y="1465580"/>
            <a:ext cx="10968990" cy="4711383"/>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30" y="174171"/>
            <a:ext cx="10975340" cy="1219201"/>
          </a:xfrm>
          <a:prstGeom prst="rect"/>
          <a:noFill/>
          <a:ln>
            <a:noFill/>
            <a:prstDash val="sysDash"/>
          </a:ln>
        </p:spPr>
        <p:txBody>
          <a:bodyPr anchor="b"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solidFill>
            <a:schemeClr val="tx1"/>
          </a:soli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tags" Target="../tags/tag89.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tags" Target="../tags/tag94.xml"/><Relationship Id="rId6" Type="http://schemas.openxmlformats.org/officeDocument/2006/relationships/tags" Target="../tags/tag95.xml"/><Relationship Id="rId7" Type="http://schemas.openxmlformats.org/officeDocument/2006/relationships/tags" Target="../tags/tag96.xml"/><Relationship Id="rId8" Type="http://schemas.openxmlformats.org/officeDocument/2006/relationships/tags" Target="../tags/tag97.xml"/><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tags" Target="../tags/tag103.xml"/><Relationship Id="rId15" Type="http://schemas.openxmlformats.org/officeDocument/2006/relationships/tags" Target="../tags/tag104.xml"/><Relationship Id="rId16" Type="http://schemas.openxmlformats.org/officeDocument/2006/relationships/tags" Target="../tags/tag105.xml"/><Relationship Id="rId17" Type="http://schemas.openxmlformats.org/officeDocument/2006/relationships/tags" Target="../tags/tag106.xml"/><Relationship Id="rId18" Type="http://schemas.openxmlformats.org/officeDocument/2006/relationships/tags" Target="../tags/tag107.xml"/><Relationship Id="rId19" Type="http://schemas.openxmlformats.org/officeDocument/2006/relationships/tags" Target="../tags/tag108.xml"/><Relationship Id="rId20" Type="http://schemas.openxmlformats.org/officeDocument/2006/relationships/tags" Target="../tags/tag109.xml"/><Relationship Id="rId21" Type="http://schemas.openxmlformats.org/officeDocument/2006/relationships/tags" Target="../tags/tag110.xml"/><Relationship Id="rId22" Type="http://schemas.openxmlformats.org/officeDocument/2006/relationships/tags" Target="../tags/tag111.xml"/><Relationship Id="rId23" Type="http://schemas.openxmlformats.org/officeDocument/2006/relationships/tags" Target="../tags/tag112.xml"/><Relationship Id="rId24" Type="http://schemas.openxmlformats.org/officeDocument/2006/relationships/slideLayout" Target="../slideLayouts/slideLayout13.xml"/><Relationship Id="rId2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tags" Target="../tags/tag122.xml"/><Relationship Id="rId5" Type="http://schemas.openxmlformats.org/officeDocument/2006/relationships/tags" Target="../tags/tag123.xml"/><Relationship Id="rId6" Type="http://schemas.openxmlformats.org/officeDocument/2006/relationships/tags" Target="../tags/tag124.xml"/><Relationship Id="rId7" Type="http://schemas.openxmlformats.org/officeDocument/2006/relationships/tags" Target="../tags/tag125.xml"/><Relationship Id="rId8" Type="http://schemas.openxmlformats.org/officeDocument/2006/relationships/tags" Target="../tags/tag126.xml"/><Relationship Id="rId9" Type="http://schemas.openxmlformats.org/officeDocument/2006/relationships/tags" Target="../tags/tag127.xml"/><Relationship Id="rId10" Type="http://schemas.openxmlformats.org/officeDocument/2006/relationships/tags" Target="../tags/tag128.xml"/><Relationship Id="rId11" Type="http://schemas.openxmlformats.org/officeDocument/2006/relationships/tags" Target="../tags/tag129.xml"/><Relationship Id="rId12" Type="http://schemas.openxmlformats.org/officeDocument/2006/relationships/tags" Target="../tags/tag130.xml"/><Relationship Id="rId13" Type="http://schemas.openxmlformats.org/officeDocument/2006/relationships/tags" Target="../tags/tag131.xml"/><Relationship Id="rId14" Type="http://schemas.openxmlformats.org/officeDocument/2006/relationships/tags" Target="../tags/tag132.xml"/><Relationship Id="rId15" Type="http://schemas.openxmlformats.org/officeDocument/2006/relationships/tags" Target="../tags/tag133.xml"/><Relationship Id="rId16" Type="http://schemas.openxmlformats.org/officeDocument/2006/relationships/tags" Target="../tags/tag134.xml"/><Relationship Id="rId17" Type="http://schemas.openxmlformats.org/officeDocument/2006/relationships/tags" Target="../tags/tag135.xml"/><Relationship Id="rId18" Type="http://schemas.openxmlformats.org/officeDocument/2006/relationships/tags" Target="../tags/tag136.xml"/><Relationship Id="rId19" Type="http://schemas.openxmlformats.org/officeDocument/2006/relationships/tags" Target="../tags/tag137.xml"/><Relationship Id="rId20" Type="http://schemas.openxmlformats.org/officeDocument/2006/relationships/tags" Target="../tags/tag138.xml"/><Relationship Id="rId2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tags" Target="../tags/tag143.xml"/><Relationship Id="rId6" Type="http://schemas.openxmlformats.org/officeDocument/2006/relationships/tags" Target="../tags/tag144.xml"/><Relationship Id="rId7" Type="http://schemas.openxmlformats.org/officeDocument/2006/relationships/tags" Target="../tags/tag145.xml"/><Relationship Id="rId8" Type="http://schemas.openxmlformats.org/officeDocument/2006/relationships/tags" Target="../tags/tag146.xml"/><Relationship Id="rId9" Type="http://schemas.openxmlformats.org/officeDocument/2006/relationships/tags" Target="../tags/tag147.xml"/><Relationship Id="rId10" Type="http://schemas.openxmlformats.org/officeDocument/2006/relationships/tags" Target="../tags/tag148.xml"/><Relationship Id="rId11" Type="http://schemas.openxmlformats.org/officeDocument/2006/relationships/tags" Target="../tags/tag149.xml"/><Relationship Id="rId12" Type="http://schemas.openxmlformats.org/officeDocument/2006/relationships/tags" Target="../tags/tag150.xml"/><Relationship Id="rId13" Type="http://schemas.openxmlformats.org/officeDocument/2006/relationships/tags" Target="../tags/tag151.xml"/><Relationship Id="rId14" Type="http://schemas.openxmlformats.org/officeDocument/2006/relationships/tags" Target="../tags/tag152.xml"/><Relationship Id="rId15" Type="http://schemas.openxmlformats.org/officeDocument/2006/relationships/tags" Target="../tags/tag153.xml"/><Relationship Id="rId16" Type="http://schemas.openxmlformats.org/officeDocument/2006/relationships/tags" Target="../tags/tag154.xml"/><Relationship Id="rId17" Type="http://schemas.openxmlformats.org/officeDocument/2006/relationships/tags" Target="../tags/tag155.xml"/><Relationship Id="rId18" Type="http://schemas.openxmlformats.org/officeDocument/2006/relationships/tags" Target="../tags/tag156.xml"/><Relationship Id="rId19" Type="http://schemas.openxmlformats.org/officeDocument/2006/relationships/tags" Target="../tags/tag157.xml"/><Relationship Id="rId20" Type="http://schemas.openxmlformats.org/officeDocument/2006/relationships/tags" Target="../tags/tag158.xml"/><Relationship Id="rId21" Type="http://schemas.openxmlformats.org/officeDocument/2006/relationships/tags" Target="../tags/tag159.xml"/><Relationship Id="rId22" Type="http://schemas.openxmlformats.org/officeDocument/2006/relationships/tags" Target="../tags/tag160.xml"/><Relationship Id="rId23" Type="http://schemas.openxmlformats.org/officeDocument/2006/relationships/tags" Target="../tags/tag161.xml"/><Relationship Id="rId24" Type="http://schemas.openxmlformats.org/officeDocument/2006/relationships/tags" Target="../tags/tag162.xml"/><Relationship Id="rId25" Type="http://schemas.openxmlformats.org/officeDocument/2006/relationships/tags" Target="../tags/tag163.xml"/><Relationship Id="rId26" Type="http://schemas.openxmlformats.org/officeDocument/2006/relationships/tags" Target="../tags/tag164.xml"/><Relationship Id="rId27" Type="http://schemas.openxmlformats.org/officeDocument/2006/relationships/tags" Target="../tags/tag165.xml"/><Relationship Id="rId28" Type="http://schemas.openxmlformats.org/officeDocument/2006/relationships/tags" Target="../tags/tag166.xml"/><Relationship Id="rId29" Type="http://schemas.openxmlformats.org/officeDocument/2006/relationships/tags" Target="../tags/tag167.xml"/><Relationship Id="rId30"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tags" Target="../tags/tag172.xml"/><Relationship Id="rId6" Type="http://schemas.openxmlformats.org/officeDocument/2006/relationships/tags" Target="../tags/tag173.xml"/><Relationship Id="rId7" Type="http://schemas.openxmlformats.org/officeDocument/2006/relationships/tags" Target="../tags/tag174.xml"/><Relationship Id="rId8" Type="http://schemas.openxmlformats.org/officeDocument/2006/relationships/tags" Target="../tags/tag175.xml"/><Relationship Id="rId9" Type="http://schemas.openxmlformats.org/officeDocument/2006/relationships/tags" Target="../tags/tag176.xml"/><Relationship Id="rId10" Type="http://schemas.openxmlformats.org/officeDocument/2006/relationships/tags" Target="../tags/tag177.xml"/><Relationship Id="rId11" Type="http://schemas.openxmlformats.org/officeDocument/2006/relationships/tags" Target="../tags/tag178.xml"/><Relationship Id="rId12" Type="http://schemas.openxmlformats.org/officeDocument/2006/relationships/tags" Target="../tags/tag179.xml"/><Relationship Id="rId13" Type="http://schemas.openxmlformats.org/officeDocument/2006/relationships/tags" Target="../tags/tag180.xml"/><Relationship Id="rId14" Type="http://schemas.openxmlformats.org/officeDocument/2006/relationships/tags" Target="../tags/tag181.xml"/><Relationship Id="rId15" Type="http://schemas.openxmlformats.org/officeDocument/2006/relationships/tags" Target="../tags/tag182.xml"/><Relationship Id="rId16" Type="http://schemas.openxmlformats.org/officeDocument/2006/relationships/tags" Target="../tags/tag183.xml"/><Relationship Id="rId17" Type="http://schemas.openxmlformats.org/officeDocument/2006/relationships/tags" Target="../tags/tag184.xml"/><Relationship Id="rId18" Type="http://schemas.openxmlformats.org/officeDocument/2006/relationships/tags" Target="../tags/tag185.xml"/><Relationship Id="rId19" Type="http://schemas.openxmlformats.org/officeDocument/2006/relationships/tags" Target="../tags/tag186.xml"/><Relationship Id="rId20" Type="http://schemas.openxmlformats.org/officeDocument/2006/relationships/tags" Target="../tags/tag187.xml"/><Relationship Id="rId21" Type="http://schemas.openxmlformats.org/officeDocument/2006/relationships/tags" Target="../tags/tag188.xml"/><Relationship Id="rId22" Type="http://schemas.openxmlformats.org/officeDocument/2006/relationships/tags" Target="../tags/tag189.xml"/><Relationship Id="rId23" Type="http://schemas.openxmlformats.org/officeDocument/2006/relationships/tags" Target="../tags/tag190.xml"/><Relationship Id="rId24" Type="http://schemas.openxmlformats.org/officeDocument/2006/relationships/tags" Target="../tags/tag191.xml"/><Relationship Id="rId25" Type="http://schemas.openxmlformats.org/officeDocument/2006/relationships/tags" Target="../tags/tag192.xml"/><Relationship Id="rId26" Type="http://schemas.openxmlformats.org/officeDocument/2006/relationships/tags" Target="../tags/tag193.xml"/><Relationship Id="rId27" Type="http://schemas.openxmlformats.org/officeDocument/2006/relationships/tags" Target="../tags/tag194.xml"/><Relationship Id="rId28" Type="http://schemas.openxmlformats.org/officeDocument/2006/relationships/tags" Target="../tags/tag195.xml"/><Relationship Id="rId29" Type="http://schemas.openxmlformats.org/officeDocument/2006/relationships/tags" Target="../tags/tag196.xml"/><Relationship Id="rId30"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tags" Target="../tags/tag212.xml"/><Relationship Id="rId14" Type="http://schemas.openxmlformats.org/officeDocument/2006/relationships/tags" Target="../tags/tag213.xml"/><Relationship Id="rId15" Type="http://schemas.openxmlformats.org/officeDocument/2006/relationships/tags" Target="../tags/tag214.xml"/><Relationship Id="rId16" Type="http://schemas.openxmlformats.org/officeDocument/2006/relationships/tags" Target="../tags/tag215.xml"/><Relationship Id="rId17"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tags" Target="../tags/tag224.xml"/><Relationship Id="rId10" Type="http://schemas.openxmlformats.org/officeDocument/2006/relationships/tags" Target="../tags/tag225.xml"/><Relationship Id="rId11" Type="http://schemas.openxmlformats.org/officeDocument/2006/relationships/tags" Target="../tags/tag226.xml"/><Relationship Id="rId12" Type="http://schemas.openxmlformats.org/officeDocument/2006/relationships/tags" Target="../tags/tag227.xml"/><Relationship Id="rId13" Type="http://schemas.openxmlformats.org/officeDocument/2006/relationships/tags" Target="../tags/tag228.xml"/><Relationship Id="rId14" Type="http://schemas.openxmlformats.org/officeDocument/2006/relationships/tags" Target="../tags/tag229.xml"/><Relationship Id="rId15" Type="http://schemas.openxmlformats.org/officeDocument/2006/relationships/tags" Target="../tags/tag230.xml"/><Relationship Id="rId16" Type="http://schemas.openxmlformats.org/officeDocument/2006/relationships/tags" Target="../tags/tag231.xml"/><Relationship Id="rId17"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tags" Target="../tags/tag240.xml"/><Relationship Id="rId10" Type="http://schemas.openxmlformats.org/officeDocument/2006/relationships/tags" Target="../tags/tag241.xml"/><Relationship Id="rId11" Type="http://schemas.openxmlformats.org/officeDocument/2006/relationships/tags" Target="../tags/tag242.xml"/><Relationship Id="rId12" Type="http://schemas.openxmlformats.org/officeDocument/2006/relationships/tags" Target="../tags/tag243.xml"/><Relationship Id="rId13" Type="http://schemas.openxmlformats.org/officeDocument/2006/relationships/tags" Target="../tags/tag244.xml"/><Relationship Id="rId14" Type="http://schemas.openxmlformats.org/officeDocument/2006/relationships/tags" Target="../tags/tag245.xml"/><Relationship Id="rId15" Type="http://schemas.openxmlformats.org/officeDocument/2006/relationships/tags" Target="../tags/tag246.xml"/><Relationship Id="rId16" Type="http://schemas.openxmlformats.org/officeDocument/2006/relationships/tags" Target="../tags/tag247.xml"/><Relationship Id="rId17" Type="http://schemas.openxmlformats.org/officeDocument/2006/relationships/tags" Target="../tags/tag248.xml"/><Relationship Id="rId18" Type="http://schemas.openxmlformats.org/officeDocument/2006/relationships/tags" Target="../tags/tag249.xml"/><Relationship Id="rId19" Type="http://schemas.openxmlformats.org/officeDocument/2006/relationships/tags" Target="../tags/tag250.xml"/><Relationship Id="rId20" Type="http://schemas.openxmlformats.org/officeDocument/2006/relationships/tags" Target="../tags/tag251.xml"/><Relationship Id="rId2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tags" Target="../tags/tag263.xml"/><Relationship Id="rId6" Type="http://schemas.openxmlformats.org/officeDocument/2006/relationships/tags" Target="../tags/tag264.xml"/><Relationship Id="rId7" Type="http://schemas.openxmlformats.org/officeDocument/2006/relationships/tags" Target="../tags/tag265.xml"/><Relationship Id="rId8" Type="http://schemas.openxmlformats.org/officeDocument/2006/relationships/tags" Target="../tags/tag266.xml"/><Relationship Id="rId9" Type="http://schemas.openxmlformats.org/officeDocument/2006/relationships/tags" Target="../tags/tag267.xml"/><Relationship Id="rId10" Type="http://schemas.openxmlformats.org/officeDocument/2006/relationships/tags" Target="../tags/tag268.xml"/><Relationship Id="rId11" Type="http://schemas.openxmlformats.org/officeDocument/2006/relationships/tags" Target="../tags/tag269.xml"/><Relationship Id="rId12" Type="http://schemas.openxmlformats.org/officeDocument/2006/relationships/tags" Target="../tags/tag270.xml"/><Relationship Id="rId13"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tags" Target="../tags/tag279.xml"/><Relationship Id="rId10" Type="http://schemas.openxmlformats.org/officeDocument/2006/relationships/tags" Target="../tags/tag280.xml"/><Relationship Id="rId11" Type="http://schemas.openxmlformats.org/officeDocument/2006/relationships/tags" Target="../tags/tag281.xml"/><Relationship Id="rId12" Type="http://schemas.openxmlformats.org/officeDocument/2006/relationships/tags" Target="../tags/tag282.xml"/><Relationship Id="rId13" Type="http://schemas.openxmlformats.org/officeDocument/2006/relationships/tags" Target="../tags/tag283.xml"/><Relationship Id="rId14" Type="http://schemas.openxmlformats.org/officeDocument/2006/relationships/tags" Target="../tags/tag284.xml"/><Relationship Id="rId15" Type="http://schemas.openxmlformats.org/officeDocument/2006/relationships/tags" Target="../tags/tag285.xml"/><Relationship Id="rId16" Type="http://schemas.openxmlformats.org/officeDocument/2006/relationships/tags" Target="../tags/tag286.xml"/><Relationship Id="rId17" Type="http://schemas.openxmlformats.org/officeDocument/2006/relationships/tags" Target="../tags/tag287.xml"/><Relationship Id="rId18" Type="http://schemas.openxmlformats.org/officeDocument/2006/relationships/tags" Target="../tags/tag288.xml"/><Relationship Id="rId19" Type="http://schemas.openxmlformats.org/officeDocument/2006/relationships/tags" Target="../tags/tag289.xml"/><Relationship Id="rId20" Type="http://schemas.openxmlformats.org/officeDocument/2006/relationships/tags" Target="../tags/tag290.xml"/><Relationship Id="rId2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tags" Target="../tags/tag294.xml"/><Relationship Id="rId5" Type="http://schemas.openxmlformats.org/officeDocument/2006/relationships/tags" Target="../tags/tag295.xml"/><Relationship Id="rId6" Type="http://schemas.openxmlformats.org/officeDocument/2006/relationships/tags" Target="../tags/tag296.xml"/><Relationship Id="rId7" Type="http://schemas.openxmlformats.org/officeDocument/2006/relationships/tags" Target="../tags/tag297.xml"/><Relationship Id="rId8" Type="http://schemas.openxmlformats.org/officeDocument/2006/relationships/tags" Target="../tags/tag298.xml"/><Relationship Id="rId9" Type="http://schemas.openxmlformats.org/officeDocument/2006/relationships/tags" Target="../tags/tag299.xml"/><Relationship Id="rId10" Type="http://schemas.openxmlformats.org/officeDocument/2006/relationships/tags" Target="../tags/tag300.xml"/><Relationship Id="rId11" Type="http://schemas.openxmlformats.org/officeDocument/2006/relationships/tags" Target="../tags/tag301.xml"/><Relationship Id="rId12" Type="http://schemas.openxmlformats.org/officeDocument/2006/relationships/tags" Target="../tags/tag302.xml"/><Relationship Id="rId13"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tags" Target="../tags/tag310.xml"/><Relationship Id="rId6" Type="http://schemas.openxmlformats.org/officeDocument/2006/relationships/tags" Target="../tags/tag311.xml"/><Relationship Id="rId7" Type="http://schemas.openxmlformats.org/officeDocument/2006/relationships/tags" Target="../tags/tag312.xml"/><Relationship Id="rId8" Type="http://schemas.openxmlformats.org/officeDocument/2006/relationships/tags" Target="../tags/tag313.xml"/><Relationship Id="rId9"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tags" Target="../tags/tag317.xml"/><Relationship Id="rId5" Type="http://schemas.openxmlformats.org/officeDocument/2006/relationships/tags" Target="../tags/tag318.xml"/><Relationship Id="rId6" Type="http://schemas.openxmlformats.org/officeDocument/2006/relationships/tags" Target="../tags/tag319.xml"/><Relationship Id="rId7" Type="http://schemas.openxmlformats.org/officeDocument/2006/relationships/tags" Target="../tags/tag320.xml"/><Relationship Id="rId8" Type="http://schemas.openxmlformats.org/officeDocument/2006/relationships/tags" Target="../tags/tag321.xml"/><Relationship Id="rId9" Type="http://schemas.openxmlformats.org/officeDocument/2006/relationships/tags" Target="../tags/tag322.xml"/><Relationship Id="rId10" Type="http://schemas.openxmlformats.org/officeDocument/2006/relationships/tags" Target="../tags/tag323.xml"/><Relationship Id="rId11" Type="http://schemas.openxmlformats.org/officeDocument/2006/relationships/tags" Target="../tags/tag324.xml"/><Relationship Id="rId12" Type="http://schemas.openxmlformats.org/officeDocument/2006/relationships/tags" Target="../tags/tag325.xml"/><Relationship Id="rId13"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tags" Target="../tags/tag329.xml"/><Relationship Id="rId5" Type="http://schemas.openxmlformats.org/officeDocument/2006/relationships/tags" Target="../tags/tag330.xml"/><Relationship Id="rId6" Type="http://schemas.openxmlformats.org/officeDocument/2006/relationships/tags" Target="../tags/tag331.xml"/><Relationship Id="rId7" Type="http://schemas.openxmlformats.org/officeDocument/2006/relationships/tags" Target="../tags/tag332.xml"/><Relationship Id="rId8" Type="http://schemas.openxmlformats.org/officeDocument/2006/relationships/tags" Target="../tags/tag333.xml"/><Relationship Id="rId9" Type="http://schemas.openxmlformats.org/officeDocument/2006/relationships/tags" Target="../tags/tag334.xml"/><Relationship Id="rId10" Type="http://schemas.openxmlformats.org/officeDocument/2006/relationships/tags" Target="../tags/tag335.xml"/><Relationship Id="rId11" Type="http://schemas.openxmlformats.org/officeDocument/2006/relationships/tags" Target="../tags/tag336.xml"/><Relationship Id="rId12" Type="http://schemas.openxmlformats.org/officeDocument/2006/relationships/tags" Target="../tags/tag337.xml"/><Relationship Id="rId13" Type="http://schemas.openxmlformats.org/officeDocument/2006/relationships/tags" Target="../tags/tag338.xml"/><Relationship Id="rId14" Type="http://schemas.openxmlformats.org/officeDocument/2006/relationships/tags" Target="../tags/tag339.xml"/><Relationship Id="rId15" Type="http://schemas.openxmlformats.org/officeDocument/2006/relationships/tags" Target="../tags/tag340.xml"/><Relationship Id="rId16" Type="http://schemas.openxmlformats.org/officeDocument/2006/relationships/tags" Target="../tags/tag341.xml"/><Relationship Id="rId17"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42.xml"/><Relationship Id="rId2" Type="http://schemas.openxmlformats.org/officeDocument/2006/relationships/tags" Target="../tags/tag343.xml"/><Relationship Id="rId3" Type="http://schemas.openxmlformats.org/officeDocument/2006/relationships/tags" Target="../tags/tag344.xml"/><Relationship Id="rId4"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tags" Target="../tags/tag345.xml"/><Relationship Id="rId2" Type="http://schemas.openxmlformats.org/officeDocument/2006/relationships/tags" Target="../tags/tag346.xml"/><Relationship Id="rId3" Type="http://schemas.openxmlformats.org/officeDocument/2006/relationships/tags" Target="../tags/tag347.xml"/><Relationship Id="rId4" Type="http://schemas.openxmlformats.org/officeDocument/2006/relationships/tags" Target="../tags/tag348.xml"/><Relationship Id="rId5" Type="http://schemas.openxmlformats.org/officeDocument/2006/relationships/tags" Target="../tags/tag349.xml"/><Relationship Id="rId6" Type="http://schemas.openxmlformats.org/officeDocument/2006/relationships/tags" Target="../tags/tag350.xml"/><Relationship Id="rId7" Type="http://schemas.openxmlformats.org/officeDocument/2006/relationships/tags" Target="../tags/tag351.xml"/><Relationship Id="rId8" Type="http://schemas.openxmlformats.org/officeDocument/2006/relationships/tags" Target="../tags/tag352.xml"/><Relationship Id="rId9" Type="http://schemas.openxmlformats.org/officeDocument/2006/relationships/tags" Target="../tags/tag353.xml"/><Relationship Id="rId10" Type="http://schemas.openxmlformats.org/officeDocument/2006/relationships/tags" Target="../tags/tag354.xml"/><Relationship Id="rId11" Type="http://schemas.openxmlformats.org/officeDocument/2006/relationships/tags" Target="../tags/tag355.xml"/><Relationship Id="rId12" Type="http://schemas.openxmlformats.org/officeDocument/2006/relationships/tags" Target="../tags/tag356.xml"/><Relationship Id="rId13"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57.xml"/><Relationship Id="rId2" Type="http://schemas.openxmlformats.org/officeDocument/2006/relationships/tags" Target="../tags/tag358.xml"/><Relationship Id="rId3" Type="http://schemas.openxmlformats.org/officeDocument/2006/relationships/tags" Target="../tags/tag359.xml"/><Relationship Id="rId4" Type="http://schemas.openxmlformats.org/officeDocument/2006/relationships/tags" Target="../tags/tag360.xml"/><Relationship Id="rId5" Type="http://schemas.openxmlformats.org/officeDocument/2006/relationships/tags" Target="../tags/tag361.xml"/><Relationship Id="rId6" Type="http://schemas.openxmlformats.org/officeDocument/2006/relationships/tags" Target="../tags/tag362.xml"/><Relationship Id="rId7" Type="http://schemas.openxmlformats.org/officeDocument/2006/relationships/tags" Target="../tags/tag363.xml"/><Relationship Id="rId8" Type="http://schemas.openxmlformats.org/officeDocument/2006/relationships/tags" Target="../tags/tag364.xml"/><Relationship Id="rId9" Type="http://schemas.openxmlformats.org/officeDocument/2006/relationships/tags" Target="../tags/tag365.xml"/><Relationship Id="rId10" Type="http://schemas.openxmlformats.org/officeDocument/2006/relationships/tags" Target="../tags/tag366.xml"/><Relationship Id="rId11" Type="http://schemas.openxmlformats.org/officeDocument/2006/relationships/tags" Target="../tags/tag367.xml"/><Relationship Id="rId12" Type="http://schemas.openxmlformats.org/officeDocument/2006/relationships/tags" Target="../tags/tag368.xml"/><Relationship Id="rId13" Type="http://schemas.openxmlformats.org/officeDocument/2006/relationships/tags" Target="../tags/tag369.xml"/><Relationship Id="rId14" Type="http://schemas.openxmlformats.org/officeDocument/2006/relationships/tags" Target="../tags/tag370.xml"/><Relationship Id="rId15" Type="http://schemas.openxmlformats.org/officeDocument/2006/relationships/tags" Target="../tags/tag371.xml"/><Relationship Id="rId16" Type="http://schemas.openxmlformats.org/officeDocument/2006/relationships/tags" Target="../tags/tag372.xml"/><Relationship Id="rId17"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73.xml"/><Relationship Id="rId2" Type="http://schemas.openxmlformats.org/officeDocument/2006/relationships/tags" Target="../tags/tag374.xml"/><Relationship Id="rId3" Type="http://schemas.openxmlformats.org/officeDocument/2006/relationships/tags" Target="../tags/tag375.xml"/><Relationship Id="rId4" Type="http://schemas.openxmlformats.org/officeDocument/2006/relationships/tags" Target="../tags/tag376.xml"/><Relationship Id="rId5" Type="http://schemas.openxmlformats.org/officeDocument/2006/relationships/tags" Target="../tags/tag377.xml"/><Relationship Id="rId6" Type="http://schemas.openxmlformats.org/officeDocument/2006/relationships/tags" Target="../tags/tag378.xml"/><Relationship Id="rId7" Type="http://schemas.openxmlformats.org/officeDocument/2006/relationships/tags" Target="../tags/tag379.xml"/><Relationship Id="rId8" Type="http://schemas.openxmlformats.org/officeDocument/2006/relationships/tags" Target="../tags/tag380.xml"/><Relationship Id="rId9" Type="http://schemas.openxmlformats.org/officeDocument/2006/relationships/tags" Target="../tags/tag381.xml"/><Relationship Id="rId10" Type="http://schemas.openxmlformats.org/officeDocument/2006/relationships/tags" Target="../tags/tag382.xml"/><Relationship Id="rId11" Type="http://schemas.openxmlformats.org/officeDocument/2006/relationships/tags" Target="../tags/tag383.xml"/><Relationship Id="rId12" Type="http://schemas.openxmlformats.org/officeDocument/2006/relationships/tags" Target="../tags/tag384.xml"/><Relationship Id="rId13"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85.xml"/><Relationship Id="rId2" Type="http://schemas.openxmlformats.org/officeDocument/2006/relationships/tags" Target="../tags/tag386.xml"/><Relationship Id="rId3" Type="http://schemas.openxmlformats.org/officeDocument/2006/relationships/tags" Target="../tags/tag387.xml"/><Relationship Id="rId4"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tags" Target="../tags/tag388.xml"/><Relationship Id="rId2" Type="http://schemas.openxmlformats.org/officeDocument/2006/relationships/tags" Target="../tags/tag389.xml"/><Relationship Id="rId3" Type="http://schemas.openxmlformats.org/officeDocument/2006/relationships/tags" Target="../tags/tag390.xml"/><Relationship Id="rId4" Type="http://schemas.openxmlformats.org/officeDocument/2006/relationships/tags" Target="../tags/tag391.xml"/><Relationship Id="rId5" Type="http://schemas.openxmlformats.org/officeDocument/2006/relationships/tags" Target="../tags/tag392.xml"/><Relationship Id="rId6" Type="http://schemas.openxmlformats.org/officeDocument/2006/relationships/tags" Target="../tags/tag393.xml"/><Relationship Id="rId7" Type="http://schemas.openxmlformats.org/officeDocument/2006/relationships/tags" Target="../tags/tag394.xml"/><Relationship Id="rId8" Type="http://schemas.openxmlformats.org/officeDocument/2006/relationships/tags" Target="../tags/tag395.xml"/><Relationship Id="rId9"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396.xml"/><Relationship Id="rId2" Type="http://schemas.openxmlformats.org/officeDocument/2006/relationships/tags" Target="../tags/tag397.xml"/><Relationship Id="rId3" Type="http://schemas.openxmlformats.org/officeDocument/2006/relationships/tags" Target="../tags/tag398.xml"/><Relationship Id="rId4" Type="http://schemas.openxmlformats.org/officeDocument/2006/relationships/tags" Target="../tags/tag399.xml"/><Relationship Id="rId5"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400.xml"/><Relationship Id="rId2" Type="http://schemas.openxmlformats.org/officeDocument/2006/relationships/tags" Target="../tags/tag401.xml"/><Relationship Id="rId3" Type="http://schemas.openxmlformats.org/officeDocument/2006/relationships/tags" Target="../tags/tag402.xml"/><Relationship Id="rId4" Type="http://schemas.openxmlformats.org/officeDocument/2006/relationships/tags" Target="../tags/tag403.xml"/><Relationship Id="rId5" Type="http://schemas.openxmlformats.org/officeDocument/2006/relationships/tags" Target="../tags/tag404.xml"/><Relationship Id="rId6" Type="http://schemas.openxmlformats.org/officeDocument/2006/relationships/tags" Target="../tags/tag405.xml"/><Relationship Id="rId7" Type="http://schemas.openxmlformats.org/officeDocument/2006/relationships/tags" Target="../tags/tag406.xml"/><Relationship Id="rId8" Type="http://schemas.openxmlformats.org/officeDocument/2006/relationships/tags" Target="../tags/tag407.xml"/><Relationship Id="rId9"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tags" Target="../tags/tag408.xml"/><Relationship Id="rId2" Type="http://schemas.openxmlformats.org/officeDocument/2006/relationships/tags" Target="../tags/tag409.xml"/><Relationship Id="rId3" Type="http://schemas.openxmlformats.org/officeDocument/2006/relationships/tags" Target="../tags/tag410.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9"/>
            <p:custDataLst>
              <p:tags r:id="rId1"/>
            </p:custDataLst>
          </p:nvPr>
        </p:nvSpPr>
        <p:spPr/>
        <p:txBody>
          <a:bodyPr/>
          <a:p>
            <a:r>
              <a:rPr altLang="en-US" lang="zh-CN"/>
              <a:t/>
            </a:r>
            <a:endParaRPr altLang="en-US" lang="zh-CN"/>
          </a:p>
        </p:txBody>
      </p:sp>
      <p:sp>
        <p:nvSpPr>
          <p:cNvPr id="1048650" name="标题 4"/>
          <p:cNvSpPr>
            <a:spLocks noGrp="1"/>
          </p:cNvSpPr>
          <p:nvPr>
            <p:ph type="title" idx="5"/>
            <p:custDataLst>
              <p:tags r:id="rId2"/>
            </p:custDataLst>
          </p:nvPr>
        </p:nvSpPr>
        <p:spPr/>
        <p:txBody>
          <a:bodyPr/>
          <a:p>
            <a:r>
              <a:rPr altLang="en-US" lang="zh-CN"/>
              <a:t>人工智能与交通规划的合作</a:t>
            </a:r>
            <a:endParaRPr altLang="en-US" lang="zh-CN"/>
          </a:p>
        </p:txBody>
      </p:sp>
      <p:sp>
        <p:nvSpPr>
          <p:cNvPr id="1048652" name="文本占位符 7"/>
          <p:cNvSpPr>
            <a:spLocks noGrp="1"/>
          </p:cNvSpPr>
          <p:nvPr>
            <p:ph type="body" idx="4"/>
            <p:custDataLst>
              <p:tags r:id="rId3"/>
            </p:custDataLst>
          </p:nvPr>
        </p:nvSpPr>
        <p:spPr/>
        <p:txBody>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4" name="标题 1"/>
          <p:cNvSpPr>
            <a:spLocks noGrp="1"/>
          </p:cNvSpPr>
          <p:nvPr>
            <p:ph type="title" idx="1"/>
            <p:custDataLst>
              <p:tags r:id="rId1"/>
            </p:custDataLst>
          </p:nvPr>
        </p:nvSpPr>
        <p:spPr/>
        <p:txBody>
          <a:bodyPr/>
          <a:p>
            <a:r>
              <a:rPr altLang="en-US" lang="zh-CN">
                <a:solidFill>
                  <a:schemeClr val="tx1"/>
                </a:solidFill>
              </a:rPr>
              <a:t>目录</a:t>
            </a:r>
            <a:endParaRPr altLang="en-US" lang="zh-CN">
              <a:solidFill>
                <a:schemeClr val="tx1"/>
              </a:solidFill>
            </a:endParaRPr>
          </a:p>
        </p:txBody>
      </p:sp>
      <p:sp>
        <p:nvSpPr>
          <p:cNvPr id="1048826" name="标题"/>
          <p:cNvSpPr txBox="1"/>
          <p:nvPr>
            <p:custDataLst>
              <p:tags r:id="rId2"/>
            </p:custDataLst>
          </p:nvPr>
        </p:nvSpPr>
        <p:spPr>
          <a:xfrm>
            <a:off x="2675255" y="2459355"/>
            <a:ext cx="3320415" cy="521335"/>
          </a:xfrm>
          <a:prstGeom prst="rect"/>
          <a:noFill/>
        </p:spPr>
        <p:txBody>
          <a:bodyPr anchor="t" anchorCtr="0" bIns="0" lIns="0" rIns="0" rtlCol="0" tIns="0" wrap="square">
            <a:normAutofit/>
          </a:bodyPr>
          <a:p>
            <a:pPr algn="l" indent="-6985" lvl="0" marL="84455">
              <a:buClrTx/>
              <a:buSzTx/>
              <a:buFontTx/>
            </a:pPr>
            <a:r>
              <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添加目录项标题</a:t>
            </a:r>
            <a:endPar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28" name="序号"/>
          <p:cNvSpPr txBox="1"/>
          <p:nvPr>
            <p:custDataLst>
              <p:tags r:id="rId3"/>
            </p:custDataLst>
          </p:nvPr>
        </p:nvSpPr>
        <p:spPr>
          <a:xfrm>
            <a:off x="1525270" y="228600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01</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0" name="弧形 10"/>
          <p:cNvSpPr/>
          <p:nvPr>
            <p:custDataLst>
              <p:tags r:id="rId4"/>
            </p:custDataLst>
          </p:nvPr>
        </p:nvSpPr>
        <p:spPr>
          <a:xfrm rot="5040000">
            <a:off x="1710055" y="221805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2" name="标题"/>
          <p:cNvSpPr txBox="1"/>
          <p:nvPr>
            <p:custDataLst>
              <p:tags r:id="rId5"/>
            </p:custDataLst>
          </p:nvPr>
        </p:nvSpPr>
        <p:spPr>
          <a:xfrm>
            <a:off x="7397115" y="2459355"/>
            <a:ext cx="3270250" cy="551180"/>
          </a:xfrm>
          <a:prstGeom prst="rect"/>
          <a:noFill/>
        </p:spPr>
        <p:txBody>
          <a:bodyPr anchor="t" anchorCtr="0" bIns="0" lIns="0" rIns="0" rtlCol="0" tIns="0" wrap="square">
            <a:normAutofit/>
          </a:bodyPr>
          <a:p>
            <a:pPr indent="-6985" marL="84455"/>
            <a:r>
              <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交通规划的现状与挑战</a:t>
            </a:r>
            <a:endPar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834" name="序号"/>
          <p:cNvSpPr txBox="1"/>
          <p:nvPr>
            <p:custDataLst>
              <p:tags r:id="rId6"/>
            </p:custDataLst>
          </p:nvPr>
        </p:nvSpPr>
        <p:spPr>
          <a:xfrm>
            <a:off x="6247130" y="228600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02</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6" name="弧形 34"/>
          <p:cNvSpPr/>
          <p:nvPr>
            <p:custDataLst>
              <p:tags r:id="rId7"/>
            </p:custDataLst>
          </p:nvPr>
        </p:nvSpPr>
        <p:spPr>
          <a:xfrm rot="5040000">
            <a:off x="6431915" y="221805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8" name="标题"/>
          <p:cNvSpPr txBox="1"/>
          <p:nvPr>
            <p:custDataLst>
              <p:tags r:id="rId8"/>
            </p:custDataLst>
          </p:nvPr>
        </p:nvSpPr>
        <p:spPr>
          <a:xfrm>
            <a:off x="2675255" y="3435985"/>
            <a:ext cx="3321050" cy="604520"/>
          </a:xfrm>
          <a:prstGeom prst="rect"/>
          <a:noFill/>
        </p:spPr>
        <p:txBody>
          <a:bodyPr anchor="t" anchorCtr="0" bIns="0" lIns="0" rIns="0" rtlCol="0" tIns="0" wrap="square">
            <a:normAutofit/>
          </a:bodyPr>
          <a:p>
            <a:pPr algn="l" indent="-6985" lvl="0" marL="84455">
              <a:buClrTx/>
              <a:buSzTx/>
              <a:buFontTx/>
            </a:pPr>
            <a:r>
              <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人工智能在交通规划中的应用</a:t>
            </a:r>
            <a:endPar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0" name="序号"/>
          <p:cNvSpPr txBox="1"/>
          <p:nvPr>
            <p:custDataLst>
              <p:tags r:id="rId9"/>
            </p:custDataLst>
          </p:nvPr>
        </p:nvSpPr>
        <p:spPr>
          <a:xfrm>
            <a:off x="1525270" y="326263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03</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2" name="弧形 39"/>
          <p:cNvSpPr/>
          <p:nvPr>
            <p:custDataLst>
              <p:tags r:id="rId10"/>
            </p:custDataLst>
          </p:nvPr>
        </p:nvSpPr>
        <p:spPr>
          <a:xfrm rot="5040000">
            <a:off x="1710055" y="319468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44" name="标题"/>
          <p:cNvSpPr txBox="1"/>
          <p:nvPr>
            <p:custDataLst>
              <p:tags r:id="rId11"/>
            </p:custDataLst>
          </p:nvPr>
        </p:nvSpPr>
        <p:spPr>
          <a:xfrm>
            <a:off x="7397115" y="3435985"/>
            <a:ext cx="3270250" cy="597535"/>
          </a:xfrm>
          <a:prstGeom prst="rect"/>
          <a:noFill/>
        </p:spPr>
        <p:txBody>
          <a:bodyPr anchor="t" anchorCtr="0" bIns="0" lIns="0" rIns="0" rtlCol="0" tIns="0" wrap="square">
            <a:normAutofit/>
          </a:bodyPr>
          <a:p>
            <a:pPr algn="l" indent="-6985" lvl="0" marL="84455">
              <a:buClrTx/>
              <a:buSzTx/>
              <a:buFontTx/>
            </a:pPr>
            <a:r>
              <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人工智能与交通规划的结合方式</a:t>
            </a:r>
            <a:endPar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6" name="序号"/>
          <p:cNvSpPr txBox="1"/>
          <p:nvPr>
            <p:custDataLst>
              <p:tags r:id="rId12"/>
            </p:custDataLst>
          </p:nvPr>
        </p:nvSpPr>
        <p:spPr>
          <a:xfrm>
            <a:off x="6247130" y="326263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04</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8" name="弧形 44"/>
          <p:cNvSpPr/>
          <p:nvPr>
            <p:custDataLst>
              <p:tags r:id="rId13"/>
            </p:custDataLst>
          </p:nvPr>
        </p:nvSpPr>
        <p:spPr>
          <a:xfrm rot="5040000">
            <a:off x="6431915" y="319468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0" name="标题"/>
          <p:cNvSpPr txBox="1"/>
          <p:nvPr>
            <p:custDataLst>
              <p:tags r:id="rId14"/>
            </p:custDataLst>
          </p:nvPr>
        </p:nvSpPr>
        <p:spPr>
          <a:xfrm>
            <a:off x="2675255" y="4465955"/>
            <a:ext cx="3320415" cy="573405"/>
          </a:xfrm>
          <a:prstGeom prst="rect"/>
          <a:noFill/>
        </p:spPr>
        <p:txBody>
          <a:bodyPr anchor="t" anchorCtr="0" bIns="0" lIns="0" rIns="0" rtlCol="0" tIns="0" wrap="square">
            <a:normAutofit fontScale="78333"/>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人工智能与交通规划的合作案例</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2" name="序号"/>
          <p:cNvSpPr txBox="1"/>
          <p:nvPr>
            <p:custDataLst>
              <p:tags r:id="rId15"/>
            </p:custDataLst>
          </p:nvPr>
        </p:nvSpPr>
        <p:spPr>
          <a:xfrm>
            <a:off x="1525270" y="429260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05</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4" name="弧形 7"/>
          <p:cNvSpPr/>
          <p:nvPr>
            <p:custDataLst>
              <p:tags r:id="rId16"/>
            </p:custDataLst>
          </p:nvPr>
        </p:nvSpPr>
        <p:spPr>
          <a:xfrm rot="5040000">
            <a:off x="1710055" y="422465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6" name="标题"/>
          <p:cNvSpPr txBox="1"/>
          <p:nvPr>
            <p:custDataLst>
              <p:tags r:id="rId17"/>
            </p:custDataLst>
          </p:nvPr>
        </p:nvSpPr>
        <p:spPr>
          <a:xfrm>
            <a:off x="7397115" y="4465955"/>
            <a:ext cx="3269615" cy="581025"/>
          </a:xfrm>
          <a:prstGeom prst="rect"/>
          <a:noFill/>
        </p:spPr>
        <p:txBody>
          <a:bodyPr anchor="t" anchorCtr="0" bIns="0" lIns="0" rIns="0" rtlCol="0" tIns="0" wrap="square">
            <a:normAutofit fontScale="78333"/>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人工智能与交通规划的合作前景</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8" name="序号"/>
          <p:cNvSpPr txBox="1"/>
          <p:nvPr>
            <p:custDataLst>
              <p:tags r:id="rId18"/>
            </p:custDataLst>
          </p:nvPr>
        </p:nvSpPr>
        <p:spPr>
          <a:xfrm>
            <a:off x="6247130" y="429260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06</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60" name="弧形 18"/>
          <p:cNvSpPr/>
          <p:nvPr>
            <p:custDataLst>
              <p:tags r:id="rId19"/>
            </p:custDataLst>
          </p:nvPr>
        </p:nvSpPr>
        <p:spPr>
          <a:xfrm rot="5040000">
            <a:off x="6431915" y="422465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62" name="标题"/>
          <p:cNvSpPr txBox="1"/>
          <p:nvPr>
            <p:custDataLst>
              <p:tags r:id="rId20"/>
            </p:custDataLst>
          </p:nvPr>
        </p:nvSpPr>
        <p:spPr>
          <a:xfrm>
            <a:off x="2675255" y="5471795"/>
            <a:ext cx="3319145" cy="589915"/>
          </a:xfrm>
          <a:prstGeom prst="rect"/>
          <a:noFill/>
        </p:spPr>
        <p:txBody>
          <a:bodyPr anchor="t" anchorCtr="0" bIns="0" lIns="0" rIns="0" rtlCol="0" tIns="0" wrap="square">
            <a:normAutofit/>
          </a:bodyPr>
          <a:p>
            <a:pPr algn="l" indent="-6985" lvl="0" marL="84455">
              <a:buClrTx/>
              <a:buSzTx/>
              <a:buFontTx/>
            </a:pPr>
            <a:r>
              <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结论与建议</a:t>
            </a:r>
            <a:endPar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64" name="序号"/>
          <p:cNvSpPr txBox="1"/>
          <p:nvPr>
            <p:custDataLst>
              <p:tags r:id="rId21"/>
            </p:custDataLst>
          </p:nvPr>
        </p:nvSpPr>
        <p:spPr>
          <a:xfrm>
            <a:off x="1525270" y="529844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07</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66" name="弧形 22"/>
          <p:cNvSpPr/>
          <p:nvPr>
            <p:custDataLst>
              <p:tags r:id="rId22"/>
            </p:custDataLst>
          </p:nvPr>
        </p:nvSpPr>
        <p:spPr>
          <a:xfrm rot="5040000">
            <a:off x="1710055" y="523049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Tree>
    <p:custDataLst>
      <p:tags r:id="rId2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6" name="文本占位符 1"/>
          <p:cNvSpPr>
            <a:spLocks noGrp="1"/>
          </p:cNvSpPr>
          <p:nvPr>
            <p:ph type="body" idx="2"/>
            <p:custDataLst>
              <p:tags r:id="rId1"/>
            </p:custDataLst>
          </p:nvPr>
        </p:nvSpPr>
        <p:spPr/>
        <p:txBody>
          <a:bodyPr/>
          <a:p>
            <a:r>
              <a:rPr altLang="en-US" lang="zh-CN"/>
              <a:t>Part One</a:t>
            </a:r>
            <a:endParaRPr altLang="en-US" lang="zh-CN"/>
          </a:p>
        </p:txBody>
      </p:sp>
      <p:sp>
        <p:nvSpPr>
          <p:cNvPr id="1048898" name="标题 3"/>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32" name="文本占位符 1"/>
          <p:cNvSpPr>
            <a:spLocks noGrp="1"/>
          </p:cNvSpPr>
          <p:nvPr>
            <p:ph type="body" idx="2"/>
            <p:custDataLst>
              <p:tags r:id="rId1"/>
            </p:custDataLst>
          </p:nvPr>
        </p:nvSpPr>
        <p:spPr/>
        <p:txBody>
          <a:bodyPr/>
          <a:p>
            <a:r>
              <a:rPr altLang="en-US" lang="zh-CN"/>
              <a:t>Part Two</a:t>
            </a:r>
            <a:endParaRPr altLang="en-US" lang="zh-CN"/>
          </a:p>
        </p:txBody>
      </p:sp>
      <p:sp>
        <p:nvSpPr>
          <p:cNvPr id="1048934" name="标题 3"/>
          <p:cNvSpPr>
            <a:spLocks noGrp="1"/>
          </p:cNvSpPr>
          <p:nvPr>
            <p:ph type="title" idx="1"/>
            <p:custDataLst>
              <p:tags r:id="rId2"/>
            </p:custDataLst>
          </p:nvPr>
        </p:nvSpPr>
        <p:spPr/>
        <p:txBody>
          <a:bodyPr/>
          <a:p>
            <a:r>
              <a:rPr altLang="en-US" lang="zh-CN"/>
              <a:t>交通规划的现状与挑战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96" name="标题 1"/>
          <p:cNvSpPr>
            <a:spLocks noGrp="1"/>
          </p:cNvSpPr>
          <p:nvPr>
            <p:ph type="title" idx="2"/>
          </p:nvPr>
        </p:nvSpPr>
        <p:spPr/>
        <p:txBody>
          <a:bodyPr/>
          <a:p>
            <a:r>
              <a:rPr altLang="en-US" lang="zh-CN"/>
              <a:t>交通规划的重要性</a:t>
            </a:r>
            <a:endParaRPr altLang="en-US" lang="zh-CN"/>
          </a:p>
        </p:txBody>
      </p:sp>
      <p:sp>
        <p:nvSpPr>
          <p:cNvPr id="1048998" name="五边形 16"/>
          <p:cNvSpPr/>
          <p:nvPr>
            <p:custDataLst>
              <p:tags r:id="rId1"/>
            </p:custDataLst>
          </p:nvPr>
        </p:nvSpPr>
        <p:spPr>
          <a:xfrm rot="16200000" flipH="1">
            <a:off x="7129095" y="1615777"/>
            <a:ext cx="855651" cy="248976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0" name="五边形 17"/>
          <p:cNvSpPr/>
          <p:nvPr>
            <p:custDataLst>
              <p:tags r:id="rId2"/>
            </p:custDataLst>
          </p:nvPr>
        </p:nvSpPr>
        <p:spPr>
          <a:xfrm rot="16200000" flipH="1">
            <a:off x="7150243"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2" name="任意多边形 18"/>
          <p:cNvSpPr/>
          <p:nvPr>
            <p:custDataLst>
              <p:tags r:id="rId3"/>
            </p:custDataLst>
          </p:nvPr>
        </p:nvSpPr>
        <p:spPr>
          <a:xfrm>
            <a:off x="6439528"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4" name="任意多边形 19"/>
          <p:cNvSpPr/>
          <p:nvPr>
            <p:custDataLst>
              <p:tags r:id="rId4"/>
            </p:custDataLst>
          </p:nvPr>
        </p:nvSpPr>
        <p:spPr>
          <a:xfrm flipV="1">
            <a:off x="6311997" y="1790092"/>
            <a:ext cx="2489761"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6" name="五边形 2"/>
          <p:cNvSpPr/>
          <p:nvPr>
            <p:custDataLst>
              <p:tags r:id="rId5"/>
            </p:custDataLst>
          </p:nvPr>
        </p:nvSpPr>
        <p:spPr>
          <a:xfrm rot="16200000" flipH="1">
            <a:off x="1424787" y="1616418"/>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8" name="五边形 3"/>
          <p:cNvSpPr/>
          <p:nvPr>
            <p:custDataLst>
              <p:tags r:id="rId6"/>
            </p:custDataLst>
          </p:nvPr>
        </p:nvSpPr>
        <p:spPr>
          <a:xfrm rot="16200000" flipH="1">
            <a:off x="1447218"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0" name="任意多边形 4"/>
          <p:cNvSpPr/>
          <p:nvPr>
            <p:custDataLst>
              <p:tags r:id="rId7"/>
            </p:custDataLst>
          </p:nvPr>
        </p:nvSpPr>
        <p:spPr>
          <a:xfrm>
            <a:off x="736502"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2" name="任意多边形 5"/>
          <p:cNvSpPr/>
          <p:nvPr>
            <p:custDataLst>
              <p:tags r:id="rId8"/>
            </p:custDataLst>
          </p:nvPr>
        </p:nvSpPr>
        <p:spPr>
          <a:xfrm flipV="1">
            <a:off x="608330" y="1790092"/>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02"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缓解城市交通拥堵</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528"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降低交通事故发生率</a:t>
            </a:r>
            <a:endParaRPr dirty="0" sz="2000" err="1">
              <a:solidFill>
                <a:schemeClr val="tx1">
                  <a:lumMod val="75000"/>
                  <a:lumOff val="25000"/>
                </a:schemeClr>
              </a:solidFill>
              <a:latin typeface="+mn-ea"/>
              <a:ea typeface="+mn-ea"/>
              <a:cs typeface="+mn-ea"/>
              <a:sym typeface="+mn-lt"/>
            </a:endParaRPr>
          </a:p>
        </p:txBody>
      </p:sp>
      <p:sp>
        <p:nvSpPr>
          <p:cNvPr id="1049018" name="五边形 9"/>
          <p:cNvSpPr/>
          <p:nvPr>
            <p:custDataLst>
              <p:tags r:id="rId11"/>
            </p:custDataLst>
          </p:nvPr>
        </p:nvSpPr>
        <p:spPr>
          <a:xfrm rot="16200000" flipH="1">
            <a:off x="4350320" y="1629236"/>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0" name="五边形 10"/>
          <p:cNvSpPr/>
          <p:nvPr>
            <p:custDataLst>
              <p:tags r:id="rId12"/>
            </p:custDataLst>
          </p:nvPr>
        </p:nvSpPr>
        <p:spPr>
          <a:xfrm rot="16200000" flipH="1">
            <a:off x="4372109" y="4402243"/>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2" name="任意多边形 11"/>
          <p:cNvSpPr/>
          <p:nvPr>
            <p:custDataLst>
              <p:tags r:id="rId13"/>
            </p:custDataLst>
          </p:nvPr>
        </p:nvSpPr>
        <p:spPr>
          <a:xfrm>
            <a:off x="3661394" y="2441848"/>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24" name="任意多边形 12"/>
          <p:cNvSpPr/>
          <p:nvPr>
            <p:custDataLst>
              <p:tags r:id="rId14"/>
            </p:custDataLst>
          </p:nvPr>
        </p:nvSpPr>
        <p:spPr>
          <a:xfrm flipV="1">
            <a:off x="3533862" y="1803550"/>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6" name="五边形 23"/>
          <p:cNvSpPr/>
          <p:nvPr>
            <p:custDataLst>
              <p:tags r:id="rId15"/>
            </p:custDataLst>
          </p:nvPr>
        </p:nvSpPr>
        <p:spPr>
          <a:xfrm rot="16200000" flipH="1">
            <a:off x="9906588" y="1654229"/>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8" name="五边形 24"/>
          <p:cNvSpPr/>
          <p:nvPr>
            <p:custDataLst>
              <p:tags r:id="rId16"/>
            </p:custDataLst>
          </p:nvPr>
        </p:nvSpPr>
        <p:spPr>
          <a:xfrm rot="16200000" flipH="1">
            <a:off x="9928378" y="4425955"/>
            <a:ext cx="813415" cy="223561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0" name="任意多边形 25"/>
          <p:cNvSpPr/>
          <p:nvPr>
            <p:custDataLst>
              <p:tags r:id="rId17"/>
            </p:custDataLst>
          </p:nvPr>
        </p:nvSpPr>
        <p:spPr>
          <a:xfrm>
            <a:off x="9217022" y="2466841"/>
            <a:ext cx="2235614"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2" name="任意多边形 26"/>
          <p:cNvSpPr/>
          <p:nvPr>
            <p:custDataLst>
              <p:tags r:id="rId18"/>
            </p:custDataLst>
          </p:nvPr>
        </p:nvSpPr>
        <p:spPr>
          <a:xfrm flipV="1">
            <a:off x="9090131" y="1828543"/>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662" y="317627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促进城市可持续发展</a:t>
            </a:r>
            <a:endParaRPr dirty="0" sz="2000" err="1">
              <a:solidFill>
                <a:schemeClr val="tx1">
                  <a:lumMod val="75000"/>
                  <a:lumOff val="25000"/>
                </a:schemeClr>
              </a:solidFill>
              <a:latin typeface="+mn-ea"/>
              <a:ea typeface="+mn-ea"/>
              <a:cs typeface="+mn-ea"/>
              <a:sym typeface="+mn-lt"/>
            </a:endParaRPr>
          </a:p>
        </p:txBody>
      </p:sp>
      <p:sp>
        <p:nvSpPr>
          <p:cNvPr id="10490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94" y="3151281"/>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提高道路通行效率</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70" name="标题 1"/>
          <p:cNvSpPr>
            <a:spLocks noGrp="1"/>
          </p:cNvSpPr>
          <p:nvPr>
            <p:ph type="title" idx="2"/>
          </p:nvPr>
        </p:nvSpPr>
        <p:spPr/>
        <p:txBody>
          <a:bodyPr/>
          <a:p>
            <a:r>
              <a:rPr altLang="en-US" lang="zh-CN"/>
              <a:t>当前交通规划的挑战</a:t>
            </a:r>
            <a:endParaRPr altLang="en-US" lang="zh-CN"/>
          </a:p>
        </p:txBody>
      </p:sp>
      <p:sp>
        <p:nvSpPr>
          <p:cNvPr id="1049072" name="椭圆 262"/>
          <p:cNvSpPr/>
          <p:nvPr>
            <p:custDataLst>
              <p:tags r:id="rId1"/>
            </p:custDataLst>
          </p:nvPr>
        </p:nvSpPr>
        <p:spPr>
          <a:xfrm>
            <a:off x="2414161" y="4122288"/>
            <a:ext cx="7357453" cy="192487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74" name="椭圆 263"/>
          <p:cNvSpPr/>
          <p:nvPr>
            <p:custDataLst>
              <p:tags r:id="rId2"/>
            </p:custDataLst>
          </p:nvPr>
        </p:nvSpPr>
        <p:spPr>
          <a:xfrm>
            <a:off x="3266425" y="4202678"/>
            <a:ext cx="5578309" cy="165301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76" name="椭圆 264"/>
          <p:cNvSpPr/>
          <p:nvPr>
            <p:custDataLst>
              <p:tags r:id="rId3"/>
            </p:custDataLst>
          </p:nvPr>
        </p:nvSpPr>
        <p:spPr>
          <a:xfrm>
            <a:off x="4064442" y="4439272"/>
            <a:ext cx="3981376" cy="11797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78" name="椭圆 265"/>
          <p:cNvSpPr/>
          <p:nvPr>
            <p:custDataLst>
              <p:tags r:id="rId4"/>
            </p:custDataLst>
          </p:nvPr>
        </p:nvSpPr>
        <p:spPr>
          <a:xfrm>
            <a:off x="4738932" y="4639267"/>
            <a:ext cx="2632144" cy="77998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80" name="椭圆 266"/>
          <p:cNvSpPr/>
          <p:nvPr>
            <p:custDataLst>
              <p:tags r:id="rId5"/>
            </p:custDataLst>
          </p:nvPr>
        </p:nvSpPr>
        <p:spPr>
          <a:xfrm>
            <a:off x="5430416" y="4843836"/>
            <a:ext cx="1514022" cy="44865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704" y="4769329"/>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2" name="椭圆 268"/>
          <p:cNvSpPr/>
          <p:nvPr>
            <p:custDataLst>
              <p:tags r:id="rId7"/>
            </p:custDataLst>
          </p:nvPr>
        </p:nvSpPr>
        <p:spPr>
          <a:xfrm flipV="1">
            <a:off x="2778203" y="4583059"/>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84" name="椭圆 269"/>
          <p:cNvSpPr/>
          <p:nvPr>
            <p:custDataLst>
              <p:tags r:id="rId8"/>
            </p:custDataLst>
          </p:nvPr>
        </p:nvSpPr>
        <p:spPr>
          <a:xfrm flipV="1">
            <a:off x="2820032" y="4625542"/>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86" name="椭圆 270"/>
          <p:cNvSpPr/>
          <p:nvPr>
            <p:custDataLst>
              <p:tags r:id="rId9"/>
            </p:custDataLst>
          </p:nvPr>
        </p:nvSpPr>
        <p:spPr>
          <a:xfrm flipV="1">
            <a:off x="7787212" y="3768703"/>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40152" y="3883733"/>
            <a:ext cx="0" cy="192487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8" name="椭圆 272"/>
          <p:cNvSpPr/>
          <p:nvPr>
            <p:custDataLst>
              <p:tags r:id="rId11"/>
            </p:custDataLst>
          </p:nvPr>
        </p:nvSpPr>
        <p:spPr>
          <a:xfrm flipV="1">
            <a:off x="4010195" y="3643216"/>
            <a:ext cx="387643" cy="387631"/>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3000" y="4062812"/>
            <a:ext cx="0" cy="101710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1022" y="3750403"/>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0" name="椭圆 275"/>
          <p:cNvSpPr/>
          <p:nvPr>
            <p:custDataLst>
              <p:tags r:id="rId14"/>
            </p:custDataLst>
          </p:nvPr>
        </p:nvSpPr>
        <p:spPr>
          <a:xfrm flipV="1">
            <a:off x="7039521" y="3564134"/>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92" name="椭圆 276"/>
          <p:cNvSpPr/>
          <p:nvPr>
            <p:custDataLst>
              <p:tags r:id="rId15"/>
            </p:custDataLst>
          </p:nvPr>
        </p:nvSpPr>
        <p:spPr>
          <a:xfrm flipV="1">
            <a:off x="7081350" y="3606616"/>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94" name="椭圆 277"/>
          <p:cNvSpPr/>
          <p:nvPr>
            <p:custDataLst>
              <p:tags r:id="rId16"/>
            </p:custDataLst>
          </p:nvPr>
        </p:nvSpPr>
        <p:spPr>
          <a:xfrm flipV="1">
            <a:off x="3758568" y="4424894"/>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508" y="4539923"/>
            <a:ext cx="0" cy="111300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6" name="椭圆 279"/>
          <p:cNvSpPr/>
          <p:nvPr>
            <p:custDataLst>
              <p:tags r:id="rId18"/>
            </p:custDataLst>
          </p:nvPr>
        </p:nvSpPr>
        <p:spPr>
          <a:xfrm flipV="1">
            <a:off x="8529675" y="4660835"/>
            <a:ext cx="264050" cy="26404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390" y="4953637"/>
            <a:ext cx="0" cy="41291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8" name="椭圆 281"/>
          <p:cNvSpPr/>
          <p:nvPr>
            <p:custDataLst>
              <p:tags r:id="rId20"/>
            </p:custDataLst>
          </p:nvPr>
        </p:nvSpPr>
        <p:spPr>
          <a:xfrm flipV="1">
            <a:off x="4949384" y="4972591"/>
            <a:ext cx="327074" cy="32706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164" y="5351665"/>
            <a:ext cx="0" cy="7225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00" name="图形 15"/>
          <p:cNvSpPr/>
          <p:nvPr>
            <p:custDataLst>
              <p:tags r:id="rId22"/>
            </p:custDataLst>
          </p:nvPr>
        </p:nvSpPr>
        <p:spPr>
          <a:xfrm>
            <a:off x="5016702" y="5042523"/>
            <a:ext cx="187022" cy="182234"/>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2" name="图形 19"/>
          <p:cNvSpPr/>
          <p:nvPr>
            <p:custDataLst>
              <p:tags r:id="rId23"/>
            </p:custDataLst>
          </p:nvPr>
        </p:nvSpPr>
        <p:spPr>
          <a:xfrm>
            <a:off x="8597647" y="4734689"/>
            <a:ext cx="128082" cy="115339"/>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4" name="图形 27"/>
          <p:cNvSpPr/>
          <p:nvPr>
            <p:custDataLst>
              <p:tags r:id="rId24"/>
            </p:custDataLst>
          </p:nvPr>
        </p:nvSpPr>
        <p:spPr>
          <a:xfrm>
            <a:off x="4113460" y="3767396"/>
            <a:ext cx="181128" cy="139307"/>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6" name="任意多边形: 形状 286"/>
          <p:cNvSpPr/>
          <p:nvPr>
            <p:custDataLst>
              <p:tags r:id="rId25"/>
            </p:custDataLst>
          </p:nvPr>
        </p:nvSpPr>
        <p:spPr>
          <a:xfrm>
            <a:off x="5421266" y="3716417"/>
            <a:ext cx="1343206" cy="134321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8" name="正文"/>
          <p:cNvSpPr txBox="1"/>
          <p:nvPr>
            <p:custDataLst>
              <p:tags r:id="rId26"/>
            </p:custDataLst>
          </p:nvPr>
        </p:nvSpPr>
        <p:spPr>
          <a:xfrm>
            <a:off x="608330" y="3788964"/>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交通拥堵：城市交通拥堵问题日益严重，影响出行效率和交通安全</a:t>
            </a:r>
            <a:endParaRPr altLang="en-US" dirty="0" sz="1200" lang="zh-CN" spc="150">
              <a:solidFill>
                <a:schemeClr val="tx1">
                  <a:lumMod val="65000"/>
                  <a:lumOff val="35000"/>
                </a:schemeClr>
              </a:solidFill>
              <a:latin typeface="+mn-ea"/>
              <a:sym typeface="+mn-ea"/>
            </a:endParaRPr>
          </a:p>
        </p:txBody>
      </p:sp>
      <p:sp>
        <p:nvSpPr>
          <p:cNvPr id="1049110" name="正文"/>
          <p:cNvSpPr txBox="1"/>
          <p:nvPr>
            <p:custDataLst>
              <p:tags r:id="rId27"/>
            </p:custDataLst>
          </p:nvPr>
        </p:nvSpPr>
        <p:spPr>
          <a:xfrm>
            <a:off x="9419846" y="3788964"/>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交通规划不合理：交通规划不合理导致出行效率低下，浪费资源</a:t>
            </a:r>
            <a:endParaRPr altLang="en-US" dirty="0" sz="1200" lang="zh-CN" spc="150">
              <a:solidFill>
                <a:schemeClr val="tx1">
                  <a:lumMod val="65000"/>
                  <a:lumOff val="35000"/>
                </a:schemeClr>
              </a:solidFill>
              <a:latin typeface="+mn-ea"/>
              <a:sym typeface="+mn-ea"/>
            </a:endParaRPr>
          </a:p>
        </p:txBody>
      </p:sp>
      <p:sp>
        <p:nvSpPr>
          <p:cNvPr id="1049112" name="正文"/>
          <p:cNvSpPr txBox="1"/>
          <p:nvPr>
            <p:custDataLst>
              <p:tags r:id="rId28"/>
            </p:custDataLst>
          </p:nvPr>
        </p:nvSpPr>
        <p:spPr>
          <a:xfrm>
            <a:off x="7063703" y="1665495"/>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环保问题：交通排放对环境造成污染，需要采取措施降低污染排放</a:t>
            </a:r>
            <a:endParaRPr altLang="en-US" dirty="0" sz="1200" lang="zh-CN" spc="150">
              <a:solidFill>
                <a:schemeClr val="tx1">
                  <a:lumMod val="65000"/>
                  <a:lumOff val="35000"/>
                </a:schemeClr>
              </a:solidFill>
              <a:latin typeface="+mn-ea"/>
              <a:sym typeface="+mn-ea"/>
            </a:endParaRPr>
          </a:p>
        </p:txBody>
      </p:sp>
      <p:sp>
        <p:nvSpPr>
          <p:cNvPr id="1049114" name="正文"/>
          <p:cNvSpPr txBox="1"/>
          <p:nvPr>
            <p:custDataLst>
              <p:tags r:id="rId29"/>
            </p:custDataLst>
          </p:nvPr>
        </p:nvSpPr>
        <p:spPr>
          <a:xfrm>
            <a:off x="2964473" y="1665495"/>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交通事故：交通事故频发，给人们生命财产带来巨大损失</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48" name="标题 1"/>
          <p:cNvSpPr>
            <a:spLocks noGrp="1"/>
          </p:cNvSpPr>
          <p:nvPr>
            <p:ph type="title" idx="2"/>
          </p:nvPr>
        </p:nvSpPr>
        <p:spPr/>
        <p:txBody>
          <a:bodyPr/>
          <a:p>
            <a:r>
              <a:rPr altLang="en-US" lang="zh-CN"/>
              <a:t>交通规划的发展趋势</a:t>
            </a:r>
            <a:endParaRPr altLang="en-US" lang="zh-CN"/>
          </a:p>
        </p:txBody>
      </p:sp>
      <p:sp>
        <p:nvSpPr>
          <p:cNvPr id="1049150" name="椭圆 262"/>
          <p:cNvSpPr/>
          <p:nvPr>
            <p:custDataLst>
              <p:tags r:id="rId1"/>
            </p:custDataLst>
          </p:nvPr>
        </p:nvSpPr>
        <p:spPr>
          <a:xfrm>
            <a:off x="2414161" y="4122288"/>
            <a:ext cx="7357453" cy="192487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2" name="椭圆 263"/>
          <p:cNvSpPr/>
          <p:nvPr>
            <p:custDataLst>
              <p:tags r:id="rId2"/>
            </p:custDataLst>
          </p:nvPr>
        </p:nvSpPr>
        <p:spPr>
          <a:xfrm>
            <a:off x="3266425" y="4202678"/>
            <a:ext cx="5578309" cy="165301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4" name="椭圆 264"/>
          <p:cNvSpPr/>
          <p:nvPr>
            <p:custDataLst>
              <p:tags r:id="rId3"/>
            </p:custDataLst>
          </p:nvPr>
        </p:nvSpPr>
        <p:spPr>
          <a:xfrm>
            <a:off x="4064442" y="4439272"/>
            <a:ext cx="3981376" cy="11797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6" name="椭圆 265"/>
          <p:cNvSpPr/>
          <p:nvPr>
            <p:custDataLst>
              <p:tags r:id="rId4"/>
            </p:custDataLst>
          </p:nvPr>
        </p:nvSpPr>
        <p:spPr>
          <a:xfrm>
            <a:off x="4738932" y="4639267"/>
            <a:ext cx="2632144" cy="77998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8" name="椭圆 266"/>
          <p:cNvSpPr/>
          <p:nvPr>
            <p:custDataLst>
              <p:tags r:id="rId5"/>
            </p:custDataLst>
          </p:nvPr>
        </p:nvSpPr>
        <p:spPr>
          <a:xfrm>
            <a:off x="5430416" y="4843836"/>
            <a:ext cx="1514022" cy="44865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2869704" y="4769329"/>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60" name="椭圆 268"/>
          <p:cNvSpPr/>
          <p:nvPr>
            <p:custDataLst>
              <p:tags r:id="rId7"/>
            </p:custDataLst>
          </p:nvPr>
        </p:nvSpPr>
        <p:spPr>
          <a:xfrm flipV="1">
            <a:off x="2778203" y="4583059"/>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62" name="椭圆 269"/>
          <p:cNvSpPr/>
          <p:nvPr>
            <p:custDataLst>
              <p:tags r:id="rId8"/>
            </p:custDataLst>
          </p:nvPr>
        </p:nvSpPr>
        <p:spPr>
          <a:xfrm flipV="1">
            <a:off x="2820032" y="4625542"/>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64" name="椭圆 270"/>
          <p:cNvSpPr/>
          <p:nvPr>
            <p:custDataLst>
              <p:tags r:id="rId9"/>
            </p:custDataLst>
          </p:nvPr>
        </p:nvSpPr>
        <p:spPr>
          <a:xfrm flipV="1">
            <a:off x="7787212" y="3768703"/>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840152" y="3883733"/>
            <a:ext cx="0" cy="192487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66" name="椭圆 272"/>
          <p:cNvSpPr/>
          <p:nvPr>
            <p:custDataLst>
              <p:tags r:id="rId11"/>
            </p:custDataLst>
          </p:nvPr>
        </p:nvSpPr>
        <p:spPr>
          <a:xfrm flipV="1">
            <a:off x="4010195" y="3643216"/>
            <a:ext cx="387643" cy="387631"/>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03000" y="4062812"/>
            <a:ext cx="0" cy="101710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131022" y="3750403"/>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68" name="椭圆 275"/>
          <p:cNvSpPr/>
          <p:nvPr>
            <p:custDataLst>
              <p:tags r:id="rId14"/>
            </p:custDataLst>
          </p:nvPr>
        </p:nvSpPr>
        <p:spPr>
          <a:xfrm flipV="1">
            <a:off x="7039521" y="3564134"/>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70" name="椭圆 276"/>
          <p:cNvSpPr/>
          <p:nvPr>
            <p:custDataLst>
              <p:tags r:id="rId15"/>
            </p:custDataLst>
          </p:nvPr>
        </p:nvSpPr>
        <p:spPr>
          <a:xfrm flipV="1">
            <a:off x="7081350" y="3606616"/>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72" name="椭圆 277"/>
          <p:cNvSpPr/>
          <p:nvPr>
            <p:custDataLst>
              <p:tags r:id="rId16"/>
            </p:custDataLst>
          </p:nvPr>
        </p:nvSpPr>
        <p:spPr>
          <a:xfrm flipV="1">
            <a:off x="3758568" y="4424894"/>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811508" y="4539923"/>
            <a:ext cx="0" cy="111300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4" name="椭圆 279"/>
          <p:cNvSpPr/>
          <p:nvPr>
            <p:custDataLst>
              <p:tags r:id="rId18"/>
            </p:custDataLst>
          </p:nvPr>
        </p:nvSpPr>
        <p:spPr>
          <a:xfrm flipV="1">
            <a:off x="8529675" y="4660835"/>
            <a:ext cx="264050" cy="26404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660390" y="4953637"/>
            <a:ext cx="0" cy="41291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6" name="椭圆 281"/>
          <p:cNvSpPr/>
          <p:nvPr>
            <p:custDataLst>
              <p:tags r:id="rId20"/>
            </p:custDataLst>
          </p:nvPr>
        </p:nvSpPr>
        <p:spPr>
          <a:xfrm flipV="1">
            <a:off x="4949384" y="4972591"/>
            <a:ext cx="327074" cy="32706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10164" y="5351665"/>
            <a:ext cx="0" cy="7225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8" name="图形 15"/>
          <p:cNvSpPr/>
          <p:nvPr>
            <p:custDataLst>
              <p:tags r:id="rId22"/>
            </p:custDataLst>
          </p:nvPr>
        </p:nvSpPr>
        <p:spPr>
          <a:xfrm>
            <a:off x="5016702" y="5042523"/>
            <a:ext cx="187022" cy="182234"/>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80" name="图形 19"/>
          <p:cNvSpPr/>
          <p:nvPr>
            <p:custDataLst>
              <p:tags r:id="rId23"/>
            </p:custDataLst>
          </p:nvPr>
        </p:nvSpPr>
        <p:spPr>
          <a:xfrm>
            <a:off x="8597647" y="4734689"/>
            <a:ext cx="128082" cy="115339"/>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82" name="图形 27"/>
          <p:cNvSpPr/>
          <p:nvPr>
            <p:custDataLst>
              <p:tags r:id="rId24"/>
            </p:custDataLst>
          </p:nvPr>
        </p:nvSpPr>
        <p:spPr>
          <a:xfrm>
            <a:off x="4113460" y="3767396"/>
            <a:ext cx="181128" cy="139307"/>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84" name="任意多边形: 形状 286"/>
          <p:cNvSpPr/>
          <p:nvPr>
            <p:custDataLst>
              <p:tags r:id="rId25"/>
            </p:custDataLst>
          </p:nvPr>
        </p:nvSpPr>
        <p:spPr>
          <a:xfrm>
            <a:off x="5421266" y="3716417"/>
            <a:ext cx="1343206" cy="134321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86" name="正文"/>
          <p:cNvSpPr txBox="1"/>
          <p:nvPr>
            <p:custDataLst>
              <p:tags r:id="rId26"/>
            </p:custDataLst>
          </p:nvPr>
        </p:nvSpPr>
        <p:spPr>
          <a:xfrm>
            <a:off x="608330" y="3788964"/>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智能化：利用人工智能技术提高交通规划的效率和准确性</a:t>
            </a:r>
            <a:endParaRPr altLang="en-US" dirty="0" sz="1200" lang="zh-CN" spc="150">
              <a:solidFill>
                <a:schemeClr val="tx1">
                  <a:lumMod val="65000"/>
                  <a:lumOff val="35000"/>
                </a:schemeClr>
              </a:solidFill>
              <a:latin typeface="+mn-ea"/>
              <a:sym typeface="+mn-ea"/>
            </a:endParaRPr>
          </a:p>
        </p:txBody>
      </p:sp>
      <p:sp>
        <p:nvSpPr>
          <p:cNvPr id="1049188" name="正文"/>
          <p:cNvSpPr txBox="1"/>
          <p:nvPr>
            <p:custDataLst>
              <p:tags r:id="rId27"/>
            </p:custDataLst>
          </p:nvPr>
        </p:nvSpPr>
        <p:spPr>
          <a:xfrm>
            <a:off x="9419846" y="3788964"/>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综合化：将交通规划与城市规划、土地利用等相结合，实现综合交通发展</a:t>
            </a:r>
            <a:endParaRPr altLang="en-US" dirty="0" sz="1200" lang="zh-CN" spc="150">
              <a:solidFill>
                <a:schemeClr val="tx1">
                  <a:lumMod val="65000"/>
                  <a:lumOff val="35000"/>
                </a:schemeClr>
              </a:solidFill>
              <a:latin typeface="+mn-ea"/>
              <a:sym typeface="+mn-ea"/>
            </a:endParaRPr>
          </a:p>
        </p:txBody>
      </p:sp>
      <p:sp>
        <p:nvSpPr>
          <p:cNvPr id="1049190" name="正文"/>
          <p:cNvSpPr txBox="1"/>
          <p:nvPr>
            <p:custDataLst>
              <p:tags r:id="rId28"/>
            </p:custDataLst>
          </p:nvPr>
        </p:nvSpPr>
        <p:spPr>
          <a:xfrm>
            <a:off x="7063703" y="1665495"/>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共享化：发展共享交通，提高交通资源利用效率</a:t>
            </a:r>
            <a:endParaRPr altLang="en-US" dirty="0" sz="1200" lang="zh-CN" spc="150">
              <a:solidFill>
                <a:schemeClr val="tx1">
                  <a:lumMod val="65000"/>
                  <a:lumOff val="35000"/>
                </a:schemeClr>
              </a:solidFill>
              <a:latin typeface="+mn-ea"/>
              <a:sym typeface="+mn-ea"/>
            </a:endParaRPr>
          </a:p>
        </p:txBody>
      </p:sp>
      <p:sp>
        <p:nvSpPr>
          <p:cNvPr id="1049192" name="正文"/>
          <p:cNvSpPr txBox="1"/>
          <p:nvPr>
            <p:custDataLst>
              <p:tags r:id="rId29"/>
            </p:custDataLst>
          </p:nvPr>
        </p:nvSpPr>
        <p:spPr>
          <a:xfrm>
            <a:off x="2964473" y="1665495"/>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绿色化：推广低碳出行方式，减少交通对环境的影响</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26"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228" name="标题 3"/>
          <p:cNvSpPr>
            <a:spLocks noGrp="1"/>
          </p:cNvSpPr>
          <p:nvPr>
            <p:ph type="title" idx="1"/>
            <p:custDataLst>
              <p:tags r:id="rId2"/>
            </p:custDataLst>
          </p:nvPr>
        </p:nvSpPr>
        <p:spPr/>
        <p:txBody>
          <a:bodyPr/>
          <a:p>
            <a:r>
              <a:rPr altLang="en-US" lang="zh-CN"/>
              <a:t>人工智能在交通规划中的应用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90" name="标题 1"/>
          <p:cNvSpPr>
            <a:spLocks noGrp="1"/>
          </p:cNvSpPr>
          <p:nvPr>
            <p:ph type="title" idx="2"/>
          </p:nvPr>
        </p:nvSpPr>
        <p:spPr/>
        <p:txBody>
          <a:bodyPr/>
          <a:p>
            <a:r>
              <a:rPr altLang="en-US" lang="zh-CN"/>
              <a:t>人工智能技术介绍</a:t>
            </a:r>
            <a:endParaRPr altLang="en-US" lang="zh-CN"/>
          </a:p>
        </p:txBody>
      </p:sp>
      <p:sp>
        <p:nvSpPr>
          <p:cNvPr id="1049292" name="对角圆角矩形 15"/>
          <p:cNvSpPr/>
          <p:nvPr>
            <p:custDataLst>
              <p:tags r:id="rId1"/>
            </p:custDataLst>
          </p:nvPr>
        </p:nvSpPr>
        <p:spPr>
          <a:xfrm>
            <a:off x="1499600" y="4193833"/>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4" name="对角圆角矩形 16"/>
          <p:cNvSpPr/>
          <p:nvPr>
            <p:custDataLst>
              <p:tags r:id="rId2"/>
            </p:custDataLst>
          </p:nvPr>
        </p:nvSpPr>
        <p:spPr>
          <a:xfrm>
            <a:off x="1499600" y="4053207"/>
            <a:ext cx="559151" cy="53355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6" name="直角三角形 17"/>
          <p:cNvSpPr/>
          <p:nvPr>
            <p:custDataLst>
              <p:tags r:id="rId3"/>
            </p:custDataLst>
          </p:nvPr>
        </p:nvSpPr>
        <p:spPr>
          <a:xfrm>
            <a:off x="2058876" y="4053852"/>
            <a:ext cx="84245" cy="14040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8" name="文本框 27"/>
          <p:cNvSpPr txBox="1"/>
          <p:nvPr>
            <p:custDataLst>
              <p:tags r:id="rId4"/>
            </p:custDataLst>
          </p:nvPr>
        </p:nvSpPr>
        <p:spPr>
          <a:xfrm>
            <a:off x="2095000" y="4204799"/>
            <a:ext cx="8300931" cy="76101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人工智能在交通规划中的应用：智能交通信号控制、智能车辆导航、智能停车管理等</a:t>
            </a:r>
            <a:endParaRPr altLang="zh-CN" dirty="0" lang="en-US">
              <a:solidFill>
                <a:schemeClr val="dk1">
                  <a:lumMod val="80000"/>
                  <a:lumOff val="20000"/>
                </a:schemeClr>
              </a:solidFill>
              <a:latin typeface="+mn-ea"/>
              <a:sym typeface="+mn-ea"/>
            </a:endParaRPr>
          </a:p>
        </p:txBody>
      </p:sp>
      <p:sp>
        <p:nvSpPr>
          <p:cNvPr id="1049300" name="对角圆角矩形 52"/>
          <p:cNvSpPr/>
          <p:nvPr>
            <p:custDataLst>
              <p:tags r:id="rId5"/>
            </p:custDataLst>
          </p:nvPr>
        </p:nvSpPr>
        <p:spPr>
          <a:xfrm>
            <a:off x="1499600" y="1631615"/>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2" name="对角圆角矩形 53"/>
          <p:cNvSpPr/>
          <p:nvPr>
            <p:custDataLst>
              <p:tags r:id="rId6"/>
            </p:custDataLst>
          </p:nvPr>
        </p:nvSpPr>
        <p:spPr>
          <a:xfrm>
            <a:off x="1499600" y="1490345"/>
            <a:ext cx="559151" cy="53355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4" name="直角三角形 54"/>
          <p:cNvSpPr/>
          <p:nvPr>
            <p:custDataLst>
              <p:tags r:id="rId7"/>
            </p:custDataLst>
          </p:nvPr>
        </p:nvSpPr>
        <p:spPr>
          <a:xfrm>
            <a:off x="2058876" y="1490990"/>
            <a:ext cx="84245" cy="14040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6" name="文本框 56"/>
          <p:cNvSpPr txBox="1"/>
          <p:nvPr>
            <p:custDataLst>
              <p:tags r:id="rId8"/>
            </p:custDataLst>
          </p:nvPr>
        </p:nvSpPr>
        <p:spPr>
          <a:xfrm>
            <a:off x="2095000" y="1634841"/>
            <a:ext cx="8300931" cy="76101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人工智能的定义和发展历程</a:t>
            </a:r>
            <a:endParaRPr altLang="en-US" dirty="0" sz="1600" lang="zh-CN">
              <a:solidFill>
                <a:schemeClr val="dk1">
                  <a:lumMod val="80000"/>
                  <a:lumOff val="20000"/>
                </a:schemeClr>
              </a:solidFill>
              <a:latin typeface="+mn-ea"/>
              <a:sym typeface="+mn-ea"/>
            </a:endParaRPr>
          </a:p>
        </p:txBody>
      </p:sp>
      <p:sp>
        <p:nvSpPr>
          <p:cNvPr id="1049308" name="对角圆角矩形 5"/>
          <p:cNvSpPr/>
          <p:nvPr>
            <p:custDataLst>
              <p:tags r:id="rId9"/>
            </p:custDataLst>
          </p:nvPr>
        </p:nvSpPr>
        <p:spPr>
          <a:xfrm>
            <a:off x="1499600" y="2912724"/>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0" name="对角圆角矩形 6"/>
          <p:cNvSpPr/>
          <p:nvPr>
            <p:custDataLst>
              <p:tags r:id="rId10"/>
            </p:custDataLst>
          </p:nvPr>
        </p:nvSpPr>
        <p:spPr>
          <a:xfrm>
            <a:off x="1499600" y="2771454"/>
            <a:ext cx="559151" cy="53355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2" name="直角三角形 7"/>
          <p:cNvSpPr/>
          <p:nvPr>
            <p:custDataLst>
              <p:tags r:id="rId11"/>
            </p:custDataLst>
          </p:nvPr>
        </p:nvSpPr>
        <p:spPr>
          <a:xfrm>
            <a:off x="2058876" y="2772744"/>
            <a:ext cx="84245" cy="14040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4" name="文本框 8"/>
          <p:cNvSpPr txBox="1"/>
          <p:nvPr>
            <p:custDataLst>
              <p:tags r:id="rId12"/>
            </p:custDataLst>
          </p:nvPr>
        </p:nvSpPr>
        <p:spPr>
          <a:xfrm>
            <a:off x="2095000" y="2923690"/>
            <a:ext cx="8300931" cy="76101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人工智能的主要技术：机器学习、深度学习、自然语言处理等</a:t>
            </a:r>
            <a:endParaRPr altLang="en-US" dirty="0" sz="1600" lang="zh-CN">
              <a:solidFill>
                <a:schemeClr val="dk1">
                  <a:lumMod val="80000"/>
                  <a:lumOff val="20000"/>
                </a:schemeClr>
              </a:solidFill>
              <a:latin typeface="+mn-ea"/>
              <a:sym typeface="+mn-ea"/>
            </a:endParaRPr>
          </a:p>
        </p:txBody>
      </p:sp>
      <p:sp>
        <p:nvSpPr>
          <p:cNvPr id="1049316" name="对角圆角矩形 9"/>
          <p:cNvSpPr/>
          <p:nvPr>
            <p:custDataLst>
              <p:tags r:id="rId13"/>
            </p:custDataLst>
          </p:nvPr>
        </p:nvSpPr>
        <p:spPr>
          <a:xfrm>
            <a:off x="1499600" y="5475586"/>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8" name="对角圆角矩形 10"/>
          <p:cNvSpPr/>
          <p:nvPr>
            <p:custDataLst>
              <p:tags r:id="rId14"/>
            </p:custDataLst>
          </p:nvPr>
        </p:nvSpPr>
        <p:spPr>
          <a:xfrm>
            <a:off x="1499600" y="5334316"/>
            <a:ext cx="559151" cy="53355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0" name="直角三角形 11"/>
          <p:cNvSpPr/>
          <p:nvPr>
            <p:custDataLst>
              <p:tags r:id="rId15"/>
            </p:custDataLst>
          </p:nvPr>
        </p:nvSpPr>
        <p:spPr>
          <a:xfrm>
            <a:off x="2058876" y="5334961"/>
            <a:ext cx="84245" cy="140408"/>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2" name="文本框 12"/>
          <p:cNvSpPr txBox="1"/>
          <p:nvPr>
            <p:custDataLst>
              <p:tags r:id="rId16"/>
            </p:custDataLst>
          </p:nvPr>
        </p:nvSpPr>
        <p:spPr>
          <a:xfrm>
            <a:off x="2095000" y="5485907"/>
            <a:ext cx="8300931" cy="76101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人工智能技术对交通规划的影响和未来发展趋势</a:t>
            </a:r>
            <a:endParaRPr altLang="zh-CN" dirty="0" sz="160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56" name="标题 1"/>
          <p:cNvSpPr>
            <a:spLocks noGrp="1"/>
          </p:cNvSpPr>
          <p:nvPr>
            <p:ph type="title" idx="2"/>
          </p:nvPr>
        </p:nvSpPr>
        <p:spPr/>
        <p:txBody>
          <a:bodyPr/>
          <a:p>
            <a:r>
              <a:rPr altLang="en-US" lang="zh-CN"/>
              <a:t>人工智能在交通规划中的应用场景</a:t>
            </a:r>
            <a:endParaRPr altLang="en-US" lang="zh-CN"/>
          </a:p>
        </p:txBody>
      </p:sp>
      <p:sp>
        <p:nvSpPr>
          <p:cNvPr id="1049358" name="矩形 3"/>
          <p:cNvSpPr/>
          <p:nvPr>
            <p:custDataLst>
              <p:tags r:id="rId1"/>
            </p:custDataLst>
          </p:nvPr>
        </p:nvSpPr>
        <p:spPr>
          <a:xfrm>
            <a:off x="2644048" y="5184101"/>
            <a:ext cx="3618426" cy="396874"/>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0" name="任意多边形 5"/>
          <p:cNvSpPr/>
          <p:nvPr>
            <p:custDataLst>
              <p:tags r:id="rId2"/>
            </p:custDataLst>
          </p:nvPr>
        </p:nvSpPr>
        <p:spPr>
          <a:xfrm>
            <a:off x="2703926" y="5187964"/>
            <a:ext cx="3021041" cy="394109"/>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49362" name="正文"/>
          <p:cNvSpPr txBox="1"/>
          <p:nvPr>
            <p:custDataLst>
              <p:tags r:id="rId3"/>
            </p:custDataLst>
          </p:nvPr>
        </p:nvSpPr>
        <p:spPr>
          <a:xfrm>
            <a:off x="3147538" y="5629000"/>
            <a:ext cx="6395343" cy="620528"/>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400" lang="zh-CN" spc="150">
                <a:solidFill>
                  <a:schemeClr val="tx1">
                    <a:lumMod val="65000"/>
                    <a:lumOff val="35000"/>
                  </a:schemeClr>
                </a:solidFill>
                <a:latin typeface="+mn-ea"/>
              </a:rPr>
              <a:t>智能交通安全管理：利用人工智能技术，实时监测道路安全状况和驾驶员行为，及时发现安全隐患并提出预警，保障交通安全。</a:t>
            </a:r>
            <a:endParaRPr altLang="en-US" dirty="0" sz="1400" lang="zh-CN" spc="150">
              <a:solidFill>
                <a:schemeClr val="tx1">
                  <a:lumMod val="65000"/>
                  <a:lumOff val="35000"/>
                </a:schemeClr>
              </a:solidFill>
              <a:latin typeface="+mn-ea"/>
            </a:endParaRPr>
          </a:p>
        </p:txBody>
      </p:sp>
      <p:sp>
        <p:nvSpPr>
          <p:cNvPr id="1049364" name="标题"/>
          <p:cNvSpPr txBox="1"/>
          <p:nvPr>
            <p:custDataLst>
              <p:tags r:id="rId4"/>
            </p:custDataLst>
          </p:nvPr>
        </p:nvSpPr>
        <p:spPr>
          <a:xfrm>
            <a:off x="3105687" y="5183458"/>
            <a:ext cx="2234796" cy="402479"/>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49366" name="矩形 8"/>
          <p:cNvSpPr/>
          <p:nvPr>
            <p:custDataLst>
              <p:tags r:id="rId5"/>
            </p:custDataLst>
          </p:nvPr>
        </p:nvSpPr>
        <p:spPr>
          <a:xfrm>
            <a:off x="2644048" y="3953064"/>
            <a:ext cx="3618426" cy="396874"/>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8" name="任意多边形 5"/>
          <p:cNvSpPr/>
          <p:nvPr>
            <p:custDataLst>
              <p:tags r:id="rId6"/>
            </p:custDataLst>
          </p:nvPr>
        </p:nvSpPr>
        <p:spPr>
          <a:xfrm>
            <a:off x="2703926" y="3956927"/>
            <a:ext cx="3021041" cy="394109"/>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49370" name="正文"/>
          <p:cNvSpPr txBox="1"/>
          <p:nvPr>
            <p:custDataLst>
              <p:tags r:id="rId7"/>
            </p:custDataLst>
          </p:nvPr>
        </p:nvSpPr>
        <p:spPr>
          <a:xfrm>
            <a:off x="3147538" y="4397963"/>
            <a:ext cx="6395343" cy="620528"/>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400" lang="zh-CN" spc="150">
                <a:solidFill>
                  <a:schemeClr val="tx1">
                    <a:lumMod val="65000"/>
                    <a:lumOff val="35000"/>
                  </a:schemeClr>
                </a:solidFill>
                <a:latin typeface="+mn-ea"/>
              </a:rPr>
              <a:t>智能停车管理：通过智能识别和预约系统，实现停车位的自动分配和计费，提高停车场的运营效率和用户体验。</a:t>
            </a:r>
            <a:endParaRPr altLang="en-US" dirty="0" sz="1400" lang="zh-CN" spc="150">
              <a:solidFill>
                <a:schemeClr val="tx1">
                  <a:lumMod val="65000"/>
                  <a:lumOff val="35000"/>
                </a:schemeClr>
              </a:solidFill>
              <a:latin typeface="+mn-ea"/>
            </a:endParaRPr>
          </a:p>
        </p:txBody>
      </p:sp>
      <p:sp>
        <p:nvSpPr>
          <p:cNvPr id="1049372" name="标题"/>
          <p:cNvSpPr txBox="1"/>
          <p:nvPr>
            <p:custDataLst>
              <p:tags r:id="rId8"/>
            </p:custDataLst>
          </p:nvPr>
        </p:nvSpPr>
        <p:spPr>
          <a:xfrm>
            <a:off x="3105687" y="3952420"/>
            <a:ext cx="2234796" cy="402479"/>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49374" name="矩形 23"/>
          <p:cNvSpPr/>
          <p:nvPr>
            <p:custDataLst>
              <p:tags r:id="rId9"/>
            </p:custDataLst>
          </p:nvPr>
        </p:nvSpPr>
        <p:spPr>
          <a:xfrm>
            <a:off x="2644048" y="1490989"/>
            <a:ext cx="3618426" cy="396874"/>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76" name="任意多边形 5"/>
          <p:cNvSpPr/>
          <p:nvPr>
            <p:custDataLst>
              <p:tags r:id="rId10"/>
            </p:custDataLst>
          </p:nvPr>
        </p:nvSpPr>
        <p:spPr>
          <a:xfrm>
            <a:off x="2703926" y="1494852"/>
            <a:ext cx="3021041" cy="394109"/>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49378" name="正文"/>
          <p:cNvSpPr txBox="1"/>
          <p:nvPr>
            <p:custDataLst>
              <p:tags r:id="rId11"/>
            </p:custDataLst>
          </p:nvPr>
        </p:nvSpPr>
        <p:spPr>
          <a:xfrm>
            <a:off x="3147538" y="1935888"/>
            <a:ext cx="6395343" cy="620528"/>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400" lang="zh-CN" spc="150">
                <a:solidFill>
                  <a:schemeClr val="tx1">
                    <a:lumMod val="65000"/>
                    <a:lumOff val="35000"/>
                  </a:schemeClr>
                </a:solidFill>
                <a:latin typeface="+mn-ea"/>
              </a:rPr>
              <a:t>智能交通信号控制：通过实时监测交通流量和路况信息，调整信号灯的配时方案，提高道路通行效率。</a:t>
            </a:r>
            <a:endParaRPr altLang="en-US" dirty="0" sz="1400" lang="zh-CN" spc="150">
              <a:solidFill>
                <a:schemeClr val="tx1">
                  <a:lumMod val="65000"/>
                  <a:lumOff val="35000"/>
                </a:schemeClr>
              </a:solidFill>
              <a:latin typeface="+mn-ea"/>
            </a:endParaRPr>
          </a:p>
        </p:txBody>
      </p:sp>
      <p:sp>
        <p:nvSpPr>
          <p:cNvPr id="1049380" name="标题"/>
          <p:cNvSpPr txBox="1"/>
          <p:nvPr>
            <p:custDataLst>
              <p:tags r:id="rId12"/>
            </p:custDataLst>
          </p:nvPr>
        </p:nvSpPr>
        <p:spPr>
          <a:xfrm>
            <a:off x="3147538" y="1490345"/>
            <a:ext cx="2192947" cy="402479"/>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49382" name="矩形 27"/>
          <p:cNvSpPr/>
          <p:nvPr>
            <p:custDataLst>
              <p:tags r:id="rId13"/>
            </p:custDataLst>
          </p:nvPr>
        </p:nvSpPr>
        <p:spPr>
          <a:xfrm>
            <a:off x="2644048" y="2722026"/>
            <a:ext cx="3618426" cy="396874"/>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4" name="任意多边形 5"/>
          <p:cNvSpPr/>
          <p:nvPr>
            <p:custDataLst>
              <p:tags r:id="rId14"/>
            </p:custDataLst>
          </p:nvPr>
        </p:nvSpPr>
        <p:spPr>
          <a:xfrm>
            <a:off x="2703926" y="2725889"/>
            <a:ext cx="3021041" cy="394109"/>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49386" name="正文"/>
          <p:cNvSpPr txBox="1"/>
          <p:nvPr>
            <p:custDataLst>
              <p:tags r:id="rId15"/>
            </p:custDataLst>
          </p:nvPr>
        </p:nvSpPr>
        <p:spPr>
          <a:xfrm>
            <a:off x="3147538" y="3166925"/>
            <a:ext cx="6395343" cy="620528"/>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400" lang="zh-CN" spc="150">
                <a:solidFill>
                  <a:schemeClr val="tx1">
                    <a:lumMod val="65000"/>
                    <a:lumOff val="35000"/>
                  </a:schemeClr>
                </a:solidFill>
                <a:latin typeface="+mn-ea"/>
              </a:rPr>
              <a:t>智能公交调度：利用大数据和人工智能技术，实时监测公交车辆的位置和客流情况，优化公交线路和调度方案，提高公共交通的效率和舒适度。</a:t>
            </a:r>
            <a:endParaRPr altLang="en-US" dirty="0" sz="1400" lang="zh-CN" spc="150">
              <a:solidFill>
                <a:schemeClr val="tx1">
                  <a:lumMod val="65000"/>
                  <a:lumOff val="35000"/>
                </a:schemeClr>
              </a:solidFill>
              <a:latin typeface="+mn-ea"/>
            </a:endParaRPr>
          </a:p>
        </p:txBody>
      </p:sp>
      <p:sp>
        <p:nvSpPr>
          <p:cNvPr id="1049388" name="标题"/>
          <p:cNvSpPr txBox="1"/>
          <p:nvPr>
            <p:custDataLst>
              <p:tags r:id="rId16"/>
            </p:custDataLst>
          </p:nvPr>
        </p:nvSpPr>
        <p:spPr>
          <a:xfrm>
            <a:off x="3105687" y="2721383"/>
            <a:ext cx="2234796" cy="402479"/>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22" name="标题 1"/>
          <p:cNvSpPr>
            <a:spLocks noGrp="1"/>
          </p:cNvSpPr>
          <p:nvPr>
            <p:ph type="title" idx="2"/>
          </p:nvPr>
        </p:nvSpPr>
        <p:spPr/>
        <p:txBody>
          <a:bodyPr/>
          <a:p>
            <a:r>
              <a:rPr altLang="en-US" lang="zh-CN"/>
              <a:t>人工智能在交通规划中的优势</a:t>
            </a:r>
            <a:endParaRPr altLang="en-US" lang="zh-CN"/>
          </a:p>
        </p:txBody>
      </p:sp>
      <p:sp>
        <p:nvSpPr>
          <p:cNvPr id="1049424" name="任意多边形 35"/>
          <p:cNvSpPr/>
          <p:nvPr>
            <p:custDataLst>
              <p:tags r:id="rId1"/>
            </p:custDataLst>
          </p:nvPr>
        </p:nvSpPr>
        <p:spPr>
          <a:xfrm>
            <a:off x="608330" y="1491604"/>
            <a:ext cx="10970260" cy="104436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426" name="任意多边形 39"/>
          <p:cNvSpPr/>
          <p:nvPr>
            <p:custDataLst>
              <p:tags r:id="rId2"/>
            </p:custDataLst>
          </p:nvPr>
        </p:nvSpPr>
        <p:spPr>
          <a:xfrm>
            <a:off x="691549" y="1581810"/>
            <a:ext cx="10804458" cy="86458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57" name="直接连接符 40"/>
          <p:cNvCxnSpPr>
            <a:cxnSpLocks/>
          </p:cNvCxnSpPr>
          <p:nvPr>
            <p:custDataLst>
              <p:tags r:id="rId3"/>
            </p:custDataLst>
          </p:nvPr>
        </p:nvCxnSpPr>
        <p:spPr>
          <a:xfrm>
            <a:off x="1997003" y="1805421"/>
            <a:ext cx="0" cy="431975"/>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428" name="正文"/>
          <p:cNvSpPr txBox="1"/>
          <p:nvPr>
            <p:custDataLst>
              <p:tags r:id="rId4"/>
            </p:custDataLst>
          </p:nvPr>
        </p:nvSpPr>
        <p:spPr>
          <a:xfrm>
            <a:off x="2260635" y="1567199"/>
            <a:ext cx="9010491" cy="879196"/>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提高交通规划效率：通过大数据分析和机器学习技术，快速处理大量交通数据，减少人工操作和干预，提高规划效率。</a:t>
            </a:r>
            <a:endParaRPr altLang="en-US" dirty="0" lang="zh-CN">
              <a:solidFill>
                <a:schemeClr val="tx1">
                  <a:lumMod val="65000"/>
                  <a:lumOff val="35000"/>
                </a:schemeClr>
              </a:solidFill>
              <a:latin typeface="+中文正文" charset="0"/>
            </a:endParaRPr>
          </a:p>
        </p:txBody>
      </p:sp>
      <p:sp>
        <p:nvSpPr>
          <p:cNvPr id="1049430" name="矩形 42"/>
          <p:cNvSpPr>
            <a:spLocks noChangeAspect="1"/>
          </p:cNvSpPr>
          <p:nvPr>
            <p:custDataLst>
              <p:tags r:id="rId5"/>
            </p:custDataLst>
          </p:nvPr>
        </p:nvSpPr>
        <p:spPr>
          <a:xfrm flipH="1">
            <a:off x="920877" y="1563388"/>
            <a:ext cx="900160" cy="900795"/>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432" name="任意多边形 45"/>
          <p:cNvSpPr/>
          <p:nvPr>
            <p:custDataLst>
              <p:tags r:id="rId6"/>
            </p:custDataLst>
          </p:nvPr>
        </p:nvSpPr>
        <p:spPr>
          <a:xfrm>
            <a:off x="608330" y="2729085"/>
            <a:ext cx="10970260" cy="104436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434" name="任意多边形 46"/>
          <p:cNvSpPr/>
          <p:nvPr>
            <p:custDataLst>
              <p:tags r:id="rId7"/>
            </p:custDataLst>
          </p:nvPr>
        </p:nvSpPr>
        <p:spPr>
          <a:xfrm>
            <a:off x="691549" y="2819292"/>
            <a:ext cx="10804458" cy="86458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59" name="直接连接符 47"/>
          <p:cNvCxnSpPr>
            <a:cxnSpLocks/>
          </p:cNvCxnSpPr>
          <p:nvPr>
            <p:custDataLst>
              <p:tags r:id="rId8"/>
            </p:custDataLst>
          </p:nvPr>
        </p:nvCxnSpPr>
        <p:spPr>
          <a:xfrm>
            <a:off x="1997003" y="3042902"/>
            <a:ext cx="0" cy="431975"/>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436" name="正文"/>
          <p:cNvSpPr txBox="1"/>
          <p:nvPr>
            <p:custDataLst>
              <p:tags r:id="rId9"/>
            </p:custDataLst>
          </p:nvPr>
        </p:nvSpPr>
        <p:spPr>
          <a:xfrm>
            <a:off x="2260635" y="2804681"/>
            <a:ext cx="9010491" cy="879196"/>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优化交通路线规划：人工智能可以根据实时交通信息和历史数据，为交通路线规划提供更加准确和高效的方案，减少拥堵和浪费。</a:t>
            </a:r>
            <a:endParaRPr altLang="en-US" dirty="0" lang="zh-CN">
              <a:solidFill>
                <a:schemeClr val="tx1">
                  <a:lumMod val="65000"/>
                  <a:lumOff val="35000"/>
                </a:schemeClr>
              </a:solidFill>
              <a:latin typeface="+中文正文" charset="0"/>
            </a:endParaRPr>
          </a:p>
        </p:txBody>
      </p:sp>
      <p:sp>
        <p:nvSpPr>
          <p:cNvPr id="1049438" name="矩形 49"/>
          <p:cNvSpPr>
            <a:spLocks noChangeAspect="1"/>
          </p:cNvSpPr>
          <p:nvPr>
            <p:custDataLst>
              <p:tags r:id="rId10"/>
            </p:custDataLst>
          </p:nvPr>
        </p:nvSpPr>
        <p:spPr>
          <a:xfrm flipH="1">
            <a:off x="920877" y="2800869"/>
            <a:ext cx="900160" cy="900795"/>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440" name="任意多边形 51"/>
          <p:cNvSpPr/>
          <p:nvPr>
            <p:custDataLst>
              <p:tags r:id="rId11"/>
            </p:custDataLst>
          </p:nvPr>
        </p:nvSpPr>
        <p:spPr>
          <a:xfrm>
            <a:off x="608330" y="3966567"/>
            <a:ext cx="10970260" cy="104436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442" name="任意多边形 52"/>
          <p:cNvSpPr/>
          <p:nvPr>
            <p:custDataLst>
              <p:tags r:id="rId12"/>
            </p:custDataLst>
          </p:nvPr>
        </p:nvSpPr>
        <p:spPr>
          <a:xfrm>
            <a:off x="691549" y="4056773"/>
            <a:ext cx="10804458" cy="86458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61" name="直接连接符 53"/>
          <p:cNvCxnSpPr>
            <a:cxnSpLocks/>
          </p:cNvCxnSpPr>
          <p:nvPr>
            <p:custDataLst>
              <p:tags r:id="rId13"/>
            </p:custDataLst>
          </p:nvPr>
        </p:nvCxnSpPr>
        <p:spPr>
          <a:xfrm>
            <a:off x="1997003" y="4280384"/>
            <a:ext cx="0" cy="431975"/>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444" name="正文"/>
          <p:cNvSpPr txBox="1"/>
          <p:nvPr>
            <p:custDataLst>
              <p:tags r:id="rId14"/>
            </p:custDataLst>
          </p:nvPr>
        </p:nvSpPr>
        <p:spPr>
          <a:xfrm>
            <a:off x="2260635" y="4042162"/>
            <a:ext cx="9010491" cy="879196"/>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提升交通安全性：人工智能可以通过对交通数据的实时监测和分析，及时发现和预测交通安全隐患，为交通管理部门提供更加准确和及时的预警和应对措施。</a:t>
            </a:r>
            <a:endParaRPr altLang="en-US" dirty="0" lang="zh-CN">
              <a:solidFill>
                <a:schemeClr val="tx1">
                  <a:lumMod val="65000"/>
                  <a:lumOff val="35000"/>
                </a:schemeClr>
              </a:solidFill>
              <a:latin typeface="+中文正文" charset="0"/>
            </a:endParaRPr>
          </a:p>
        </p:txBody>
      </p:sp>
      <p:sp>
        <p:nvSpPr>
          <p:cNvPr id="1049446" name="矩形 55"/>
          <p:cNvSpPr>
            <a:spLocks noChangeAspect="1"/>
          </p:cNvSpPr>
          <p:nvPr>
            <p:custDataLst>
              <p:tags r:id="rId15"/>
            </p:custDataLst>
          </p:nvPr>
        </p:nvSpPr>
        <p:spPr>
          <a:xfrm flipH="1">
            <a:off x="920877" y="4038351"/>
            <a:ext cx="900160" cy="900795"/>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448" name="任意多边形 57"/>
          <p:cNvSpPr/>
          <p:nvPr>
            <p:custDataLst>
              <p:tags r:id="rId16"/>
            </p:custDataLst>
          </p:nvPr>
        </p:nvSpPr>
        <p:spPr>
          <a:xfrm>
            <a:off x="608330" y="5204048"/>
            <a:ext cx="10970260" cy="104436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450" name="任意多边形 58"/>
          <p:cNvSpPr/>
          <p:nvPr>
            <p:custDataLst>
              <p:tags r:id="rId17"/>
            </p:custDataLst>
          </p:nvPr>
        </p:nvSpPr>
        <p:spPr>
          <a:xfrm>
            <a:off x="691549" y="5294255"/>
            <a:ext cx="10804458" cy="86458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63" name="直接连接符 59"/>
          <p:cNvCxnSpPr>
            <a:cxnSpLocks/>
          </p:cNvCxnSpPr>
          <p:nvPr>
            <p:custDataLst>
              <p:tags r:id="rId18"/>
            </p:custDataLst>
          </p:nvPr>
        </p:nvCxnSpPr>
        <p:spPr>
          <a:xfrm>
            <a:off x="1997003" y="5517865"/>
            <a:ext cx="0" cy="431975"/>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452" name="正文"/>
          <p:cNvSpPr txBox="1"/>
          <p:nvPr>
            <p:custDataLst>
              <p:tags r:id="rId19"/>
            </p:custDataLst>
          </p:nvPr>
        </p:nvSpPr>
        <p:spPr>
          <a:xfrm>
            <a:off x="2260635" y="5279644"/>
            <a:ext cx="9010491" cy="879196"/>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促进城市可持续发展：人工智能在交通规划中的应用可以促进城市可持续发展，通过优化交通布局和路线规划，减少对环境的影响，提高城市居民的生活质量。</a:t>
            </a:r>
            <a:endParaRPr altLang="en-US" dirty="0" lang="zh-CN">
              <a:solidFill>
                <a:schemeClr val="tx1">
                  <a:lumMod val="65000"/>
                  <a:lumOff val="35000"/>
                </a:schemeClr>
              </a:solidFill>
              <a:latin typeface="+中文正文" charset="0"/>
            </a:endParaRPr>
          </a:p>
        </p:txBody>
      </p:sp>
      <p:sp>
        <p:nvSpPr>
          <p:cNvPr id="1049454" name="矩形 61"/>
          <p:cNvSpPr>
            <a:spLocks noChangeAspect="1"/>
          </p:cNvSpPr>
          <p:nvPr>
            <p:custDataLst>
              <p:tags r:id="rId20"/>
            </p:custDataLst>
          </p:nvPr>
        </p:nvSpPr>
        <p:spPr>
          <a:xfrm flipH="1">
            <a:off x="920877" y="5275832"/>
            <a:ext cx="900160" cy="900795"/>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88" name="文本占位符 1"/>
          <p:cNvSpPr>
            <a:spLocks noGrp="1"/>
          </p:cNvSpPr>
          <p:nvPr>
            <p:ph type="body" idx="2"/>
            <p:custDataLst>
              <p:tags r:id="rId1"/>
            </p:custDataLst>
          </p:nvPr>
        </p:nvSpPr>
        <p:spPr/>
        <p:txBody>
          <a:bodyPr/>
          <a:p>
            <a:r>
              <a:rPr altLang="en-US" lang="zh-CN"/>
              <a:t>Part Four</a:t>
            </a:r>
            <a:endParaRPr altLang="en-US" lang="zh-CN"/>
          </a:p>
        </p:txBody>
      </p:sp>
      <p:sp>
        <p:nvSpPr>
          <p:cNvPr id="1049490" name="标题 3"/>
          <p:cNvSpPr>
            <a:spLocks noGrp="1"/>
          </p:cNvSpPr>
          <p:nvPr>
            <p:ph type="title" idx="1"/>
            <p:custDataLst>
              <p:tags r:id="rId2"/>
            </p:custDataLst>
          </p:nvPr>
        </p:nvSpPr>
        <p:spPr/>
        <p:txBody>
          <a:bodyPr/>
          <a:p>
            <a:r>
              <a:rPr altLang="en-US" lang="zh-CN"/>
              <a:t>人工智能与交通规划的结合方式</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52" name="标题 1"/>
          <p:cNvSpPr>
            <a:spLocks noGrp="1"/>
          </p:cNvSpPr>
          <p:nvPr>
            <p:ph type="title" idx="2"/>
          </p:nvPr>
        </p:nvSpPr>
        <p:spPr/>
        <p:txBody>
          <a:bodyPr/>
          <a:p>
            <a:r>
              <a:rPr altLang="en-US" lang="zh-CN"/>
              <a:t>数据共享与整合</a:t>
            </a:r>
            <a:endParaRPr altLang="en-US" lang="zh-CN"/>
          </a:p>
        </p:txBody>
      </p:sp>
      <p:sp>
        <p:nvSpPr>
          <p:cNvPr id="1049554" name="矩形 31"/>
          <p:cNvSpPr/>
          <p:nvPr>
            <p:custDataLst>
              <p:tags r:id="rId1"/>
            </p:custDataLst>
          </p:nvPr>
        </p:nvSpPr>
        <p:spPr>
          <a:xfrm>
            <a:off x="2677426" y="1490345"/>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交通规划中数据的收集、整理与共享</a:t>
            </a:r>
            <a:endParaRPr altLang="en-US" dirty="0" sz="1200" lang="zh-CN" spc="150">
              <a:solidFill>
                <a:schemeClr val="tx1">
                  <a:lumMod val="65000"/>
                  <a:lumOff val="35000"/>
                </a:schemeClr>
              </a:solidFill>
              <a:latin typeface="+mn-ea"/>
              <a:sym typeface="+mn-ea"/>
            </a:endParaRPr>
          </a:p>
        </p:txBody>
      </p:sp>
      <p:sp>
        <p:nvSpPr>
          <p:cNvPr id="1049556" name="矩形 4"/>
          <p:cNvSpPr/>
          <p:nvPr>
            <p:custDataLst>
              <p:tags r:id="rId2"/>
            </p:custDataLst>
          </p:nvPr>
        </p:nvSpPr>
        <p:spPr>
          <a:xfrm>
            <a:off x="2677426" y="2725582"/>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人工智能在数据整合中的应用</a:t>
            </a:r>
            <a:endParaRPr altLang="en-US" dirty="0" sz="1200" lang="zh-CN" spc="150">
              <a:solidFill>
                <a:schemeClr val="tx1">
                  <a:lumMod val="65000"/>
                  <a:lumOff val="35000"/>
                </a:schemeClr>
              </a:solidFill>
              <a:latin typeface="+mn-ea"/>
              <a:sym typeface="+mn-ea"/>
            </a:endParaRPr>
          </a:p>
        </p:txBody>
      </p:sp>
      <p:sp>
        <p:nvSpPr>
          <p:cNvPr id="1049558" name="矩形 5"/>
          <p:cNvSpPr/>
          <p:nvPr>
            <p:custDataLst>
              <p:tags r:id="rId3"/>
            </p:custDataLst>
          </p:nvPr>
        </p:nvSpPr>
        <p:spPr>
          <a:xfrm>
            <a:off x="2677426" y="3960819"/>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数据共享与整合对交通规划的影响</a:t>
            </a:r>
            <a:endParaRPr altLang="en-US" dirty="0" sz="1200" lang="zh-CN" spc="150">
              <a:solidFill>
                <a:schemeClr val="tx1">
                  <a:lumMod val="65000"/>
                  <a:lumOff val="35000"/>
                </a:schemeClr>
              </a:solidFill>
              <a:latin typeface="+mn-ea"/>
              <a:sym typeface="+mn-ea"/>
            </a:endParaRPr>
          </a:p>
        </p:txBody>
      </p:sp>
      <p:sp>
        <p:nvSpPr>
          <p:cNvPr id="1049560" name="矩形 7"/>
          <p:cNvSpPr/>
          <p:nvPr>
            <p:custDataLst>
              <p:tags r:id="rId4"/>
            </p:custDataLst>
          </p:nvPr>
        </p:nvSpPr>
        <p:spPr>
          <a:xfrm>
            <a:off x="2677426" y="5196056"/>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未来发展趋势及挑战</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94" name="标题 1"/>
          <p:cNvSpPr>
            <a:spLocks noGrp="1"/>
          </p:cNvSpPr>
          <p:nvPr>
            <p:ph type="title" idx="2"/>
          </p:nvPr>
        </p:nvSpPr>
        <p:spPr/>
        <p:txBody>
          <a:bodyPr/>
          <a:p>
            <a:r>
              <a:rPr altLang="en-US" lang="zh-CN"/>
              <a:t>算法优化与模型构建</a:t>
            </a:r>
            <a:endParaRPr altLang="en-US" lang="zh-CN"/>
          </a:p>
        </p:txBody>
      </p:sp>
      <p:sp>
        <p:nvSpPr>
          <p:cNvPr id="1049596"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8"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00"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算法优化：通过机器学习、深度学习等技术手段，提高交通规划算法的效率和准确性</a:t>
            </a:r>
            <a:endParaRPr altLang="en-US" dirty="0" sz="2000" lang="zh-CN" spc="150">
              <a:solidFill>
                <a:schemeClr val="tx1">
                  <a:lumMod val="85000"/>
                  <a:lumOff val="15000"/>
                </a:schemeClr>
              </a:solidFill>
              <a:latin typeface="+mn-ea"/>
              <a:sym typeface="+mn-ea"/>
            </a:endParaRPr>
          </a:p>
        </p:txBody>
      </p:sp>
      <p:sp>
        <p:nvSpPr>
          <p:cNvPr id="1049602"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4"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6"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模型构建：利用大数据、GIS等技术，建立城市交通模型，为交通规划提供科学依据</a:t>
            </a:r>
            <a:endParaRPr altLang="en-US" dirty="0" sz="2000" lang="zh-CN" spc="150">
              <a:solidFill>
                <a:schemeClr val="tx1">
                  <a:lumMod val="85000"/>
                  <a:lumOff val="15000"/>
                </a:schemeClr>
              </a:solidFill>
              <a:latin typeface="+mn-ea"/>
              <a:sym typeface="+mn-ea"/>
            </a:endParaRPr>
          </a:p>
        </p:txBody>
      </p:sp>
      <p:sp>
        <p:nvSpPr>
          <p:cNvPr id="1049608"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0"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2"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智能交通信号控制：通过实时监测交通流量、路况等信息，调整交通信号灯的配时方案，提高道路通行效率</a:t>
            </a:r>
            <a:endParaRPr altLang="en-US" dirty="0" sz="2000" lang="zh-CN" spc="150">
              <a:solidFill>
                <a:schemeClr val="tx1">
                  <a:lumMod val="85000"/>
                  <a:lumOff val="15000"/>
                </a:schemeClr>
              </a:solidFill>
              <a:latin typeface="+mn-ea"/>
              <a:sym typeface="+mn-ea"/>
            </a:endParaRPr>
          </a:p>
        </p:txBody>
      </p:sp>
      <p:sp>
        <p:nvSpPr>
          <p:cNvPr id="1049614"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6"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8"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智能停车系统：利用物联网、云计算等技术，实现停车位的自动分配、计费等功能，提高停车位的利用率和周转率</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52" name="标题 1"/>
          <p:cNvSpPr>
            <a:spLocks noGrp="1"/>
          </p:cNvSpPr>
          <p:nvPr>
            <p:ph type="title" idx="2"/>
          </p:nvPr>
        </p:nvSpPr>
        <p:spPr/>
        <p:txBody>
          <a:bodyPr/>
          <a:p>
            <a:r>
              <a:rPr altLang="en-US" lang="zh-CN"/>
              <a:t>实时监测与预警系统</a:t>
            </a:r>
            <a:endParaRPr altLang="en-US" lang="zh-CN"/>
          </a:p>
        </p:txBody>
      </p:sp>
      <p:sp>
        <p:nvSpPr>
          <p:cNvPr id="1049654" name="五边形 16"/>
          <p:cNvSpPr/>
          <p:nvPr>
            <p:custDataLst>
              <p:tags r:id="rId1"/>
            </p:custDataLst>
          </p:nvPr>
        </p:nvSpPr>
        <p:spPr>
          <a:xfrm rot="16200000" flipH="1">
            <a:off x="7129095" y="1615777"/>
            <a:ext cx="855651" cy="248976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6" name="五边形 17"/>
          <p:cNvSpPr/>
          <p:nvPr>
            <p:custDataLst>
              <p:tags r:id="rId2"/>
            </p:custDataLst>
          </p:nvPr>
        </p:nvSpPr>
        <p:spPr>
          <a:xfrm rot="16200000" flipH="1">
            <a:off x="7150243"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8" name="任意多边形 18"/>
          <p:cNvSpPr/>
          <p:nvPr>
            <p:custDataLst>
              <p:tags r:id="rId3"/>
            </p:custDataLst>
          </p:nvPr>
        </p:nvSpPr>
        <p:spPr>
          <a:xfrm>
            <a:off x="6439528"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0" name="任意多边形 19"/>
          <p:cNvSpPr/>
          <p:nvPr>
            <p:custDataLst>
              <p:tags r:id="rId4"/>
            </p:custDataLst>
          </p:nvPr>
        </p:nvSpPr>
        <p:spPr>
          <a:xfrm flipV="1">
            <a:off x="6311997" y="1790092"/>
            <a:ext cx="2489761"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2" name="五边形 2"/>
          <p:cNvSpPr/>
          <p:nvPr>
            <p:custDataLst>
              <p:tags r:id="rId5"/>
            </p:custDataLst>
          </p:nvPr>
        </p:nvSpPr>
        <p:spPr>
          <a:xfrm rot="16200000" flipH="1">
            <a:off x="1424787" y="1616418"/>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4" name="五边形 3"/>
          <p:cNvSpPr/>
          <p:nvPr>
            <p:custDataLst>
              <p:tags r:id="rId6"/>
            </p:custDataLst>
          </p:nvPr>
        </p:nvSpPr>
        <p:spPr>
          <a:xfrm rot="16200000" flipH="1">
            <a:off x="1447218"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6" name="任意多边形 4"/>
          <p:cNvSpPr/>
          <p:nvPr>
            <p:custDataLst>
              <p:tags r:id="rId7"/>
            </p:custDataLst>
          </p:nvPr>
        </p:nvSpPr>
        <p:spPr>
          <a:xfrm>
            <a:off x="736502"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8" name="任意多边形 5"/>
          <p:cNvSpPr/>
          <p:nvPr>
            <p:custDataLst>
              <p:tags r:id="rId8"/>
            </p:custDataLst>
          </p:nvPr>
        </p:nvSpPr>
        <p:spPr>
          <a:xfrm flipV="1">
            <a:off x="608330" y="1790092"/>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02"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实时监测交通流量：通过传感器和摄像头等设备实时监测交通流量，为交通规划提供数据支持</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528" y="3139105"/>
            <a:ext cx="2234158" cy="2012943"/>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智能调度：根据实时监测数据和预警信息，对交通信号灯、公交车辆等进行智能调度，提高交通效率</a:t>
            </a:r>
            <a:endParaRPr dirty="0" sz="2000" err="1">
              <a:solidFill>
                <a:schemeClr val="tx1">
                  <a:lumMod val="75000"/>
                  <a:lumOff val="25000"/>
                </a:schemeClr>
              </a:solidFill>
              <a:latin typeface="+mn-ea"/>
              <a:ea typeface="+mn-ea"/>
              <a:cs typeface="+mn-ea"/>
              <a:sym typeface="+mn-lt"/>
            </a:endParaRPr>
          </a:p>
        </p:txBody>
      </p:sp>
      <p:sp>
        <p:nvSpPr>
          <p:cNvPr id="1049674" name="五边形 9"/>
          <p:cNvSpPr/>
          <p:nvPr>
            <p:custDataLst>
              <p:tags r:id="rId11"/>
            </p:custDataLst>
          </p:nvPr>
        </p:nvSpPr>
        <p:spPr>
          <a:xfrm rot="16200000" flipH="1">
            <a:off x="4350320" y="1629236"/>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6" name="五边形 10"/>
          <p:cNvSpPr/>
          <p:nvPr>
            <p:custDataLst>
              <p:tags r:id="rId12"/>
            </p:custDataLst>
          </p:nvPr>
        </p:nvSpPr>
        <p:spPr>
          <a:xfrm rot="16200000" flipH="1">
            <a:off x="4372109" y="4402243"/>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8" name="任意多边形 11"/>
          <p:cNvSpPr/>
          <p:nvPr>
            <p:custDataLst>
              <p:tags r:id="rId13"/>
            </p:custDataLst>
          </p:nvPr>
        </p:nvSpPr>
        <p:spPr>
          <a:xfrm>
            <a:off x="3661394" y="2441848"/>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80" name="任意多边形 12"/>
          <p:cNvSpPr/>
          <p:nvPr>
            <p:custDataLst>
              <p:tags r:id="rId14"/>
            </p:custDataLst>
          </p:nvPr>
        </p:nvSpPr>
        <p:spPr>
          <a:xfrm flipV="1">
            <a:off x="3533862" y="1803550"/>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2" name="五边形 23"/>
          <p:cNvSpPr/>
          <p:nvPr>
            <p:custDataLst>
              <p:tags r:id="rId15"/>
            </p:custDataLst>
          </p:nvPr>
        </p:nvSpPr>
        <p:spPr>
          <a:xfrm rot="16200000" flipH="1">
            <a:off x="9906588" y="1654229"/>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4" name="五边形 24"/>
          <p:cNvSpPr/>
          <p:nvPr>
            <p:custDataLst>
              <p:tags r:id="rId16"/>
            </p:custDataLst>
          </p:nvPr>
        </p:nvSpPr>
        <p:spPr>
          <a:xfrm rot="16200000" flipH="1">
            <a:off x="9928378" y="4425955"/>
            <a:ext cx="813415" cy="223561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6" name="任意多边形 25"/>
          <p:cNvSpPr/>
          <p:nvPr>
            <p:custDataLst>
              <p:tags r:id="rId17"/>
            </p:custDataLst>
          </p:nvPr>
        </p:nvSpPr>
        <p:spPr>
          <a:xfrm>
            <a:off x="9217022" y="2466841"/>
            <a:ext cx="2235614"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8" name="任意多边形 26"/>
          <p:cNvSpPr/>
          <p:nvPr>
            <p:custDataLst>
              <p:tags r:id="rId18"/>
            </p:custDataLst>
          </p:nvPr>
        </p:nvSpPr>
        <p:spPr>
          <a:xfrm flipV="1">
            <a:off x="9090131" y="1828543"/>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662" y="3176275"/>
            <a:ext cx="2234158" cy="2012943"/>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数据分析与优化：通过对监测数据的分析，发现交通规划中的问题和不足，提出优化建议，提高交通规划水平</a:t>
            </a:r>
            <a:endParaRPr dirty="0" sz="2000" err="1">
              <a:solidFill>
                <a:schemeClr val="tx1">
                  <a:lumMod val="75000"/>
                  <a:lumOff val="25000"/>
                </a:schemeClr>
              </a:solidFill>
              <a:latin typeface="+mn-ea"/>
              <a:ea typeface="+mn-ea"/>
              <a:cs typeface="+mn-ea"/>
              <a:sym typeface="+mn-lt"/>
            </a:endParaRPr>
          </a:p>
        </p:txBody>
      </p:sp>
      <p:sp>
        <p:nvSpPr>
          <p:cNvPr id="10496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94" y="3151281"/>
            <a:ext cx="2234158" cy="2012943"/>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预警系统：通过分析实时监测数据，对交通拥堵、交通事故等异常情况进行预警，提高交通安全性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26" name="标题 1"/>
          <p:cNvSpPr>
            <a:spLocks noGrp="1"/>
          </p:cNvSpPr>
          <p:nvPr>
            <p:ph type="title" idx="2"/>
          </p:nvPr>
        </p:nvSpPr>
        <p:spPr/>
        <p:txBody>
          <a:bodyPr/>
          <a:p>
            <a:r>
              <a:rPr altLang="en-US" lang="zh-CN"/>
              <a:t>智能决策支持系统</a:t>
            </a:r>
            <a:endParaRPr altLang="en-US" lang="zh-CN"/>
          </a:p>
        </p:txBody>
      </p:sp>
      <p:sp>
        <p:nvSpPr>
          <p:cNvPr id="1049728" name="矩形 15"/>
          <p:cNvSpPr/>
          <p:nvPr>
            <p:custDataLst>
              <p:tags r:id="rId1"/>
            </p:custDataLst>
          </p:nvPr>
        </p:nvSpPr>
        <p:spPr>
          <a:xfrm>
            <a:off x="2423459" y="1571150"/>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定义：智能决策支持系统是一种基于人工智能技术的交通规划辅助工具</a:t>
            </a:r>
            <a:endParaRPr altLang="en-US" dirty="0" sz="1200" lang="zh-CN" spc="150">
              <a:solidFill>
                <a:schemeClr val="tx1">
                  <a:lumMod val="85000"/>
                  <a:lumOff val="15000"/>
                </a:schemeClr>
              </a:solidFill>
              <a:latin typeface="+mn-ea"/>
              <a:sym typeface="+mn-ea"/>
            </a:endParaRPr>
          </a:p>
        </p:txBody>
      </p:sp>
      <p:sp>
        <p:nvSpPr>
          <p:cNvPr id="1049730" name="任意多边形 17"/>
          <p:cNvSpPr/>
          <p:nvPr>
            <p:custDataLst>
              <p:tags r:id="rId2"/>
            </p:custDataLst>
          </p:nvPr>
        </p:nvSpPr>
        <p:spPr>
          <a:xfrm flipV="1">
            <a:off x="2345103" y="1490345"/>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2" name="任意多边形 18"/>
          <p:cNvSpPr/>
          <p:nvPr>
            <p:custDataLst>
              <p:tags r:id="rId3"/>
            </p:custDataLst>
          </p:nvPr>
        </p:nvSpPr>
        <p:spPr>
          <a:xfrm flipH="1">
            <a:off x="8528715" y="2051082"/>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4" name="矩形 27"/>
          <p:cNvSpPr/>
          <p:nvPr>
            <p:custDataLst>
              <p:tags r:id="rId4"/>
            </p:custDataLst>
          </p:nvPr>
        </p:nvSpPr>
        <p:spPr>
          <a:xfrm>
            <a:off x="2423459" y="2888514"/>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功能：通过数据挖掘、模式识别等技术手段，为交通规划提供智能化决策支持</a:t>
            </a:r>
            <a:endParaRPr altLang="en-US" dirty="0" sz="1200" lang="zh-CN" spc="150">
              <a:solidFill>
                <a:schemeClr val="tx1">
                  <a:lumMod val="85000"/>
                  <a:lumOff val="15000"/>
                </a:schemeClr>
              </a:solidFill>
              <a:latin typeface="+mn-ea"/>
              <a:sym typeface="+mn-ea"/>
            </a:endParaRPr>
          </a:p>
        </p:txBody>
      </p:sp>
      <p:sp>
        <p:nvSpPr>
          <p:cNvPr id="1049736" name="任意多边形 29"/>
          <p:cNvSpPr/>
          <p:nvPr>
            <p:custDataLst>
              <p:tags r:id="rId5"/>
            </p:custDataLst>
          </p:nvPr>
        </p:nvSpPr>
        <p:spPr>
          <a:xfrm flipV="1">
            <a:off x="2345103" y="2807709"/>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8" name="任意多边形 30"/>
          <p:cNvSpPr/>
          <p:nvPr>
            <p:custDataLst>
              <p:tags r:id="rId6"/>
            </p:custDataLst>
          </p:nvPr>
        </p:nvSpPr>
        <p:spPr>
          <a:xfrm flipH="1">
            <a:off x="8528715" y="3368446"/>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0" name="矩形 5"/>
          <p:cNvSpPr/>
          <p:nvPr>
            <p:custDataLst>
              <p:tags r:id="rId7"/>
            </p:custDataLst>
          </p:nvPr>
        </p:nvSpPr>
        <p:spPr>
          <a:xfrm>
            <a:off x="2423459" y="4205878"/>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应用：在交通规划过程中，智能决策支持系统可以帮助规划师快速分析交通数据，提高规划效率</a:t>
            </a:r>
            <a:endParaRPr altLang="en-US" dirty="0" sz="1200" lang="zh-CN" spc="150">
              <a:solidFill>
                <a:schemeClr val="tx1">
                  <a:lumMod val="85000"/>
                  <a:lumOff val="15000"/>
                </a:schemeClr>
              </a:solidFill>
              <a:latin typeface="+mn-ea"/>
              <a:sym typeface="+mn-ea"/>
            </a:endParaRPr>
          </a:p>
        </p:txBody>
      </p:sp>
      <p:sp>
        <p:nvSpPr>
          <p:cNvPr id="1049742" name="任意多边形 7"/>
          <p:cNvSpPr/>
          <p:nvPr>
            <p:custDataLst>
              <p:tags r:id="rId8"/>
            </p:custDataLst>
          </p:nvPr>
        </p:nvSpPr>
        <p:spPr>
          <a:xfrm flipV="1">
            <a:off x="2345103" y="4125073"/>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4" name="任意多边形 8"/>
          <p:cNvSpPr/>
          <p:nvPr>
            <p:custDataLst>
              <p:tags r:id="rId9"/>
            </p:custDataLst>
          </p:nvPr>
        </p:nvSpPr>
        <p:spPr>
          <a:xfrm flipH="1">
            <a:off x="8528715" y="4685810"/>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6" name="矩形 10"/>
          <p:cNvSpPr/>
          <p:nvPr>
            <p:custDataLst>
              <p:tags r:id="rId10"/>
            </p:custDataLst>
          </p:nvPr>
        </p:nvSpPr>
        <p:spPr>
          <a:xfrm>
            <a:off x="2423459" y="5523242"/>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优势：智能决策支持系统能够减少人为因素干扰，提高决策的科学性和准确性</a:t>
            </a:r>
            <a:endParaRPr altLang="en-US" dirty="0" sz="1200" lang="zh-CN" spc="150">
              <a:solidFill>
                <a:schemeClr val="tx1">
                  <a:lumMod val="85000"/>
                  <a:lumOff val="15000"/>
                </a:schemeClr>
              </a:solidFill>
              <a:latin typeface="+mn-ea"/>
              <a:sym typeface="+mn-ea"/>
            </a:endParaRPr>
          </a:p>
        </p:txBody>
      </p:sp>
      <p:sp>
        <p:nvSpPr>
          <p:cNvPr id="1049748" name="任意多边形 12"/>
          <p:cNvSpPr/>
          <p:nvPr>
            <p:custDataLst>
              <p:tags r:id="rId11"/>
            </p:custDataLst>
          </p:nvPr>
        </p:nvSpPr>
        <p:spPr>
          <a:xfrm flipV="1">
            <a:off x="2345103" y="5442438"/>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0" name="任意多边形 13"/>
          <p:cNvSpPr/>
          <p:nvPr>
            <p:custDataLst>
              <p:tags r:id="rId12"/>
            </p:custDataLst>
          </p:nvPr>
        </p:nvSpPr>
        <p:spPr>
          <a:xfrm flipH="1">
            <a:off x="8528715" y="6003174"/>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84" name="文本占位符 1"/>
          <p:cNvSpPr>
            <a:spLocks noGrp="1"/>
          </p:cNvSpPr>
          <p:nvPr>
            <p:ph type="body" idx="2"/>
            <p:custDataLst>
              <p:tags r:id="rId1"/>
            </p:custDataLst>
          </p:nvPr>
        </p:nvSpPr>
        <p:spPr/>
        <p:txBody>
          <a:bodyPr/>
          <a:p>
            <a:r>
              <a:rPr altLang="en-US" lang="zh-CN"/>
              <a:t>Part Five</a:t>
            </a:r>
            <a:endParaRPr altLang="en-US" lang="zh-CN"/>
          </a:p>
        </p:txBody>
      </p:sp>
      <p:sp>
        <p:nvSpPr>
          <p:cNvPr id="1049786" name="标题 3"/>
          <p:cNvSpPr>
            <a:spLocks noGrp="1"/>
          </p:cNvSpPr>
          <p:nvPr>
            <p:ph type="title" idx="1"/>
            <p:custDataLst>
              <p:tags r:id="rId2"/>
            </p:custDataLst>
          </p:nvPr>
        </p:nvSpPr>
        <p:spPr/>
        <p:txBody>
          <a:bodyPr/>
          <a:p>
            <a:r>
              <a:rPr altLang="en-US" lang="zh-CN"/>
              <a:t>人工智能与交通规划的合作案例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48" name="标题 1"/>
          <p:cNvSpPr>
            <a:spLocks noGrp="1"/>
          </p:cNvSpPr>
          <p:nvPr>
            <p:ph type="title" idx="2"/>
          </p:nvPr>
        </p:nvSpPr>
        <p:spPr/>
        <p:txBody>
          <a:bodyPr/>
          <a:p>
            <a:r>
              <a:rPr altLang="en-US" lang="zh-CN"/>
              <a:t>国内外成功案例介绍</a:t>
            </a:r>
            <a:endParaRPr altLang="en-US" lang="zh-CN"/>
          </a:p>
        </p:txBody>
      </p:sp>
      <p:sp>
        <p:nvSpPr>
          <p:cNvPr id="1049850" name="五边形 30"/>
          <p:cNvSpPr/>
          <p:nvPr>
            <p:custDataLst>
              <p:tags r:id="rId1"/>
            </p:custDataLst>
          </p:nvPr>
        </p:nvSpPr>
        <p:spPr>
          <a:xfrm>
            <a:off x="608330" y="3293192"/>
            <a:ext cx="2907431" cy="1181832"/>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52" name="燕尾形 36"/>
          <p:cNvSpPr/>
          <p:nvPr>
            <p:custDataLst>
              <p:tags r:id="rId2"/>
            </p:custDataLst>
          </p:nvPr>
        </p:nvSpPr>
        <p:spPr>
          <a:xfrm>
            <a:off x="3220523" y="3293192"/>
            <a:ext cx="2907431" cy="1181832"/>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54" name="燕尾形 37"/>
          <p:cNvSpPr/>
          <p:nvPr>
            <p:custDataLst>
              <p:tags r:id="rId3"/>
            </p:custDataLst>
          </p:nvPr>
        </p:nvSpPr>
        <p:spPr>
          <a:xfrm>
            <a:off x="8444910" y="3293192"/>
            <a:ext cx="2907431" cy="1181832"/>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56" name="燕尾形 38"/>
          <p:cNvSpPr/>
          <p:nvPr>
            <p:custDataLst>
              <p:tags r:id="rId4"/>
            </p:custDataLst>
          </p:nvPr>
        </p:nvSpPr>
        <p:spPr>
          <a:xfrm>
            <a:off x="5832716" y="3293192"/>
            <a:ext cx="2907431" cy="1181832"/>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58" name="文本框 3"/>
          <p:cNvSpPr txBox="1"/>
          <p:nvPr>
            <p:custDataLst>
              <p:tags r:id="rId5"/>
            </p:custDataLst>
          </p:nvPr>
        </p:nvSpPr>
        <p:spPr>
          <a:xfrm>
            <a:off x="3159713"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国内成功案例：智能公交调度系统</a:t>
            </a:r>
            <a:endParaRPr altLang="en-US" sz="1400" lang="zh-CN" spc="150">
              <a:solidFill>
                <a:schemeClr val="tx1"/>
              </a:solidFill>
              <a:effectLst/>
              <a:latin typeface="+mn-ea"/>
              <a:sym typeface="+mn-ea"/>
            </a:endParaRPr>
          </a:p>
        </p:txBody>
      </p:sp>
      <p:sp>
        <p:nvSpPr>
          <p:cNvPr id="1049860" name="文本框 6"/>
          <p:cNvSpPr txBox="1"/>
          <p:nvPr>
            <p:custDataLst>
              <p:tags r:id="rId6"/>
            </p:custDataLst>
          </p:nvPr>
        </p:nvSpPr>
        <p:spPr>
          <a:xfrm>
            <a:off x="608330"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国内成功案例：智能交通信号控制优化</a:t>
            </a:r>
            <a:endParaRPr altLang="en-US" dirty="0" sz="1400" lang="zh-CN" spc="150">
              <a:solidFill>
                <a:schemeClr val="tx1"/>
              </a:solidFill>
              <a:effectLst/>
              <a:latin typeface="+mn-ea"/>
              <a:sym typeface="+mn-ea"/>
            </a:endParaRPr>
          </a:p>
        </p:txBody>
      </p:sp>
      <p:sp>
        <p:nvSpPr>
          <p:cNvPr id="1049862" name="文本框 7"/>
          <p:cNvSpPr txBox="1"/>
          <p:nvPr>
            <p:custDataLst>
              <p:tags r:id="rId7"/>
            </p:custDataLst>
          </p:nvPr>
        </p:nvSpPr>
        <p:spPr>
          <a:xfrm>
            <a:off x="5830954"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国外成功案例：智能交通信号控制系统</a:t>
            </a:r>
            <a:endParaRPr altLang="en-US" sz="1400" lang="zh-CN" spc="150">
              <a:solidFill>
                <a:schemeClr val="tx1"/>
              </a:solidFill>
              <a:effectLst/>
              <a:latin typeface="+mn-ea"/>
              <a:sym typeface="+mn-ea"/>
            </a:endParaRPr>
          </a:p>
        </p:txBody>
      </p:sp>
      <p:sp>
        <p:nvSpPr>
          <p:cNvPr id="1049864" name="文本框 8"/>
          <p:cNvSpPr txBox="1"/>
          <p:nvPr>
            <p:custDataLst>
              <p:tags r:id="rId8"/>
            </p:custDataLst>
          </p:nvPr>
        </p:nvSpPr>
        <p:spPr>
          <a:xfrm>
            <a:off x="8442266"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国外成功案例：智能公交调度系统</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98" name="标题 1"/>
          <p:cNvSpPr>
            <a:spLocks noGrp="1"/>
          </p:cNvSpPr>
          <p:nvPr>
            <p:ph type="title" idx="2"/>
          </p:nvPr>
        </p:nvSpPr>
        <p:spPr/>
        <p:txBody>
          <a:bodyPr/>
          <a:p>
            <a:r>
              <a:rPr altLang="en-US" lang="zh-CN"/>
              <a:t>案例分析及其效果评估</a:t>
            </a:r>
            <a:endParaRPr altLang="en-US" lang="zh-CN"/>
          </a:p>
        </p:txBody>
      </p:sp>
      <p:sp>
        <p:nvSpPr>
          <p:cNvPr id="1049900" name="圆角矩形 3"/>
          <p:cNvSpPr/>
          <p:nvPr>
            <p:custDataLst>
              <p:tags r:id="rId1"/>
            </p:custDataLst>
          </p:nvPr>
        </p:nvSpPr>
        <p:spPr>
          <a:xfrm rot="16200000">
            <a:off x="5609500" y="-3507297"/>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02" name="圆角矩形 4"/>
          <p:cNvSpPr/>
          <p:nvPr>
            <p:custDataLst>
              <p:tags r:id="rId2"/>
            </p:custDataLst>
          </p:nvPr>
        </p:nvSpPr>
        <p:spPr>
          <a:xfrm rot="16200000">
            <a:off x="201495" y="1900709"/>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04" name="圆角矩形 5"/>
          <p:cNvSpPr/>
          <p:nvPr>
            <p:custDataLst>
              <p:tags r:id="rId3"/>
            </p:custDataLst>
          </p:nvPr>
        </p:nvSpPr>
        <p:spPr>
          <a:xfrm rot="16200000">
            <a:off x="5610774" y="-2234787"/>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06" name="圆角矩形 6"/>
          <p:cNvSpPr/>
          <p:nvPr>
            <p:custDataLst>
              <p:tags r:id="rId4"/>
            </p:custDataLst>
          </p:nvPr>
        </p:nvSpPr>
        <p:spPr>
          <a:xfrm rot="16200000">
            <a:off x="202769" y="3173855"/>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08" name="圆角矩形 9"/>
          <p:cNvSpPr/>
          <p:nvPr>
            <p:custDataLst>
              <p:tags r:id="rId5"/>
            </p:custDataLst>
          </p:nvPr>
        </p:nvSpPr>
        <p:spPr>
          <a:xfrm rot="16200000">
            <a:off x="5609500" y="-986492"/>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10" name="圆角矩形 10"/>
          <p:cNvSpPr/>
          <p:nvPr>
            <p:custDataLst>
              <p:tags r:id="rId6"/>
            </p:custDataLst>
          </p:nvPr>
        </p:nvSpPr>
        <p:spPr>
          <a:xfrm rot="16200000">
            <a:off x="201495" y="4421513"/>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12" name="圆角矩形 11"/>
          <p:cNvSpPr/>
          <p:nvPr>
            <p:custDataLst>
              <p:tags r:id="rId7"/>
            </p:custDataLst>
          </p:nvPr>
        </p:nvSpPr>
        <p:spPr>
          <a:xfrm rot="16200000">
            <a:off x="5610774" y="285380"/>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14" name="圆角矩形 12"/>
          <p:cNvSpPr/>
          <p:nvPr>
            <p:custDataLst>
              <p:tags r:id="rId8"/>
            </p:custDataLst>
          </p:nvPr>
        </p:nvSpPr>
        <p:spPr>
          <a:xfrm rot="16200000">
            <a:off x="202769" y="5694022"/>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16" name="文本框 7"/>
          <p:cNvSpPr txBox="1"/>
          <p:nvPr>
            <p:custDataLst>
              <p:tags r:id="rId9"/>
            </p:custDataLst>
          </p:nvPr>
        </p:nvSpPr>
        <p:spPr>
          <a:xfrm>
            <a:off x="1071924" y="4011150"/>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案例三：智能停车管理系统</a:t>
            </a:r>
            <a:endParaRPr altLang="en-US" dirty="0" sz="2400" lang="zh-CN">
              <a:latin typeface="+mn-ea"/>
              <a:ea typeface="+mn-ea"/>
            </a:endParaRPr>
          </a:p>
        </p:txBody>
      </p:sp>
      <p:sp>
        <p:nvSpPr>
          <p:cNvPr id="1049918" name="文本框 8"/>
          <p:cNvSpPr txBox="1"/>
          <p:nvPr>
            <p:custDataLst>
              <p:tags r:id="rId10"/>
            </p:custDataLst>
          </p:nvPr>
        </p:nvSpPr>
        <p:spPr>
          <a:xfrm>
            <a:off x="1071924" y="528429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效果评估：提高交通效率、减少拥堵和事故发生率</a:t>
            </a:r>
            <a:endParaRPr altLang="en-US" dirty="0" sz="2400" lang="zh-CN">
              <a:latin typeface="+mn-ea"/>
              <a:ea typeface="+mn-ea"/>
            </a:endParaRPr>
          </a:p>
        </p:txBody>
      </p:sp>
      <p:sp>
        <p:nvSpPr>
          <p:cNvPr id="1049920" name="文本框 13"/>
          <p:cNvSpPr txBox="1"/>
          <p:nvPr>
            <p:custDataLst>
              <p:tags r:id="rId11"/>
            </p:custDataLst>
          </p:nvPr>
        </p:nvSpPr>
        <p:spPr>
          <a:xfrm>
            <a:off x="1071924" y="1490345"/>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案例一：智能交通信号控制</a:t>
            </a:r>
            <a:endParaRPr altLang="en-US" dirty="0" sz="2400" lang="zh-CN">
              <a:latin typeface="+mn-ea"/>
              <a:ea typeface="+mn-ea"/>
            </a:endParaRPr>
          </a:p>
        </p:txBody>
      </p:sp>
      <p:sp>
        <p:nvSpPr>
          <p:cNvPr id="1049922" name="文本框 14"/>
          <p:cNvSpPr txBox="1"/>
          <p:nvPr>
            <p:custDataLst>
              <p:tags r:id="rId12"/>
            </p:custDataLst>
          </p:nvPr>
        </p:nvSpPr>
        <p:spPr>
          <a:xfrm>
            <a:off x="1071924" y="276476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案例二：智能公交调度系统</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56" name="标题 1"/>
          <p:cNvSpPr>
            <a:spLocks noGrp="1"/>
          </p:cNvSpPr>
          <p:nvPr>
            <p:ph type="title" idx="2"/>
          </p:nvPr>
        </p:nvSpPr>
        <p:spPr/>
        <p:txBody>
          <a:bodyPr/>
          <a:p>
            <a:r>
              <a:rPr altLang="en-US" lang="zh-CN"/>
              <a:t>案例的启示与借鉴意义</a:t>
            </a:r>
            <a:endParaRPr altLang="en-US" lang="zh-CN"/>
          </a:p>
        </p:txBody>
      </p:sp>
      <p:sp>
        <p:nvSpPr>
          <p:cNvPr id="1049958" name="对角圆角矩形 15"/>
          <p:cNvSpPr/>
          <p:nvPr>
            <p:custDataLst>
              <p:tags r:id="rId1"/>
            </p:custDataLst>
          </p:nvPr>
        </p:nvSpPr>
        <p:spPr>
          <a:xfrm>
            <a:off x="1499600" y="4193833"/>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0" name="对角圆角矩形 16"/>
          <p:cNvSpPr/>
          <p:nvPr>
            <p:custDataLst>
              <p:tags r:id="rId2"/>
            </p:custDataLst>
          </p:nvPr>
        </p:nvSpPr>
        <p:spPr>
          <a:xfrm>
            <a:off x="1499600" y="4053207"/>
            <a:ext cx="559151" cy="53355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2" name="直角三角形 17"/>
          <p:cNvSpPr/>
          <p:nvPr>
            <p:custDataLst>
              <p:tags r:id="rId3"/>
            </p:custDataLst>
          </p:nvPr>
        </p:nvSpPr>
        <p:spPr>
          <a:xfrm>
            <a:off x="2058876" y="4053852"/>
            <a:ext cx="84245" cy="14040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4" name="文本框 27"/>
          <p:cNvSpPr txBox="1"/>
          <p:nvPr>
            <p:custDataLst>
              <p:tags r:id="rId4"/>
            </p:custDataLst>
          </p:nvPr>
        </p:nvSpPr>
        <p:spPr>
          <a:xfrm>
            <a:off x="2095000" y="4204799"/>
            <a:ext cx="8300931" cy="7610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人工智能与交通规划的合作，可以提高城市交通的效率和安全性</a:t>
            </a:r>
            <a:endParaRPr altLang="zh-CN" dirty="0" lang="en-US">
              <a:solidFill>
                <a:schemeClr val="dk1">
                  <a:lumMod val="80000"/>
                  <a:lumOff val="20000"/>
                </a:schemeClr>
              </a:solidFill>
              <a:latin typeface="+mn-ea"/>
              <a:sym typeface="+mn-ea"/>
            </a:endParaRPr>
          </a:p>
        </p:txBody>
      </p:sp>
      <p:sp>
        <p:nvSpPr>
          <p:cNvPr id="1049966" name="对角圆角矩形 52"/>
          <p:cNvSpPr/>
          <p:nvPr>
            <p:custDataLst>
              <p:tags r:id="rId5"/>
            </p:custDataLst>
          </p:nvPr>
        </p:nvSpPr>
        <p:spPr>
          <a:xfrm>
            <a:off x="1499600" y="1631615"/>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8" name="对角圆角矩形 53"/>
          <p:cNvSpPr/>
          <p:nvPr>
            <p:custDataLst>
              <p:tags r:id="rId6"/>
            </p:custDataLst>
          </p:nvPr>
        </p:nvSpPr>
        <p:spPr>
          <a:xfrm>
            <a:off x="1499600" y="1490345"/>
            <a:ext cx="559151" cy="53355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0" name="直角三角形 54"/>
          <p:cNvSpPr/>
          <p:nvPr>
            <p:custDataLst>
              <p:tags r:id="rId7"/>
            </p:custDataLst>
          </p:nvPr>
        </p:nvSpPr>
        <p:spPr>
          <a:xfrm>
            <a:off x="2058876" y="1490990"/>
            <a:ext cx="84245" cy="14040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2" name="文本框 56"/>
          <p:cNvSpPr txBox="1"/>
          <p:nvPr>
            <p:custDataLst>
              <p:tags r:id="rId8"/>
            </p:custDataLst>
          </p:nvPr>
        </p:nvSpPr>
        <p:spPr>
          <a:xfrm>
            <a:off x="2095000" y="1634841"/>
            <a:ext cx="8300931" cy="7610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人工智能在交通规划中的应用，为城市交通管理提供了新的思路和方法</a:t>
            </a:r>
            <a:endParaRPr altLang="en-US" dirty="0" lang="zh-CN">
              <a:solidFill>
                <a:schemeClr val="dk1">
                  <a:lumMod val="80000"/>
                  <a:lumOff val="20000"/>
                </a:schemeClr>
              </a:solidFill>
              <a:latin typeface="+mn-ea"/>
              <a:sym typeface="+mn-ea"/>
            </a:endParaRPr>
          </a:p>
        </p:txBody>
      </p:sp>
      <p:sp>
        <p:nvSpPr>
          <p:cNvPr id="1049974" name="对角圆角矩形 5"/>
          <p:cNvSpPr/>
          <p:nvPr>
            <p:custDataLst>
              <p:tags r:id="rId9"/>
            </p:custDataLst>
          </p:nvPr>
        </p:nvSpPr>
        <p:spPr>
          <a:xfrm>
            <a:off x="1499600" y="2912724"/>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6" name="对角圆角矩形 6"/>
          <p:cNvSpPr/>
          <p:nvPr>
            <p:custDataLst>
              <p:tags r:id="rId10"/>
            </p:custDataLst>
          </p:nvPr>
        </p:nvSpPr>
        <p:spPr>
          <a:xfrm>
            <a:off x="1499600" y="2771454"/>
            <a:ext cx="559151" cy="53355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8" name="直角三角形 7"/>
          <p:cNvSpPr/>
          <p:nvPr>
            <p:custDataLst>
              <p:tags r:id="rId11"/>
            </p:custDataLst>
          </p:nvPr>
        </p:nvSpPr>
        <p:spPr>
          <a:xfrm>
            <a:off x="2058876" y="2772744"/>
            <a:ext cx="84245" cy="14040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0" name="文本框 8"/>
          <p:cNvSpPr txBox="1"/>
          <p:nvPr>
            <p:custDataLst>
              <p:tags r:id="rId12"/>
            </p:custDataLst>
          </p:nvPr>
        </p:nvSpPr>
        <p:spPr>
          <a:xfrm>
            <a:off x="2095000" y="2923690"/>
            <a:ext cx="8300931" cy="7610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案例中的成功经验可以为其他城市或地区提供借鉴和参考</a:t>
            </a:r>
            <a:endParaRPr altLang="en-US" dirty="0" lang="zh-CN">
              <a:solidFill>
                <a:schemeClr val="dk1">
                  <a:lumMod val="80000"/>
                  <a:lumOff val="20000"/>
                </a:schemeClr>
              </a:solidFill>
              <a:latin typeface="+mn-ea"/>
              <a:sym typeface="+mn-ea"/>
            </a:endParaRPr>
          </a:p>
        </p:txBody>
      </p:sp>
      <p:sp>
        <p:nvSpPr>
          <p:cNvPr id="1049982" name="对角圆角矩形 9"/>
          <p:cNvSpPr/>
          <p:nvPr>
            <p:custDataLst>
              <p:tags r:id="rId13"/>
            </p:custDataLst>
          </p:nvPr>
        </p:nvSpPr>
        <p:spPr>
          <a:xfrm>
            <a:off x="1499600" y="5475586"/>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4" name="对角圆角矩形 10"/>
          <p:cNvSpPr/>
          <p:nvPr>
            <p:custDataLst>
              <p:tags r:id="rId14"/>
            </p:custDataLst>
          </p:nvPr>
        </p:nvSpPr>
        <p:spPr>
          <a:xfrm>
            <a:off x="1499600" y="5334316"/>
            <a:ext cx="559151" cy="53355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6" name="直角三角形 11"/>
          <p:cNvSpPr/>
          <p:nvPr>
            <p:custDataLst>
              <p:tags r:id="rId15"/>
            </p:custDataLst>
          </p:nvPr>
        </p:nvSpPr>
        <p:spPr>
          <a:xfrm>
            <a:off x="2058876" y="5334961"/>
            <a:ext cx="84245" cy="140408"/>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8" name="文本框 12"/>
          <p:cNvSpPr txBox="1"/>
          <p:nvPr>
            <p:custDataLst>
              <p:tags r:id="rId16"/>
            </p:custDataLst>
          </p:nvPr>
        </p:nvSpPr>
        <p:spPr>
          <a:xfrm>
            <a:off x="2095000" y="5485907"/>
            <a:ext cx="8300931" cy="7610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未来可以进一步推广和应用人工智能技术，推动城市交通的智能化发展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22" name="文本占位符 1"/>
          <p:cNvSpPr>
            <a:spLocks noGrp="1"/>
          </p:cNvSpPr>
          <p:nvPr>
            <p:ph type="body" idx="2"/>
            <p:custDataLst>
              <p:tags r:id="rId1"/>
            </p:custDataLst>
          </p:nvPr>
        </p:nvSpPr>
        <p:spPr/>
        <p:txBody>
          <a:bodyPr/>
          <a:p>
            <a:r>
              <a:rPr altLang="en-US" lang="zh-CN"/>
              <a:t>Part Six</a:t>
            </a:r>
            <a:endParaRPr altLang="en-US" lang="zh-CN"/>
          </a:p>
        </p:txBody>
      </p:sp>
      <p:sp>
        <p:nvSpPr>
          <p:cNvPr id="1050024" name="标题 3"/>
          <p:cNvSpPr>
            <a:spLocks noGrp="1"/>
          </p:cNvSpPr>
          <p:nvPr>
            <p:ph type="title" idx="1"/>
            <p:custDataLst>
              <p:tags r:id="rId2"/>
            </p:custDataLst>
          </p:nvPr>
        </p:nvSpPr>
        <p:spPr/>
        <p:txBody>
          <a:bodyPr/>
          <a:p>
            <a:r>
              <a:rPr altLang="en-US" lang="zh-CN"/>
              <a:t>人工智能与交通规划的合作前景</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86" name="标题 1"/>
          <p:cNvSpPr>
            <a:spLocks noGrp="1"/>
          </p:cNvSpPr>
          <p:nvPr>
            <p:ph type="title" idx="2"/>
          </p:nvPr>
        </p:nvSpPr>
        <p:spPr/>
        <p:txBody>
          <a:bodyPr/>
          <a:p>
            <a:r>
              <a:rPr altLang="en-US" lang="zh-CN"/>
              <a:t>技术发展对合作的影响</a:t>
            </a:r>
            <a:endParaRPr altLang="en-US" lang="zh-CN"/>
          </a:p>
        </p:txBody>
      </p:sp>
      <p:sp>
        <p:nvSpPr>
          <p:cNvPr id="1050088" name="矩形 15"/>
          <p:cNvSpPr/>
          <p:nvPr>
            <p:custDataLst>
              <p:tags r:id="rId1"/>
            </p:custDataLst>
          </p:nvPr>
        </p:nvSpPr>
        <p:spPr>
          <a:xfrm>
            <a:off x="2423459" y="1571150"/>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人工智能技术的不断进步为交通规划提供了更多可能性</a:t>
            </a:r>
            <a:endParaRPr altLang="en-US" dirty="0" sz="1200" lang="zh-CN" spc="150">
              <a:solidFill>
                <a:schemeClr val="tx1">
                  <a:lumMod val="85000"/>
                  <a:lumOff val="15000"/>
                </a:schemeClr>
              </a:solidFill>
              <a:latin typeface="+mn-ea"/>
              <a:sym typeface="+mn-ea"/>
            </a:endParaRPr>
          </a:p>
        </p:txBody>
      </p:sp>
      <p:sp>
        <p:nvSpPr>
          <p:cNvPr id="1050090" name="任意多边形 17"/>
          <p:cNvSpPr/>
          <p:nvPr>
            <p:custDataLst>
              <p:tags r:id="rId2"/>
            </p:custDataLst>
          </p:nvPr>
        </p:nvSpPr>
        <p:spPr>
          <a:xfrm flipV="1">
            <a:off x="2345103" y="1490345"/>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92" name="任意多边形 18"/>
          <p:cNvSpPr/>
          <p:nvPr>
            <p:custDataLst>
              <p:tags r:id="rId3"/>
            </p:custDataLst>
          </p:nvPr>
        </p:nvSpPr>
        <p:spPr>
          <a:xfrm flipH="1">
            <a:off x="8528715" y="2051082"/>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94" name="矩形 27"/>
          <p:cNvSpPr/>
          <p:nvPr>
            <p:custDataLst>
              <p:tags r:id="rId4"/>
            </p:custDataLst>
          </p:nvPr>
        </p:nvSpPr>
        <p:spPr>
          <a:xfrm>
            <a:off x="2423459" y="2888514"/>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5G、物联网等技术的发展为智能交通系统提供了更高效的数据传输和处理能力</a:t>
            </a:r>
            <a:endParaRPr altLang="en-US" dirty="0" sz="1200" lang="zh-CN" spc="150">
              <a:solidFill>
                <a:schemeClr val="tx1">
                  <a:lumMod val="85000"/>
                  <a:lumOff val="15000"/>
                </a:schemeClr>
              </a:solidFill>
              <a:latin typeface="+mn-ea"/>
              <a:sym typeface="+mn-ea"/>
            </a:endParaRPr>
          </a:p>
        </p:txBody>
      </p:sp>
      <p:sp>
        <p:nvSpPr>
          <p:cNvPr id="1050096" name="任意多边形 29"/>
          <p:cNvSpPr/>
          <p:nvPr>
            <p:custDataLst>
              <p:tags r:id="rId5"/>
            </p:custDataLst>
          </p:nvPr>
        </p:nvSpPr>
        <p:spPr>
          <a:xfrm flipV="1">
            <a:off x="2345103" y="2807709"/>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98" name="任意多边形 30"/>
          <p:cNvSpPr/>
          <p:nvPr>
            <p:custDataLst>
              <p:tags r:id="rId6"/>
            </p:custDataLst>
          </p:nvPr>
        </p:nvSpPr>
        <p:spPr>
          <a:xfrm flipH="1">
            <a:off x="8528715" y="3368446"/>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0" name="矩形 5"/>
          <p:cNvSpPr/>
          <p:nvPr>
            <p:custDataLst>
              <p:tags r:id="rId7"/>
            </p:custDataLst>
          </p:nvPr>
        </p:nvSpPr>
        <p:spPr>
          <a:xfrm>
            <a:off x="2423459" y="4205878"/>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自动驾驶技术的逐渐成熟将改变交通出行方式，提高道路利用率和安全性</a:t>
            </a:r>
            <a:endParaRPr altLang="en-US" dirty="0" sz="1200" lang="zh-CN" spc="150">
              <a:solidFill>
                <a:schemeClr val="tx1">
                  <a:lumMod val="85000"/>
                  <a:lumOff val="15000"/>
                </a:schemeClr>
              </a:solidFill>
              <a:latin typeface="+mn-ea"/>
              <a:sym typeface="+mn-ea"/>
            </a:endParaRPr>
          </a:p>
        </p:txBody>
      </p:sp>
      <p:sp>
        <p:nvSpPr>
          <p:cNvPr id="1050102" name="任意多边形 7"/>
          <p:cNvSpPr/>
          <p:nvPr>
            <p:custDataLst>
              <p:tags r:id="rId8"/>
            </p:custDataLst>
          </p:nvPr>
        </p:nvSpPr>
        <p:spPr>
          <a:xfrm flipV="1">
            <a:off x="2345103" y="4125073"/>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4" name="任意多边形 8"/>
          <p:cNvSpPr/>
          <p:nvPr>
            <p:custDataLst>
              <p:tags r:id="rId9"/>
            </p:custDataLst>
          </p:nvPr>
        </p:nvSpPr>
        <p:spPr>
          <a:xfrm flipH="1">
            <a:off x="8528715" y="4685810"/>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6" name="矩形 10"/>
          <p:cNvSpPr/>
          <p:nvPr>
            <p:custDataLst>
              <p:tags r:id="rId10"/>
            </p:custDataLst>
          </p:nvPr>
        </p:nvSpPr>
        <p:spPr>
          <a:xfrm>
            <a:off x="2423459" y="5523242"/>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人工智能与交通规划的合作将随着技术的发展不断深化，为城市交通带来更多便利和效益</a:t>
            </a:r>
            <a:endParaRPr altLang="en-US" dirty="0" sz="1200" lang="zh-CN" spc="150">
              <a:solidFill>
                <a:schemeClr val="tx1">
                  <a:lumMod val="85000"/>
                  <a:lumOff val="15000"/>
                </a:schemeClr>
              </a:solidFill>
              <a:latin typeface="+mn-ea"/>
              <a:sym typeface="+mn-ea"/>
            </a:endParaRPr>
          </a:p>
        </p:txBody>
      </p:sp>
      <p:sp>
        <p:nvSpPr>
          <p:cNvPr id="1050108" name="任意多边形 12"/>
          <p:cNvSpPr/>
          <p:nvPr>
            <p:custDataLst>
              <p:tags r:id="rId11"/>
            </p:custDataLst>
          </p:nvPr>
        </p:nvSpPr>
        <p:spPr>
          <a:xfrm flipV="1">
            <a:off x="2345103" y="5442438"/>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0" name="任意多边形 13"/>
          <p:cNvSpPr/>
          <p:nvPr>
            <p:custDataLst>
              <p:tags r:id="rId12"/>
            </p:custDataLst>
          </p:nvPr>
        </p:nvSpPr>
        <p:spPr>
          <a:xfrm flipH="1">
            <a:off x="8528715" y="6003174"/>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44" name="标题 1"/>
          <p:cNvSpPr>
            <a:spLocks noGrp="1"/>
          </p:cNvSpPr>
          <p:nvPr>
            <p:ph type="title" idx="2"/>
          </p:nvPr>
        </p:nvSpPr>
        <p:spPr/>
        <p:txBody>
          <a:bodyPr/>
          <a:p>
            <a:r>
              <a:rPr altLang="en-US" lang="zh-CN"/>
              <a:t>政策法规对合作的影响</a:t>
            </a:r>
            <a:endParaRPr altLang="en-US" lang="zh-CN"/>
          </a:p>
        </p:txBody>
      </p:sp>
      <p:sp>
        <p:nvSpPr>
          <p:cNvPr id="1050146" name="对角圆角矩形 15"/>
          <p:cNvSpPr/>
          <p:nvPr>
            <p:custDataLst>
              <p:tags r:id="rId1"/>
            </p:custDataLst>
          </p:nvPr>
        </p:nvSpPr>
        <p:spPr>
          <a:xfrm>
            <a:off x="1499600" y="4193833"/>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8" name="对角圆角矩形 16"/>
          <p:cNvSpPr/>
          <p:nvPr>
            <p:custDataLst>
              <p:tags r:id="rId2"/>
            </p:custDataLst>
          </p:nvPr>
        </p:nvSpPr>
        <p:spPr>
          <a:xfrm>
            <a:off x="1499600" y="4053207"/>
            <a:ext cx="559151" cy="53355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0" name="直角三角形 17"/>
          <p:cNvSpPr/>
          <p:nvPr>
            <p:custDataLst>
              <p:tags r:id="rId3"/>
            </p:custDataLst>
          </p:nvPr>
        </p:nvSpPr>
        <p:spPr>
          <a:xfrm>
            <a:off x="2058876" y="4053852"/>
            <a:ext cx="84245" cy="14040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2" name="文本框 27"/>
          <p:cNvSpPr txBox="1"/>
          <p:nvPr>
            <p:custDataLst>
              <p:tags r:id="rId4"/>
            </p:custDataLst>
          </p:nvPr>
        </p:nvSpPr>
        <p:spPr>
          <a:xfrm>
            <a:off x="2095000" y="4204799"/>
            <a:ext cx="8300931" cy="7610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政策法规对合作中知识产权保护的规定和影响</a:t>
            </a:r>
            <a:endParaRPr altLang="zh-CN" dirty="0" lang="en-US">
              <a:solidFill>
                <a:schemeClr val="dk1">
                  <a:lumMod val="80000"/>
                  <a:lumOff val="20000"/>
                </a:schemeClr>
              </a:solidFill>
              <a:latin typeface="+mn-ea"/>
              <a:sym typeface="+mn-ea"/>
            </a:endParaRPr>
          </a:p>
        </p:txBody>
      </p:sp>
      <p:sp>
        <p:nvSpPr>
          <p:cNvPr id="1050154" name="对角圆角矩形 52"/>
          <p:cNvSpPr/>
          <p:nvPr>
            <p:custDataLst>
              <p:tags r:id="rId5"/>
            </p:custDataLst>
          </p:nvPr>
        </p:nvSpPr>
        <p:spPr>
          <a:xfrm>
            <a:off x="1499600" y="1631615"/>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6" name="对角圆角矩形 53"/>
          <p:cNvSpPr/>
          <p:nvPr>
            <p:custDataLst>
              <p:tags r:id="rId6"/>
            </p:custDataLst>
          </p:nvPr>
        </p:nvSpPr>
        <p:spPr>
          <a:xfrm>
            <a:off x="1499600" y="1490345"/>
            <a:ext cx="559151" cy="53355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8" name="直角三角形 54"/>
          <p:cNvSpPr/>
          <p:nvPr>
            <p:custDataLst>
              <p:tags r:id="rId7"/>
            </p:custDataLst>
          </p:nvPr>
        </p:nvSpPr>
        <p:spPr>
          <a:xfrm>
            <a:off x="2058876" y="1490990"/>
            <a:ext cx="84245" cy="14040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0" name="文本框 56"/>
          <p:cNvSpPr txBox="1"/>
          <p:nvPr>
            <p:custDataLst>
              <p:tags r:id="rId8"/>
            </p:custDataLst>
          </p:nvPr>
        </p:nvSpPr>
        <p:spPr>
          <a:xfrm>
            <a:off x="2095000" y="1634841"/>
            <a:ext cx="8300931" cy="7610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政策法规对人工智能与交通规划合作的支持与推动</a:t>
            </a:r>
            <a:endParaRPr altLang="en-US" dirty="0" lang="zh-CN">
              <a:solidFill>
                <a:schemeClr val="dk1">
                  <a:lumMod val="80000"/>
                  <a:lumOff val="20000"/>
                </a:schemeClr>
              </a:solidFill>
              <a:latin typeface="+mn-ea"/>
              <a:sym typeface="+mn-ea"/>
            </a:endParaRPr>
          </a:p>
        </p:txBody>
      </p:sp>
      <p:sp>
        <p:nvSpPr>
          <p:cNvPr id="1050162" name="对角圆角矩形 5"/>
          <p:cNvSpPr/>
          <p:nvPr>
            <p:custDataLst>
              <p:tags r:id="rId9"/>
            </p:custDataLst>
          </p:nvPr>
        </p:nvSpPr>
        <p:spPr>
          <a:xfrm>
            <a:off x="1499600" y="2912724"/>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4" name="对角圆角矩形 6"/>
          <p:cNvSpPr/>
          <p:nvPr>
            <p:custDataLst>
              <p:tags r:id="rId10"/>
            </p:custDataLst>
          </p:nvPr>
        </p:nvSpPr>
        <p:spPr>
          <a:xfrm>
            <a:off x="1499600" y="2771454"/>
            <a:ext cx="559151" cy="53355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6" name="直角三角形 7"/>
          <p:cNvSpPr/>
          <p:nvPr>
            <p:custDataLst>
              <p:tags r:id="rId11"/>
            </p:custDataLst>
          </p:nvPr>
        </p:nvSpPr>
        <p:spPr>
          <a:xfrm>
            <a:off x="2058876" y="2772744"/>
            <a:ext cx="84245" cy="14040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8" name="文本框 8"/>
          <p:cNvSpPr txBox="1"/>
          <p:nvPr>
            <p:custDataLst>
              <p:tags r:id="rId12"/>
            </p:custDataLst>
          </p:nvPr>
        </p:nvSpPr>
        <p:spPr>
          <a:xfrm>
            <a:off x="2095000" y="2923690"/>
            <a:ext cx="8300931" cy="7610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政策法规对合作中涉及的数据安全和隐私保护的要求</a:t>
            </a:r>
            <a:endParaRPr altLang="en-US" dirty="0" lang="zh-CN">
              <a:solidFill>
                <a:schemeClr val="dk1">
                  <a:lumMod val="80000"/>
                  <a:lumOff val="20000"/>
                </a:schemeClr>
              </a:solidFill>
              <a:latin typeface="+mn-ea"/>
              <a:sym typeface="+mn-ea"/>
            </a:endParaRPr>
          </a:p>
        </p:txBody>
      </p:sp>
      <p:sp>
        <p:nvSpPr>
          <p:cNvPr id="1050170" name="对角圆角矩形 9"/>
          <p:cNvSpPr/>
          <p:nvPr>
            <p:custDataLst>
              <p:tags r:id="rId13"/>
            </p:custDataLst>
          </p:nvPr>
        </p:nvSpPr>
        <p:spPr>
          <a:xfrm>
            <a:off x="1499600" y="5475586"/>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2" name="对角圆角矩形 10"/>
          <p:cNvSpPr/>
          <p:nvPr>
            <p:custDataLst>
              <p:tags r:id="rId14"/>
            </p:custDataLst>
          </p:nvPr>
        </p:nvSpPr>
        <p:spPr>
          <a:xfrm>
            <a:off x="1499600" y="5334316"/>
            <a:ext cx="559151" cy="53355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4" name="直角三角形 11"/>
          <p:cNvSpPr/>
          <p:nvPr>
            <p:custDataLst>
              <p:tags r:id="rId15"/>
            </p:custDataLst>
          </p:nvPr>
        </p:nvSpPr>
        <p:spPr>
          <a:xfrm>
            <a:off x="2058876" y="5334961"/>
            <a:ext cx="84245" cy="140408"/>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6" name="文本框 12"/>
          <p:cNvSpPr txBox="1"/>
          <p:nvPr>
            <p:custDataLst>
              <p:tags r:id="rId16"/>
            </p:custDataLst>
          </p:nvPr>
        </p:nvSpPr>
        <p:spPr>
          <a:xfrm>
            <a:off x="2095000" y="5485907"/>
            <a:ext cx="8300931" cy="7610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政策法规对合作中各方责任和权益的界定与保障</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210" name="标题 1"/>
          <p:cNvSpPr>
            <a:spLocks noGrp="1"/>
          </p:cNvSpPr>
          <p:nvPr>
            <p:ph type="title" idx="2"/>
          </p:nvPr>
        </p:nvSpPr>
        <p:spPr/>
        <p:txBody>
          <a:bodyPr/>
          <a:p>
            <a:r>
              <a:rPr altLang="en-US" lang="zh-CN"/>
              <a:t>市场需求对合作的影响</a:t>
            </a:r>
            <a:endParaRPr altLang="en-US" lang="zh-CN"/>
          </a:p>
        </p:txBody>
      </p:sp>
      <p:sp>
        <p:nvSpPr>
          <p:cNvPr id="1050212" name="内容占位符 2"/>
          <p:cNvSpPr>
            <a:spLocks noGrp="1"/>
          </p:cNvSpPr>
          <p:nvPr>
            <p:ph idx="1"/>
          </p:nvPr>
        </p:nvSpPr>
        <p:spPr/>
        <p:txBody>
          <a:bodyPr>
            <a:normAutofit fontScale="66250"/>
          </a:bodyPr>
          <a:p>
            <a:r>
              <a:rPr altLang="en-US" lang="zh-CN"/>
              <a:t>市场需求增长推动合作发展  随着人们对交通出行需求的不断增加，交通拥堵、交通事故等问题日益突出，人工智能技术在交通规划领域的应用逐渐受到关注。市场需求对合作的影响越来越大，推动了人工智能与交通规划的合作发展。</a:t>
            </a:r>
            <a:endParaRPr altLang="en-US" lang="zh-CN"/>
          </a:p>
          <a:p>
            <a:pPr lvl="1"/>
            <a:r>
              <a:rPr altLang="en-US" lang="zh-CN"/>
              <a:t>随着人们对交通出行需求的不断增加，交通拥堵、交通事故等问题日益突出，人工智能技术在交通规划领域的应用逐渐受到关注。市场需求对合作的影响越来越大，推动了人工智能与交通规划的合作发展。</a:t>
            </a:r>
            <a:endParaRPr altLang="en-US" lang="zh-CN"/>
          </a:p>
          <a:p>
            <a:r>
              <a:rPr altLang="en-US" lang="zh-CN"/>
              <a:t>政策支持促进合作落地  政府对人工智能和交通规划领域的支持力度不断加大，出台了一系列政策措施，鼓励企业加强技术创新和合作。政策支持为合作提供了有力保障，促进了合作的落地实施。</a:t>
            </a:r>
            <a:endParaRPr altLang="en-US" lang="zh-CN"/>
          </a:p>
          <a:p>
            <a:pPr lvl="1"/>
            <a:r>
              <a:rPr altLang="en-US" lang="zh-CN"/>
              <a:t>政府对人工智能和交通规划领域的支持力度不断加大，出台了一系列政策措施，鼓励企业加强技术创新和合作。政策支持为合作提供了有力保障，促进了合作的落地实施。</a:t>
            </a:r>
            <a:endParaRPr altLang="en-US" lang="zh-CN"/>
          </a:p>
          <a:p>
            <a:r>
              <a:rPr altLang="en-US" lang="zh-CN"/>
              <a:t>技术创新推动合作深度发展  人工智能技术的不断创新为交通规划提供了更多可能性。通过深度学习和大数据分析等技术手段，人工智能可以更加精准地预测交通流量、路况等信息，为交通规划提供更加科学、合理的决策依据。技术创新推动了合作的深度发展，提高了合作的效果和质量。</a:t>
            </a:r>
            <a:endParaRPr altLang="en-US" lang="zh-CN"/>
          </a:p>
          <a:p>
            <a:pPr lvl="1"/>
            <a:r>
              <a:rPr altLang="en-US" lang="zh-CN"/>
              <a:t>人工智能技术的不断创新为交通规划提供了更多可能性。通过深度学习和大数据分析等技术手段，人工智能可以更加精准地预测交通流量、路况等信息，为交通规划提供更加科学、合理的决策依据。技术创新推动了合作的深度发展，提高了合作的效果和质量。</a:t>
            </a:r>
            <a:endParaRPr altLang="en-US" lang="zh-CN"/>
          </a:p>
          <a:p>
            <a:r>
              <a:rPr altLang="en-US" lang="zh-CN"/>
              <a:t>跨界合作拓展合作领域  人工智能与交通规划的合作不仅局限于技术层面，还涉及到多个领域和行业。跨界合作可以拓展合作的领域和范围，促进不同领域之间的交流和合作。例如，人工智能与城市规划、环境保护等领域的合作，可以为城市可持续发展提供更多解决方案。</a:t>
            </a:r>
            <a:endParaRPr altLang="en-US" lang="zh-CN"/>
          </a:p>
          <a:p>
            <a:pPr lvl="1"/>
            <a:r>
              <a:rPr altLang="en-US" lang="zh-CN"/>
              <a:t>人工智能与交通规划的合作不仅局限于技术层面，还涉及到多个领域和行业。跨界合作可以拓展合作的领域和范围，促进不同领域之间的交流和合作。例如，人工智能与城市规划、环境保护等领域的合作，可以为城市可持续发展提供更多解决方案。</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46" name="标题 1"/>
          <p:cNvSpPr>
            <a:spLocks noGrp="1"/>
          </p:cNvSpPr>
          <p:nvPr>
            <p:ph type="title" idx="2"/>
          </p:nvPr>
        </p:nvSpPr>
        <p:spPr/>
        <p:txBody>
          <a:bodyPr/>
          <a:p>
            <a:r>
              <a:rPr altLang="en-US" lang="zh-CN"/>
              <a:t>未来合作的发展趋势与展望</a:t>
            </a:r>
            <a:endParaRPr altLang="en-US" lang="zh-CN"/>
          </a:p>
        </p:txBody>
      </p:sp>
      <p:sp>
        <p:nvSpPr>
          <p:cNvPr id="1050248"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0"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52"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人工智能技术在交通规划中的应用将更加广泛</a:t>
            </a:r>
            <a:endParaRPr altLang="en-US" dirty="0" sz="2000" lang="zh-CN" spc="150">
              <a:solidFill>
                <a:schemeClr val="tx1">
                  <a:lumMod val="85000"/>
                  <a:lumOff val="15000"/>
                </a:schemeClr>
              </a:solidFill>
              <a:latin typeface="+mn-ea"/>
              <a:sym typeface="+mn-ea"/>
            </a:endParaRPr>
          </a:p>
        </p:txBody>
      </p:sp>
      <p:sp>
        <p:nvSpPr>
          <p:cNvPr id="1050254"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6"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8"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人工智能与交通规划的结合将提高交通效率和安全性</a:t>
            </a:r>
            <a:endParaRPr altLang="en-US" dirty="0" sz="2000" lang="zh-CN" spc="150">
              <a:solidFill>
                <a:schemeClr val="tx1">
                  <a:lumMod val="85000"/>
                  <a:lumOff val="15000"/>
                </a:schemeClr>
              </a:solidFill>
              <a:latin typeface="+mn-ea"/>
              <a:sym typeface="+mn-ea"/>
            </a:endParaRPr>
          </a:p>
        </p:txBody>
      </p:sp>
      <p:sp>
        <p:nvSpPr>
          <p:cNvPr id="1050260"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62"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64"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未来合作将推动智能交通系统的普及和发展</a:t>
            </a:r>
            <a:endParaRPr altLang="en-US" dirty="0" sz="2000" lang="zh-CN" spc="150">
              <a:solidFill>
                <a:schemeClr val="tx1">
                  <a:lumMod val="85000"/>
                  <a:lumOff val="15000"/>
                </a:schemeClr>
              </a:solidFill>
              <a:latin typeface="+mn-ea"/>
              <a:sym typeface="+mn-ea"/>
            </a:endParaRPr>
          </a:p>
        </p:txBody>
      </p:sp>
      <p:sp>
        <p:nvSpPr>
          <p:cNvPr id="1050266"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68"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70"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人工智能与交通规划的合作将促进城市可持续发展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304" name="文本占位符 1"/>
          <p:cNvSpPr>
            <a:spLocks noGrp="1"/>
          </p:cNvSpPr>
          <p:nvPr>
            <p:ph type="body" idx="2"/>
            <p:custDataLst>
              <p:tags r:id="rId1"/>
            </p:custDataLst>
          </p:nvPr>
        </p:nvSpPr>
        <p:spPr/>
        <p:txBody>
          <a:bodyPr/>
          <a:p>
            <a:r>
              <a:rPr altLang="en-US" lang="zh-CN"/>
              <a:t>Part Seven</a:t>
            </a:r>
            <a:endParaRPr altLang="en-US" lang="zh-CN"/>
          </a:p>
        </p:txBody>
      </p:sp>
      <p:sp>
        <p:nvSpPr>
          <p:cNvPr id="1050306" name="标题 3"/>
          <p:cNvSpPr>
            <a:spLocks noGrp="1"/>
          </p:cNvSpPr>
          <p:nvPr>
            <p:ph type="title" idx="1"/>
            <p:custDataLst>
              <p:tags r:id="rId2"/>
            </p:custDataLst>
          </p:nvPr>
        </p:nvSpPr>
        <p:spPr/>
        <p:txBody>
          <a:bodyPr/>
          <a:p>
            <a:r>
              <a:rPr altLang="en-US" lang="zh-CN"/>
              <a:t>结论与建议</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368" name="标题 1"/>
          <p:cNvSpPr>
            <a:spLocks noGrp="1"/>
          </p:cNvSpPr>
          <p:nvPr>
            <p:ph type="title" idx="2"/>
          </p:nvPr>
        </p:nvSpPr>
        <p:spPr/>
        <p:txBody>
          <a:bodyPr/>
          <a:p>
            <a:r>
              <a:rPr altLang="en-US" lang="zh-CN"/>
              <a:t>结论总结</a:t>
            </a:r>
            <a:endParaRPr altLang="en-US" lang="zh-CN"/>
          </a:p>
        </p:txBody>
      </p:sp>
      <p:sp>
        <p:nvSpPr>
          <p:cNvPr id="1050370" name="五边形 30"/>
          <p:cNvSpPr/>
          <p:nvPr>
            <p:custDataLst>
              <p:tags r:id="rId1"/>
            </p:custDataLst>
          </p:nvPr>
        </p:nvSpPr>
        <p:spPr>
          <a:xfrm>
            <a:off x="608330" y="3293192"/>
            <a:ext cx="2907431" cy="1181832"/>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72" name="燕尾形 36"/>
          <p:cNvSpPr/>
          <p:nvPr>
            <p:custDataLst>
              <p:tags r:id="rId2"/>
            </p:custDataLst>
          </p:nvPr>
        </p:nvSpPr>
        <p:spPr>
          <a:xfrm>
            <a:off x="3220523" y="3293192"/>
            <a:ext cx="2907431" cy="1181832"/>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74" name="燕尾形 37"/>
          <p:cNvSpPr/>
          <p:nvPr>
            <p:custDataLst>
              <p:tags r:id="rId3"/>
            </p:custDataLst>
          </p:nvPr>
        </p:nvSpPr>
        <p:spPr>
          <a:xfrm>
            <a:off x="8444910" y="3293192"/>
            <a:ext cx="2907431" cy="1181832"/>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76" name="燕尾形 38"/>
          <p:cNvSpPr/>
          <p:nvPr>
            <p:custDataLst>
              <p:tags r:id="rId4"/>
            </p:custDataLst>
          </p:nvPr>
        </p:nvSpPr>
        <p:spPr>
          <a:xfrm>
            <a:off x="5832716" y="3293192"/>
            <a:ext cx="2907431" cy="1181832"/>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78" name="文本框 3"/>
          <p:cNvSpPr txBox="1"/>
          <p:nvPr>
            <p:custDataLst>
              <p:tags r:id="rId5"/>
            </p:custDataLst>
          </p:nvPr>
        </p:nvSpPr>
        <p:spPr>
          <a:xfrm>
            <a:off x="3159713"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人工智能技术可以优化交通信号灯控制、路线规划和车辆调度等方面，提高交通运行效率。</a:t>
            </a:r>
            <a:endParaRPr altLang="en-US" sz="1400" lang="zh-CN" spc="150">
              <a:solidFill>
                <a:schemeClr val="tx1"/>
              </a:solidFill>
              <a:effectLst/>
              <a:latin typeface="+mn-ea"/>
              <a:sym typeface="+mn-ea"/>
            </a:endParaRPr>
          </a:p>
        </p:txBody>
      </p:sp>
      <p:sp>
        <p:nvSpPr>
          <p:cNvPr id="1050380" name="文本框 6"/>
          <p:cNvSpPr txBox="1"/>
          <p:nvPr>
            <p:custDataLst>
              <p:tags r:id="rId6"/>
            </p:custDataLst>
          </p:nvPr>
        </p:nvSpPr>
        <p:spPr>
          <a:xfrm>
            <a:off x="608330"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人工智能在交通规划中的应用可以提高交通效率和安全性，减少交通拥堵和事故。</a:t>
            </a:r>
            <a:endParaRPr altLang="en-US" dirty="0" sz="1400" lang="zh-CN" spc="150">
              <a:solidFill>
                <a:schemeClr val="tx1"/>
              </a:solidFill>
              <a:effectLst/>
              <a:latin typeface="+mn-ea"/>
              <a:sym typeface="+mn-ea"/>
            </a:endParaRPr>
          </a:p>
        </p:txBody>
      </p:sp>
      <p:sp>
        <p:nvSpPr>
          <p:cNvPr id="1050382" name="文本框 7"/>
          <p:cNvSpPr txBox="1"/>
          <p:nvPr>
            <p:custDataLst>
              <p:tags r:id="rId7"/>
            </p:custDataLst>
          </p:nvPr>
        </p:nvSpPr>
        <p:spPr>
          <a:xfrm>
            <a:off x="5830954"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人工智能与交通规划的合作需要政府、企业和科研机构等多方面的支持和合作，共同推动智能交通的发展。</a:t>
            </a:r>
            <a:endParaRPr altLang="en-US" sz="1400" lang="zh-CN" spc="150">
              <a:solidFill>
                <a:schemeClr val="tx1"/>
              </a:solidFill>
              <a:effectLst/>
              <a:latin typeface="+mn-ea"/>
              <a:sym typeface="+mn-ea"/>
            </a:endParaRPr>
          </a:p>
        </p:txBody>
      </p:sp>
      <p:sp>
        <p:nvSpPr>
          <p:cNvPr id="1050384" name="文本框 8"/>
          <p:cNvSpPr txBox="1"/>
          <p:nvPr>
            <p:custDataLst>
              <p:tags r:id="rId8"/>
            </p:custDataLst>
          </p:nvPr>
        </p:nvSpPr>
        <p:spPr>
          <a:xfrm>
            <a:off x="8442266"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未来智能交通的发展需要不断加强技术研发和创新，提高交通系统的智能化水平，为人们提供更加便捷、安全、高效的出行体验。</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418" name="标题 1"/>
          <p:cNvSpPr>
            <a:spLocks noGrp="1"/>
          </p:cNvSpPr>
          <p:nvPr>
            <p:ph type="title" idx="2"/>
          </p:nvPr>
        </p:nvSpPr>
        <p:spPr/>
        <p:txBody>
          <a:bodyPr/>
          <a:p>
            <a:r>
              <a:rPr altLang="en-US" lang="zh-CN"/>
              <a:t>对交通规划部门的建议</a:t>
            </a:r>
            <a:endParaRPr altLang="en-US" lang="zh-CN"/>
          </a:p>
        </p:txBody>
      </p:sp>
      <p:sp>
        <p:nvSpPr>
          <p:cNvPr id="1050420" name="矩形 31"/>
          <p:cNvSpPr/>
          <p:nvPr>
            <p:custDataLst>
              <p:tags r:id="rId1"/>
            </p:custDataLst>
          </p:nvPr>
        </p:nvSpPr>
        <p:spPr>
          <a:xfrm>
            <a:off x="2677426" y="1490345"/>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重视人工智能在交通规划中的应用，加强技术研发和推广。</a:t>
            </a:r>
            <a:endParaRPr altLang="en-US" dirty="0" sz="1200" lang="zh-CN" spc="150">
              <a:solidFill>
                <a:schemeClr val="tx1">
                  <a:lumMod val="65000"/>
                  <a:lumOff val="35000"/>
                </a:schemeClr>
              </a:solidFill>
              <a:latin typeface="+mn-ea"/>
              <a:sym typeface="+mn-ea"/>
            </a:endParaRPr>
          </a:p>
        </p:txBody>
      </p:sp>
      <p:sp>
        <p:nvSpPr>
          <p:cNvPr id="1050422" name="矩形 4"/>
          <p:cNvSpPr/>
          <p:nvPr>
            <p:custDataLst>
              <p:tags r:id="rId2"/>
            </p:custDataLst>
          </p:nvPr>
        </p:nvSpPr>
        <p:spPr>
          <a:xfrm>
            <a:off x="2677426" y="2725582"/>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建立跨部门合作机制，促进交通规划与人工智能的融合发展。</a:t>
            </a:r>
            <a:endParaRPr altLang="en-US" dirty="0" sz="1200" lang="zh-CN" spc="150">
              <a:solidFill>
                <a:schemeClr val="tx1">
                  <a:lumMod val="65000"/>
                  <a:lumOff val="35000"/>
                </a:schemeClr>
              </a:solidFill>
              <a:latin typeface="+mn-ea"/>
              <a:sym typeface="+mn-ea"/>
            </a:endParaRPr>
          </a:p>
        </p:txBody>
      </p:sp>
      <p:sp>
        <p:nvSpPr>
          <p:cNvPr id="1050424" name="矩形 5"/>
          <p:cNvSpPr/>
          <p:nvPr>
            <p:custDataLst>
              <p:tags r:id="rId3"/>
            </p:custDataLst>
          </p:nvPr>
        </p:nvSpPr>
        <p:spPr>
          <a:xfrm>
            <a:off x="2677426" y="3960819"/>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加强人才培养和引进，提高交通规划人员的专业素养和技能水平。</a:t>
            </a:r>
            <a:endParaRPr altLang="en-US" dirty="0" sz="1200" lang="zh-CN" spc="150">
              <a:solidFill>
                <a:schemeClr val="tx1">
                  <a:lumMod val="65000"/>
                  <a:lumOff val="35000"/>
                </a:schemeClr>
              </a:solidFill>
              <a:latin typeface="+mn-ea"/>
              <a:sym typeface="+mn-ea"/>
            </a:endParaRPr>
          </a:p>
        </p:txBody>
      </p:sp>
      <p:sp>
        <p:nvSpPr>
          <p:cNvPr id="1050426" name="矩形 7"/>
          <p:cNvSpPr/>
          <p:nvPr>
            <p:custDataLst>
              <p:tags r:id="rId4"/>
            </p:custDataLst>
          </p:nvPr>
        </p:nvSpPr>
        <p:spPr>
          <a:xfrm>
            <a:off x="2677426" y="5196056"/>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建立数据共享平台，推动交通规划数据的开放和共享。</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0460" name="标题 1"/>
          <p:cNvSpPr>
            <a:spLocks noGrp="1"/>
          </p:cNvSpPr>
          <p:nvPr>
            <p:ph type="title" idx="2"/>
          </p:nvPr>
        </p:nvSpPr>
        <p:spPr/>
        <p:txBody>
          <a:bodyPr/>
          <a:p>
            <a:r>
              <a:rPr altLang="en-US" lang="zh-CN"/>
              <a:t>对人工智能企业的建议</a:t>
            </a:r>
            <a:endParaRPr altLang="en-US" lang="zh-CN"/>
          </a:p>
        </p:txBody>
      </p:sp>
      <p:sp>
        <p:nvSpPr>
          <p:cNvPr id="1050462" name="五边形 30"/>
          <p:cNvSpPr/>
          <p:nvPr>
            <p:custDataLst>
              <p:tags r:id="rId1"/>
            </p:custDataLst>
          </p:nvPr>
        </p:nvSpPr>
        <p:spPr>
          <a:xfrm>
            <a:off x="608330" y="3293192"/>
            <a:ext cx="2907431" cy="1181832"/>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64" name="燕尾形 36"/>
          <p:cNvSpPr/>
          <p:nvPr>
            <p:custDataLst>
              <p:tags r:id="rId2"/>
            </p:custDataLst>
          </p:nvPr>
        </p:nvSpPr>
        <p:spPr>
          <a:xfrm>
            <a:off x="3220523" y="3293192"/>
            <a:ext cx="2907431" cy="1181832"/>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66" name="燕尾形 37"/>
          <p:cNvSpPr/>
          <p:nvPr>
            <p:custDataLst>
              <p:tags r:id="rId3"/>
            </p:custDataLst>
          </p:nvPr>
        </p:nvSpPr>
        <p:spPr>
          <a:xfrm>
            <a:off x="8444910" y="3293192"/>
            <a:ext cx="2907431" cy="1181832"/>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68" name="燕尾形 38"/>
          <p:cNvSpPr/>
          <p:nvPr>
            <p:custDataLst>
              <p:tags r:id="rId4"/>
            </p:custDataLst>
          </p:nvPr>
        </p:nvSpPr>
        <p:spPr>
          <a:xfrm>
            <a:off x="5832716" y="3293192"/>
            <a:ext cx="2907431" cy="1181832"/>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70" name="文本框 3"/>
          <p:cNvSpPr txBox="1"/>
          <p:nvPr>
            <p:custDataLst>
              <p:tags r:id="rId5"/>
            </p:custDataLst>
          </p:nvPr>
        </p:nvSpPr>
        <p:spPr>
          <a:xfrm>
            <a:off x="3159713"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积极与政府、交通部门合作，推动人工智能在交通规划中的应用</a:t>
            </a:r>
            <a:endParaRPr altLang="en-US" sz="1400" lang="zh-CN" spc="150">
              <a:solidFill>
                <a:schemeClr val="tx1"/>
              </a:solidFill>
              <a:effectLst/>
              <a:latin typeface="+mn-ea"/>
              <a:sym typeface="+mn-ea"/>
            </a:endParaRPr>
          </a:p>
        </p:txBody>
      </p:sp>
      <p:sp>
        <p:nvSpPr>
          <p:cNvPr id="1050472" name="文本框 6"/>
          <p:cNvSpPr txBox="1"/>
          <p:nvPr>
            <p:custDataLst>
              <p:tags r:id="rId6"/>
            </p:custDataLst>
          </p:nvPr>
        </p:nvSpPr>
        <p:spPr>
          <a:xfrm>
            <a:off x="608330"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加强技术研发，提高交通规划的智能化水平</a:t>
            </a:r>
            <a:endParaRPr altLang="en-US" dirty="0" sz="1400" lang="zh-CN" spc="150">
              <a:solidFill>
                <a:schemeClr val="tx1"/>
              </a:solidFill>
              <a:effectLst/>
              <a:latin typeface="+mn-ea"/>
              <a:sym typeface="+mn-ea"/>
            </a:endParaRPr>
          </a:p>
        </p:txBody>
      </p:sp>
      <p:sp>
        <p:nvSpPr>
          <p:cNvPr id="1050474" name="文本框 7"/>
          <p:cNvSpPr txBox="1"/>
          <p:nvPr>
            <p:custDataLst>
              <p:tags r:id="rId7"/>
            </p:custDataLst>
          </p:nvPr>
        </p:nvSpPr>
        <p:spPr>
          <a:xfrm>
            <a:off x="5830954"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注重数据安全和隐私保护，建立完善的数据管理制度</a:t>
            </a:r>
            <a:endParaRPr altLang="en-US" sz="1400" lang="zh-CN" spc="150">
              <a:solidFill>
                <a:schemeClr val="tx1"/>
              </a:solidFill>
              <a:effectLst/>
              <a:latin typeface="+mn-ea"/>
              <a:sym typeface="+mn-ea"/>
            </a:endParaRPr>
          </a:p>
        </p:txBody>
      </p:sp>
      <p:sp>
        <p:nvSpPr>
          <p:cNvPr id="1050476" name="文本框 8"/>
          <p:cNvSpPr txBox="1"/>
          <p:nvPr>
            <p:custDataLst>
              <p:tags r:id="rId8"/>
            </p:custDataLst>
          </p:nvPr>
        </p:nvSpPr>
        <p:spPr>
          <a:xfrm>
            <a:off x="8442266"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加强人才培养和引进，提高企业核心竞争力</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0510" name="标题 2"/>
          <p:cNvSpPr>
            <a:spLocks noGrp="1"/>
          </p:cNvSpPr>
          <p:nvPr>
            <p:ph type="title" idx="8"/>
            <p:custDataLst>
              <p:tags r:id="rId1"/>
            </p:custDataLst>
          </p:nvPr>
        </p:nvSpPr>
        <p:spPr/>
        <p:txBody>
          <a:bodyPr/>
          <a:p>
            <a:r>
              <a:rPr altLang="en-US" lang="zh-CN"/>
              <a:t>THANKS</a:t>
            </a:r>
            <a:endParaRPr altLang="en-US" lang="zh-CN"/>
          </a:p>
        </p:txBody>
      </p:sp>
      <p:sp>
        <p:nvSpPr>
          <p:cNvPr id="1050512" name="文本占位符 3"/>
          <p:cNvSpPr>
            <a:spLocks noGrp="1"/>
          </p:cNvSpPr>
          <p:nvPr>
            <p:ph type="body" idx="4"/>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i*5"/>
  <p:tag name="KSO_WM_UNIT_LAYERLEVEL" val="1"/>
  <p:tag name="KSO_WM_TAG_VERSION" val="1.0"/>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21.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文本样式 第二级 第三级 第四级 第五级"/>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4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8.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Lst>
</file>

<file path=ppt/tags/tag7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1*i*5"/>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1*i*6"/>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1*i*7"/>
  <p:tag name="KSO_WM_UNIT_LAYERLEVEL" val="1"/>
  <p:tag name="KSO_WM_TAG_VERSION" val="1.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5.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7"/>
  <p:tag name="KSO_WM_SPECIAL_SOURCE" val="bdnull"/>
  <p:tag name="KSO_WM_TEMPLATE_THUMBS_INDEX" val="1、11"/>
</p:tagLst>
</file>

<file path=ppt/tags/tag8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7_1*b*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WPS,a click to unlimited possibilities"/>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添加文档标题"/>
</p:tagLst>
</file>

<file path=ppt/tags/tag8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89.xml><?xml version="1.0" encoding="utf-8"?>
<p:tagLst xmlns:p="http://schemas.openxmlformats.org/presentationml/2006/main">
  <p:tag name="KSO_WM_SLIDE_ID" val="custom2023091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7"/>
  <p:tag name="KSO_WM_SLIDE_TYPE" val="title"/>
  <p:tag name="KSO_WM_SLIDE_SUBTYPE" val="pureTxt"/>
  <p:tag name="KSO_WM_SLIDE_LAYOUT" val="a_b_f"/>
  <p:tag name="KSO_WM_SLIDE_LAYOUT_CNT" val="1_1_1"/>
  <p:tag name="KSO_WM_SPECIAL_SOURCE" val="bdnull"/>
  <p:tag name="KSO_WM_TEMPLATE_THUMBS_INDEX" val="1、11"/>
  <p:tag name="KSO_WM_SLIDE_CONTENT_AREA" val="{&quot;left&quot;:&quot;32.2&quot;,&quot;top&quot;:&quot;127.65&quot;,&quot;width&quot;:&quot;698.95&quot;,&quot;height&quot;:&quot;343.45&quot;}"/>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7*a*1"/>
  <p:tag name="KSO_WM_TEMPLATE_CATEGORY" val="custom"/>
  <p:tag name="KSO_WM_TEMPLATE_INDEX" val="2023091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7*l_h_a*1_1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7_7*l_h_i*1_1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1"/>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7*l_h_i*1_1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7*l_h_a*1_2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7_7*l_h_i*1_2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2"/>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7*l_h_i*1_2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7*l_h_a*1_3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7_7*l_h_i*1_3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7*l_h_i*1_3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7*l_h_a*1_4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7_7*l_h_i*1_4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4"/>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7*l_h_i*1_4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7*l_h_a*1_5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7_7*l_h_i*1_5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5"/>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7*l_h_i*1_5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7*l_h_a*1_6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17_7*l_h_i*1_6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6"/>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7*l_h_i*1_6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7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7*l_h_a*1_7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7_1"/>
  <p:tag name="KSO_WM_UNIT_ID" val="custom20230917_7*l_h_i*1_7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7"/>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7*l_h_i*1_7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7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SLIDE_ID" val="custom20230917_7"/>
  <p:tag name="KSO_WM_TEMPLATE_SUBCATEGORY" val="29"/>
  <p:tag name="KSO_WM_TEMPLATE_MASTER_TYPE" val="0"/>
  <p:tag name="KSO_WM_TEMPLATE_COLOR_TYPE" val="0"/>
  <p:tag name="KSO_WM_SLIDE_ITEM_CNT" val="7"/>
  <p:tag name="KSO_WM_SLIDE_INDEX" val="7"/>
  <p:tag name="KSO_WM_TAG_VERSION" val="1.0"/>
  <p:tag name="KSO_WM_BEAUTIFY_FLAG" val="#wm#"/>
  <p:tag name="KSO_WM_TEMPLATE_CATEGORY" val="custom"/>
  <p:tag name="KSO_WM_TEMPLATE_INDEX" val="20230917"/>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One"/>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15.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1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wo"/>
</p:tagLst>
</file>

<file path=ppt/tags/tag1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18.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hree"/>
</p:tagLst>
</file>

<file path=ppt/tags/tag1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99.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4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1"/>
  <p:tag name="KSO_WM_DIAGRAM_VIRTUALLY_FRAME" val="{&quot;height&quot;:385.4222047244095,&quot;width&quot;:535.7499999999999}"/>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4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047244095,&quot;width&quot;:535.7499999999999}"/>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8_4*l_h_f*1_4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8_4*l_h_a*1_4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3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1"/>
  <p:tag name="KSO_WM_DIAGRAM_VIRTUALLY_FRAME" val="{&quot;height&quot;:385.4222047244095,&quot;width&quot;:535.7499999999999}"/>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3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047244095,&quot;width&quot;:535.7499999999999}"/>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8_4*l_h_f*1_3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8_4*l_h_a*1_3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1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1"/>
  <p:tag name="KSO_WM_DIAGRAM_VIRTUALLY_FRAME" val="{&quot;height&quot;:385.4222047244095,&quot;width&quot;:535.7499999999999}"/>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1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047244095,&quot;width&quot;:535.7499999999999}"/>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8_4*l_h_f*1_1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8_4*l_h_a*1_1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2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1"/>
  <p:tag name="KSO_WM_DIAGRAM_VIRTUALLY_FRAME" val="{&quot;height&quot;:385.4222047244095,&quot;width&quot;:535.7499999999999}"/>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2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047244095,&quot;width&quot;:535.7499999999999}"/>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8_4*l_h_f*1_2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8_4*l_h_a*1_2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3*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3*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3*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3*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3*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3*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3*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3*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3*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our"/>
</p:tagLst>
</file>

<file path=ppt/tags/tag2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54.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5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ive"/>
</p:tagLst>
</file>

<file path=ppt/tags/tag3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305.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Six"/>
</p:tagLst>
</file>

<file path=ppt/tags/tag3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344.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Seven"/>
</p:tagLst>
</file>

<file path=ppt/tags/tag3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387.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THANKS"/>
</p:tagLst>
</file>

<file path=ppt/tags/tag40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410.xml><?xml version="1.0" encoding="utf-8"?>
<p:tagLst xmlns:p="http://schemas.openxmlformats.org/presentationml/2006/main">
  <p:tag name="KSO_WM_SLIDE_ID" val="custom2023091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917"/>
  <p:tag name="KSO_WM_SLIDE_TYPE" val="endPage"/>
  <p:tag name="KSO_WM_SLIDE_SUBTYPE" val="pureTxt"/>
  <p:tag name="KSO_WM_SLIDE_LAYOUT" val="a_f"/>
  <p:tag name="KSO_WM_SLIDE_LAYOUT_CNT" val="1_1"/>
  <p:tag name="KSO_WM_SPECIAL_SOURCE" val="bdnull"/>
  <p:tag name="KSO_WM_SLIDE_CONTENT_AREA" val="{&quot;left&quot;:&quot;34&quot;,&quot;top&quot;:&quot;101.9&quot;,&quot;width&quot;:&quot;498.95&quot;,&quot;height&quot;:&quot;364.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3">
      <a:dk1>
        <a:srgbClr val="000000"/>
      </a:dk1>
      <a:lt1>
        <a:srgbClr val="FFFFFF"/>
      </a:lt1>
      <a:dk2>
        <a:srgbClr val="161D32"/>
      </a:dk2>
      <a:lt2>
        <a:srgbClr val="FFFAEF"/>
      </a:lt2>
      <a:accent1>
        <a:srgbClr val="FFC955"/>
      </a:accent1>
      <a:accent2>
        <a:srgbClr val="CFB058"/>
      </a:accent2>
      <a:accent3>
        <a:srgbClr val="9F975B"/>
      </a:accent3>
      <a:accent4>
        <a:srgbClr val="707D5E"/>
      </a:accent4>
      <a:accent5>
        <a:srgbClr val="707D5E"/>
      </a:accent5>
      <a:accent6>
        <a:srgbClr val="104B64"/>
      </a:accent6>
      <a:hlink>
        <a:srgbClr val="0563C1"/>
      </a:hlink>
      <a:folHlink>
        <a:srgbClr val="954D72"/>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2023-12-17T00:37:40Z</dcterms:created>
  <dcterms:modified xsi:type="dcterms:W3CDTF">2023-12-17T00:37:40Z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38d47ff2a98c44c09f81e68a0b0b99f1_21</vt:lpwstr>
  </property>
</Properties>
</file>