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299" r:id="rId1"/>
    <p:sldMasterId id="2147493336" r:id="rId2"/>
  </p:sldMasterIdLst>
  <p:notesMasterIdLst>
    <p:notesMasterId r:id="rId3"/>
  </p:notesMasterIdLst>
  <p:sldIdLst>
    <p:sldId id="4889" r:id="rId4"/>
    <p:sldId id="4893" r:id="rId5"/>
    <p:sldId id="4898" r:id="rId6"/>
    <p:sldId id="4903" r:id="rId7"/>
    <p:sldId id="4910" r:id="rId9"/>
    <p:sldId id="4913" r:id="rId10"/>
    <p:sldId id="4916" r:id="rId11"/>
    <p:sldId id="4920" r:id="rId12"/>
    <p:sldId id="4927" r:id="rId14"/>
    <p:sldId id="4930" r:id="rId15"/>
    <p:sldId id="4933" r:id="rId16"/>
    <p:sldId id="4936" r:id="rId17"/>
    <p:sldId id="4940" r:id="rId18"/>
    <p:sldId id="4947" r:id="rId20"/>
    <p:sldId id="4950" r:id="rId21"/>
    <p:sldId id="4953" r:id="rId22"/>
    <p:sldId id="4956" r:id="rId23"/>
    <p:sldId id="4960" r:id="rId24"/>
    <p:sldId id="4967" r:id="rId26"/>
    <p:sldId id="4970" r:id="rId27"/>
    <p:sldId id="4973" r:id="rId28"/>
    <p:sldId id="4976" r:id="rId29"/>
    <p:sldId id="4980" r:id="rId30"/>
    <p:sldId id="4987" r:id="rId32"/>
    <p:sldId id="4990" r:id="rId33"/>
    <p:sldId id="4993" r:id="rId34"/>
    <p:sldId id="4996" r:id="rId35"/>
    <p:sldId id="499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00" r:id="rId1"/>
    <p:sldLayoutId id="2147493301" r:id="rId2"/>
    <p:sldLayoutId id="2147493302" r:id="rId3"/>
    <p:sldLayoutId id="2147493303" r:id="rId4"/>
    <p:sldLayoutId id="2147493304" r:id="rId5"/>
    <p:sldLayoutId id="2147493305" r:id="rId6"/>
    <p:sldLayoutId id="2147493306" r:id="rId7"/>
    <p:sldLayoutId id="2147493307" r:id="rId8"/>
    <p:sldLayoutId id="2147493308" r:id="rId9"/>
    <p:sldLayoutId id="2147493309" r:id="rId10"/>
    <p:sldLayoutId id="21474933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37" r:id="rId1"/>
    <p:sldLayoutId id="2147493338" r:id="rId2"/>
    <p:sldLayoutId id="2147493339" r:id="rId3"/>
    <p:sldLayoutId id="2147493340" r:id="rId4"/>
    <p:sldLayoutId id="2147493341" r:id="rId5"/>
    <p:sldLayoutId id="2147493342" r:id="rId6"/>
    <p:sldLayoutId id="2147493343" r:id="rId7"/>
    <p:sldLayoutId id="2147493344" r:id="rId8"/>
    <p:sldLayoutId id="2147493345" r:id="rId9"/>
    <p:sldLayoutId id="2147493346" r:id="rId10"/>
    <p:sldLayoutId id="21474933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ags" Target="../tags/tag139.xml"/><Relationship Id="rId24" Type="http://schemas.openxmlformats.org/officeDocument/2006/relationships/tags" Target="../tags/tag140.xml"/><Relationship Id="rId25" Type="http://schemas.openxmlformats.org/officeDocument/2006/relationships/tags" Target="../tags/tag141.xml"/><Relationship Id="rId26" Type="http://schemas.openxmlformats.org/officeDocument/2006/relationships/tags" Target="../tags/tag142.xml"/><Relationship Id="rId27" Type="http://schemas.openxmlformats.org/officeDocument/2006/relationships/tags" Target="../tags/tag143.xml"/><Relationship Id="rId28" Type="http://schemas.openxmlformats.org/officeDocument/2006/relationships/tags" Target="../tags/tag144.xml"/><Relationship Id="rId29" Type="http://schemas.openxmlformats.org/officeDocument/2006/relationships/tags" Target="../tags/tag145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tags" Target="../tags/tag368.xml"/><Relationship Id="rId22" Type="http://schemas.openxmlformats.org/officeDocument/2006/relationships/tags" Target="../tags/tag369.xml"/><Relationship Id="rId23" Type="http://schemas.openxmlformats.org/officeDocument/2006/relationships/tags" Target="../tags/tag370.xml"/><Relationship Id="rId24" Type="http://schemas.openxmlformats.org/officeDocument/2006/relationships/tags" Target="../tags/tag371.xml"/><Relationship Id="rId25" Type="http://schemas.openxmlformats.org/officeDocument/2006/relationships/tags" Target="../tags/tag372.xml"/><Relationship Id="rId26" Type="http://schemas.openxmlformats.org/officeDocument/2006/relationships/tags" Target="../tags/tag373.xml"/><Relationship Id="rId27" Type="http://schemas.openxmlformats.org/officeDocument/2006/relationships/tags" Target="../tags/tag374.xml"/><Relationship Id="rId28" Type="http://schemas.openxmlformats.org/officeDocument/2006/relationships/tags" Target="../tags/tag375.xml"/><Relationship Id="rId29" Type="http://schemas.openxmlformats.org/officeDocument/2006/relationships/tags" Target="../tags/tag376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tags" Target="../tags/tag393.xml"/><Relationship Id="rId18" Type="http://schemas.openxmlformats.org/officeDocument/2006/relationships/tags" Target="../tags/tag394.xml"/><Relationship Id="rId19" Type="http://schemas.openxmlformats.org/officeDocument/2006/relationships/tags" Target="../tags/tag395.xml"/><Relationship Id="rId20" Type="http://schemas.openxmlformats.org/officeDocument/2006/relationships/tags" Target="../tags/tag396.xml"/><Relationship Id="rId21" Type="http://schemas.openxmlformats.org/officeDocument/2006/relationships/tags" Target="../tags/tag397.xml"/><Relationship Id="rId22" Type="http://schemas.openxmlformats.org/officeDocument/2006/relationships/tags" Target="../tags/tag398.xml"/><Relationship Id="rId23" Type="http://schemas.openxmlformats.org/officeDocument/2006/relationships/tags" Target="../tags/tag399.xml"/><Relationship Id="rId24" Type="http://schemas.openxmlformats.org/officeDocument/2006/relationships/tags" Target="../tags/tag400.xml"/><Relationship Id="rId25" Type="http://schemas.openxmlformats.org/officeDocument/2006/relationships/tags" Target="../tags/tag401.xml"/><Relationship Id="rId26" Type="http://schemas.openxmlformats.org/officeDocument/2006/relationships/tags" Target="../tags/tag402.xml"/><Relationship Id="rId27" Type="http://schemas.openxmlformats.org/officeDocument/2006/relationships/tags" Target="../tags/tag403.xml"/><Relationship Id="rId28" Type="http://schemas.openxmlformats.org/officeDocument/2006/relationships/tags" Target="../tags/tag404.xml"/><Relationship Id="rId29" Type="http://schemas.openxmlformats.org/officeDocument/2006/relationships/tags" Target="../tags/tag405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tags" Target="../tags/tag418.xml"/><Relationship Id="rId14" Type="http://schemas.openxmlformats.org/officeDocument/2006/relationships/tags" Target="../tags/tag419.xml"/><Relationship Id="rId15" Type="http://schemas.openxmlformats.org/officeDocument/2006/relationships/tags" Target="../tags/tag420.xml"/><Relationship Id="rId16" Type="http://schemas.openxmlformats.org/officeDocument/2006/relationships/tags" Target="../tags/tag421.xml"/><Relationship Id="rId17" Type="http://schemas.openxmlformats.org/officeDocument/2006/relationships/tags" Target="../tags/tag422.xml"/><Relationship Id="rId18" Type="http://schemas.openxmlformats.org/officeDocument/2006/relationships/tags" Target="../tags/tag423.xml"/><Relationship Id="rId19" Type="http://schemas.openxmlformats.org/officeDocument/2006/relationships/tags" Target="../tags/tag424.xml"/><Relationship Id="rId20" Type="http://schemas.openxmlformats.org/officeDocument/2006/relationships/tags" Target="../tags/tag425.xml"/><Relationship Id="rId21" Type="http://schemas.openxmlformats.org/officeDocument/2006/relationships/tags" Target="../tags/tag426.xml"/><Relationship Id="rId22" Type="http://schemas.openxmlformats.org/officeDocument/2006/relationships/tags" Target="../tags/tag427.xml"/><Relationship Id="rId23" Type="http://schemas.openxmlformats.org/officeDocument/2006/relationships/tags" Target="../tags/tag428.xml"/><Relationship Id="rId24" Type="http://schemas.openxmlformats.org/officeDocument/2006/relationships/tags" Target="../tags/tag429.xml"/><Relationship Id="rId25" Type="http://schemas.openxmlformats.org/officeDocument/2006/relationships/tags" Target="../tags/tag430.xml"/><Relationship Id="rId26" Type="http://schemas.openxmlformats.org/officeDocument/2006/relationships/tags" Target="../tags/tag431.xml"/><Relationship Id="rId27" Type="http://schemas.openxmlformats.org/officeDocument/2006/relationships/tags" Target="../tags/tag432.xml"/><Relationship Id="rId28" Type="http://schemas.openxmlformats.org/officeDocument/2006/relationships/tags" Target="../tags/tag433.xml"/><Relationship Id="rId29" Type="http://schemas.openxmlformats.org/officeDocument/2006/relationships/tags" Target="../tags/tag434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企业管理的人力资源管理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人力资源管理的重要性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企业人力资源管理的核心任务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企业人力资源管理的方法与策略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企业人力资源管理的挑战与应对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企业人力资源管理的未来趋势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人力资源管理的重要性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人力资源是企业最重要的资源</a:t>
            </a:r>
            <a:endParaRPr altLang="en-US" lang="zh-CN"/>
          </a:p>
        </p:txBody>
      </p:sp>
      <p:sp>
        <p:nvSpPr>
          <p:cNvPr id="10489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人力资源是企业最重要的资源，是企业发展的核心动力。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人力资源管理能够提高员工的满意度和忠诚度，增强企业的凝聚力。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人力资源管理能够为企业创造更多的价值，促进企业的可持续发展。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有效的人力资源管理能够提高员工的工作效率，增强企业的竞争力。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人力资源管理对企业发展的影响</a:t>
            </a:r>
            <a:endParaRPr altLang="en-US" lang="zh-CN"/>
          </a:p>
        </p:txBody>
      </p:sp>
      <p:sp>
        <p:nvSpPr>
          <p:cNvPr id="104907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提升企业核心竞争力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增强员工归属感和忠诚度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降低企业运营成本和风险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优秀的人力资源管理对企业成功的关键作用</a:t>
            </a:r>
            <a:endParaRPr altLang="en-US" lang="zh-CN"/>
          </a:p>
        </p:txBody>
      </p:sp>
      <p:sp>
        <p:nvSpPr>
          <p:cNvPr id="10491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吸引和留住人才：通过招聘、培训、激励等手段，吸引和留住优秀人才，为企业发展提供有力支持。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提高员工绩效：通过制定合理的薪酬制度、激励机制和培训计划，提高员工绩效，增强企业竞争力。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促进企业战略实施：人力资源管理与企业战略密切相关，通过人力资源管理，推动企业战略的实施和落地。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增强企业创新能力：通过人力资源管理，激发员工的创新意识和创造力，推动企业不断创新和发展。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企业人力资源管理的核心任务</a:t>
            </a:r>
            <a:endParaRPr altLang="en-US" dirty="0" lang="zh-CN"/>
          </a:p>
        </p:txBody>
      </p:sp>
      <p:sp>
        <p:nvSpPr>
          <p:cNvPr id="1049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招聘与选拔优秀人才</a:t>
            </a:r>
            <a:endParaRPr altLang="en-US" lang="zh-CN"/>
          </a:p>
        </p:txBody>
      </p:sp>
      <p:sp>
        <p:nvSpPr>
          <p:cNvPr id="104924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制定招聘计划：根据企业战略和业务需求，确定招聘岗位和人数</a:t>
            </a:r>
            <a:endParaRPr altLang="en-US" lang="zh-CN"/>
          </a:p>
          <a:p>
            <a:r>
              <a:rPr altLang="en-US" lang="zh-CN"/>
              <a:t>发布招聘信息：通过多种渠道发布招聘信息，吸引优秀人才关注</a:t>
            </a:r>
            <a:endParaRPr altLang="en-US" lang="zh-CN"/>
          </a:p>
          <a:p>
            <a:r>
              <a:rPr altLang="en-US" lang="zh-CN"/>
              <a:t>筛选简历：根据岗位需求和应聘者简历，筛选出符合要求的候选人</a:t>
            </a:r>
            <a:endParaRPr altLang="en-US" lang="zh-CN"/>
          </a:p>
          <a:p>
            <a:r>
              <a:rPr altLang="en-US" lang="zh-CN"/>
              <a:t>面试与评估：对候选人进行面试和评估，了解其能力、经验和潜力</a:t>
            </a:r>
            <a:endParaRPr altLang="en-US" lang="zh-CN"/>
          </a:p>
          <a:p>
            <a:r>
              <a:rPr altLang="en-US" lang="zh-CN"/>
              <a:t>录用与培训：对符合要求的候选人进行录用，并为其提供必要的培训和支持  我正在写一份主题为“企业管理的人力资源管理”的PPT,现在准备介绍“企业人力资源管理的核心任务”,请帮我生成“培训与发展员工能力”为标题的内容 培训与发展员工能力</a:t>
            </a:r>
            <a:endParaRPr altLang="en-US" lang="zh-CN"/>
          </a:p>
          <a:p>
            <a:pPr lvl="1"/>
            <a:r>
              <a:rPr altLang="en-US" lang="zh-CN"/>
              <a:t>我正在写一份主题为“企业管理的人力资源管理”的PPT,现在准备介绍“企业人力资源管理的核心任务”,请帮我生成“培训与发展员工能力”为标题的内容</a:t>
            </a:r>
            <a:endParaRPr altLang="en-US" lang="zh-CN"/>
          </a:p>
          <a:p>
            <a:pPr lvl="1"/>
            <a:r>
              <a:rPr altLang="en-US" lang="zh-CN"/>
              <a:t>培训与发展员工能力</a:t>
            </a:r>
            <a:endParaRPr altLang="en-US" lang="zh-CN"/>
          </a:p>
          <a:p>
            <a:r>
              <a:rPr altLang="en-US" lang="zh-CN"/>
              <a:t>制定培训计划：根据企业战略和员工发展需求，制定培训计划和课程</a:t>
            </a:r>
            <a:endParaRPr altLang="en-US" lang="zh-CN"/>
          </a:p>
          <a:p>
            <a:r>
              <a:rPr altLang="en-US" lang="zh-CN"/>
              <a:t>培训实施：组织培训课程和活动，提高员工的专业技能和综合素质</a:t>
            </a:r>
            <a:endParaRPr altLang="en-US" lang="zh-CN"/>
          </a:p>
          <a:p>
            <a:r>
              <a:rPr altLang="en-US" lang="zh-CN"/>
              <a:t>培训效果评估：对培训效果进行评估，了解员工的学习成果和进步情况</a:t>
            </a:r>
            <a:endParaRPr altLang="en-US" lang="zh-CN"/>
          </a:p>
          <a:p>
            <a:r>
              <a:rPr altLang="en-US" lang="zh-CN"/>
              <a:t>职业发展规划：为员工提供职业发展规划和建议，帮助其实现个人价值</a:t>
            </a:r>
            <a:endParaRPr altLang="en-US" lang="zh-CN"/>
          </a:p>
          <a:p>
            <a:r>
              <a:rPr altLang="en-US" lang="zh-CN"/>
              <a:t>激励与留任：通过激励措施和关怀政策，提高员工的工作积极性和留任率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培训与发展员工能力</a:t>
            </a:r>
            <a:endParaRPr altLang="en-US" lang="zh-CN"/>
          </a:p>
        </p:txBody>
      </p:sp>
      <p:sp>
        <p:nvSpPr>
          <p:cNvPr id="10492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培训计划：制定针对不同岗位和职能的培训计划，提高员工的专业技能和综合素质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培训方式：采用多种培训方式，如在线学习、课堂讲授、实践操作等，以满足不同员工的学习需求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培训效果评估：对培训效果进行评估，及时调整培训计划和内容，确保培训效果最大化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培训内容：包括企业文化、职业技能、团队合作等方面，帮助员工更好地适应企业需求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绩效管理激发员工潜力</a:t>
            </a:r>
            <a:endParaRPr altLang="en-US" lang="zh-CN"/>
          </a:p>
        </p:txBody>
      </p:sp>
      <p:sp>
        <p:nvSpPr>
          <p:cNvPr id="10493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绩效管理的核心任务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如何通过绩效管理激发员工潜力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绩效管理的实施方法和注意事项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薪酬福利激励员工动力</a:t>
            </a:r>
            <a:endParaRPr altLang="en-US" lang="zh-CN"/>
          </a:p>
        </p:txBody>
      </p:sp>
      <p:sp>
        <p:nvSpPr>
          <p:cNvPr id="10494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薪酬体系设计：根据员工能力和职位等级制定合理的薪酬体系，激发员工工作积极性。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激励机制：建立有效的激励机制，如绩效奖金、晋升机会、员工培训等，激发员工内在动力。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考核与反馈：定期对员工进行绩效考核，及时给予反馈和调整，确保员工保持高昂的工作热情。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福利政策：提供完善的福利政策，如五险一金、带薪年假、节日福利等，提高员工满意度和忠诚度。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企业人力资源管理的方法与策略</a:t>
            </a:r>
            <a:endParaRPr altLang="en-US" dirty="0" lang="zh-CN"/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基于战略的人力资源规划</a:t>
            </a:r>
            <a:endParaRPr altLang="en-US" lang="zh-CN"/>
          </a:p>
        </p:txBody>
      </p:sp>
      <p:sp>
        <p:nvSpPr>
          <p:cNvPr id="104954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明确企业战略目标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5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分析企业内外部环境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5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制定人力资源规划方案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6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9091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实施人力资源规划并进行调整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构建科学的人力资源管理体系</a:t>
            </a:r>
            <a:endParaRPr altLang="en-US" lang="zh-CN"/>
          </a:p>
        </p:txBody>
      </p:sp>
      <p:sp>
        <p:nvSpPr>
          <p:cNvPr id="1049604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lang="zh-CN">
                <a:latin typeface="+mn-ea"/>
                <a:ea typeface="+mn-ea"/>
              </a:rPr>
              <a:t>员工关系管理：建立良好的员工关系，加强沟通与协作，解决员工问题和纠纷，营造积极向上的工作氛围。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9618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lang="zh-CN">
                <a:latin typeface="+mn-ea"/>
                <a:ea typeface="+mn-ea"/>
              </a:rPr>
              <a:t>薪酬与福利：制定合理的薪酬和福利制度，吸引和留住优秀人才，提高员工满意度和忠诚度。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9620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lang="zh-CN">
                <a:latin typeface="+mn-ea"/>
                <a:ea typeface="+mn-ea"/>
              </a:rPr>
              <a:t>培训与发展：制定培训计划，提高员工的专业技能和综合素质，促进员工个人发展。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9622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lang="zh-CN">
                <a:latin typeface="+mn-ea"/>
                <a:ea typeface="+mn-ea"/>
              </a:rPr>
              <a:t>绩效管理：建立科学的绩效管理体系，对员工的工作表现进行评估和反馈，激励优秀员工，帮助不足员工改进和提高。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9624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 fontScale="8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制定人力资源规划：根据企业战略和业务需求，制定短期和长期的人力资源规划，明确人员招聘、培训、绩效管理等方面的目标和计划。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26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lang="zh-CN">
                <a:latin typeface="+mn-ea"/>
                <a:ea typeface="+mn-ea"/>
              </a:rPr>
              <a:t>招聘与选拔：通过多种渠道进行人员招聘，采用科学的选拔方法，确保招聘到合适的人选。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9628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2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6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运用先进的人力资源管理方法</a:t>
            </a:r>
            <a:endParaRPr altLang="en-US" lang="zh-CN"/>
          </a:p>
        </p:txBody>
      </p:sp>
      <p:sp>
        <p:nvSpPr>
          <p:cNvPr id="104967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运用先进的人力资源管理技术：运用先进的人力资源管理技术，如人力资源信息系统（HRIS）、员工自助系统（ESS）等，提高人力资源管理效率和质量。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制定科学的人力资源规划：根据企业战略目标和市场需求，制定合理的人力资源规划，包括人员招聘、培训、绩效管理等。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建立完善的人力资源管理体系：建立完善的人力资源管理体系，包括员工招聘、培训、绩效管理、薪酬福利等，确保企业人力资源管理的规范化、科学化。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注重员工培训与发展：注重员工培训与发展，通过培训提高员工素质和能力，增强企业竞争力。同时，关注员工职业发展，为员工提供晋升和发展机会。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建立良好的企业文化：建立良好的企业文化，营造积极向上的工作氛围，增强员工的归属感和忠诚度。同时，注重员工福利和关怀，提高员工满意度和幸福感。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不断优化人力资源管理流程</a:t>
            </a:r>
            <a:endParaRPr altLang="en-US" lang="zh-CN"/>
          </a:p>
        </p:txBody>
      </p:sp>
      <p:sp>
        <p:nvSpPr>
          <p:cNvPr id="10497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明确企业战略目标：将人力资源管理与企业战略目标相结合，确保人力资源策略与业务战略相一致。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深入了解员工需求：通过调查、访谈等方式了解员工需求，为员工提供更好的职业发展机会和福利待遇。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建立完善的人力资源管理制度：包括招聘、培训、绩效、薪酬等方面，确保各项制度公平、合理、有效。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持续改进人力资源管理流程：定期评估现有流程，发现问题及时改进，提高人力资源管理的效率和效果。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企业人力资源管理的挑战与应对</a:t>
            </a:r>
            <a:endParaRPr altLang="en-US" dirty="0" lang="zh-CN"/>
          </a:p>
        </p:txBody>
      </p:sp>
      <p:sp>
        <p:nvSpPr>
          <p:cNvPr id="10498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应对人才流失的挑战</a:t>
            </a:r>
            <a:endParaRPr altLang="en-US" lang="zh-CN"/>
          </a:p>
        </p:txBody>
      </p:sp>
      <p:sp>
        <p:nvSpPr>
          <p:cNvPr id="10498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人才流失对企业的影响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应对人才流失的策略与措施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建立良好的企业文化和激励机制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人才流失的原因分析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解决员工老龄化的挑战</a:t>
            </a:r>
            <a:endParaRPr altLang="en-US" lang="zh-CN"/>
          </a:p>
        </p:txBody>
      </p:sp>
      <p:sp>
        <p:nvSpPr>
          <p:cNvPr id="10499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老龄化对企业管理的影响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员工老龄化现状及影响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应对员工老龄化的策略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实施员工老龄化解决方案的步骤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应对多元化的挑战</a:t>
            </a:r>
            <a:endParaRPr altLang="en-US" lang="zh-CN"/>
          </a:p>
        </p:txBody>
      </p:sp>
      <p:sp>
        <p:nvSpPr>
          <p:cNvPr id="10500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应对策略：建立跨文化沟通机制、提供多元文化培训、制定包容性政策等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多元化的定义和背景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多元化的挑战：文化差异、语言障碍、教育水平等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实践案例分享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应对技术创新的挑战</a:t>
            </a:r>
            <a:endParaRPr altLang="en-US" lang="zh-CN"/>
          </a:p>
        </p:txBody>
      </p:sp>
      <p:sp>
        <p:nvSpPr>
          <p:cNvPr id="10500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了解并掌握新技术趋势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培养和引进技术人才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建立技术创新激励机制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加强与高校、科研机构的合作与交流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企业人力资源管理的未来趋势</a:t>
            </a:r>
            <a:endParaRPr altLang="en-US" dirty="0" lang="zh-CN"/>
          </a:p>
        </p:txBody>
      </p:sp>
      <p:sp>
        <p:nvSpPr>
          <p:cNvPr id="1050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人力资源数字化转型</a:t>
            </a:r>
            <a:endParaRPr altLang="en-US" lang="zh-CN"/>
          </a:p>
        </p:txBody>
      </p:sp>
      <p:sp>
        <p:nvSpPr>
          <p:cNvPr id="10501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数字化转型的背景和意义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人力资源数字化转型的内涵和特点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人力资源数字化转型的关键技术和应用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人力资源数字化转型的实践和案例分析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人才管理专业化发展</a:t>
            </a:r>
            <a:endParaRPr altLang="en-US" lang="zh-CN"/>
          </a:p>
        </p:txBody>
      </p:sp>
      <p:sp>
        <p:nvSpPr>
          <p:cNvPr id="10502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人才选拔：更加注重专业能力和职业素养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人才流动：建立灵活的人才流动机制，促进人才合理流动和优化配置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人才激励：采用多种激励手段，激发员工积极性和创造力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人才培养：建立完善的人才培养体系，提高员工综合素质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员工体验人性化设计</a:t>
            </a:r>
            <a:endParaRPr altLang="en-US" lang="zh-CN"/>
          </a:p>
        </p:txBody>
      </p:sp>
      <p:sp>
        <p:nvSpPr>
          <p:cNvPr id="10503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员工关怀：关注员工需求，提高员工满意度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企业文化：营造积极的企业文化，增强员工归属感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激励机制：建立有效的激励机制，激发员工积极性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培训与发展：提供个性化培训，促进员工职业发展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企业文化柔性化管理</a:t>
            </a:r>
            <a:endParaRPr altLang="en-US" lang="zh-CN"/>
          </a:p>
        </p:txBody>
      </p:sp>
      <p:sp>
        <p:nvSpPr>
          <p:cNvPr id="10504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强调以人为本，注重员工个人发展与成长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注重企业社会责任，关注员工工作与生活的平衡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倡导柔性化管理，关注员工情感需求，提高员工满意度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建立开放、包容、创新的企业文化，激发员工创造力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9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9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3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2023-12-19T19:02:48Z</dcterms:created>
  <dcterms:modified xsi:type="dcterms:W3CDTF">2023-12-19T19:02:48Z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a5fbb8b083d1480aacb33c2d489ec377_21</vt:lpwstr>
  </property>
</Properties>
</file>