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536" r:id="rId1"/>
    <p:sldMasterId id="2147499573" r:id="rId2"/>
  </p:sldMasterIdLst>
  <p:notesMasterIdLst>
    <p:notesMasterId r:id="rId3"/>
  </p:notesMasterIdLst>
  <p:sldIdLst>
    <p:sldId id="7661" r:id="rId4"/>
    <p:sldId id="7666" r:id="rId5"/>
    <p:sldId id="7671" r:id="rId6"/>
    <p:sldId id="7676" r:id="rId7"/>
    <p:sldId id="7683" r:id="rId9"/>
    <p:sldId id="7686" r:id="rId10"/>
    <p:sldId id="7689" r:id="rId11"/>
    <p:sldId id="7692" r:id="rId12"/>
    <p:sldId id="7696" r:id="rId13"/>
    <p:sldId id="7703" r:id="rId15"/>
    <p:sldId id="7706" r:id="rId16"/>
    <p:sldId id="7709" r:id="rId17"/>
    <p:sldId id="7712" r:id="rId18"/>
    <p:sldId id="7716" r:id="rId19"/>
    <p:sldId id="7723" r:id="rId21"/>
    <p:sldId id="7726" r:id="rId22"/>
    <p:sldId id="7729" r:id="rId23"/>
    <p:sldId id="7732" r:id="rId24"/>
    <p:sldId id="7736" r:id="rId25"/>
    <p:sldId id="7743" r:id="rId27"/>
    <p:sldId id="7746" r:id="rId28"/>
    <p:sldId id="7749" r:id="rId29"/>
    <p:sldId id="7752" r:id="rId30"/>
    <p:sldId id="775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537" r:id="rId1"/>
    <p:sldLayoutId id="2147499538" r:id="rId2"/>
    <p:sldLayoutId id="2147499539" r:id="rId3"/>
    <p:sldLayoutId id="2147499540" r:id="rId4"/>
    <p:sldLayoutId id="2147499541" r:id="rId5"/>
    <p:sldLayoutId id="2147499542" r:id="rId6"/>
    <p:sldLayoutId id="2147499543" r:id="rId7"/>
    <p:sldLayoutId id="2147499544" r:id="rId8"/>
    <p:sldLayoutId id="2147499545" r:id="rId9"/>
    <p:sldLayoutId id="2147499546" r:id="rId10"/>
    <p:sldLayoutId id="2147499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574" r:id="rId1"/>
    <p:sldLayoutId id="2147499575" r:id="rId2"/>
    <p:sldLayoutId id="2147499576" r:id="rId3"/>
    <p:sldLayoutId id="2147499577" r:id="rId4"/>
    <p:sldLayoutId id="2147499578" r:id="rId5"/>
    <p:sldLayoutId id="2147499579" r:id="rId6"/>
    <p:sldLayoutId id="2147499580" r:id="rId7"/>
    <p:sldLayoutId id="2147499581" r:id="rId8"/>
    <p:sldLayoutId id="2147499582" r:id="rId9"/>
    <p:sldLayoutId id="2147499583" r:id="rId10"/>
    <p:sldLayoutId id="2147499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建筑业2024年工作总结与展望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公司发展策略调整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完成项目情况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已完成项目中遇到的问题及解决方案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已完成项目的收益及对公司的贡献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已完成项目数量及名称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已完成项目的时间、预算和质量情况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业务拓展情况</a:t>
            </a:r>
            <a:endParaRPr altLang="en-US" lang="zh-CN"/>
          </a:p>
        </p:txBody>
      </p:sp>
      <p:sp>
        <p:nvSpPr>
          <p:cNvPr id="104901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拓展新业务：开发新的业务产品，提高业务水平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拓展新市场：开拓新的业务领域，扩大市场份额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拓展新客户：拓展新的客户群体，增加客户数量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拓展新渠道：拓展新的销售渠道，提高销售效率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行业地位提升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建筑业在促进绿色发展、低碳发展方面的作用日益显著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建筑业在提高人民生活水平、改善居住环境方面的作用不断提升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建筑业在国民经济中的地位日益重要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建筑业在推动城市化进程中的作用更加突出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创新成果</a:t>
            </a:r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建筑业技术创新：介绍了2024年建筑业在技术创新方面的成果，如智能化、数字化、绿色化等方面的应用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建筑业模式创新：探讨了2024年建筑业在模式创新方面的成果，如BIM技术、装配式建筑、EPC模式等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建筑业管理创新：介绍了2024年建筑业在管理创新方面的成果，如项目管理、质量管理、安全管理等方面的改进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建筑业人才培养创新：探讨了2024年建筑业在人才培养方面的创新成果，如培训体系、激励机制、人才引进等方面的举措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政策支持：政府出台一系列政策，推动建筑业发展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环保要求：加强环保监管，促进绿色建筑发展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科技创新：鼓励建筑业科技创新，提高行业竞争力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国际化趋势：加强国际合作，推动建筑业走向世界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市场需求变化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31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数字化转型：利用先进技术提高建筑业效率和质量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智能化发展：应用人工智能、大数据等技术提升建筑设计、施工和运维水平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绿色化趋势：推广绿色建筑、节能减排，促进可持续发展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跨界融合：与科技、互联网等产业融合，拓展建筑业发展新领域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竞争格局变化</a:t>
            </a:r>
            <a:endParaRPr altLang="en-US" lang="zh-CN"/>
          </a:p>
        </p:txBody>
      </p:sp>
      <p:sp>
        <p:nvSpPr>
          <p:cNvPr id="104937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建筑业市场竞争激烈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行业集中度不断提高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建筑企业转型升级加速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绿色建筑和智能建造成为新趋势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公司发展策略调整</a:t>
            </a:r>
            <a:endParaRPr altLang="en-US" lang="zh-CN"/>
          </a:p>
        </p:txBody>
      </p:sp>
      <p:sp>
        <p:nvSpPr>
          <p:cNvPr id="10494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业务拓展策略</a:t>
            </a:r>
            <a:endParaRPr altLang="en-US" lang="zh-CN"/>
          </a:p>
        </p:txBody>
      </p:sp>
      <p:sp>
        <p:nvSpPr>
          <p:cNvPr id="104949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拓展新业务领域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加强与合作伙伴的合作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技术研发策略</a:t>
            </a:r>
            <a:endParaRPr altLang="en-US" lang="zh-CN"/>
          </a:p>
        </p:txBody>
      </p:sp>
      <p:sp>
        <p:nvSpPr>
          <p:cNvPr id="104955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推进产学研合作，促进科技成果转化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加强知识产权保护，提高核心竞争力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加大研发投入，提高技术创新能力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引进优秀人才，加强团队建设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人才培养策略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加强员工培训和职业规划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制定人才培养计划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建立激励机制，提高员工积极性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引进优秀人才，提升公司整体竞争力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品牌建设策略</a:t>
            </a:r>
            <a:endParaRPr altLang="en-US" lang="zh-CN"/>
          </a:p>
        </p:txBody>
      </p:sp>
      <p:sp>
        <p:nvSpPr>
          <p:cNvPr id="1049660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品牌创新：不断进行产品和服务创新，保持品牌竞争力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品牌体验：提供优质的客户体验，增强品牌忠诚度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6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品牌传播：通过广告、公关、社交媒体等多种渠道推广品牌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8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品牌合作：与相关行业或跨行业的企业进行合作，共同推广品牌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0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品牌定位：明确品牌在市场中的位置和目标受众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2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品牌形象：塑造独特的品牌形象，包括标志、视觉识别系统等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4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7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79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数字化转型：建筑业将更加注重数字化技术的应用，提高施工效率和质量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绿色环保：随着环保意识的提高，建筑业将更加注重绿色建筑和可持续发展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智能化发展：人工智能、大数据等技术的应用将推动建筑业的智能化发展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国际化趋势：随着全球化的加速，建筑业将更加注重国际化合作和交流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公司发展目标设定</a:t>
            </a:r>
            <a:endParaRPr altLang="en-US" lang="zh-CN"/>
          </a:p>
        </p:txBody>
      </p:sp>
      <p:sp>
        <p:nvSpPr>
          <p:cNvPr id="10498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短期目标：提高建筑业产值，扩大市场份额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中期目标：提升建筑业技术水平，增强核心竞争力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长期目标：推动建筑业绿色发展，实现可持续发展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未来展望：加强人才培养和引进，拓展国际市场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关键业务拓展计划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推进绿色建筑：加强绿色建筑的研究和推广，促进建筑业的可持续发展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加强人才培养：加强人才培养和引进，提高建筑业的人才素质和创新能力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拓展新市场：积极开拓国内外市场，增加业务范围和市场份额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研发新技术：加大技术研发力度，提高建筑业的技术水平和竞争力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创新发展计划</a:t>
            </a:r>
            <a:endParaRPr altLang="en-US" lang="zh-CN"/>
          </a:p>
        </p:txBody>
      </p:sp>
      <p:sp>
        <p:nvSpPr>
          <p:cNvPr id="104996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绿色建筑：推动绿色建筑技术，提高建筑环保性能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智能化建筑：利用人工智能、物联网等技术，提高建筑智能化水平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可持续发展：注重建筑与环境的和谐共生，推动可持续发展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人才培养：加强人才培养和引进，提高建筑业整体素质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8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2023-12-17T13:40:18Z</dcterms:created>
  <dcterms:modified xsi:type="dcterms:W3CDTF">2023-12-17T13:40:18Z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0309fe667ea7494e8c03627a1681584c_21</vt:lpwstr>
  </property>
</Properties>
</file>