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3"/>
  </p:sldMasterIdLst>
  <p:notesMasterIdLst>
    <p:notesMasterId r:id="rId5"/>
  </p:notesMasterIdLst>
  <p:sldIdLst>
    <p:sldId id="11677" r:id="rId4"/>
    <p:sldId id="267" r:id="rId6"/>
    <p:sldId id="11678" r:id="rId7"/>
    <p:sldId id="264" r:id="rId8"/>
    <p:sldId id="276" r:id="rId9"/>
    <p:sldId id="271" r:id="rId10"/>
    <p:sldId id="272" r:id="rId11"/>
    <p:sldId id="273" r:id="rId12"/>
    <p:sldId id="269" r:id="rId13"/>
    <p:sldId id="11686" r:id="rId14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3" userDrawn="1">
          <p15:clr>
            <a:srgbClr val="A4A3A4"/>
          </p15:clr>
        </p15:guide>
        <p15:guide id="2" pos="38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5B86"/>
    <a:srgbClr val="CE1A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2256" y="1020"/>
      </p:cViewPr>
      <p:guideLst>
        <p:guide orient="horz" pos="2173"/>
        <p:guide pos="38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115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BFD51-B6FB-4F15-8CB6-38E64219ED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60B32-439E-4FC1-9EEA-036BA4BAB74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81D9020-9F9C-4746-8E9E-86F4E87277B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A003E04-148B-4884-8E3D-D4BFFDF744D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81D9020-9F9C-4746-8E9E-86F4E87277B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>
          <a:xfrm rot="16200000">
            <a:off x="6845966" y="1511967"/>
            <a:ext cx="6858004" cy="3834062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4686985" y="575177"/>
            <a:ext cx="2818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Arial" panose="020B0604020202020204" pitchFamily="34" charset="0"/>
              </a:rPr>
              <a:t>请添加标题</a:t>
            </a:r>
            <a:endParaRPr lang="zh-CN" altLang="en-US" sz="2800" dirty="0">
              <a:latin typeface="思源黑体 CN Bold" panose="020B0800000000000000" pitchFamily="34" charset="-122"/>
              <a:ea typeface="思源黑体 CN Bold" panose="020B08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 rot="16200000">
            <a:off x="5113418" y="-220583"/>
            <a:ext cx="6858005" cy="729915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 cstate="screen"/>
          <a:srcRect/>
          <a:stretch>
            <a:fillRect/>
          </a:stretch>
        </p:blipFill>
        <p:spPr>
          <a:xfrm rot="5400000" flipH="1">
            <a:off x="220582" y="-220580"/>
            <a:ext cx="6857998" cy="72991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0" y="0"/>
            <a:ext cx="12192000" cy="5903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1123934" y="6374445"/>
            <a:ext cx="54006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9.jpeg"/><Relationship Id="rId20" Type="http://schemas.openxmlformats.org/officeDocument/2006/relationships/image" Target="../media/image8.jpeg"/><Relationship Id="rId2" Type="http://schemas.openxmlformats.org/officeDocument/2006/relationships/tags" Target="../tags/tag2.xml"/><Relationship Id="rId19" Type="http://schemas.openxmlformats.org/officeDocument/2006/relationships/tags" Target="../tags/tag18.xml"/><Relationship Id="rId18" Type="http://schemas.openxmlformats.org/officeDocument/2006/relationships/image" Target="../media/image7.png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0" Type="http://schemas.openxmlformats.org/officeDocument/2006/relationships/notesSlide" Target="../notesSlides/notesSlide2.xml"/><Relationship Id="rId1" Type="http://schemas.openxmlformats.org/officeDocument/2006/relationships/tags" Target="../tags/tag19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31.xml"/><Relationship Id="rId5" Type="http://schemas.openxmlformats.org/officeDocument/2006/relationships/image" Target="../media/image7.png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tags" Target="../tags/tag32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4" Type="http://schemas.openxmlformats.org/officeDocument/2006/relationships/slideLayout" Target="../slideLayouts/slideLayout1.xml"/><Relationship Id="rId23" Type="http://schemas.openxmlformats.org/officeDocument/2006/relationships/tags" Target="../tags/tag54.xml"/><Relationship Id="rId22" Type="http://schemas.openxmlformats.org/officeDocument/2006/relationships/image" Target="../media/image7.png"/><Relationship Id="rId21" Type="http://schemas.openxmlformats.org/officeDocument/2006/relationships/tags" Target="../tags/tag53.xml"/><Relationship Id="rId20" Type="http://schemas.openxmlformats.org/officeDocument/2006/relationships/tags" Target="../tags/tag52.xml"/><Relationship Id="rId2" Type="http://schemas.openxmlformats.org/officeDocument/2006/relationships/tags" Target="../tags/tag34.xml"/><Relationship Id="rId19" Type="http://schemas.openxmlformats.org/officeDocument/2006/relationships/tags" Target="../tags/tag51.xml"/><Relationship Id="rId18" Type="http://schemas.openxmlformats.org/officeDocument/2006/relationships/tags" Target="../tags/tag50.xml"/><Relationship Id="rId17" Type="http://schemas.openxmlformats.org/officeDocument/2006/relationships/tags" Target="../tags/tag49.xml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tags" Target="../tags/tag3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5" Type="http://schemas.openxmlformats.org/officeDocument/2006/relationships/slideLayout" Target="../slideLayouts/slideLayout1.xml"/><Relationship Id="rId24" Type="http://schemas.openxmlformats.org/officeDocument/2006/relationships/tags" Target="../tags/tag76.xml"/><Relationship Id="rId23" Type="http://schemas.openxmlformats.org/officeDocument/2006/relationships/image" Target="../media/image7.png"/><Relationship Id="rId22" Type="http://schemas.openxmlformats.org/officeDocument/2006/relationships/tags" Target="../tags/tag75.xml"/><Relationship Id="rId21" Type="http://schemas.openxmlformats.org/officeDocument/2006/relationships/tags" Target="../tags/tag74.xml"/><Relationship Id="rId20" Type="http://schemas.openxmlformats.org/officeDocument/2006/relationships/tags" Target="../tags/tag73.xml"/><Relationship Id="rId2" Type="http://schemas.openxmlformats.org/officeDocument/2006/relationships/tags" Target="../tags/tag56.xml"/><Relationship Id="rId19" Type="http://schemas.openxmlformats.org/officeDocument/2006/relationships/tags" Target="../tags/tag72.xml"/><Relationship Id="rId18" Type="http://schemas.openxmlformats.org/officeDocument/2006/relationships/tags" Target="../tags/tag71.xml"/><Relationship Id="rId17" Type="http://schemas.openxmlformats.org/officeDocument/2006/relationships/hyperlink" Target="http://www.rapidesign.cn/" TargetMode="External"/><Relationship Id="rId16" Type="http://schemas.openxmlformats.org/officeDocument/2006/relationships/tags" Target="../tags/tag70.xml"/><Relationship Id="rId15" Type="http://schemas.openxmlformats.org/officeDocument/2006/relationships/tags" Target="../tags/tag69.xml"/><Relationship Id="rId14" Type="http://schemas.openxmlformats.org/officeDocument/2006/relationships/tags" Target="../tags/tag68.xml"/><Relationship Id="rId13" Type="http://schemas.openxmlformats.org/officeDocument/2006/relationships/tags" Target="../tags/tag67.xml"/><Relationship Id="rId12" Type="http://schemas.openxmlformats.org/officeDocument/2006/relationships/tags" Target="../tags/tag66.xml"/><Relationship Id="rId11" Type="http://schemas.openxmlformats.org/officeDocument/2006/relationships/tags" Target="../tags/tag65.xml"/><Relationship Id="rId10" Type="http://schemas.openxmlformats.org/officeDocument/2006/relationships/tags" Target="../tags/tag64.xml"/><Relationship Id="rId1" Type="http://schemas.openxmlformats.org/officeDocument/2006/relationships/tags" Target="../tags/tag5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85.xml"/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89.xml"/><Relationship Id="rId16" Type="http://schemas.openxmlformats.org/officeDocument/2006/relationships/image" Target="../media/image7.png"/><Relationship Id="rId15" Type="http://schemas.openxmlformats.org/officeDocument/2006/relationships/image" Target="../media/image9.jpeg"/><Relationship Id="rId14" Type="http://schemas.openxmlformats.org/officeDocument/2006/relationships/image" Target="../media/image12.jpeg"/><Relationship Id="rId13" Type="http://schemas.openxmlformats.org/officeDocument/2006/relationships/image" Target="../media/image11.jpeg"/><Relationship Id="rId12" Type="http://schemas.openxmlformats.org/officeDocument/2006/relationships/tags" Target="../tags/tag88.xml"/><Relationship Id="rId11" Type="http://schemas.openxmlformats.org/officeDocument/2006/relationships/tags" Target="../tags/tag87.xml"/><Relationship Id="rId10" Type="http://schemas.openxmlformats.org/officeDocument/2006/relationships/tags" Target="../tags/tag86.xml"/><Relationship Id="rId1" Type="http://schemas.openxmlformats.org/officeDocument/2006/relationships/tags" Target="../tags/tag7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7" Type="http://schemas.openxmlformats.org/officeDocument/2006/relationships/slideLayout" Target="../slideLayouts/slideLayout1.xml"/><Relationship Id="rId26" Type="http://schemas.openxmlformats.org/officeDocument/2006/relationships/tags" Target="../tags/tag114.xml"/><Relationship Id="rId25" Type="http://schemas.openxmlformats.org/officeDocument/2006/relationships/image" Target="../media/image7.png"/><Relationship Id="rId24" Type="http://schemas.openxmlformats.org/officeDocument/2006/relationships/tags" Target="../tags/tag113.xml"/><Relationship Id="rId23" Type="http://schemas.openxmlformats.org/officeDocument/2006/relationships/tags" Target="../tags/tag112.xml"/><Relationship Id="rId22" Type="http://schemas.openxmlformats.org/officeDocument/2006/relationships/tags" Target="../tags/tag111.xml"/><Relationship Id="rId21" Type="http://schemas.openxmlformats.org/officeDocument/2006/relationships/tags" Target="../tags/tag110.xml"/><Relationship Id="rId20" Type="http://schemas.openxmlformats.org/officeDocument/2006/relationships/tags" Target="../tags/tag109.xml"/><Relationship Id="rId2" Type="http://schemas.openxmlformats.org/officeDocument/2006/relationships/tags" Target="../tags/tag91.xml"/><Relationship Id="rId19" Type="http://schemas.openxmlformats.org/officeDocument/2006/relationships/tags" Target="../tags/tag108.xml"/><Relationship Id="rId18" Type="http://schemas.openxmlformats.org/officeDocument/2006/relationships/tags" Target="../tags/tag107.xml"/><Relationship Id="rId17" Type="http://schemas.openxmlformats.org/officeDocument/2006/relationships/tags" Target="../tags/tag106.xml"/><Relationship Id="rId16" Type="http://schemas.openxmlformats.org/officeDocument/2006/relationships/tags" Target="../tags/tag105.xml"/><Relationship Id="rId15" Type="http://schemas.openxmlformats.org/officeDocument/2006/relationships/tags" Target="../tags/tag104.xml"/><Relationship Id="rId14" Type="http://schemas.openxmlformats.org/officeDocument/2006/relationships/tags" Target="../tags/tag103.xml"/><Relationship Id="rId13" Type="http://schemas.openxmlformats.org/officeDocument/2006/relationships/tags" Target="../tags/tag102.xml"/><Relationship Id="rId12" Type="http://schemas.openxmlformats.org/officeDocument/2006/relationships/tags" Target="../tags/tag101.xml"/><Relationship Id="rId11" Type="http://schemas.openxmlformats.org/officeDocument/2006/relationships/tags" Target="../tags/tag100.xml"/><Relationship Id="rId10" Type="http://schemas.openxmlformats.org/officeDocument/2006/relationships/tags" Target="../tags/tag99.xml"/><Relationship Id="rId1" Type="http://schemas.openxmlformats.org/officeDocument/2006/relationships/tags" Target="../tags/tag90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2521377" y="3570124"/>
            <a:ext cx="2761543" cy="2064121"/>
            <a:chOff x="5124274" y="4127549"/>
            <a:chExt cx="2091582" cy="1563357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5158154" y="4127549"/>
              <a:ext cx="1819727" cy="1563357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2" cstate="screen"/>
            <a:srcRect l="-2137" r="-2233"/>
            <a:stretch>
              <a:fillRect/>
            </a:stretch>
          </p:blipFill>
          <p:spPr>
            <a:xfrm>
              <a:off x="5124274" y="5422336"/>
              <a:ext cx="2091582" cy="256419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1935304" y="1796751"/>
            <a:ext cx="7982712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spc="300" dirty="0">
                <a:solidFill>
                  <a:srgbClr val="C00000"/>
                </a:solidFill>
                <a:cs typeface="+mn-ea"/>
                <a:sym typeface="+mn-lt"/>
              </a:rPr>
              <a:t>KXH127</a:t>
            </a:r>
            <a:endParaRPr lang="zh-CN" altLang="en-US" sz="4800" spc="300" dirty="0">
              <a:solidFill>
                <a:srgbClr val="C00000"/>
              </a:solidFill>
              <a:cs typeface="+mn-ea"/>
              <a:sym typeface="+mn-lt"/>
            </a:endParaRPr>
          </a:p>
          <a:p>
            <a:pPr algn="ctr"/>
            <a:r>
              <a:rPr lang="zh-CN" altLang="en-US" sz="4800" spc="300" dirty="0">
                <a:solidFill>
                  <a:srgbClr val="C00000"/>
                </a:solidFill>
                <a:cs typeface="+mn-ea"/>
                <a:sym typeface="+mn-lt"/>
              </a:rPr>
              <a:t>隔爆兼本安型声光信号器</a:t>
            </a:r>
            <a:endParaRPr lang="zh-CN" altLang="en-US" sz="4800" spc="3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00930" y="3914140"/>
            <a:ext cx="2659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prstClr val="black"/>
                </a:solidFill>
                <a:cs typeface="+mn-ea"/>
                <a:sym typeface="+mn-lt"/>
              </a:rPr>
              <a:t>部门：</a:t>
            </a:r>
            <a:r>
              <a:rPr lang="en-US" sz="1600" dirty="0">
                <a:solidFill>
                  <a:prstClr val="black"/>
                </a:solidFill>
                <a:cs typeface="+mn-ea"/>
                <a:sym typeface="+mn-lt"/>
              </a:rPr>
              <a:t>kuanagn002</a:t>
            </a:r>
            <a:endParaRPr lang="en-US" sz="16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49640" y="4392280"/>
            <a:ext cx="2674789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cs typeface="+mn-ea"/>
                <a:sym typeface="+mn-lt"/>
              </a:rPr>
              <a:t>时间：</a:t>
            </a:r>
            <a:r>
              <a:rPr lang="en-US" altLang="zh-CN" dirty="0">
                <a:solidFill>
                  <a:prstClr val="black"/>
                </a:solidFill>
                <a:cs typeface="+mn-ea"/>
                <a:sym typeface="+mn-lt"/>
              </a:rPr>
              <a:t>2024</a:t>
            </a:r>
            <a:r>
              <a:rPr lang="zh-CN" altLang="en-US" dirty="0">
                <a:solidFill>
                  <a:prstClr val="black"/>
                </a:solidFill>
                <a:cs typeface="+mn-ea"/>
                <a:sym typeface="+mn-lt"/>
              </a:rPr>
              <a:t>年</a:t>
            </a:r>
            <a:endParaRPr lang="zh-CN" altLang="en-US" dirty="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4"/>
          <p:cNvSpPr/>
          <p:nvPr>
            <p:custDataLst>
              <p:tags r:id="rId1"/>
            </p:custDataLst>
          </p:nvPr>
        </p:nvSpPr>
        <p:spPr bwMode="auto">
          <a:xfrm>
            <a:off x="1521620" y="3099645"/>
            <a:ext cx="9148760" cy="1587"/>
          </a:xfrm>
          <a:custGeom>
            <a:avLst/>
            <a:gdLst>
              <a:gd name="T0" fmla="*/ 0 w 8374743"/>
              <a:gd name="T1" fmla="*/ 0 h 1349828"/>
              <a:gd name="T2" fmla="*/ 0 w 8374743"/>
              <a:gd name="T3" fmla="*/ 2 h 1349828"/>
              <a:gd name="T4" fmla="*/ 10004727 w 8374743"/>
              <a:gd name="T5" fmla="*/ 2 h 1349828"/>
              <a:gd name="T6" fmla="*/ 0 60000 65536"/>
              <a:gd name="T7" fmla="*/ 0 60000 65536"/>
              <a:gd name="T8" fmla="*/ 0 60000 65536"/>
              <a:gd name="T9" fmla="*/ 0 w 8374743"/>
              <a:gd name="T10" fmla="*/ 0 h 1349828"/>
              <a:gd name="T11" fmla="*/ 8374743 w 8374743"/>
              <a:gd name="T12" fmla="*/ 1349828 h 13498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74743" h="1349828">
                <a:moveTo>
                  <a:pt x="0" y="0"/>
                </a:moveTo>
                <a:lnTo>
                  <a:pt x="0" y="1349828"/>
                </a:lnTo>
                <a:lnTo>
                  <a:pt x="8374743" y="1349828"/>
                </a:lnTo>
              </a:path>
            </a:pathLst>
          </a:custGeom>
          <a:solidFill>
            <a:srgbClr val="404585"/>
          </a:solidFill>
          <a:ln w="25400" cap="flat" cmpd="sng">
            <a:solidFill>
              <a:schemeClr val="bg1">
                <a:lumMod val="75000"/>
              </a:schemeClr>
            </a:solidFill>
            <a:bevel/>
            <a:headEnd type="oval" w="med" len="med"/>
            <a:tailEnd type="oval" w="med" len="med"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0" name="组合 5"/>
          <p:cNvGrpSpPr/>
          <p:nvPr>
            <p:custDataLst>
              <p:tags r:id="rId2"/>
            </p:custDataLst>
          </p:nvPr>
        </p:nvGrpSpPr>
        <p:grpSpPr bwMode="auto">
          <a:xfrm>
            <a:off x="1816113" y="2253947"/>
            <a:ext cx="1773901" cy="3752484"/>
            <a:chOff x="0" y="0"/>
            <a:chExt cx="1774825" cy="3754438"/>
          </a:xfrm>
          <a:solidFill>
            <a:srgbClr val="404585"/>
          </a:solidFill>
        </p:grpSpPr>
        <p:sp>
          <p:nvSpPr>
            <p:cNvPr id="11" name="椭圆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055687" y="750888"/>
              <a:ext cx="179388" cy="177800"/>
            </a:xfrm>
            <a:prstGeom prst="ellipse">
              <a:avLst/>
            </a:prstGeom>
            <a:solidFill>
              <a:srgbClr val="455B86"/>
            </a:solidFill>
            <a:ln w="25400">
              <a:noFill/>
              <a:beve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椭圆形标注 7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 flipH="1">
              <a:off x="527050" y="0"/>
              <a:ext cx="720725" cy="493713"/>
            </a:xfrm>
            <a:prstGeom prst="wedgeEllipseCallout">
              <a:avLst>
                <a:gd name="adj1" fmla="val -27065"/>
                <a:gd name="adj2" fmla="val 71625"/>
              </a:avLst>
            </a:prstGeom>
            <a:solidFill>
              <a:srgbClr val="455B86"/>
            </a:solidFill>
            <a:ln w="25400">
              <a:noFill/>
              <a:bevel/>
            </a:ln>
          </p:spPr>
          <p:txBody>
            <a:bodyPr lIns="0" tIns="0" rIns="0" bIns="0"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任意多边形 8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0" y="1006475"/>
              <a:ext cx="1774825" cy="2747963"/>
            </a:xfrm>
            <a:custGeom>
              <a:avLst/>
              <a:gdLst>
                <a:gd name="T0" fmla="*/ 1570696 w 1293018"/>
                <a:gd name="T1" fmla="*/ 0 h 2000700"/>
                <a:gd name="T2" fmla="*/ 1714058 w 1293018"/>
                <a:gd name="T3" fmla="*/ 247494 h 2000700"/>
                <a:gd name="T4" fmla="*/ 2189331 w 1293018"/>
                <a:gd name="T5" fmla="*/ 247494 h 2000700"/>
                <a:gd name="T6" fmla="*/ 2436164 w 1293018"/>
                <a:gd name="T7" fmla="*/ 494643 h 2000700"/>
                <a:gd name="T8" fmla="*/ 2436164 w 1293018"/>
                <a:gd name="T9" fmla="*/ 3527180 h 2000700"/>
                <a:gd name="T10" fmla="*/ 2189331 w 1293018"/>
                <a:gd name="T11" fmla="*/ 3774329 h 2000700"/>
                <a:gd name="T12" fmla="*/ 246833 w 1293018"/>
                <a:gd name="T13" fmla="*/ 3774329 h 2000700"/>
                <a:gd name="T14" fmla="*/ 0 w 1293018"/>
                <a:gd name="T15" fmla="*/ 3527180 h 2000700"/>
                <a:gd name="T16" fmla="*/ 0 w 1293018"/>
                <a:gd name="T17" fmla="*/ 494643 h 2000700"/>
                <a:gd name="T18" fmla="*/ 246833 w 1293018"/>
                <a:gd name="T19" fmla="*/ 247494 h 2000700"/>
                <a:gd name="T20" fmla="*/ 1427331 w 1293018"/>
                <a:gd name="T21" fmla="*/ 247494 h 20007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3018"/>
                <a:gd name="T34" fmla="*/ 0 h 2000700"/>
                <a:gd name="T35" fmla="*/ 1293018 w 1293018"/>
                <a:gd name="T36" fmla="*/ 2000700 h 20007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3018" h="2000700">
                  <a:moveTo>
                    <a:pt x="833662" y="0"/>
                  </a:moveTo>
                  <a:lnTo>
                    <a:pt x="909753" y="131192"/>
                  </a:lnTo>
                  <a:lnTo>
                    <a:pt x="1162009" y="131192"/>
                  </a:lnTo>
                  <a:cubicBezTo>
                    <a:pt x="1234363" y="131192"/>
                    <a:pt x="1293018" y="189847"/>
                    <a:pt x="1293018" y="262201"/>
                  </a:cubicBezTo>
                  <a:lnTo>
                    <a:pt x="1293018" y="1869691"/>
                  </a:lnTo>
                  <a:cubicBezTo>
                    <a:pt x="1293018" y="1942045"/>
                    <a:pt x="1234363" y="2000700"/>
                    <a:pt x="1162009" y="2000700"/>
                  </a:cubicBezTo>
                  <a:lnTo>
                    <a:pt x="131009" y="2000700"/>
                  </a:lnTo>
                  <a:cubicBezTo>
                    <a:pt x="58655" y="2000700"/>
                    <a:pt x="0" y="1942045"/>
                    <a:pt x="0" y="1869691"/>
                  </a:cubicBezTo>
                  <a:lnTo>
                    <a:pt x="0" y="262201"/>
                  </a:lnTo>
                  <a:cubicBezTo>
                    <a:pt x="0" y="189847"/>
                    <a:pt x="58655" y="131192"/>
                    <a:pt x="131009" y="131192"/>
                  </a:cubicBezTo>
                  <a:lnTo>
                    <a:pt x="757570" y="131192"/>
                  </a:lnTo>
                  <a:lnTo>
                    <a:pt x="833662" y="0"/>
                  </a:lnTo>
                  <a:close/>
                </a:path>
              </a:pathLst>
            </a:custGeom>
            <a:solidFill>
              <a:srgbClr val="455B86"/>
            </a:solidFill>
            <a:ln w="3175">
              <a:noFill/>
              <a:beve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0" fontAlgn="auto" latinLnBrk="0" hangingPunct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KXH127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  <a:p>
              <a:pPr marL="0" marR="0" lvl="0" indent="0" algn="ctr" defTabSz="914400" rtl="0" eaLnBrk="0" fontAlgn="auto" latinLnBrk="0" hangingPunct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隔爆兼本安型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  <a:p>
              <a:pPr marL="0" marR="0" lvl="0" indent="0" algn="ctr" defTabSz="914400" rtl="0" eaLnBrk="0" fontAlgn="auto" latinLnBrk="0" hangingPunct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声光信号器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4" name="组合 9"/>
          <p:cNvGrpSpPr/>
          <p:nvPr>
            <p:custDataLst>
              <p:tags r:id="rId6"/>
            </p:custDataLst>
          </p:nvPr>
        </p:nvGrpSpPr>
        <p:grpSpPr bwMode="auto">
          <a:xfrm>
            <a:off x="4077542" y="2253947"/>
            <a:ext cx="1773901" cy="3752484"/>
            <a:chOff x="0" y="0"/>
            <a:chExt cx="1774825" cy="3754438"/>
          </a:xfrm>
          <a:solidFill>
            <a:srgbClr val="404585"/>
          </a:solidFill>
        </p:grpSpPr>
        <p:sp>
          <p:nvSpPr>
            <p:cNvPr id="15" name="椭圆 10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011238" y="750888"/>
              <a:ext cx="179387" cy="177800"/>
            </a:xfrm>
            <a:prstGeom prst="ellipse">
              <a:avLst/>
            </a:prstGeom>
            <a:solidFill>
              <a:srgbClr val="CE1A3A"/>
            </a:solidFill>
            <a:ln w="25400">
              <a:noFill/>
              <a:beve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椭圆形标注 11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527050" y="0"/>
              <a:ext cx="720725" cy="493713"/>
            </a:xfrm>
            <a:prstGeom prst="wedgeEllipseCallout">
              <a:avLst>
                <a:gd name="adj1" fmla="val -27065"/>
                <a:gd name="adj2" fmla="val 71625"/>
              </a:avLst>
            </a:prstGeom>
            <a:solidFill>
              <a:srgbClr val="CE1A3A"/>
            </a:solidFill>
            <a:ln w="25400">
              <a:noFill/>
              <a:bevel/>
            </a:ln>
          </p:spPr>
          <p:txBody>
            <a:bodyPr lIns="0" tIns="0" rIns="0" bIns="0"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kumimoji="0" lang="zh-CN" alt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任意多边形 12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1006475"/>
              <a:ext cx="1774825" cy="2747963"/>
            </a:xfrm>
            <a:custGeom>
              <a:avLst/>
              <a:gdLst>
                <a:gd name="T0" fmla="*/ 1570696 w 1293018"/>
                <a:gd name="T1" fmla="*/ 0 h 2000700"/>
                <a:gd name="T2" fmla="*/ 1714058 w 1293018"/>
                <a:gd name="T3" fmla="*/ 247494 h 2000700"/>
                <a:gd name="T4" fmla="*/ 2189331 w 1293018"/>
                <a:gd name="T5" fmla="*/ 247494 h 2000700"/>
                <a:gd name="T6" fmla="*/ 2436164 w 1293018"/>
                <a:gd name="T7" fmla="*/ 494643 h 2000700"/>
                <a:gd name="T8" fmla="*/ 2436164 w 1293018"/>
                <a:gd name="T9" fmla="*/ 3527180 h 2000700"/>
                <a:gd name="T10" fmla="*/ 2189331 w 1293018"/>
                <a:gd name="T11" fmla="*/ 3774329 h 2000700"/>
                <a:gd name="T12" fmla="*/ 246833 w 1293018"/>
                <a:gd name="T13" fmla="*/ 3774329 h 2000700"/>
                <a:gd name="T14" fmla="*/ 0 w 1293018"/>
                <a:gd name="T15" fmla="*/ 3527180 h 2000700"/>
                <a:gd name="T16" fmla="*/ 0 w 1293018"/>
                <a:gd name="T17" fmla="*/ 494643 h 2000700"/>
                <a:gd name="T18" fmla="*/ 246833 w 1293018"/>
                <a:gd name="T19" fmla="*/ 247494 h 2000700"/>
                <a:gd name="T20" fmla="*/ 1427331 w 1293018"/>
                <a:gd name="T21" fmla="*/ 247494 h 20007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3018"/>
                <a:gd name="T34" fmla="*/ 0 h 2000700"/>
                <a:gd name="T35" fmla="*/ 1293018 w 1293018"/>
                <a:gd name="T36" fmla="*/ 2000700 h 20007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3018" h="2000700">
                  <a:moveTo>
                    <a:pt x="833662" y="0"/>
                  </a:moveTo>
                  <a:lnTo>
                    <a:pt x="909753" y="131192"/>
                  </a:lnTo>
                  <a:lnTo>
                    <a:pt x="1162009" y="131192"/>
                  </a:lnTo>
                  <a:cubicBezTo>
                    <a:pt x="1234363" y="131192"/>
                    <a:pt x="1293018" y="189847"/>
                    <a:pt x="1293018" y="262201"/>
                  </a:cubicBezTo>
                  <a:lnTo>
                    <a:pt x="1293018" y="1869691"/>
                  </a:lnTo>
                  <a:cubicBezTo>
                    <a:pt x="1293018" y="1942045"/>
                    <a:pt x="1234363" y="2000700"/>
                    <a:pt x="1162009" y="2000700"/>
                  </a:cubicBezTo>
                  <a:lnTo>
                    <a:pt x="131009" y="2000700"/>
                  </a:lnTo>
                  <a:cubicBezTo>
                    <a:pt x="58655" y="2000700"/>
                    <a:pt x="0" y="1942045"/>
                    <a:pt x="0" y="1869691"/>
                  </a:cubicBezTo>
                  <a:lnTo>
                    <a:pt x="0" y="262201"/>
                  </a:lnTo>
                  <a:cubicBezTo>
                    <a:pt x="0" y="189847"/>
                    <a:pt x="58655" y="131192"/>
                    <a:pt x="131009" y="131192"/>
                  </a:cubicBezTo>
                  <a:lnTo>
                    <a:pt x="757570" y="131192"/>
                  </a:lnTo>
                  <a:lnTo>
                    <a:pt x="833662" y="0"/>
                  </a:lnTo>
                  <a:close/>
                </a:path>
              </a:pathLst>
            </a:custGeom>
            <a:solidFill>
              <a:srgbClr val="CE1A3A"/>
            </a:solidFill>
            <a:ln w="3175">
              <a:noFill/>
              <a:beve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0" fontAlgn="auto" latinLnBrk="0" hangingPunct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8" name="组合 13"/>
          <p:cNvGrpSpPr/>
          <p:nvPr>
            <p:custDataLst>
              <p:tags r:id="rId10"/>
            </p:custDataLst>
          </p:nvPr>
        </p:nvGrpSpPr>
        <p:grpSpPr bwMode="auto">
          <a:xfrm>
            <a:off x="6338971" y="2253947"/>
            <a:ext cx="1775488" cy="3752484"/>
            <a:chOff x="0" y="0"/>
            <a:chExt cx="1776413" cy="3754438"/>
          </a:xfrm>
          <a:solidFill>
            <a:srgbClr val="404585"/>
          </a:solidFill>
        </p:grpSpPr>
        <p:sp>
          <p:nvSpPr>
            <p:cNvPr id="19" name="椭圆 14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008063" y="750888"/>
              <a:ext cx="179387" cy="177800"/>
            </a:xfrm>
            <a:prstGeom prst="ellipse">
              <a:avLst/>
            </a:prstGeom>
            <a:solidFill>
              <a:srgbClr val="455B86"/>
            </a:solidFill>
            <a:ln w="25400">
              <a:noFill/>
              <a:beve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椭圆形标注 15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 flipH="1">
              <a:off x="528638" y="0"/>
              <a:ext cx="719137" cy="493713"/>
            </a:xfrm>
            <a:prstGeom prst="wedgeEllipseCallout">
              <a:avLst>
                <a:gd name="adj1" fmla="val -27065"/>
                <a:gd name="adj2" fmla="val 71625"/>
              </a:avLst>
            </a:prstGeom>
            <a:solidFill>
              <a:srgbClr val="455B86"/>
            </a:solidFill>
            <a:ln w="25400">
              <a:noFill/>
              <a:bevel/>
            </a:ln>
          </p:spPr>
          <p:txBody>
            <a:bodyPr lIns="0" tIns="0" rIns="0" bIns="0"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kumimoji="0" lang="zh-CN" alt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任意多边形 16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0" y="1006475"/>
              <a:ext cx="1776413" cy="2747963"/>
            </a:xfrm>
            <a:custGeom>
              <a:avLst/>
              <a:gdLst>
                <a:gd name="T0" fmla="*/ 1573508 w 1293018"/>
                <a:gd name="T1" fmla="*/ 0 h 2000700"/>
                <a:gd name="T2" fmla="*/ 1717126 w 1293018"/>
                <a:gd name="T3" fmla="*/ 247494 h 2000700"/>
                <a:gd name="T4" fmla="*/ 2193250 w 1293018"/>
                <a:gd name="T5" fmla="*/ 247494 h 2000700"/>
                <a:gd name="T6" fmla="*/ 2440525 w 1293018"/>
                <a:gd name="T7" fmla="*/ 494643 h 2000700"/>
                <a:gd name="T8" fmla="*/ 2440525 w 1293018"/>
                <a:gd name="T9" fmla="*/ 3527180 h 2000700"/>
                <a:gd name="T10" fmla="*/ 2193250 w 1293018"/>
                <a:gd name="T11" fmla="*/ 3774329 h 2000700"/>
                <a:gd name="T12" fmla="*/ 247275 w 1293018"/>
                <a:gd name="T13" fmla="*/ 3774329 h 2000700"/>
                <a:gd name="T14" fmla="*/ 0 w 1293018"/>
                <a:gd name="T15" fmla="*/ 3527180 h 2000700"/>
                <a:gd name="T16" fmla="*/ 0 w 1293018"/>
                <a:gd name="T17" fmla="*/ 494643 h 2000700"/>
                <a:gd name="T18" fmla="*/ 247275 w 1293018"/>
                <a:gd name="T19" fmla="*/ 247494 h 2000700"/>
                <a:gd name="T20" fmla="*/ 1429887 w 1293018"/>
                <a:gd name="T21" fmla="*/ 247494 h 20007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3018"/>
                <a:gd name="T34" fmla="*/ 0 h 2000700"/>
                <a:gd name="T35" fmla="*/ 1293018 w 1293018"/>
                <a:gd name="T36" fmla="*/ 2000700 h 20007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3018" h="2000700">
                  <a:moveTo>
                    <a:pt x="833662" y="0"/>
                  </a:moveTo>
                  <a:lnTo>
                    <a:pt x="909753" y="131192"/>
                  </a:lnTo>
                  <a:lnTo>
                    <a:pt x="1162009" y="131192"/>
                  </a:lnTo>
                  <a:cubicBezTo>
                    <a:pt x="1234363" y="131192"/>
                    <a:pt x="1293018" y="189847"/>
                    <a:pt x="1293018" y="262201"/>
                  </a:cubicBezTo>
                  <a:lnTo>
                    <a:pt x="1293018" y="1869691"/>
                  </a:lnTo>
                  <a:cubicBezTo>
                    <a:pt x="1293018" y="1942045"/>
                    <a:pt x="1234363" y="2000700"/>
                    <a:pt x="1162009" y="2000700"/>
                  </a:cubicBezTo>
                  <a:lnTo>
                    <a:pt x="131009" y="2000700"/>
                  </a:lnTo>
                  <a:cubicBezTo>
                    <a:pt x="58655" y="2000700"/>
                    <a:pt x="0" y="1942045"/>
                    <a:pt x="0" y="1869691"/>
                  </a:cubicBezTo>
                  <a:lnTo>
                    <a:pt x="0" y="262201"/>
                  </a:lnTo>
                  <a:cubicBezTo>
                    <a:pt x="0" y="189847"/>
                    <a:pt x="58655" y="131192"/>
                    <a:pt x="131009" y="131192"/>
                  </a:cubicBezTo>
                  <a:lnTo>
                    <a:pt x="757570" y="131192"/>
                  </a:lnTo>
                  <a:lnTo>
                    <a:pt x="833662" y="0"/>
                  </a:lnTo>
                  <a:close/>
                </a:path>
              </a:pathLst>
            </a:custGeom>
            <a:solidFill>
              <a:srgbClr val="455B86"/>
            </a:solidFill>
            <a:ln w="3175">
              <a:noFill/>
              <a:beve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0" fontAlgn="auto" latinLnBrk="0" hangingPunct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2" name="组合 17"/>
          <p:cNvGrpSpPr/>
          <p:nvPr>
            <p:custDataLst>
              <p:tags r:id="rId14"/>
            </p:custDataLst>
          </p:nvPr>
        </p:nvGrpSpPr>
        <p:grpSpPr bwMode="auto">
          <a:xfrm>
            <a:off x="8601988" y="2253947"/>
            <a:ext cx="1773901" cy="3752484"/>
            <a:chOff x="0" y="0"/>
            <a:chExt cx="1774825" cy="3754438"/>
          </a:xfrm>
          <a:solidFill>
            <a:srgbClr val="404585"/>
          </a:solidFill>
        </p:grpSpPr>
        <p:sp>
          <p:nvSpPr>
            <p:cNvPr id="23" name="椭圆 18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006475" y="750888"/>
              <a:ext cx="179387" cy="177800"/>
            </a:xfrm>
            <a:prstGeom prst="ellipse">
              <a:avLst/>
            </a:prstGeom>
            <a:solidFill>
              <a:srgbClr val="CE1A3A"/>
            </a:solidFill>
            <a:ln w="25400">
              <a:noFill/>
              <a:beve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椭圆形标注 19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 flipH="1">
              <a:off x="533400" y="0"/>
              <a:ext cx="720725" cy="493713"/>
            </a:xfrm>
            <a:prstGeom prst="wedgeEllipseCallout">
              <a:avLst>
                <a:gd name="adj1" fmla="val -27065"/>
                <a:gd name="adj2" fmla="val 71625"/>
              </a:avLst>
            </a:prstGeom>
            <a:solidFill>
              <a:srgbClr val="CE1A3A"/>
            </a:solidFill>
            <a:ln w="25400">
              <a:noFill/>
              <a:bevel/>
            </a:ln>
          </p:spPr>
          <p:txBody>
            <a:bodyPr lIns="0" tIns="0" rIns="0" bIns="0"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kumimoji="0" lang="zh-CN" alt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任意多边形 20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0" y="1006475"/>
              <a:ext cx="1774825" cy="2747963"/>
            </a:xfrm>
            <a:custGeom>
              <a:avLst/>
              <a:gdLst>
                <a:gd name="T0" fmla="*/ 1570696 w 1293018"/>
                <a:gd name="T1" fmla="*/ 0 h 2000700"/>
                <a:gd name="T2" fmla="*/ 1714058 w 1293018"/>
                <a:gd name="T3" fmla="*/ 247494 h 2000700"/>
                <a:gd name="T4" fmla="*/ 2189331 w 1293018"/>
                <a:gd name="T5" fmla="*/ 247494 h 2000700"/>
                <a:gd name="T6" fmla="*/ 2436164 w 1293018"/>
                <a:gd name="T7" fmla="*/ 494643 h 2000700"/>
                <a:gd name="T8" fmla="*/ 2436164 w 1293018"/>
                <a:gd name="T9" fmla="*/ 3527180 h 2000700"/>
                <a:gd name="T10" fmla="*/ 2189331 w 1293018"/>
                <a:gd name="T11" fmla="*/ 3774329 h 2000700"/>
                <a:gd name="T12" fmla="*/ 246833 w 1293018"/>
                <a:gd name="T13" fmla="*/ 3774329 h 2000700"/>
                <a:gd name="T14" fmla="*/ 0 w 1293018"/>
                <a:gd name="T15" fmla="*/ 3527180 h 2000700"/>
                <a:gd name="T16" fmla="*/ 0 w 1293018"/>
                <a:gd name="T17" fmla="*/ 494643 h 2000700"/>
                <a:gd name="T18" fmla="*/ 246833 w 1293018"/>
                <a:gd name="T19" fmla="*/ 247494 h 2000700"/>
                <a:gd name="T20" fmla="*/ 1427331 w 1293018"/>
                <a:gd name="T21" fmla="*/ 247494 h 20007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3018"/>
                <a:gd name="T34" fmla="*/ 0 h 2000700"/>
                <a:gd name="T35" fmla="*/ 1293018 w 1293018"/>
                <a:gd name="T36" fmla="*/ 2000700 h 20007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3018" h="2000700">
                  <a:moveTo>
                    <a:pt x="833662" y="0"/>
                  </a:moveTo>
                  <a:lnTo>
                    <a:pt x="909753" y="131192"/>
                  </a:lnTo>
                  <a:lnTo>
                    <a:pt x="1162009" y="131192"/>
                  </a:lnTo>
                  <a:cubicBezTo>
                    <a:pt x="1234363" y="131192"/>
                    <a:pt x="1293018" y="189847"/>
                    <a:pt x="1293018" y="262201"/>
                  </a:cubicBezTo>
                  <a:lnTo>
                    <a:pt x="1293018" y="1869691"/>
                  </a:lnTo>
                  <a:cubicBezTo>
                    <a:pt x="1293018" y="1942045"/>
                    <a:pt x="1234363" y="2000700"/>
                    <a:pt x="1162009" y="2000700"/>
                  </a:cubicBezTo>
                  <a:lnTo>
                    <a:pt x="131009" y="2000700"/>
                  </a:lnTo>
                  <a:cubicBezTo>
                    <a:pt x="58655" y="2000700"/>
                    <a:pt x="0" y="1942045"/>
                    <a:pt x="0" y="1869691"/>
                  </a:cubicBezTo>
                  <a:lnTo>
                    <a:pt x="0" y="262201"/>
                  </a:lnTo>
                  <a:cubicBezTo>
                    <a:pt x="0" y="189847"/>
                    <a:pt x="58655" y="131192"/>
                    <a:pt x="131009" y="131192"/>
                  </a:cubicBezTo>
                  <a:lnTo>
                    <a:pt x="757570" y="131192"/>
                  </a:lnTo>
                  <a:lnTo>
                    <a:pt x="833662" y="0"/>
                  </a:lnTo>
                  <a:close/>
                </a:path>
              </a:pathLst>
            </a:custGeom>
            <a:solidFill>
              <a:srgbClr val="CE1A3A"/>
            </a:solidFill>
            <a:ln w="3175">
              <a:noFill/>
              <a:beve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0" fontAlgn="auto" latinLnBrk="0" hangingPunct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实物图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27195" y="426085"/>
            <a:ext cx="3781425" cy="885825"/>
          </a:xfrm>
          <a:prstGeom prst="rect">
            <a:avLst/>
          </a:prstGeom>
        </p:spPr>
      </p:pic>
      <p:sp>
        <p:nvSpPr>
          <p:cNvPr id="69" name="Rectangle 60"/>
          <p:cNvSpPr/>
          <p:nvPr>
            <p:custDataLst>
              <p:tags r:id="rId19"/>
            </p:custDataLst>
          </p:nvPr>
        </p:nvSpPr>
        <p:spPr>
          <a:xfrm>
            <a:off x="3236595" y="802640"/>
            <a:ext cx="5814695" cy="430530"/>
          </a:xfrm>
          <a:prstGeom prst="rect">
            <a:avLst/>
          </a:prstGeom>
        </p:spPr>
        <p:txBody>
          <a:bodyPr wrap="square" lIns="0" tIns="0" rIns="0" bIns="0">
            <a:spAutoFit/>
          </a:bodyPr>
          <a:p>
            <a:pPr algn="r"/>
            <a:r>
              <a:rPr lang="zh-CN" altLang="en-US" sz="2800" dirty="0">
                <a:cs typeface="+mn-ea"/>
                <a:sym typeface="+mn-lt"/>
              </a:rPr>
              <a:t>KXH127隔爆兼本安型声光信号器</a:t>
            </a:r>
            <a:endParaRPr lang="zh-CN" altLang="en-US" sz="2800" dirty="0">
              <a:cs typeface="+mn-ea"/>
              <a:sym typeface="+mn-lt"/>
            </a:endParaRPr>
          </a:p>
        </p:txBody>
      </p:sp>
      <p:pic>
        <p:nvPicPr>
          <p:cNvPr id="3" name="图片 2" descr="KXH127隔爆兼本安型声光信号器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227195" y="3574415"/>
            <a:ext cx="1458595" cy="2305050"/>
          </a:xfrm>
          <a:prstGeom prst="rect">
            <a:avLst/>
          </a:prstGeom>
        </p:spPr>
      </p:pic>
      <p:pic>
        <p:nvPicPr>
          <p:cNvPr id="4" name="图片 3" descr="KXH127隔爆兼本安型声光信号器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74460" y="3574415"/>
            <a:ext cx="1491615" cy="2305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849089" y="2439500"/>
            <a:ext cx="2519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目 录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椭圆 5"/>
          <p:cNvSpPr/>
          <p:nvPr>
            <p:custDataLst>
              <p:tags r:id="rId1"/>
            </p:custDataLst>
          </p:nvPr>
        </p:nvSpPr>
        <p:spPr>
          <a:xfrm>
            <a:off x="1562345" y="3587504"/>
            <a:ext cx="1153552" cy="1153552"/>
          </a:xfrm>
          <a:prstGeom prst="ellipse">
            <a:avLst/>
          </a:prstGeom>
          <a:solidFill>
            <a:srgbClr val="CE1A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1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>
            <p:custDataLst>
              <p:tags r:id="rId2"/>
            </p:custDataLst>
          </p:nvPr>
        </p:nvSpPr>
        <p:spPr>
          <a:xfrm>
            <a:off x="756285" y="5414010"/>
            <a:ext cx="246253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KXH127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隔爆兼本安型声光信号器用途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3" name="文本框 52"/>
          <p:cNvSpPr txBox="1"/>
          <p:nvPr>
            <p:custDataLst>
              <p:tags r:id="rId3"/>
            </p:custDataLst>
          </p:nvPr>
        </p:nvSpPr>
        <p:spPr>
          <a:xfrm>
            <a:off x="3400425" y="5414010"/>
            <a:ext cx="254381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KXH127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隔爆兼本安型声光信号器特点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6" name="椭圆 55"/>
          <p:cNvSpPr/>
          <p:nvPr>
            <p:custDataLst>
              <p:tags r:id="rId4"/>
            </p:custDataLst>
          </p:nvPr>
        </p:nvSpPr>
        <p:spPr>
          <a:xfrm>
            <a:off x="4176850" y="3587504"/>
            <a:ext cx="1153552" cy="1153552"/>
          </a:xfrm>
          <a:prstGeom prst="ellipse">
            <a:avLst/>
          </a:prstGeom>
          <a:solidFill>
            <a:srgbClr val="455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2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6" name="椭圆 65"/>
          <p:cNvSpPr/>
          <p:nvPr>
            <p:custDataLst>
              <p:tags r:id="rId5"/>
            </p:custDataLst>
          </p:nvPr>
        </p:nvSpPr>
        <p:spPr>
          <a:xfrm>
            <a:off x="6791355" y="3587504"/>
            <a:ext cx="1153552" cy="1153552"/>
          </a:xfrm>
          <a:prstGeom prst="ellipse">
            <a:avLst/>
          </a:prstGeom>
          <a:solidFill>
            <a:srgbClr val="CE1A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3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8" name="文本框 67"/>
          <p:cNvSpPr txBox="1"/>
          <p:nvPr>
            <p:custDataLst>
              <p:tags r:id="rId6"/>
            </p:custDataLst>
          </p:nvPr>
        </p:nvSpPr>
        <p:spPr>
          <a:xfrm>
            <a:off x="6126480" y="5414010"/>
            <a:ext cx="248285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KXH127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隔爆兼本安型声光信号器功能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6" name="椭圆 75"/>
          <p:cNvSpPr/>
          <p:nvPr>
            <p:custDataLst>
              <p:tags r:id="rId7"/>
            </p:custDataLst>
          </p:nvPr>
        </p:nvSpPr>
        <p:spPr>
          <a:xfrm>
            <a:off x="9405860" y="3587504"/>
            <a:ext cx="1153552" cy="1153552"/>
          </a:xfrm>
          <a:prstGeom prst="ellipse">
            <a:avLst/>
          </a:prstGeom>
          <a:solidFill>
            <a:srgbClr val="455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4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8" name="文本框 77"/>
          <p:cNvSpPr txBox="1"/>
          <p:nvPr>
            <p:custDataLst>
              <p:tags r:id="rId8"/>
            </p:custDataLst>
          </p:nvPr>
        </p:nvSpPr>
        <p:spPr>
          <a:xfrm>
            <a:off x="8791575" y="5414010"/>
            <a:ext cx="257365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KXH127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隔爆兼本安型声光信号器技术参数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351111" y="201325"/>
            <a:ext cx="54006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模板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0" grpId="0"/>
      <p:bldP spid="53" grpId="0"/>
      <p:bldP spid="56" grpId="0" animBg="1"/>
      <p:bldP spid="66" grpId="0" animBg="1"/>
      <p:bldP spid="68" grpId="0"/>
      <p:bldP spid="76" grpId="0" animBg="1"/>
      <p:bldP spid="7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3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871663" y="3346449"/>
            <a:ext cx="1352551" cy="1746251"/>
          </a:xfrm>
          <a:custGeom>
            <a:avLst/>
            <a:gdLst>
              <a:gd name="T0" fmla="*/ 901473 w 1352638"/>
              <a:gd name="T1" fmla="*/ 16 h 1747217"/>
              <a:gd name="T2" fmla="*/ 974192 w 1352638"/>
              <a:gd name="T3" fmla="*/ 31619 h 1747217"/>
              <a:gd name="T4" fmla="*/ 1352550 w 1352638"/>
              <a:gd name="T5" fmla="*/ 423231 h 1747217"/>
              <a:gd name="T6" fmla="*/ 948292 w 1352638"/>
              <a:gd name="T7" fmla="*/ 813428 h 1747217"/>
              <a:gd name="T8" fmla="*/ 945734 w 1352638"/>
              <a:gd name="T9" fmla="*/ 959852 h 1747217"/>
              <a:gd name="T10" fmla="*/ 1312064 w 1352638"/>
              <a:gd name="T11" fmla="*/ 1339012 h 1747217"/>
              <a:gd name="T12" fmla="*/ 920260 w 1352638"/>
              <a:gd name="T13" fmla="*/ 1717186 h 1747217"/>
              <a:gd name="T14" fmla="*/ 773764 w 1352638"/>
              <a:gd name="T15" fmla="*/ 1714631 h 1747217"/>
              <a:gd name="T16" fmla="*/ 29077 w 1352638"/>
              <a:gd name="T17" fmla="*/ 943861 h 1747217"/>
              <a:gd name="T18" fmla="*/ 15 w 1352638"/>
              <a:gd name="T19" fmla="*/ 870119 h 1747217"/>
              <a:gd name="T20" fmla="*/ 31634 w 1352638"/>
              <a:gd name="T21" fmla="*/ 797436 h 1747217"/>
              <a:gd name="T22" fmla="*/ 827695 w 1352638"/>
              <a:gd name="T23" fmla="*/ 29064 h 1747217"/>
              <a:gd name="T24" fmla="*/ 901473 w 1352638"/>
              <a:gd name="T25" fmla="*/ 16 h 174721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52638"/>
              <a:gd name="T40" fmla="*/ 0 h 1747217"/>
              <a:gd name="T41" fmla="*/ 1352638 w 1352638"/>
              <a:gd name="T42" fmla="*/ 1747217 h 174721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52638" h="1747217">
                <a:moveTo>
                  <a:pt x="901532" y="16"/>
                </a:moveTo>
                <a:cubicBezTo>
                  <a:pt x="928044" y="479"/>
                  <a:pt x="954380" y="11056"/>
                  <a:pt x="974255" y="31637"/>
                </a:cubicBezTo>
                <a:lnTo>
                  <a:pt x="1352638" y="423465"/>
                </a:lnTo>
                <a:lnTo>
                  <a:pt x="948354" y="813878"/>
                </a:lnTo>
                <a:cubicBezTo>
                  <a:pt x="907190" y="853629"/>
                  <a:pt x="906046" y="919221"/>
                  <a:pt x="945796" y="960384"/>
                </a:cubicBezTo>
                <a:lnTo>
                  <a:pt x="1312149" y="1339753"/>
                </a:lnTo>
                <a:lnTo>
                  <a:pt x="920320" y="1718137"/>
                </a:lnTo>
                <a:cubicBezTo>
                  <a:pt x="879157" y="1757888"/>
                  <a:pt x="813565" y="1756743"/>
                  <a:pt x="773814" y="1715580"/>
                </a:cubicBezTo>
                <a:lnTo>
                  <a:pt x="29079" y="944384"/>
                </a:lnTo>
                <a:cubicBezTo>
                  <a:pt x="9203" y="923802"/>
                  <a:pt x="-448" y="897114"/>
                  <a:pt x="15" y="870601"/>
                </a:cubicBezTo>
                <a:cubicBezTo>
                  <a:pt x="478" y="844089"/>
                  <a:pt x="11055" y="817753"/>
                  <a:pt x="31636" y="797878"/>
                </a:cubicBezTo>
                <a:lnTo>
                  <a:pt x="827749" y="29080"/>
                </a:lnTo>
                <a:cubicBezTo>
                  <a:pt x="848331" y="9205"/>
                  <a:pt x="875020" y="-446"/>
                  <a:pt x="901532" y="16"/>
                </a:cubicBezTo>
                <a:close/>
              </a:path>
            </a:pathLst>
          </a:custGeom>
          <a:solidFill>
            <a:srgbClr val="455B86"/>
          </a:solidFill>
          <a:ln>
            <a:noFill/>
          </a:ln>
        </p:spPr>
        <p:txBody>
          <a:bodyPr lIns="21600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号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任意多边形 36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03414" y="2386014"/>
            <a:ext cx="1749425" cy="1344612"/>
          </a:xfrm>
          <a:custGeom>
            <a:avLst/>
            <a:gdLst>
              <a:gd name="T0" fmla="*/ 861672 w 1747878"/>
              <a:gd name="T1" fmla="*/ 0 h 1344614"/>
              <a:gd name="T2" fmla="*/ 934935 w 1747878"/>
              <a:gd name="T3" fmla="*/ 30347 h 1344614"/>
              <a:gd name="T4" fmla="*/ 1717492 w 1747878"/>
              <a:gd name="T5" fmla="*/ 812921 h 1344614"/>
              <a:gd name="T6" fmla="*/ 1717492 w 1747878"/>
              <a:gd name="T7" fmla="*/ 959449 h 1344614"/>
              <a:gd name="T8" fmla="*/ 1332337 w 1747878"/>
              <a:gd name="T9" fmla="*/ 1344613 h 1344614"/>
              <a:gd name="T10" fmla="*/ 934936 w 1747878"/>
              <a:gd name="T11" fmla="*/ 947204 h 1344614"/>
              <a:gd name="T12" fmla="*/ 788411 w 1747878"/>
              <a:gd name="T13" fmla="*/ 947204 h 1344614"/>
              <a:gd name="T14" fmla="*/ 415502 w 1747878"/>
              <a:gd name="T15" fmla="*/ 1320121 h 1344614"/>
              <a:gd name="T16" fmla="*/ 30346 w 1747878"/>
              <a:gd name="T17" fmla="*/ 934956 h 1344614"/>
              <a:gd name="T18" fmla="*/ 30346 w 1747878"/>
              <a:gd name="T19" fmla="*/ 788428 h 1344614"/>
              <a:gd name="T20" fmla="*/ 788410 w 1747878"/>
              <a:gd name="T21" fmla="*/ 30347 h 1344614"/>
              <a:gd name="T22" fmla="*/ 861672 w 1747878"/>
              <a:gd name="T23" fmla="*/ 0 h 134461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747878"/>
              <a:gd name="T37" fmla="*/ 0 h 1344614"/>
              <a:gd name="T38" fmla="*/ 1747878 w 1747878"/>
              <a:gd name="T39" fmla="*/ 1344614 h 134461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747878" h="1344614">
                <a:moveTo>
                  <a:pt x="861692" y="0"/>
                </a:moveTo>
                <a:cubicBezTo>
                  <a:pt x="888209" y="0"/>
                  <a:pt x="914725" y="10116"/>
                  <a:pt x="934956" y="30347"/>
                </a:cubicBezTo>
                <a:lnTo>
                  <a:pt x="1717531" y="812922"/>
                </a:lnTo>
                <a:cubicBezTo>
                  <a:pt x="1757994" y="853385"/>
                  <a:pt x="1757994" y="918988"/>
                  <a:pt x="1717531" y="959450"/>
                </a:cubicBezTo>
                <a:lnTo>
                  <a:pt x="1332367" y="1344614"/>
                </a:lnTo>
                <a:lnTo>
                  <a:pt x="934957" y="947205"/>
                </a:lnTo>
                <a:cubicBezTo>
                  <a:pt x="894494" y="906741"/>
                  <a:pt x="828892" y="906742"/>
                  <a:pt x="788429" y="947205"/>
                </a:cubicBezTo>
                <a:lnTo>
                  <a:pt x="415512" y="1320122"/>
                </a:lnTo>
                <a:lnTo>
                  <a:pt x="30347" y="934957"/>
                </a:lnTo>
                <a:cubicBezTo>
                  <a:pt x="-10116" y="894494"/>
                  <a:pt x="-10116" y="828891"/>
                  <a:pt x="30347" y="788429"/>
                </a:cubicBezTo>
                <a:lnTo>
                  <a:pt x="788428" y="30347"/>
                </a:lnTo>
                <a:cubicBezTo>
                  <a:pt x="808660" y="10115"/>
                  <a:pt x="835176" y="0"/>
                  <a:pt x="861692" y="0"/>
                </a:cubicBezTo>
                <a:close/>
              </a:path>
            </a:pathLst>
          </a:custGeom>
          <a:solidFill>
            <a:srgbClr val="CE1A3A"/>
          </a:solidFill>
          <a:ln>
            <a:noFill/>
          </a:ln>
        </p:spPr>
        <p:txBody>
          <a:bodyPr lIns="0" tIns="0" rIns="0" bIns="216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信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任意多边形 3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268663" y="2417764"/>
            <a:ext cx="1352551" cy="1747837"/>
          </a:xfrm>
          <a:custGeom>
            <a:avLst/>
            <a:gdLst>
              <a:gd name="T0" fmla="*/ 506068 w 1352638"/>
              <a:gd name="T1" fmla="*/ 15 h 1747216"/>
              <a:gd name="T2" fmla="*/ 578786 w 1352638"/>
              <a:gd name="T3" fmla="*/ 31647 h 1747216"/>
              <a:gd name="T4" fmla="*/ 1323474 w 1352638"/>
              <a:gd name="T5" fmla="*/ 803119 h 1747216"/>
              <a:gd name="T6" fmla="*/ 1352535 w 1352638"/>
              <a:gd name="T7" fmla="*/ 876927 h 1747216"/>
              <a:gd name="T8" fmla="*/ 1320917 w 1352638"/>
              <a:gd name="T9" fmla="*/ 949676 h 1747216"/>
              <a:gd name="T10" fmla="*/ 524855 w 1352638"/>
              <a:gd name="T11" fmla="*/ 1718748 h 1747216"/>
              <a:gd name="T12" fmla="*/ 378358 w 1352638"/>
              <a:gd name="T13" fmla="*/ 1716190 h 1747216"/>
              <a:gd name="T14" fmla="*/ 0 w 1352638"/>
              <a:gd name="T15" fmla="*/ 1324223 h 1747216"/>
              <a:gd name="T16" fmla="*/ 404259 w 1352638"/>
              <a:gd name="T17" fmla="*/ 933670 h 1747216"/>
              <a:gd name="T18" fmla="*/ 406816 w 1352638"/>
              <a:gd name="T19" fmla="*/ 787113 h 1747216"/>
              <a:gd name="T20" fmla="*/ 40487 w 1352638"/>
              <a:gd name="T21" fmla="*/ 407608 h 1747216"/>
              <a:gd name="T22" fmla="*/ 432290 w 1352638"/>
              <a:gd name="T23" fmla="*/ 29089 h 1747216"/>
              <a:gd name="T24" fmla="*/ 506068 w 1352638"/>
              <a:gd name="T25" fmla="*/ 15 h 174721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52638"/>
              <a:gd name="T40" fmla="*/ 0 h 1747216"/>
              <a:gd name="T41" fmla="*/ 1352638 w 1352638"/>
              <a:gd name="T42" fmla="*/ 1747216 h 174721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52638" h="1747216">
                <a:moveTo>
                  <a:pt x="506101" y="15"/>
                </a:moveTo>
                <a:cubicBezTo>
                  <a:pt x="532613" y="478"/>
                  <a:pt x="558949" y="11055"/>
                  <a:pt x="578824" y="31636"/>
                </a:cubicBezTo>
                <a:lnTo>
                  <a:pt x="1323560" y="802833"/>
                </a:lnTo>
                <a:cubicBezTo>
                  <a:pt x="1343435" y="823414"/>
                  <a:pt x="1353086" y="850103"/>
                  <a:pt x="1352623" y="876615"/>
                </a:cubicBezTo>
                <a:cubicBezTo>
                  <a:pt x="1352161" y="903128"/>
                  <a:pt x="1341584" y="929463"/>
                  <a:pt x="1321003" y="949338"/>
                </a:cubicBezTo>
                <a:lnTo>
                  <a:pt x="524889" y="1718136"/>
                </a:lnTo>
                <a:cubicBezTo>
                  <a:pt x="483726" y="1757887"/>
                  <a:pt x="418134" y="1756742"/>
                  <a:pt x="378383" y="1715579"/>
                </a:cubicBezTo>
                <a:lnTo>
                  <a:pt x="0" y="1323752"/>
                </a:lnTo>
                <a:lnTo>
                  <a:pt x="404285" y="933338"/>
                </a:lnTo>
                <a:cubicBezTo>
                  <a:pt x="445448" y="893587"/>
                  <a:pt x="446593" y="827995"/>
                  <a:pt x="406842" y="786833"/>
                </a:cubicBezTo>
                <a:lnTo>
                  <a:pt x="40490" y="407463"/>
                </a:lnTo>
                <a:lnTo>
                  <a:pt x="432318" y="29079"/>
                </a:lnTo>
                <a:cubicBezTo>
                  <a:pt x="452900" y="9204"/>
                  <a:pt x="479589" y="-448"/>
                  <a:pt x="506101" y="15"/>
                </a:cubicBezTo>
                <a:close/>
              </a:path>
            </a:pathLst>
          </a:custGeom>
          <a:solidFill>
            <a:srgbClr val="455B86"/>
          </a:solidFill>
          <a:ln>
            <a:noFill/>
          </a:ln>
        </p:spPr>
        <p:txBody>
          <a:bodyPr lIns="0" tIns="0" rIns="216000" bIns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用途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任意多边形 3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833690" y="3784601"/>
            <a:ext cx="1749425" cy="1352551"/>
          </a:xfrm>
          <a:custGeom>
            <a:avLst/>
            <a:gdLst>
              <a:gd name="T0" fmla="*/ 423615 w 1747216"/>
              <a:gd name="T1" fmla="*/ 0 h 1352638"/>
              <a:gd name="T2" fmla="*/ 814167 w 1747216"/>
              <a:gd name="T3" fmla="*/ 404259 h 1352638"/>
              <a:gd name="T4" fmla="*/ 960725 w 1747216"/>
              <a:gd name="T5" fmla="*/ 406816 h 1352638"/>
              <a:gd name="T6" fmla="*/ 1340229 w 1747216"/>
              <a:gd name="T7" fmla="*/ 40487 h 1352638"/>
              <a:gd name="T8" fmla="*/ 1718748 w 1747216"/>
              <a:gd name="T9" fmla="*/ 432290 h 1352638"/>
              <a:gd name="T10" fmla="*/ 1716190 w 1747216"/>
              <a:gd name="T11" fmla="*/ 578786 h 1352638"/>
              <a:gd name="T12" fmla="*/ 944719 w 1747216"/>
              <a:gd name="T13" fmla="*/ 1323474 h 1352638"/>
              <a:gd name="T14" fmla="*/ 870910 w 1747216"/>
              <a:gd name="T15" fmla="*/ 1352535 h 1352638"/>
              <a:gd name="T16" fmla="*/ 798161 w 1747216"/>
              <a:gd name="T17" fmla="*/ 1320917 h 1352638"/>
              <a:gd name="T18" fmla="*/ 29089 w 1747216"/>
              <a:gd name="T19" fmla="*/ 524855 h 1352638"/>
              <a:gd name="T20" fmla="*/ 31647 w 1747216"/>
              <a:gd name="T21" fmla="*/ 378358 h 135263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47216"/>
              <a:gd name="T34" fmla="*/ 0 h 1352638"/>
              <a:gd name="T35" fmla="*/ 1747216 w 1747216"/>
              <a:gd name="T36" fmla="*/ 1352638 h 135263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47216" h="1352638">
                <a:moveTo>
                  <a:pt x="423464" y="0"/>
                </a:moveTo>
                <a:lnTo>
                  <a:pt x="813877" y="404285"/>
                </a:lnTo>
                <a:cubicBezTo>
                  <a:pt x="853628" y="445448"/>
                  <a:pt x="919220" y="446592"/>
                  <a:pt x="960383" y="406842"/>
                </a:cubicBezTo>
                <a:lnTo>
                  <a:pt x="1339752" y="40490"/>
                </a:lnTo>
                <a:lnTo>
                  <a:pt x="1718136" y="432318"/>
                </a:lnTo>
                <a:cubicBezTo>
                  <a:pt x="1757887" y="473481"/>
                  <a:pt x="1756742" y="539074"/>
                  <a:pt x="1715579" y="578824"/>
                </a:cubicBezTo>
                <a:lnTo>
                  <a:pt x="944383" y="1323560"/>
                </a:lnTo>
                <a:cubicBezTo>
                  <a:pt x="923801" y="1343435"/>
                  <a:pt x="897113" y="1353086"/>
                  <a:pt x="870600" y="1352623"/>
                </a:cubicBezTo>
                <a:cubicBezTo>
                  <a:pt x="844088" y="1352161"/>
                  <a:pt x="817752" y="1341584"/>
                  <a:pt x="797877" y="1321003"/>
                </a:cubicBezTo>
                <a:lnTo>
                  <a:pt x="29079" y="524889"/>
                </a:lnTo>
                <a:cubicBezTo>
                  <a:pt x="-10671" y="483726"/>
                  <a:pt x="-9526" y="418134"/>
                  <a:pt x="31636" y="378383"/>
                </a:cubicBezTo>
                <a:lnTo>
                  <a:pt x="423464" y="0"/>
                </a:lnTo>
                <a:close/>
              </a:path>
            </a:pathLst>
          </a:custGeom>
          <a:solidFill>
            <a:srgbClr val="CE1A3A"/>
          </a:solidFill>
          <a:ln>
            <a:noFill/>
          </a:ln>
        </p:spPr>
        <p:txBody>
          <a:bodyPr lIns="0" tIns="21600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器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7" name="Group 18"/>
          <p:cNvGrpSpPr/>
          <p:nvPr/>
        </p:nvGrpSpPr>
        <p:grpSpPr bwMode="auto">
          <a:xfrm>
            <a:off x="6096000" y="3090230"/>
            <a:ext cx="3849688" cy="1551572"/>
            <a:chOff x="0" y="0"/>
            <a:chExt cx="3850501" cy="1553806"/>
          </a:xfrm>
        </p:grpSpPr>
        <p:sp>
          <p:nvSpPr>
            <p:cNvPr id="18" name="文本框 44"/>
            <p:cNvSpPr txBox="1">
              <a:spLocks noChangeArrowheads="1"/>
            </p:cNvSpPr>
            <p:nvPr/>
          </p:nvSpPr>
          <p:spPr bwMode="auto">
            <a:xfrm>
              <a:off x="0" y="0"/>
              <a:ext cx="2674843" cy="399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用</a:t>
              </a: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途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文本框 14"/>
            <p:cNvSpPr txBox="1">
              <a:spLocks noChangeArrowheads="1"/>
            </p:cNvSpPr>
            <p:nvPr/>
          </p:nvSpPr>
          <p:spPr bwMode="auto">
            <a:xfrm>
              <a:off x="0" y="353200"/>
              <a:ext cx="3850501" cy="1200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本装置是作用于煤矿易燃易爆危险场所、皮带运输、绞车提升作业场所打点信号联络、通话信息传递的理想产品。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7195" y="426085"/>
            <a:ext cx="3781425" cy="885825"/>
          </a:xfrm>
          <a:prstGeom prst="rect">
            <a:avLst/>
          </a:prstGeom>
        </p:spPr>
      </p:pic>
      <p:sp>
        <p:nvSpPr>
          <p:cNvPr id="69" name="Rectangle 60"/>
          <p:cNvSpPr/>
          <p:nvPr>
            <p:custDataLst>
              <p:tags r:id="rId6"/>
            </p:custDataLst>
          </p:nvPr>
        </p:nvSpPr>
        <p:spPr>
          <a:xfrm>
            <a:off x="2834005" y="802640"/>
            <a:ext cx="6513195" cy="430530"/>
          </a:xfrm>
          <a:prstGeom prst="rect">
            <a:avLst/>
          </a:prstGeom>
        </p:spPr>
        <p:txBody>
          <a:bodyPr wrap="square" lIns="0" tIns="0" rIns="0" bIns="0">
            <a:spAutoFit/>
          </a:bodyPr>
          <a:p>
            <a:pPr algn="r"/>
            <a:r>
              <a:rPr lang="zh-CN" altLang="en-US" sz="2800" dirty="0">
                <a:cs typeface="+mn-ea"/>
                <a:sym typeface="+mn-lt"/>
              </a:rPr>
              <a:t>KXH127隔爆兼本安型声光信号器用途</a:t>
            </a:r>
            <a:endParaRPr lang="zh-CN" altLang="en-US" sz="28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1878466" y="1384300"/>
            <a:ext cx="8478561" cy="5265420"/>
            <a:chOff x="5396" y="2467"/>
            <a:chExt cx="8768" cy="6587"/>
          </a:xfrm>
        </p:grpSpPr>
        <p:grpSp>
          <p:nvGrpSpPr>
            <p:cNvPr id="42" name="组合 41"/>
            <p:cNvGrpSpPr/>
            <p:nvPr/>
          </p:nvGrpSpPr>
          <p:grpSpPr>
            <a:xfrm>
              <a:off x="6308" y="2467"/>
              <a:ext cx="6584" cy="6587"/>
              <a:chOff x="5980" y="2108"/>
              <a:chExt cx="6584" cy="6587"/>
            </a:xfrm>
          </p:grpSpPr>
          <p:sp>
            <p:nvSpPr>
              <p:cNvPr id="56" name="任意多边形 53"/>
              <p:cNvSpPr/>
              <p:nvPr/>
            </p:nvSpPr>
            <p:spPr>
              <a:xfrm rot="5400000">
                <a:off x="8593" y="6059"/>
                <a:ext cx="1969" cy="3305"/>
              </a:xfrm>
              <a:custGeom>
                <a:avLst/>
                <a:gdLst/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969" h="3305">
                    <a:moveTo>
                      <a:pt x="0" y="0"/>
                    </a:moveTo>
                    <a:lnTo>
                      <a:pt x="1969" y="1969"/>
                    </a:lnTo>
                    <a:lnTo>
                      <a:pt x="633" y="3305"/>
                    </a:lnTo>
                    <a:lnTo>
                      <a:pt x="2" y="3299"/>
                    </a:lnTo>
                    <a:lnTo>
                      <a:pt x="0" y="31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E1A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任意多边形 48"/>
              <p:cNvSpPr/>
              <p:nvPr/>
            </p:nvSpPr>
            <p:spPr>
              <a:xfrm rot="5400000">
                <a:off x="8305" y="1128"/>
                <a:ext cx="1969" cy="3929"/>
              </a:xfrm>
              <a:custGeom>
                <a:avLst/>
                <a:gdLst/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969" h="3929">
                    <a:moveTo>
                      <a:pt x="1969" y="0"/>
                    </a:moveTo>
                    <a:lnTo>
                      <a:pt x="1969" y="3112"/>
                    </a:lnTo>
                    <a:lnTo>
                      <a:pt x="1967" y="3263"/>
                    </a:lnTo>
                    <a:lnTo>
                      <a:pt x="1961" y="3918"/>
                    </a:lnTo>
                    <a:lnTo>
                      <a:pt x="1961" y="3929"/>
                    </a:lnTo>
                    <a:lnTo>
                      <a:pt x="0" y="1969"/>
                    </a:lnTo>
                    <a:lnTo>
                      <a:pt x="1305" y="664"/>
                    </a:lnTo>
                    <a:lnTo>
                      <a:pt x="1969" y="0"/>
                    </a:lnTo>
                    <a:close/>
                  </a:path>
                </a:pathLst>
              </a:custGeom>
              <a:solidFill>
                <a:srgbClr val="CE1A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8" name="任意多边形 51"/>
              <p:cNvSpPr/>
              <p:nvPr/>
            </p:nvSpPr>
            <p:spPr>
              <a:xfrm>
                <a:off x="5980" y="4072"/>
                <a:ext cx="1959" cy="3296"/>
              </a:xfrm>
              <a:custGeom>
                <a:avLst/>
                <a:gdLst/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959" h="3296">
                    <a:moveTo>
                      <a:pt x="1337" y="0"/>
                    </a:moveTo>
                    <a:lnTo>
                      <a:pt x="1959" y="6"/>
                    </a:lnTo>
                    <a:lnTo>
                      <a:pt x="1959" y="3296"/>
                    </a:lnTo>
                    <a:lnTo>
                      <a:pt x="0" y="1337"/>
                    </a:lnTo>
                    <a:lnTo>
                      <a:pt x="1337" y="0"/>
                    </a:lnTo>
                    <a:close/>
                  </a:path>
                </a:pathLst>
              </a:custGeom>
              <a:solidFill>
                <a:srgbClr val="455B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任意多边形 55"/>
              <p:cNvSpPr/>
              <p:nvPr/>
            </p:nvSpPr>
            <p:spPr>
              <a:xfrm flipH="1" flipV="1">
                <a:off x="10606" y="3438"/>
                <a:ext cx="1959" cy="3296"/>
              </a:xfrm>
              <a:custGeom>
                <a:avLst/>
                <a:gdLst/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959" h="3296">
                    <a:moveTo>
                      <a:pt x="1337" y="0"/>
                    </a:moveTo>
                    <a:lnTo>
                      <a:pt x="1959" y="6"/>
                    </a:lnTo>
                    <a:lnTo>
                      <a:pt x="1959" y="3296"/>
                    </a:lnTo>
                    <a:lnTo>
                      <a:pt x="0" y="1337"/>
                    </a:lnTo>
                    <a:lnTo>
                      <a:pt x="1337" y="0"/>
                    </a:lnTo>
                    <a:close/>
                  </a:path>
                </a:pathLst>
              </a:custGeom>
              <a:solidFill>
                <a:srgbClr val="455B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5" name="Rectangle 60"/>
            <p:cNvSpPr/>
            <p:nvPr/>
          </p:nvSpPr>
          <p:spPr>
            <a:xfrm>
              <a:off x="11735" y="7137"/>
              <a:ext cx="2429" cy="115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000" dirty="0">
                  <a:cs typeface="+mn-ea"/>
                  <a:sym typeface="+mn-lt"/>
                </a:rPr>
                <a:t>KXH127</a:t>
              </a:r>
              <a:endParaRPr lang="zh-CN" altLang="en-US" sz="2000" dirty="0">
                <a:cs typeface="+mn-ea"/>
                <a:sym typeface="+mn-lt"/>
              </a:endParaRPr>
            </a:p>
            <a:p>
              <a:pPr algn="ctr"/>
              <a:r>
                <a:rPr lang="zh-CN" altLang="en-US" sz="2000" dirty="0">
                  <a:cs typeface="+mn-ea"/>
                  <a:sym typeface="+mn-lt"/>
                </a:rPr>
                <a:t>隔爆兼本安型</a:t>
              </a:r>
              <a:endParaRPr lang="zh-CN" altLang="en-US" sz="2000" dirty="0">
                <a:cs typeface="+mn-ea"/>
                <a:sym typeface="+mn-lt"/>
              </a:endParaRPr>
            </a:p>
            <a:p>
              <a:pPr algn="ctr"/>
              <a:r>
                <a:rPr lang="zh-CN" altLang="en-US" sz="2000" dirty="0">
                  <a:cs typeface="+mn-ea"/>
                  <a:sym typeface="+mn-lt"/>
                </a:rPr>
                <a:t>声光信号器</a:t>
              </a:r>
              <a:endParaRPr lang="zh-CN" altLang="en-US" sz="2000" dirty="0">
                <a:cs typeface="+mn-ea"/>
                <a:sym typeface="+mn-lt"/>
              </a:endParaRPr>
            </a:p>
          </p:txBody>
        </p:sp>
        <p:sp>
          <p:nvSpPr>
            <p:cNvPr id="47" name="Rectangle 60"/>
            <p:cNvSpPr/>
            <p:nvPr/>
          </p:nvSpPr>
          <p:spPr>
            <a:xfrm>
              <a:off x="5396" y="3260"/>
              <a:ext cx="2429" cy="38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zh-CN" altLang="en-US" sz="2000" dirty="0">
                  <a:cs typeface="+mn-ea"/>
                  <a:sym typeface="+mn-lt"/>
                </a:rPr>
                <a:t>产品实物图</a:t>
              </a:r>
              <a:endParaRPr lang="zh-CN" altLang="en-US" sz="2000" dirty="0">
                <a:cs typeface="+mn-ea"/>
                <a:sym typeface="+mn-lt"/>
              </a:endParaRPr>
            </a:p>
          </p:txBody>
        </p:sp>
        <p:sp>
          <p:nvSpPr>
            <p:cNvPr id="51" name="Freeform 387"/>
            <p:cNvSpPr>
              <a:spLocks noEditPoints="1"/>
            </p:cNvSpPr>
            <p:nvPr/>
          </p:nvSpPr>
          <p:spPr bwMode="auto">
            <a:xfrm>
              <a:off x="9343" y="3142"/>
              <a:ext cx="558" cy="655"/>
            </a:xfrm>
            <a:custGeom>
              <a:avLst/>
              <a:gdLst/>
              <a:ahLst/>
              <a:cxnLst>
                <a:cxn ang="0">
                  <a:pos x="88900" y="107950"/>
                </a:cxn>
                <a:cxn ang="0">
                  <a:pos x="44450" y="107950"/>
                </a:cxn>
                <a:cxn ang="0">
                  <a:pos x="31750" y="111125"/>
                </a:cxn>
                <a:cxn ang="0">
                  <a:pos x="12700" y="139700"/>
                </a:cxn>
                <a:cxn ang="0">
                  <a:pos x="12700" y="146050"/>
                </a:cxn>
                <a:cxn ang="0">
                  <a:pos x="120650" y="146050"/>
                </a:cxn>
                <a:cxn ang="0">
                  <a:pos x="120650" y="139700"/>
                </a:cxn>
                <a:cxn ang="0">
                  <a:pos x="104775" y="114300"/>
                </a:cxn>
                <a:cxn ang="0">
                  <a:pos x="101600" y="111125"/>
                </a:cxn>
                <a:cxn ang="0">
                  <a:pos x="95250" y="107950"/>
                </a:cxn>
                <a:cxn ang="0">
                  <a:pos x="88900" y="107950"/>
                </a:cxn>
                <a:cxn ang="0">
                  <a:pos x="92075" y="95250"/>
                </a:cxn>
                <a:cxn ang="0">
                  <a:pos x="92075" y="95250"/>
                </a:cxn>
                <a:cxn ang="0">
                  <a:pos x="98425" y="95250"/>
                </a:cxn>
                <a:cxn ang="0">
                  <a:pos x="104775" y="98425"/>
                </a:cxn>
                <a:cxn ang="0">
                  <a:pos x="133350" y="139700"/>
                </a:cxn>
                <a:cxn ang="0">
                  <a:pos x="133350" y="149225"/>
                </a:cxn>
                <a:cxn ang="0">
                  <a:pos x="127000" y="155575"/>
                </a:cxn>
                <a:cxn ang="0">
                  <a:pos x="127000" y="155575"/>
                </a:cxn>
                <a:cxn ang="0">
                  <a:pos x="6350" y="155575"/>
                </a:cxn>
                <a:cxn ang="0">
                  <a:pos x="0" y="149225"/>
                </a:cxn>
                <a:cxn ang="0">
                  <a:pos x="0" y="149225"/>
                </a:cxn>
                <a:cxn ang="0">
                  <a:pos x="0" y="139700"/>
                </a:cxn>
                <a:cxn ang="0">
                  <a:pos x="25400" y="98425"/>
                </a:cxn>
                <a:cxn ang="0">
                  <a:pos x="38100" y="95250"/>
                </a:cxn>
                <a:cxn ang="0">
                  <a:pos x="12700" y="50800"/>
                </a:cxn>
                <a:cxn ang="0">
                  <a:pos x="66675" y="0"/>
                </a:cxn>
                <a:cxn ang="0">
                  <a:pos x="117475" y="50800"/>
                </a:cxn>
                <a:cxn ang="0">
                  <a:pos x="92075" y="95250"/>
                </a:cxn>
                <a:cxn ang="0">
                  <a:pos x="66675" y="9525"/>
                </a:cxn>
                <a:cxn ang="0">
                  <a:pos x="66675" y="9525"/>
                </a:cxn>
                <a:cxn ang="0">
                  <a:pos x="28575" y="34925"/>
                </a:cxn>
                <a:cxn ang="0">
                  <a:pos x="25400" y="50800"/>
                </a:cxn>
                <a:cxn ang="0">
                  <a:pos x="50800" y="88900"/>
                </a:cxn>
                <a:cxn ang="0">
                  <a:pos x="82550" y="88900"/>
                </a:cxn>
                <a:cxn ang="0">
                  <a:pos x="104775" y="50800"/>
                </a:cxn>
                <a:cxn ang="0">
                  <a:pos x="66675" y="9525"/>
                </a:cxn>
              </a:cxnLst>
              <a:rect l="0" t="0" r="0" b="0"/>
              <a:pathLst>
                <a:path w="42" h="49">
                  <a:moveTo>
                    <a:pt x="28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2" y="34"/>
                    <a:pt x="11" y="34"/>
                    <a:pt x="10" y="35"/>
                  </a:cubicBezTo>
                  <a:cubicBezTo>
                    <a:pt x="6" y="36"/>
                    <a:pt x="4" y="40"/>
                    <a:pt x="4" y="44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1"/>
                    <a:pt x="36" y="37"/>
                    <a:pt x="33" y="36"/>
                  </a:cubicBezTo>
                  <a:cubicBezTo>
                    <a:pt x="33" y="35"/>
                    <a:pt x="32" y="35"/>
                    <a:pt x="32" y="35"/>
                  </a:cubicBezTo>
                  <a:cubicBezTo>
                    <a:pt x="31" y="34"/>
                    <a:pt x="31" y="34"/>
                    <a:pt x="30" y="34"/>
                  </a:cubicBezTo>
                  <a:cubicBezTo>
                    <a:pt x="29" y="34"/>
                    <a:pt x="29" y="34"/>
                    <a:pt x="28" y="34"/>
                  </a:cubicBezTo>
                  <a:close/>
                  <a:moveTo>
                    <a:pt x="29" y="30"/>
                  </a:moveTo>
                  <a:cubicBezTo>
                    <a:pt x="29" y="30"/>
                    <a:pt x="29" y="30"/>
                    <a:pt x="29" y="30"/>
                  </a:cubicBezTo>
                  <a:cubicBezTo>
                    <a:pt x="30" y="30"/>
                    <a:pt x="30" y="30"/>
                    <a:pt x="31" y="30"/>
                  </a:cubicBezTo>
                  <a:cubicBezTo>
                    <a:pt x="32" y="31"/>
                    <a:pt x="32" y="31"/>
                    <a:pt x="33" y="31"/>
                  </a:cubicBezTo>
                  <a:cubicBezTo>
                    <a:pt x="38" y="33"/>
                    <a:pt x="42" y="38"/>
                    <a:pt x="42" y="44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8"/>
                    <a:pt x="41" y="49"/>
                    <a:pt x="40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8"/>
                    <a:pt x="3" y="33"/>
                    <a:pt x="8" y="31"/>
                  </a:cubicBezTo>
                  <a:cubicBezTo>
                    <a:pt x="10" y="31"/>
                    <a:pt x="11" y="30"/>
                    <a:pt x="12" y="30"/>
                  </a:cubicBezTo>
                  <a:cubicBezTo>
                    <a:pt x="7" y="27"/>
                    <a:pt x="4" y="22"/>
                    <a:pt x="4" y="16"/>
                  </a:cubicBezTo>
                  <a:cubicBezTo>
                    <a:pt x="4" y="7"/>
                    <a:pt x="12" y="0"/>
                    <a:pt x="21" y="0"/>
                  </a:cubicBezTo>
                  <a:cubicBezTo>
                    <a:pt x="30" y="0"/>
                    <a:pt x="37" y="7"/>
                    <a:pt x="37" y="16"/>
                  </a:cubicBezTo>
                  <a:cubicBezTo>
                    <a:pt x="37" y="22"/>
                    <a:pt x="34" y="27"/>
                    <a:pt x="29" y="30"/>
                  </a:cubicBezTo>
                  <a:close/>
                  <a:moveTo>
                    <a:pt x="21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16" y="3"/>
                    <a:pt x="11" y="6"/>
                    <a:pt x="9" y="11"/>
                  </a:cubicBezTo>
                  <a:cubicBezTo>
                    <a:pt x="9" y="13"/>
                    <a:pt x="8" y="14"/>
                    <a:pt x="8" y="16"/>
                  </a:cubicBezTo>
                  <a:cubicBezTo>
                    <a:pt x="8" y="21"/>
                    <a:pt x="11" y="26"/>
                    <a:pt x="16" y="28"/>
                  </a:cubicBezTo>
                  <a:cubicBezTo>
                    <a:pt x="19" y="29"/>
                    <a:pt x="23" y="29"/>
                    <a:pt x="26" y="28"/>
                  </a:cubicBezTo>
                  <a:cubicBezTo>
                    <a:pt x="30" y="26"/>
                    <a:pt x="33" y="21"/>
                    <a:pt x="33" y="16"/>
                  </a:cubicBezTo>
                  <a:cubicBezTo>
                    <a:pt x="33" y="9"/>
                    <a:pt x="28" y="3"/>
                    <a:pt x="21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19050" tIns="19050" rIns="19050" bIns="19050" anchor="ctr">
              <a:noAutofit/>
            </a:bodyPr>
            <a:lstStyle/>
            <a:p>
              <a:pPr lvl="0" algn="ctr" defTabSz="228600" fontAlgn="base" hangingPunct="0">
                <a:buClrTx/>
                <a:buSzTx/>
                <a:buFontTx/>
                <a:defRPr/>
              </a:pPr>
              <a:endParaRPr lang="en-US" noProof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2" name="Freeform 17"/>
            <p:cNvSpPr>
              <a:spLocks noEditPoints="1"/>
            </p:cNvSpPr>
            <p:nvPr/>
          </p:nvSpPr>
          <p:spPr bwMode="auto">
            <a:xfrm>
              <a:off x="9249" y="7509"/>
              <a:ext cx="746" cy="688"/>
            </a:xfrm>
            <a:custGeom>
              <a:avLst/>
              <a:gdLst>
                <a:gd name="T0" fmla="*/ 1120 w 2069"/>
                <a:gd name="T1" fmla="*/ 0 h 1899"/>
                <a:gd name="T2" fmla="*/ 189 w 2069"/>
                <a:gd name="T3" fmla="*/ 777 h 1899"/>
                <a:gd name="T4" fmla="*/ 0 w 2069"/>
                <a:gd name="T5" fmla="*/ 777 h 1899"/>
                <a:gd name="T6" fmla="*/ 259 w 2069"/>
                <a:gd name="T7" fmla="*/ 1122 h 1899"/>
                <a:gd name="T8" fmla="*/ 517 w 2069"/>
                <a:gd name="T9" fmla="*/ 777 h 1899"/>
                <a:gd name="T10" fmla="*/ 362 w 2069"/>
                <a:gd name="T11" fmla="*/ 777 h 1899"/>
                <a:gd name="T12" fmla="*/ 1120 w 2069"/>
                <a:gd name="T13" fmla="*/ 173 h 1899"/>
                <a:gd name="T14" fmla="*/ 1896 w 2069"/>
                <a:gd name="T15" fmla="*/ 950 h 1899"/>
                <a:gd name="T16" fmla="*/ 1120 w 2069"/>
                <a:gd name="T17" fmla="*/ 1727 h 1899"/>
                <a:gd name="T18" fmla="*/ 477 w 2069"/>
                <a:gd name="T19" fmla="*/ 1381 h 1899"/>
                <a:gd name="T20" fmla="*/ 276 w 2069"/>
                <a:gd name="T21" fmla="*/ 1381 h 1899"/>
                <a:gd name="T22" fmla="*/ 1120 w 2069"/>
                <a:gd name="T23" fmla="*/ 1899 h 1899"/>
                <a:gd name="T24" fmla="*/ 2069 w 2069"/>
                <a:gd name="T25" fmla="*/ 950 h 1899"/>
                <a:gd name="T26" fmla="*/ 1120 w 2069"/>
                <a:gd name="T27" fmla="*/ 0 h 1899"/>
                <a:gd name="T28" fmla="*/ 1080 w 2069"/>
                <a:gd name="T29" fmla="*/ 345 h 1899"/>
                <a:gd name="T30" fmla="*/ 1080 w 2069"/>
                <a:gd name="T31" fmla="*/ 978 h 1899"/>
                <a:gd name="T32" fmla="*/ 1528 w 2069"/>
                <a:gd name="T33" fmla="*/ 1243 h 1899"/>
                <a:gd name="T34" fmla="*/ 1569 w 2069"/>
                <a:gd name="T35" fmla="*/ 1168 h 1899"/>
                <a:gd name="T36" fmla="*/ 1166 w 2069"/>
                <a:gd name="T37" fmla="*/ 926 h 1899"/>
                <a:gd name="T38" fmla="*/ 1166 w 2069"/>
                <a:gd name="T39" fmla="*/ 345 h 1899"/>
                <a:gd name="T40" fmla="*/ 1080 w 2069"/>
                <a:gd name="T41" fmla="*/ 345 h 1899"/>
                <a:gd name="T42" fmla="*/ 1080 w 2069"/>
                <a:gd name="T43" fmla="*/ 345 h 1899"/>
                <a:gd name="T44" fmla="*/ 1080 w 2069"/>
                <a:gd name="T45" fmla="*/ 345 h 1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69" h="1899">
                  <a:moveTo>
                    <a:pt x="1120" y="0"/>
                  </a:moveTo>
                  <a:cubicBezTo>
                    <a:pt x="655" y="0"/>
                    <a:pt x="270" y="334"/>
                    <a:pt x="189" y="777"/>
                  </a:cubicBezTo>
                  <a:cubicBezTo>
                    <a:pt x="0" y="777"/>
                    <a:pt x="0" y="777"/>
                    <a:pt x="0" y="777"/>
                  </a:cubicBezTo>
                  <a:cubicBezTo>
                    <a:pt x="259" y="1122"/>
                    <a:pt x="259" y="1122"/>
                    <a:pt x="259" y="1122"/>
                  </a:cubicBezTo>
                  <a:cubicBezTo>
                    <a:pt x="517" y="777"/>
                    <a:pt x="517" y="777"/>
                    <a:pt x="517" y="777"/>
                  </a:cubicBezTo>
                  <a:cubicBezTo>
                    <a:pt x="362" y="777"/>
                    <a:pt x="362" y="777"/>
                    <a:pt x="362" y="777"/>
                  </a:cubicBezTo>
                  <a:cubicBezTo>
                    <a:pt x="442" y="432"/>
                    <a:pt x="747" y="173"/>
                    <a:pt x="1120" y="173"/>
                  </a:cubicBezTo>
                  <a:cubicBezTo>
                    <a:pt x="1552" y="173"/>
                    <a:pt x="1896" y="518"/>
                    <a:pt x="1896" y="950"/>
                  </a:cubicBezTo>
                  <a:cubicBezTo>
                    <a:pt x="1896" y="1381"/>
                    <a:pt x="1552" y="1727"/>
                    <a:pt x="1120" y="1727"/>
                  </a:cubicBezTo>
                  <a:cubicBezTo>
                    <a:pt x="850" y="1727"/>
                    <a:pt x="615" y="1588"/>
                    <a:pt x="477" y="1381"/>
                  </a:cubicBezTo>
                  <a:cubicBezTo>
                    <a:pt x="276" y="1381"/>
                    <a:pt x="276" y="1381"/>
                    <a:pt x="276" y="1381"/>
                  </a:cubicBezTo>
                  <a:cubicBezTo>
                    <a:pt x="431" y="1686"/>
                    <a:pt x="753" y="1899"/>
                    <a:pt x="1120" y="1899"/>
                  </a:cubicBezTo>
                  <a:cubicBezTo>
                    <a:pt x="1643" y="1899"/>
                    <a:pt x="2069" y="1473"/>
                    <a:pt x="2069" y="950"/>
                  </a:cubicBezTo>
                  <a:cubicBezTo>
                    <a:pt x="2069" y="426"/>
                    <a:pt x="1643" y="0"/>
                    <a:pt x="1120" y="0"/>
                  </a:cubicBezTo>
                  <a:close/>
                  <a:moveTo>
                    <a:pt x="1080" y="345"/>
                  </a:moveTo>
                  <a:cubicBezTo>
                    <a:pt x="1080" y="978"/>
                    <a:pt x="1080" y="978"/>
                    <a:pt x="1080" y="978"/>
                  </a:cubicBezTo>
                  <a:cubicBezTo>
                    <a:pt x="1528" y="1243"/>
                    <a:pt x="1528" y="1243"/>
                    <a:pt x="1528" y="1243"/>
                  </a:cubicBezTo>
                  <a:cubicBezTo>
                    <a:pt x="1569" y="1168"/>
                    <a:pt x="1569" y="1168"/>
                    <a:pt x="1569" y="1168"/>
                  </a:cubicBezTo>
                  <a:cubicBezTo>
                    <a:pt x="1166" y="926"/>
                    <a:pt x="1166" y="926"/>
                    <a:pt x="1166" y="926"/>
                  </a:cubicBezTo>
                  <a:cubicBezTo>
                    <a:pt x="1166" y="345"/>
                    <a:pt x="1166" y="345"/>
                    <a:pt x="1166" y="345"/>
                  </a:cubicBezTo>
                  <a:lnTo>
                    <a:pt x="1080" y="345"/>
                  </a:lnTo>
                  <a:close/>
                  <a:moveTo>
                    <a:pt x="1080" y="345"/>
                  </a:moveTo>
                  <a:cubicBezTo>
                    <a:pt x="1080" y="345"/>
                    <a:pt x="1080" y="345"/>
                    <a:pt x="1080" y="34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200">
                <a:cs typeface="+mn-ea"/>
                <a:sym typeface="+mn-lt"/>
              </a:endParaRPr>
            </a:p>
          </p:txBody>
        </p:sp>
        <p:sp>
          <p:nvSpPr>
            <p:cNvPr id="53" name="Freeform 83"/>
            <p:cNvSpPr>
              <a:spLocks noEditPoints="1"/>
            </p:cNvSpPr>
            <p:nvPr/>
          </p:nvSpPr>
          <p:spPr bwMode="auto">
            <a:xfrm>
              <a:off x="7014" y="5399"/>
              <a:ext cx="644" cy="726"/>
            </a:xfrm>
            <a:custGeom>
              <a:avLst/>
              <a:gdLst/>
              <a:ahLst/>
              <a:cxnLst>
                <a:cxn ang="0">
                  <a:pos x="79375" y="0"/>
                </a:cxn>
                <a:cxn ang="0">
                  <a:pos x="127000" y="22225"/>
                </a:cxn>
                <a:cxn ang="0">
                  <a:pos x="136525" y="111125"/>
                </a:cxn>
                <a:cxn ang="0">
                  <a:pos x="104775" y="136525"/>
                </a:cxn>
                <a:cxn ang="0">
                  <a:pos x="82550" y="158750"/>
                </a:cxn>
                <a:cxn ang="0">
                  <a:pos x="73025" y="158750"/>
                </a:cxn>
                <a:cxn ang="0">
                  <a:pos x="73025" y="158750"/>
                </a:cxn>
                <a:cxn ang="0">
                  <a:pos x="73025" y="158750"/>
                </a:cxn>
                <a:cxn ang="0">
                  <a:pos x="50800" y="136525"/>
                </a:cxn>
                <a:cxn ang="0">
                  <a:pos x="19050" y="111125"/>
                </a:cxn>
                <a:cxn ang="0">
                  <a:pos x="28575" y="22225"/>
                </a:cxn>
                <a:cxn ang="0">
                  <a:pos x="79375" y="0"/>
                </a:cxn>
                <a:cxn ang="0">
                  <a:pos x="79375" y="34925"/>
                </a:cxn>
                <a:cxn ang="0">
                  <a:pos x="79375" y="34925"/>
                </a:cxn>
                <a:cxn ang="0">
                  <a:pos x="101600" y="44450"/>
                </a:cxn>
                <a:cxn ang="0">
                  <a:pos x="114300" y="69850"/>
                </a:cxn>
                <a:cxn ang="0">
                  <a:pos x="101600" y="95250"/>
                </a:cxn>
                <a:cxn ang="0">
                  <a:pos x="79375" y="104775"/>
                </a:cxn>
                <a:cxn ang="0">
                  <a:pos x="53975" y="95250"/>
                </a:cxn>
                <a:cxn ang="0">
                  <a:pos x="41275" y="69850"/>
                </a:cxn>
                <a:cxn ang="0">
                  <a:pos x="53975" y="44450"/>
                </a:cxn>
                <a:cxn ang="0">
                  <a:pos x="79375" y="34925"/>
                </a:cxn>
                <a:cxn ang="0">
                  <a:pos x="98425" y="50800"/>
                </a:cxn>
                <a:cxn ang="0">
                  <a:pos x="98425" y="50800"/>
                </a:cxn>
                <a:cxn ang="0">
                  <a:pos x="79375" y="41275"/>
                </a:cxn>
                <a:cxn ang="0">
                  <a:pos x="57150" y="50800"/>
                </a:cxn>
                <a:cxn ang="0">
                  <a:pos x="50800" y="69850"/>
                </a:cxn>
                <a:cxn ang="0">
                  <a:pos x="57150" y="88900"/>
                </a:cxn>
                <a:cxn ang="0">
                  <a:pos x="79375" y="98425"/>
                </a:cxn>
                <a:cxn ang="0">
                  <a:pos x="98425" y="88900"/>
                </a:cxn>
                <a:cxn ang="0">
                  <a:pos x="104775" y="69850"/>
                </a:cxn>
                <a:cxn ang="0">
                  <a:pos x="98425" y="50800"/>
                </a:cxn>
                <a:cxn ang="0">
                  <a:pos x="117475" y="28575"/>
                </a:cxn>
                <a:cxn ang="0">
                  <a:pos x="117475" y="28575"/>
                </a:cxn>
                <a:cxn ang="0">
                  <a:pos x="79375" y="12700"/>
                </a:cxn>
                <a:cxn ang="0">
                  <a:pos x="38100" y="28575"/>
                </a:cxn>
                <a:cxn ang="0">
                  <a:pos x="28575" y="104775"/>
                </a:cxn>
                <a:cxn ang="0">
                  <a:pos x="57150" y="123825"/>
                </a:cxn>
                <a:cxn ang="0">
                  <a:pos x="60325" y="127000"/>
                </a:cxn>
                <a:cxn ang="0">
                  <a:pos x="79375" y="146050"/>
                </a:cxn>
                <a:cxn ang="0">
                  <a:pos x="95250" y="127000"/>
                </a:cxn>
                <a:cxn ang="0">
                  <a:pos x="98425" y="123825"/>
                </a:cxn>
                <a:cxn ang="0">
                  <a:pos x="127000" y="104775"/>
                </a:cxn>
                <a:cxn ang="0">
                  <a:pos x="117475" y="28575"/>
                </a:cxn>
              </a:cxnLst>
              <a:rect l="0" t="0" r="0" b="0"/>
              <a:pathLst>
                <a:path w="49" h="51">
                  <a:moveTo>
                    <a:pt x="25" y="0"/>
                  </a:moveTo>
                  <a:cubicBezTo>
                    <a:pt x="31" y="0"/>
                    <a:pt x="36" y="3"/>
                    <a:pt x="40" y="7"/>
                  </a:cubicBezTo>
                  <a:cubicBezTo>
                    <a:pt x="48" y="14"/>
                    <a:pt x="49" y="26"/>
                    <a:pt x="43" y="35"/>
                  </a:cubicBezTo>
                  <a:cubicBezTo>
                    <a:pt x="40" y="38"/>
                    <a:pt x="37" y="41"/>
                    <a:pt x="33" y="4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5" y="51"/>
                    <a:pt x="24" y="51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2" y="41"/>
                    <a:pt x="9" y="38"/>
                    <a:pt x="6" y="35"/>
                  </a:cubicBezTo>
                  <a:cubicBezTo>
                    <a:pt x="0" y="26"/>
                    <a:pt x="1" y="14"/>
                    <a:pt x="9" y="7"/>
                  </a:cubicBezTo>
                  <a:cubicBezTo>
                    <a:pt x="13" y="3"/>
                    <a:pt x="18" y="0"/>
                    <a:pt x="25" y="0"/>
                  </a:cubicBezTo>
                  <a:close/>
                  <a:moveTo>
                    <a:pt x="25" y="11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8" y="11"/>
                    <a:pt x="30" y="12"/>
                    <a:pt x="32" y="14"/>
                  </a:cubicBezTo>
                  <a:cubicBezTo>
                    <a:pt x="34" y="16"/>
                    <a:pt x="36" y="19"/>
                    <a:pt x="36" y="22"/>
                  </a:cubicBezTo>
                  <a:cubicBezTo>
                    <a:pt x="36" y="25"/>
                    <a:pt x="34" y="28"/>
                    <a:pt x="32" y="30"/>
                  </a:cubicBezTo>
                  <a:cubicBezTo>
                    <a:pt x="30" y="32"/>
                    <a:pt x="28" y="33"/>
                    <a:pt x="25" y="33"/>
                  </a:cubicBezTo>
                  <a:cubicBezTo>
                    <a:pt x="21" y="33"/>
                    <a:pt x="19" y="32"/>
                    <a:pt x="17" y="30"/>
                  </a:cubicBezTo>
                  <a:cubicBezTo>
                    <a:pt x="15" y="28"/>
                    <a:pt x="13" y="25"/>
                    <a:pt x="13" y="22"/>
                  </a:cubicBezTo>
                  <a:cubicBezTo>
                    <a:pt x="13" y="19"/>
                    <a:pt x="15" y="16"/>
                    <a:pt x="17" y="14"/>
                  </a:cubicBezTo>
                  <a:cubicBezTo>
                    <a:pt x="19" y="12"/>
                    <a:pt x="21" y="11"/>
                    <a:pt x="25" y="11"/>
                  </a:cubicBezTo>
                  <a:close/>
                  <a:moveTo>
                    <a:pt x="31" y="16"/>
                  </a:moveTo>
                  <a:cubicBezTo>
                    <a:pt x="31" y="16"/>
                    <a:pt x="31" y="16"/>
                    <a:pt x="31" y="16"/>
                  </a:cubicBezTo>
                  <a:cubicBezTo>
                    <a:pt x="29" y="14"/>
                    <a:pt x="27" y="13"/>
                    <a:pt x="25" y="13"/>
                  </a:cubicBezTo>
                  <a:cubicBezTo>
                    <a:pt x="22" y="13"/>
                    <a:pt x="20" y="14"/>
                    <a:pt x="18" y="16"/>
                  </a:cubicBezTo>
                  <a:cubicBezTo>
                    <a:pt x="17" y="18"/>
                    <a:pt x="16" y="20"/>
                    <a:pt x="16" y="22"/>
                  </a:cubicBezTo>
                  <a:cubicBezTo>
                    <a:pt x="16" y="25"/>
                    <a:pt x="17" y="27"/>
                    <a:pt x="18" y="28"/>
                  </a:cubicBezTo>
                  <a:cubicBezTo>
                    <a:pt x="20" y="30"/>
                    <a:pt x="22" y="31"/>
                    <a:pt x="25" y="31"/>
                  </a:cubicBezTo>
                  <a:cubicBezTo>
                    <a:pt x="27" y="31"/>
                    <a:pt x="29" y="30"/>
                    <a:pt x="31" y="28"/>
                  </a:cubicBezTo>
                  <a:cubicBezTo>
                    <a:pt x="32" y="27"/>
                    <a:pt x="33" y="25"/>
                    <a:pt x="33" y="22"/>
                  </a:cubicBezTo>
                  <a:cubicBezTo>
                    <a:pt x="33" y="20"/>
                    <a:pt x="32" y="18"/>
                    <a:pt x="31" y="16"/>
                  </a:cubicBezTo>
                  <a:close/>
                  <a:moveTo>
                    <a:pt x="37" y="9"/>
                  </a:moveTo>
                  <a:cubicBezTo>
                    <a:pt x="37" y="9"/>
                    <a:pt x="37" y="9"/>
                    <a:pt x="37" y="9"/>
                  </a:cubicBezTo>
                  <a:cubicBezTo>
                    <a:pt x="34" y="6"/>
                    <a:pt x="30" y="4"/>
                    <a:pt x="25" y="4"/>
                  </a:cubicBezTo>
                  <a:cubicBezTo>
                    <a:pt x="19" y="4"/>
                    <a:pt x="15" y="6"/>
                    <a:pt x="12" y="9"/>
                  </a:cubicBezTo>
                  <a:cubicBezTo>
                    <a:pt x="5" y="16"/>
                    <a:pt x="5" y="25"/>
                    <a:pt x="9" y="33"/>
                  </a:cubicBezTo>
                  <a:cubicBezTo>
                    <a:pt x="12" y="36"/>
                    <a:pt x="14" y="38"/>
                    <a:pt x="18" y="39"/>
                  </a:cubicBezTo>
                  <a:cubicBezTo>
                    <a:pt x="18" y="39"/>
                    <a:pt x="18" y="39"/>
                    <a:pt x="19" y="4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5" y="38"/>
                    <a:pt x="37" y="36"/>
                    <a:pt x="40" y="33"/>
                  </a:cubicBezTo>
                  <a:cubicBezTo>
                    <a:pt x="44" y="25"/>
                    <a:pt x="44" y="16"/>
                    <a:pt x="37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19050" tIns="19050" rIns="19050" bIns="19050" anchor="ctr">
              <a:noAutofit/>
            </a:bodyPr>
            <a:lstStyle/>
            <a:p>
              <a:pPr lvl="0" algn="ctr" defTabSz="228600" fontAlgn="base" hangingPunct="0">
                <a:buClrTx/>
                <a:buSzTx/>
                <a:buFontTx/>
                <a:defRPr/>
              </a:pPr>
              <a:endParaRPr lang="en-US" noProof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4" name="Freeform 160"/>
            <p:cNvSpPr>
              <a:spLocks noEditPoints="1"/>
            </p:cNvSpPr>
            <p:nvPr/>
          </p:nvSpPr>
          <p:spPr bwMode="auto">
            <a:xfrm>
              <a:off x="11362" y="5375"/>
              <a:ext cx="668" cy="772"/>
            </a:xfrm>
            <a:custGeom>
              <a:avLst/>
              <a:gdLst/>
              <a:ahLst/>
              <a:cxnLst>
                <a:cxn ang="0">
                  <a:pos x="121934" y="104775"/>
                </a:cxn>
                <a:cxn ang="0">
                  <a:pos x="141187" y="114300"/>
                </a:cxn>
                <a:cxn ang="0">
                  <a:pos x="141187" y="114300"/>
                </a:cxn>
                <a:cxn ang="0">
                  <a:pos x="150813" y="133350"/>
                </a:cxn>
                <a:cxn ang="0">
                  <a:pos x="121934" y="161925"/>
                </a:cxn>
                <a:cxn ang="0">
                  <a:pos x="93055" y="133350"/>
                </a:cxn>
                <a:cxn ang="0">
                  <a:pos x="96264" y="123825"/>
                </a:cxn>
                <a:cxn ang="0">
                  <a:pos x="67385" y="107950"/>
                </a:cxn>
                <a:cxn ang="0">
                  <a:pos x="64176" y="107950"/>
                </a:cxn>
                <a:cxn ang="0">
                  <a:pos x="64176" y="107950"/>
                </a:cxn>
                <a:cxn ang="0">
                  <a:pos x="38505" y="117475"/>
                </a:cxn>
                <a:cxn ang="0">
                  <a:pos x="0" y="82550"/>
                </a:cxn>
                <a:cxn ang="0">
                  <a:pos x="38505" y="44450"/>
                </a:cxn>
                <a:cxn ang="0">
                  <a:pos x="64176" y="53975"/>
                </a:cxn>
                <a:cxn ang="0">
                  <a:pos x="64176" y="53975"/>
                </a:cxn>
                <a:cxn ang="0">
                  <a:pos x="64176" y="53975"/>
                </a:cxn>
                <a:cxn ang="0">
                  <a:pos x="67385" y="57150"/>
                </a:cxn>
                <a:cxn ang="0">
                  <a:pos x="96264" y="38100"/>
                </a:cxn>
                <a:cxn ang="0">
                  <a:pos x="93055" y="28575"/>
                </a:cxn>
                <a:cxn ang="0">
                  <a:pos x="121934" y="0"/>
                </a:cxn>
                <a:cxn ang="0">
                  <a:pos x="150813" y="28575"/>
                </a:cxn>
                <a:cxn ang="0">
                  <a:pos x="121934" y="57150"/>
                </a:cxn>
                <a:cxn ang="0">
                  <a:pos x="102681" y="47625"/>
                </a:cxn>
                <a:cxn ang="0">
                  <a:pos x="102681" y="47625"/>
                </a:cxn>
                <a:cxn ang="0">
                  <a:pos x="73802" y="66675"/>
                </a:cxn>
                <a:cxn ang="0">
                  <a:pos x="77011" y="82550"/>
                </a:cxn>
                <a:cxn ang="0">
                  <a:pos x="73802" y="95250"/>
                </a:cxn>
                <a:cxn ang="0">
                  <a:pos x="102681" y="114300"/>
                </a:cxn>
                <a:cxn ang="0">
                  <a:pos x="102681" y="114300"/>
                </a:cxn>
                <a:cxn ang="0">
                  <a:pos x="102681" y="114300"/>
                </a:cxn>
                <a:cxn ang="0">
                  <a:pos x="102681" y="114300"/>
                </a:cxn>
                <a:cxn ang="0">
                  <a:pos x="121934" y="104775"/>
                </a:cxn>
                <a:cxn ang="0">
                  <a:pos x="134769" y="120650"/>
                </a:cxn>
                <a:cxn ang="0">
                  <a:pos x="134769" y="120650"/>
                </a:cxn>
                <a:cxn ang="0">
                  <a:pos x="121934" y="117475"/>
                </a:cxn>
                <a:cxn ang="0">
                  <a:pos x="112308" y="120650"/>
                </a:cxn>
                <a:cxn ang="0">
                  <a:pos x="112308" y="120650"/>
                </a:cxn>
                <a:cxn ang="0">
                  <a:pos x="105890" y="133350"/>
                </a:cxn>
                <a:cxn ang="0">
                  <a:pos x="121934" y="149225"/>
                </a:cxn>
                <a:cxn ang="0">
                  <a:pos x="137978" y="133350"/>
                </a:cxn>
                <a:cxn ang="0">
                  <a:pos x="134769" y="120650"/>
                </a:cxn>
                <a:cxn ang="0">
                  <a:pos x="134769" y="120650"/>
                </a:cxn>
                <a:cxn ang="0">
                  <a:pos x="54549" y="63500"/>
                </a:cxn>
                <a:cxn ang="0">
                  <a:pos x="54549" y="63500"/>
                </a:cxn>
                <a:cxn ang="0">
                  <a:pos x="38505" y="57150"/>
                </a:cxn>
                <a:cxn ang="0">
                  <a:pos x="12835" y="82550"/>
                </a:cxn>
                <a:cxn ang="0">
                  <a:pos x="38505" y="107950"/>
                </a:cxn>
                <a:cxn ang="0">
                  <a:pos x="54549" y="98425"/>
                </a:cxn>
                <a:cxn ang="0">
                  <a:pos x="54549" y="98425"/>
                </a:cxn>
                <a:cxn ang="0">
                  <a:pos x="64176" y="82550"/>
                </a:cxn>
                <a:cxn ang="0">
                  <a:pos x="54549" y="63500"/>
                </a:cxn>
                <a:cxn ang="0">
                  <a:pos x="54549" y="63500"/>
                </a:cxn>
                <a:cxn ang="0">
                  <a:pos x="121934" y="12700"/>
                </a:cxn>
                <a:cxn ang="0">
                  <a:pos x="121934" y="12700"/>
                </a:cxn>
                <a:cxn ang="0">
                  <a:pos x="105890" y="28575"/>
                </a:cxn>
                <a:cxn ang="0">
                  <a:pos x="109099" y="38100"/>
                </a:cxn>
                <a:cxn ang="0">
                  <a:pos x="109099" y="38100"/>
                </a:cxn>
                <a:cxn ang="0">
                  <a:pos x="112308" y="41275"/>
                </a:cxn>
                <a:cxn ang="0">
                  <a:pos x="112308" y="41275"/>
                </a:cxn>
                <a:cxn ang="0">
                  <a:pos x="121934" y="44450"/>
                </a:cxn>
                <a:cxn ang="0">
                  <a:pos x="137978" y="28575"/>
                </a:cxn>
                <a:cxn ang="0">
                  <a:pos x="121934" y="12700"/>
                </a:cxn>
              </a:cxnLst>
              <a:rect l="0" t="0" r="0" b="0"/>
              <a:pathLst>
                <a:path w="47" h="51">
                  <a:moveTo>
                    <a:pt x="38" y="33"/>
                  </a:moveTo>
                  <a:cubicBezTo>
                    <a:pt x="41" y="33"/>
                    <a:pt x="43" y="34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6" y="37"/>
                    <a:pt x="47" y="40"/>
                    <a:pt x="47" y="42"/>
                  </a:cubicBezTo>
                  <a:cubicBezTo>
                    <a:pt x="47" y="47"/>
                    <a:pt x="43" y="51"/>
                    <a:pt x="38" y="51"/>
                  </a:cubicBezTo>
                  <a:cubicBezTo>
                    <a:pt x="33" y="51"/>
                    <a:pt x="29" y="47"/>
                    <a:pt x="29" y="42"/>
                  </a:cubicBezTo>
                  <a:cubicBezTo>
                    <a:pt x="29" y="41"/>
                    <a:pt x="30" y="40"/>
                    <a:pt x="30" y="39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0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8" y="36"/>
                    <a:pt x="15" y="37"/>
                    <a:pt x="12" y="37"/>
                  </a:cubicBezTo>
                  <a:cubicBezTo>
                    <a:pt x="5" y="37"/>
                    <a:pt x="0" y="32"/>
                    <a:pt x="0" y="26"/>
                  </a:cubicBezTo>
                  <a:cubicBezTo>
                    <a:pt x="0" y="19"/>
                    <a:pt x="5" y="14"/>
                    <a:pt x="12" y="14"/>
                  </a:cubicBezTo>
                  <a:cubicBezTo>
                    <a:pt x="15" y="14"/>
                    <a:pt x="18" y="15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1" y="17"/>
                    <a:pt x="21" y="18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1"/>
                    <a:pt x="29" y="10"/>
                    <a:pt x="29" y="9"/>
                  </a:cubicBezTo>
                  <a:cubicBezTo>
                    <a:pt x="29" y="4"/>
                    <a:pt x="33" y="0"/>
                    <a:pt x="38" y="0"/>
                  </a:cubicBezTo>
                  <a:cubicBezTo>
                    <a:pt x="43" y="0"/>
                    <a:pt x="47" y="4"/>
                    <a:pt x="47" y="9"/>
                  </a:cubicBezTo>
                  <a:cubicBezTo>
                    <a:pt x="47" y="14"/>
                    <a:pt x="43" y="18"/>
                    <a:pt x="38" y="18"/>
                  </a:cubicBezTo>
                  <a:cubicBezTo>
                    <a:pt x="36" y="18"/>
                    <a:pt x="34" y="17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4" y="24"/>
                    <a:pt x="24" y="26"/>
                  </a:cubicBezTo>
                  <a:cubicBezTo>
                    <a:pt x="24" y="27"/>
                    <a:pt x="23" y="29"/>
                    <a:pt x="23" y="30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4" y="34"/>
                    <a:pt x="36" y="33"/>
                    <a:pt x="38" y="33"/>
                  </a:cubicBezTo>
                  <a:close/>
                  <a:moveTo>
                    <a:pt x="42" y="38"/>
                  </a:move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0" y="37"/>
                    <a:pt x="38" y="37"/>
                  </a:cubicBezTo>
                  <a:cubicBezTo>
                    <a:pt x="37" y="37"/>
                    <a:pt x="36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9"/>
                    <a:pt x="33" y="41"/>
                    <a:pt x="33" y="42"/>
                  </a:cubicBezTo>
                  <a:cubicBezTo>
                    <a:pt x="33" y="45"/>
                    <a:pt x="36" y="47"/>
                    <a:pt x="38" y="47"/>
                  </a:cubicBezTo>
                  <a:cubicBezTo>
                    <a:pt x="41" y="47"/>
                    <a:pt x="43" y="45"/>
                    <a:pt x="43" y="42"/>
                  </a:cubicBezTo>
                  <a:cubicBezTo>
                    <a:pt x="43" y="41"/>
                    <a:pt x="43" y="39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lose/>
                  <a:moveTo>
                    <a:pt x="17" y="20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6" y="18"/>
                    <a:pt x="14" y="18"/>
                    <a:pt x="12" y="18"/>
                  </a:cubicBezTo>
                  <a:cubicBezTo>
                    <a:pt x="7" y="18"/>
                    <a:pt x="4" y="21"/>
                    <a:pt x="4" y="26"/>
                  </a:cubicBezTo>
                  <a:cubicBezTo>
                    <a:pt x="4" y="30"/>
                    <a:pt x="7" y="34"/>
                    <a:pt x="12" y="34"/>
                  </a:cubicBezTo>
                  <a:cubicBezTo>
                    <a:pt x="14" y="34"/>
                    <a:pt x="16" y="33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9" y="30"/>
                    <a:pt x="20" y="28"/>
                    <a:pt x="20" y="26"/>
                  </a:cubicBezTo>
                  <a:cubicBezTo>
                    <a:pt x="20" y="23"/>
                    <a:pt x="19" y="21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lose/>
                  <a:moveTo>
                    <a:pt x="38" y="4"/>
                  </a:moveTo>
                  <a:cubicBezTo>
                    <a:pt x="38" y="4"/>
                    <a:pt x="38" y="4"/>
                    <a:pt x="38" y="4"/>
                  </a:cubicBezTo>
                  <a:cubicBezTo>
                    <a:pt x="36" y="4"/>
                    <a:pt x="33" y="7"/>
                    <a:pt x="33" y="9"/>
                  </a:cubicBezTo>
                  <a:cubicBezTo>
                    <a:pt x="33" y="10"/>
                    <a:pt x="34" y="11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14"/>
                    <a:pt x="37" y="14"/>
                    <a:pt x="38" y="14"/>
                  </a:cubicBezTo>
                  <a:cubicBezTo>
                    <a:pt x="41" y="14"/>
                    <a:pt x="43" y="12"/>
                    <a:pt x="43" y="9"/>
                  </a:cubicBezTo>
                  <a:cubicBezTo>
                    <a:pt x="43" y="7"/>
                    <a:pt x="41" y="4"/>
                    <a:pt x="3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19050" tIns="19050" rIns="19050" bIns="19050" anchor="ctr">
              <a:noAutofit/>
            </a:bodyPr>
            <a:lstStyle/>
            <a:p>
              <a:pPr lvl="0" algn="ctr" defTabSz="228600" fontAlgn="base" hangingPunct="0">
                <a:buClrTx/>
                <a:buSzTx/>
                <a:buFontTx/>
                <a:defRPr/>
              </a:pPr>
              <a:endParaRPr lang="en-US" noProof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7195" y="426085"/>
            <a:ext cx="3781425" cy="885825"/>
          </a:xfrm>
          <a:prstGeom prst="rect">
            <a:avLst/>
          </a:prstGeom>
        </p:spPr>
      </p:pic>
      <p:sp>
        <p:nvSpPr>
          <p:cNvPr id="69" name="Rectangle 60"/>
          <p:cNvSpPr/>
          <p:nvPr>
            <p:custDataLst>
              <p:tags r:id="rId2"/>
            </p:custDataLst>
          </p:nvPr>
        </p:nvSpPr>
        <p:spPr>
          <a:xfrm>
            <a:off x="2614930" y="724535"/>
            <a:ext cx="6513195" cy="430530"/>
          </a:xfrm>
          <a:prstGeom prst="rect">
            <a:avLst/>
          </a:prstGeom>
        </p:spPr>
        <p:txBody>
          <a:bodyPr wrap="square" lIns="0" tIns="0" rIns="0" bIns="0">
            <a:spAutoFit/>
          </a:bodyPr>
          <a:p>
            <a:pPr algn="r"/>
            <a:r>
              <a:rPr lang="zh-CN" altLang="en-US" sz="2800" dirty="0">
                <a:cs typeface="+mn-ea"/>
                <a:sym typeface="+mn-lt"/>
              </a:rPr>
              <a:t>KXH127隔爆兼本安型声光信号器</a:t>
            </a:r>
            <a:endParaRPr lang="zh-CN" altLang="en-US" sz="2800" dirty="0">
              <a:cs typeface="+mn-ea"/>
              <a:sym typeface="+mn-lt"/>
            </a:endParaRPr>
          </a:p>
        </p:txBody>
      </p:sp>
      <p:pic>
        <p:nvPicPr>
          <p:cNvPr id="3" name="图片 2" descr="KXH127隔爆兼本安型声光信号器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550" y="2969260"/>
            <a:ext cx="2568575" cy="20840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>
            <p:custDataLst>
              <p:tags r:id="rId1"/>
            </p:custDataLst>
          </p:nvPr>
        </p:nvSpPr>
        <p:spPr bwMode="auto">
          <a:xfrm rot="5400000">
            <a:off x="9764631" y="2432899"/>
            <a:ext cx="1252784" cy="3677744"/>
          </a:xfrm>
          <a:custGeom>
            <a:avLst/>
            <a:gdLst>
              <a:gd name="connsiteX0" fmla="*/ 0 w 1253008"/>
              <a:gd name="connsiteY0" fmla="*/ 3081115 h 3678400"/>
              <a:gd name="connsiteX1" fmla="*/ 0 w 1253008"/>
              <a:gd name="connsiteY1" fmla="*/ 103674 h 3678400"/>
              <a:gd name="connsiteX2" fmla="*/ 103675 w 1253008"/>
              <a:gd name="connsiteY2" fmla="*/ 0 h 3678400"/>
              <a:gd name="connsiteX3" fmla="*/ 325621 w 1253008"/>
              <a:gd name="connsiteY3" fmla="*/ 0 h 3678400"/>
              <a:gd name="connsiteX4" fmla="*/ 429296 w 1253008"/>
              <a:gd name="connsiteY4" fmla="*/ 103674 h 3678400"/>
              <a:gd name="connsiteX5" fmla="*/ 429296 w 1253008"/>
              <a:gd name="connsiteY5" fmla="*/ 3020727 h 3678400"/>
              <a:gd name="connsiteX6" fmla="*/ 435077 w 1253008"/>
              <a:gd name="connsiteY6" fmla="*/ 3028006 h 3678400"/>
              <a:gd name="connsiteX7" fmla="*/ 629745 w 1253008"/>
              <a:gd name="connsiteY7" fmla="*/ 3047864 h 3678400"/>
              <a:gd name="connsiteX8" fmla="*/ 629745 w 1253008"/>
              <a:gd name="connsiteY8" fmla="*/ 3046873 h 3678400"/>
              <a:gd name="connsiteX9" fmla="*/ 1224810 w 1253008"/>
              <a:gd name="connsiteY9" fmla="*/ 3505788 h 3678400"/>
              <a:gd name="connsiteX10" fmla="*/ 919535 w 1253008"/>
              <a:gd name="connsiteY10" fmla="*/ 3675675 h 3678400"/>
              <a:gd name="connsiteX11" fmla="*/ 824413 w 1253008"/>
              <a:gd name="connsiteY11" fmla="*/ 3496963 h 3678400"/>
              <a:gd name="connsiteX12" fmla="*/ 629745 w 1253008"/>
              <a:gd name="connsiteY12" fmla="*/ 3477106 h 3678400"/>
              <a:gd name="connsiteX13" fmla="*/ 629745 w 1253008"/>
              <a:gd name="connsiteY13" fmla="*/ 3478097 h 3678400"/>
              <a:gd name="connsiteX14" fmla="*/ 9137 w 1253008"/>
              <a:gd name="connsiteY14" fmla="*/ 3138358 h 3678400"/>
              <a:gd name="connsiteX15" fmla="*/ 9348 w 1253008"/>
              <a:gd name="connsiteY15" fmla="*/ 3123250 h 3678400"/>
              <a:gd name="connsiteX16" fmla="*/ 8147 w 1253008"/>
              <a:gd name="connsiteY16" fmla="*/ 3121470 h 3678400"/>
              <a:gd name="connsiteX17" fmla="*/ 0 w 1253008"/>
              <a:gd name="connsiteY17" fmla="*/ 3081115 h 367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3008" h="3678400">
                <a:moveTo>
                  <a:pt x="0" y="3081115"/>
                </a:moveTo>
                <a:lnTo>
                  <a:pt x="0" y="103674"/>
                </a:lnTo>
                <a:cubicBezTo>
                  <a:pt x="0" y="46416"/>
                  <a:pt x="46417" y="0"/>
                  <a:pt x="103675" y="0"/>
                </a:cubicBezTo>
                <a:lnTo>
                  <a:pt x="325621" y="0"/>
                </a:lnTo>
                <a:cubicBezTo>
                  <a:pt x="382879" y="0"/>
                  <a:pt x="429296" y="46416"/>
                  <a:pt x="429296" y="103674"/>
                </a:cubicBezTo>
                <a:lnTo>
                  <a:pt x="429296" y="3020727"/>
                </a:lnTo>
                <a:lnTo>
                  <a:pt x="435077" y="3028006"/>
                </a:lnTo>
                <a:cubicBezTo>
                  <a:pt x="457198" y="3054483"/>
                  <a:pt x="525774" y="3047864"/>
                  <a:pt x="629745" y="3047864"/>
                </a:cubicBezTo>
                <a:lnTo>
                  <a:pt x="629745" y="3046873"/>
                </a:lnTo>
                <a:cubicBezTo>
                  <a:pt x="1187204" y="3046873"/>
                  <a:pt x="1319932" y="3393266"/>
                  <a:pt x="1224810" y="3505788"/>
                </a:cubicBezTo>
                <a:cubicBezTo>
                  <a:pt x="1162870" y="3580803"/>
                  <a:pt x="999172" y="3697739"/>
                  <a:pt x="919535" y="3675675"/>
                </a:cubicBezTo>
                <a:cubicBezTo>
                  <a:pt x="866444" y="3658025"/>
                  <a:pt x="901838" y="3578597"/>
                  <a:pt x="824413" y="3496963"/>
                </a:cubicBezTo>
                <a:cubicBezTo>
                  <a:pt x="802292" y="3470487"/>
                  <a:pt x="733716" y="3477106"/>
                  <a:pt x="629745" y="3477106"/>
                </a:cubicBezTo>
                <a:lnTo>
                  <a:pt x="629745" y="3478097"/>
                </a:lnTo>
                <a:cubicBezTo>
                  <a:pt x="211651" y="3478097"/>
                  <a:pt x="32468" y="3283251"/>
                  <a:pt x="9137" y="3138358"/>
                </a:cubicBezTo>
                <a:lnTo>
                  <a:pt x="9348" y="3123250"/>
                </a:lnTo>
                <a:lnTo>
                  <a:pt x="8147" y="3121470"/>
                </a:lnTo>
                <a:cubicBezTo>
                  <a:pt x="2901" y="3109066"/>
                  <a:pt x="0" y="3095429"/>
                  <a:pt x="0" y="3081115"/>
                </a:cubicBezTo>
                <a:close/>
              </a:path>
            </a:pathLst>
          </a:custGeom>
          <a:solidFill>
            <a:srgbClr val="455B86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95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>
            <p:custDataLst>
              <p:tags r:id="rId2"/>
            </p:custDataLst>
          </p:nvPr>
        </p:nvGrpSpPr>
        <p:grpSpPr>
          <a:xfrm>
            <a:off x="7558247" y="2674521"/>
            <a:ext cx="1168037" cy="2290556"/>
            <a:chOff x="7558505" y="2674384"/>
            <a:chExt cx="1168246" cy="2290964"/>
          </a:xfrm>
          <a:solidFill>
            <a:srgbClr val="455B86"/>
          </a:solidFill>
        </p:grpSpPr>
        <p:sp>
          <p:nvSpPr>
            <p:cNvPr id="11" name="Freeform 18"/>
            <p:cNvSpPr/>
            <p:nvPr>
              <p:custDataLst>
                <p:tags r:id="rId3"/>
              </p:custDataLst>
            </p:nvPr>
          </p:nvSpPr>
          <p:spPr bwMode="auto">
            <a:xfrm rot="5400000">
              <a:off x="6850210" y="3382679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121897" tIns="60949" rIns="121897" bIns="60949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Freeform 19"/>
            <p:cNvSpPr/>
            <p:nvPr>
              <p:custDataLst>
                <p:tags r:id="rId4"/>
              </p:custDataLst>
            </p:nvPr>
          </p:nvSpPr>
          <p:spPr bwMode="auto">
            <a:xfrm rot="5400000">
              <a:off x="7427090" y="3575662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897" tIns="60949" rIns="121897" bIns="60949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>
            <p:custDataLst>
              <p:tags r:id="rId5"/>
            </p:custDataLst>
          </p:nvPr>
        </p:nvGrpSpPr>
        <p:grpSpPr>
          <a:xfrm>
            <a:off x="6582639" y="2670382"/>
            <a:ext cx="1168037" cy="2292625"/>
            <a:chOff x="6582724" y="2670245"/>
            <a:chExt cx="1168246" cy="2293034"/>
          </a:xfrm>
          <a:solidFill>
            <a:srgbClr val="CE1A3A"/>
          </a:solidFill>
        </p:grpSpPr>
        <p:sp>
          <p:nvSpPr>
            <p:cNvPr id="14" name="Freeform 9"/>
            <p:cNvSpPr/>
            <p:nvPr>
              <p:custDataLst>
                <p:tags r:id="rId6"/>
              </p:custDataLst>
            </p:nvPr>
          </p:nvSpPr>
          <p:spPr bwMode="auto">
            <a:xfrm rot="5400000">
              <a:off x="5873394" y="3379575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95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Freeform 11"/>
            <p:cNvSpPr/>
            <p:nvPr>
              <p:custDataLst>
                <p:tags r:id="rId7"/>
              </p:custDataLst>
            </p:nvPr>
          </p:nvSpPr>
          <p:spPr bwMode="auto">
            <a:xfrm rot="5400000">
              <a:off x="6451826" y="357100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95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>
            <p:custDataLst>
              <p:tags r:id="rId8"/>
            </p:custDataLst>
          </p:nvPr>
        </p:nvGrpSpPr>
        <p:grpSpPr>
          <a:xfrm>
            <a:off x="5629339" y="2737491"/>
            <a:ext cx="1147800" cy="2152643"/>
            <a:chOff x="5629255" y="2737367"/>
            <a:chExt cx="1148004" cy="2153026"/>
          </a:xfrm>
          <a:solidFill>
            <a:srgbClr val="455B86"/>
          </a:solidFill>
        </p:grpSpPr>
        <p:sp>
          <p:nvSpPr>
            <p:cNvPr id="17" name="任意多边形 16"/>
            <p:cNvSpPr/>
            <p:nvPr>
              <p:custDataLst>
                <p:tags r:id="rId9"/>
              </p:custDataLst>
            </p:nvPr>
          </p:nvSpPr>
          <p:spPr>
            <a:xfrm>
              <a:off x="5629255" y="2737367"/>
              <a:ext cx="833033" cy="2153026"/>
            </a:xfrm>
            <a:custGeom>
              <a:avLst/>
              <a:gdLst>
                <a:gd name="connsiteX0" fmla="*/ 540647 w 833033"/>
                <a:gd name="connsiteY0" fmla="*/ 2768 h 2153026"/>
                <a:gd name="connsiteX1" fmla="*/ 659667 w 833033"/>
                <a:gd name="connsiteY1" fmla="*/ 28000 h 2153026"/>
                <a:gd name="connsiteX2" fmla="*/ 829824 w 833033"/>
                <a:gd name="connsiteY2" fmla="*/ 333275 h 2153026"/>
                <a:gd name="connsiteX3" fmla="*/ 650828 w 833033"/>
                <a:gd name="connsiteY3" fmla="*/ 428397 h 2153026"/>
                <a:gd name="connsiteX4" fmla="*/ 631768 w 833033"/>
                <a:gd name="connsiteY4" fmla="*/ 496697 h 2153026"/>
                <a:gd name="connsiteX5" fmla="*/ 630992 w 833033"/>
                <a:gd name="connsiteY5" fmla="*/ 615033 h 2153026"/>
                <a:gd name="connsiteX6" fmla="*/ 631527 w 833033"/>
                <a:gd name="connsiteY6" fmla="*/ 615033 h 2153026"/>
                <a:gd name="connsiteX7" fmla="*/ 631527 w 833033"/>
                <a:gd name="connsiteY7" fmla="*/ 1529763 h 2153026"/>
                <a:gd name="connsiteX8" fmla="*/ 631528 w 833033"/>
                <a:gd name="connsiteY8" fmla="*/ 1529763 h 2153026"/>
                <a:gd name="connsiteX9" fmla="*/ 172612 w 833033"/>
                <a:gd name="connsiteY9" fmla="*/ 2124828 h 2153026"/>
                <a:gd name="connsiteX10" fmla="*/ 2725 w 833033"/>
                <a:gd name="connsiteY10" fmla="*/ 1819553 h 2153026"/>
                <a:gd name="connsiteX11" fmla="*/ 181437 w 833033"/>
                <a:gd name="connsiteY11" fmla="*/ 1724431 h 2153026"/>
                <a:gd name="connsiteX12" fmla="*/ 201294 w 833033"/>
                <a:gd name="connsiteY12" fmla="*/ 1529763 h 2153026"/>
                <a:gd name="connsiteX13" fmla="*/ 202134 w 833033"/>
                <a:gd name="connsiteY13" fmla="*/ 1529763 h 2153026"/>
                <a:gd name="connsiteX14" fmla="*/ 202231 w 833033"/>
                <a:gd name="connsiteY14" fmla="*/ 1529763 h 2153026"/>
                <a:gd name="connsiteX15" fmla="*/ 202231 w 833033"/>
                <a:gd name="connsiteY15" fmla="*/ 623065 h 2153026"/>
                <a:gd name="connsiteX16" fmla="*/ 202231 w 833033"/>
                <a:gd name="connsiteY16" fmla="*/ 615033 h 2153026"/>
                <a:gd name="connsiteX17" fmla="*/ 202547 w 833033"/>
                <a:gd name="connsiteY17" fmla="*/ 615033 h 2153026"/>
                <a:gd name="connsiteX18" fmla="*/ 206130 w 833033"/>
                <a:gd name="connsiteY18" fmla="*/ 523835 h 2153026"/>
                <a:gd name="connsiteX19" fmla="*/ 540647 w 833033"/>
                <a:gd name="connsiteY19" fmla="*/ 2768 h 215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3033" h="2153026">
                  <a:moveTo>
                    <a:pt x="540647" y="2768"/>
                  </a:moveTo>
                  <a:cubicBezTo>
                    <a:pt x="588814" y="-5182"/>
                    <a:pt x="631491" y="4219"/>
                    <a:pt x="659667" y="28000"/>
                  </a:cubicBezTo>
                  <a:cubicBezTo>
                    <a:pt x="734801" y="92152"/>
                    <a:pt x="854132" y="255850"/>
                    <a:pt x="829824" y="333275"/>
                  </a:cubicBezTo>
                  <a:cubicBezTo>
                    <a:pt x="814355" y="388578"/>
                    <a:pt x="732591" y="350972"/>
                    <a:pt x="650828" y="428397"/>
                  </a:cubicBezTo>
                  <a:cubicBezTo>
                    <a:pt x="638674" y="440564"/>
                    <a:pt x="633701" y="463791"/>
                    <a:pt x="631768" y="496697"/>
                  </a:cubicBezTo>
                  <a:lnTo>
                    <a:pt x="630992" y="615033"/>
                  </a:lnTo>
                  <a:lnTo>
                    <a:pt x="631527" y="615033"/>
                  </a:lnTo>
                  <a:lnTo>
                    <a:pt x="631527" y="1529763"/>
                  </a:lnTo>
                  <a:lnTo>
                    <a:pt x="631528" y="1529763"/>
                  </a:lnTo>
                  <a:cubicBezTo>
                    <a:pt x="631528" y="2087221"/>
                    <a:pt x="285135" y="2219950"/>
                    <a:pt x="172612" y="2124828"/>
                  </a:cubicBezTo>
                  <a:cubicBezTo>
                    <a:pt x="97597" y="2062888"/>
                    <a:pt x="-19339" y="1899190"/>
                    <a:pt x="2725" y="1819553"/>
                  </a:cubicBezTo>
                  <a:cubicBezTo>
                    <a:pt x="20375" y="1766461"/>
                    <a:pt x="99803" y="1801856"/>
                    <a:pt x="181437" y="1724431"/>
                  </a:cubicBezTo>
                  <a:cubicBezTo>
                    <a:pt x="207913" y="1702309"/>
                    <a:pt x="201294" y="1633733"/>
                    <a:pt x="201294" y="1529763"/>
                  </a:cubicBezTo>
                  <a:cubicBezTo>
                    <a:pt x="201294" y="1529763"/>
                    <a:pt x="201294" y="1529763"/>
                    <a:pt x="202134" y="1529763"/>
                  </a:cubicBezTo>
                  <a:lnTo>
                    <a:pt x="202231" y="1529763"/>
                  </a:lnTo>
                  <a:lnTo>
                    <a:pt x="202231" y="623065"/>
                  </a:lnTo>
                  <a:lnTo>
                    <a:pt x="202231" y="615033"/>
                  </a:lnTo>
                  <a:lnTo>
                    <a:pt x="202547" y="615033"/>
                  </a:lnTo>
                  <a:lnTo>
                    <a:pt x="206130" y="523835"/>
                  </a:lnTo>
                  <a:cubicBezTo>
                    <a:pt x="234207" y="177712"/>
                    <a:pt x="408186" y="24630"/>
                    <a:pt x="540647" y="27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Freeform 10"/>
            <p:cNvSpPr/>
            <p:nvPr>
              <p:custDataLst>
                <p:tags r:id="rId10"/>
              </p:custDataLst>
            </p:nvPr>
          </p:nvSpPr>
          <p:spPr bwMode="auto">
            <a:xfrm rot="5400000">
              <a:off x="5478115" y="357100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897" tIns="60949" rIns="121897" bIns="60949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4635434" y="2666491"/>
            <a:ext cx="1168037" cy="2290556"/>
            <a:chOff x="4635171" y="2666353"/>
            <a:chExt cx="1168246" cy="2290964"/>
          </a:xfrm>
          <a:solidFill>
            <a:srgbClr val="CE1A3A"/>
          </a:solidFill>
        </p:grpSpPr>
        <p:sp>
          <p:nvSpPr>
            <p:cNvPr id="20" name="Freeform 7"/>
            <p:cNvSpPr/>
            <p:nvPr>
              <p:custDataLst>
                <p:tags r:id="rId12"/>
              </p:custDataLst>
            </p:nvPr>
          </p:nvSpPr>
          <p:spPr bwMode="auto">
            <a:xfrm rot="5400000">
              <a:off x="3926876" y="3374648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95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Freeform 8"/>
            <p:cNvSpPr/>
            <p:nvPr>
              <p:custDataLst>
                <p:tags r:id="rId13"/>
              </p:custDataLst>
            </p:nvPr>
          </p:nvSpPr>
          <p:spPr bwMode="auto">
            <a:xfrm rot="5400000">
              <a:off x="4503756" y="3567630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95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>
            <p:custDataLst>
              <p:tags r:id="rId14"/>
            </p:custDataLst>
          </p:nvPr>
        </p:nvGrpSpPr>
        <p:grpSpPr>
          <a:xfrm>
            <a:off x="3659827" y="2662353"/>
            <a:ext cx="1168037" cy="2292625"/>
            <a:chOff x="3659390" y="2662213"/>
            <a:chExt cx="1168246" cy="2293034"/>
          </a:xfrm>
          <a:solidFill>
            <a:srgbClr val="455B86"/>
          </a:solidFill>
        </p:grpSpPr>
        <p:sp>
          <p:nvSpPr>
            <p:cNvPr id="23" name="Freeform 9"/>
            <p:cNvSpPr/>
            <p:nvPr>
              <p:custDataLst>
                <p:tags r:id="rId15"/>
              </p:custDataLst>
            </p:nvPr>
          </p:nvSpPr>
          <p:spPr bwMode="auto">
            <a:xfrm rot="5400000">
              <a:off x="2950060" y="3371543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97" tIns="60949" rIns="121897" bIns="60949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Freeform 11"/>
            <p:cNvSpPr/>
            <p:nvPr>
              <p:custDataLst>
                <p:tags r:id="rId16"/>
              </p:custDataLst>
            </p:nvPr>
          </p:nvSpPr>
          <p:spPr bwMode="auto">
            <a:xfrm rot="5400000">
              <a:off x="3528492" y="3562974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897" tIns="60949" rIns="121897" bIns="60949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2" name="Rectangle 55"/>
          <p:cNvSpPr/>
          <p:nvPr>
            <p:custDataLst>
              <p:tags r:id="rId17"/>
            </p:custDataLst>
          </p:nvPr>
        </p:nvSpPr>
        <p:spPr>
          <a:xfrm>
            <a:off x="2208530" y="5487670"/>
            <a:ext cx="740092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具有体积小、重量轻、使用维护方便，高亮度发光二极管发光显示清楚，使用寿命长，通话声音宏亮、清晰，静态无噪音等特色。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Rectangle 55"/>
          <p:cNvSpPr/>
          <p:nvPr>
            <p:custDataLst>
              <p:tags r:id="rId18"/>
            </p:custDataLst>
          </p:nvPr>
        </p:nvSpPr>
        <p:spPr>
          <a:xfrm>
            <a:off x="2094865" y="1988820"/>
            <a:ext cx="758761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集信号传递、发光显示、通话通讯为一体。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7" name="组合 36"/>
          <p:cNvGrpSpPr/>
          <p:nvPr>
            <p:custDataLst>
              <p:tags r:id="rId19"/>
            </p:custDataLst>
          </p:nvPr>
        </p:nvGrpSpPr>
        <p:grpSpPr>
          <a:xfrm>
            <a:off x="-37891" y="2729461"/>
            <a:ext cx="3892217" cy="2132403"/>
            <a:chOff x="-38987" y="2729334"/>
            <a:chExt cx="3892912" cy="2132784"/>
          </a:xfrm>
          <a:solidFill>
            <a:srgbClr val="CE1A3A"/>
          </a:solidFill>
        </p:grpSpPr>
        <p:sp>
          <p:nvSpPr>
            <p:cNvPr id="38" name="任意多边形 37"/>
            <p:cNvSpPr/>
            <p:nvPr>
              <p:custDataLst>
                <p:tags r:id="rId20"/>
              </p:custDataLst>
            </p:nvPr>
          </p:nvSpPr>
          <p:spPr>
            <a:xfrm rot="16200000">
              <a:off x="1127315" y="1563032"/>
              <a:ext cx="1245336" cy="3577940"/>
            </a:xfrm>
            <a:custGeom>
              <a:avLst/>
              <a:gdLst>
                <a:gd name="connsiteX0" fmla="*/ 1242568 w 1245336"/>
                <a:gd name="connsiteY0" fmla="*/ 3285554 h 3577940"/>
                <a:gd name="connsiteX1" fmla="*/ 1217336 w 1245336"/>
                <a:gd name="connsiteY1" fmla="*/ 3404574 h 3577940"/>
                <a:gd name="connsiteX2" fmla="*/ 912061 w 1245336"/>
                <a:gd name="connsiteY2" fmla="*/ 3574731 h 3577940"/>
                <a:gd name="connsiteX3" fmla="*/ 816939 w 1245336"/>
                <a:gd name="connsiteY3" fmla="*/ 3395735 h 3577940"/>
                <a:gd name="connsiteX4" fmla="*/ 622271 w 1245336"/>
                <a:gd name="connsiteY4" fmla="*/ 3375846 h 3577940"/>
                <a:gd name="connsiteX5" fmla="*/ 622271 w 1245336"/>
                <a:gd name="connsiteY5" fmla="*/ 3374366 h 3577940"/>
                <a:gd name="connsiteX6" fmla="*/ 1973 w 1245336"/>
                <a:gd name="connsiteY6" fmla="*/ 3035950 h 3577940"/>
                <a:gd name="connsiteX7" fmla="*/ 2017 w 1245336"/>
                <a:gd name="connsiteY7" fmla="*/ 3031859 h 3577940"/>
                <a:gd name="connsiteX8" fmla="*/ 0 w 1245336"/>
                <a:gd name="connsiteY8" fmla="*/ 3031859 h 3577940"/>
                <a:gd name="connsiteX9" fmla="*/ 0 w 1245336"/>
                <a:gd name="connsiteY9" fmla="*/ 0 h 3577940"/>
                <a:gd name="connsiteX10" fmla="*/ 429296 w 1245336"/>
                <a:gd name="connsiteY10" fmla="*/ 0 h 3577940"/>
                <a:gd name="connsiteX11" fmla="*/ 429296 w 1245336"/>
                <a:gd name="connsiteY11" fmla="*/ 2926627 h 3577940"/>
                <a:gd name="connsiteX12" fmla="*/ 453975 w 1245336"/>
                <a:gd name="connsiteY12" fmla="*/ 2939132 h 3577940"/>
                <a:gd name="connsiteX13" fmla="*/ 622271 w 1245336"/>
                <a:gd name="connsiteY13" fmla="*/ 2945658 h 3577940"/>
                <a:gd name="connsiteX14" fmla="*/ 622271 w 1245336"/>
                <a:gd name="connsiteY14" fmla="*/ 2947139 h 3577940"/>
                <a:gd name="connsiteX15" fmla="*/ 1242568 w 1245336"/>
                <a:gd name="connsiteY15" fmla="*/ 3285554 h 357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45336" h="3577940">
                  <a:moveTo>
                    <a:pt x="1242568" y="3285554"/>
                  </a:moveTo>
                  <a:cubicBezTo>
                    <a:pt x="1250518" y="3333721"/>
                    <a:pt x="1241116" y="3376399"/>
                    <a:pt x="1217336" y="3404574"/>
                  </a:cubicBezTo>
                  <a:cubicBezTo>
                    <a:pt x="1153184" y="3479709"/>
                    <a:pt x="989486" y="3599040"/>
                    <a:pt x="912061" y="3574731"/>
                  </a:cubicBezTo>
                  <a:cubicBezTo>
                    <a:pt x="856757" y="3559263"/>
                    <a:pt x="894364" y="3477499"/>
                    <a:pt x="816939" y="3395735"/>
                  </a:cubicBezTo>
                  <a:cubicBezTo>
                    <a:pt x="792605" y="3371427"/>
                    <a:pt x="724029" y="3375846"/>
                    <a:pt x="622271" y="3375846"/>
                  </a:cubicBezTo>
                  <a:lnTo>
                    <a:pt x="622271" y="3374366"/>
                  </a:lnTo>
                  <a:cubicBezTo>
                    <a:pt x="205836" y="3374366"/>
                    <a:pt x="25823" y="3180453"/>
                    <a:pt x="1973" y="3035950"/>
                  </a:cubicBezTo>
                  <a:lnTo>
                    <a:pt x="2017" y="3031859"/>
                  </a:lnTo>
                  <a:lnTo>
                    <a:pt x="0" y="3031859"/>
                  </a:lnTo>
                  <a:lnTo>
                    <a:pt x="0" y="0"/>
                  </a:lnTo>
                  <a:lnTo>
                    <a:pt x="429296" y="0"/>
                  </a:lnTo>
                  <a:lnTo>
                    <a:pt x="429296" y="2926627"/>
                  </a:lnTo>
                  <a:lnTo>
                    <a:pt x="453975" y="2939132"/>
                  </a:lnTo>
                  <a:cubicBezTo>
                    <a:pt x="488298" y="2948144"/>
                    <a:pt x="545952" y="2945658"/>
                    <a:pt x="622271" y="2945658"/>
                  </a:cubicBezTo>
                  <a:lnTo>
                    <a:pt x="622271" y="2947139"/>
                  </a:lnTo>
                  <a:cubicBezTo>
                    <a:pt x="1038705" y="2947139"/>
                    <a:pt x="1218718" y="3141052"/>
                    <a:pt x="1242568" y="328555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95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Freeform 10"/>
            <p:cNvSpPr/>
            <p:nvPr>
              <p:custDataLst>
                <p:tags r:id="rId21"/>
              </p:custDataLst>
            </p:nvPr>
          </p:nvSpPr>
          <p:spPr bwMode="auto">
            <a:xfrm rot="5400000">
              <a:off x="2554781" y="3562974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95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227195" y="426085"/>
            <a:ext cx="3781425" cy="885825"/>
          </a:xfrm>
          <a:prstGeom prst="rect">
            <a:avLst/>
          </a:prstGeom>
        </p:spPr>
      </p:pic>
      <p:sp>
        <p:nvSpPr>
          <p:cNvPr id="69" name="Rectangle 60"/>
          <p:cNvSpPr/>
          <p:nvPr>
            <p:custDataLst>
              <p:tags r:id="rId23"/>
            </p:custDataLst>
          </p:nvPr>
        </p:nvSpPr>
        <p:spPr>
          <a:xfrm>
            <a:off x="2834005" y="802640"/>
            <a:ext cx="6513195" cy="430530"/>
          </a:xfrm>
          <a:prstGeom prst="rect">
            <a:avLst/>
          </a:prstGeom>
        </p:spPr>
        <p:txBody>
          <a:bodyPr wrap="square" lIns="0" tIns="0" rIns="0" bIns="0">
            <a:spAutoFit/>
          </a:bodyPr>
          <a:p>
            <a:pPr algn="r"/>
            <a:r>
              <a:rPr lang="zh-CN" altLang="en-US" sz="2800" dirty="0">
                <a:cs typeface="+mn-ea"/>
                <a:sym typeface="+mn-lt"/>
              </a:rPr>
              <a:t>KXH127隔爆兼本安型声光信号器特点</a:t>
            </a:r>
            <a:endParaRPr lang="zh-CN" altLang="en-US" sz="28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2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 flipV="1">
            <a:off x="3924743" y="1750220"/>
            <a:ext cx="4342515" cy="3682987"/>
            <a:chOff x="2501702" y="1313926"/>
            <a:chExt cx="3727202" cy="3161127"/>
          </a:xfrm>
          <a:solidFill>
            <a:srgbClr val="404585"/>
          </a:solidFill>
        </p:grpSpPr>
        <p:sp>
          <p:nvSpPr>
            <p:cNvPr id="10" name="等腰三角形 6"/>
            <p:cNvSpPr/>
            <p:nvPr>
              <p:custDataLst>
                <p:tags r:id="rId2"/>
              </p:custDataLst>
            </p:nvPr>
          </p:nvSpPr>
          <p:spPr>
            <a:xfrm>
              <a:off x="3470077" y="1313926"/>
              <a:ext cx="1796802" cy="1469072"/>
            </a:xfrm>
            <a:custGeom>
              <a:avLst/>
              <a:gdLst/>
              <a:ahLst/>
              <a:cxnLst/>
              <a:rect l="l" t="t" r="r" b="b"/>
              <a:pathLst>
                <a:path w="1796802" h="1469072">
                  <a:moveTo>
                    <a:pt x="898401" y="0"/>
                  </a:moveTo>
                  <a:lnTo>
                    <a:pt x="1796802" y="1469072"/>
                  </a:lnTo>
                  <a:lnTo>
                    <a:pt x="1015417" y="1469072"/>
                  </a:lnTo>
                  <a:lnTo>
                    <a:pt x="1015417" y="1372637"/>
                  </a:lnTo>
                  <a:lnTo>
                    <a:pt x="1154781" y="1372637"/>
                  </a:lnTo>
                  <a:lnTo>
                    <a:pt x="876052" y="1125318"/>
                  </a:lnTo>
                  <a:lnTo>
                    <a:pt x="597323" y="1372637"/>
                  </a:lnTo>
                  <a:lnTo>
                    <a:pt x="736688" y="1372637"/>
                  </a:lnTo>
                  <a:lnTo>
                    <a:pt x="736688" y="1469072"/>
                  </a:lnTo>
                  <a:lnTo>
                    <a:pt x="0" y="1469072"/>
                  </a:lnTo>
                  <a:close/>
                </a:path>
              </a:pathLst>
            </a:custGeom>
            <a:solidFill>
              <a:srgbClr val="CE1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等腰三角形 7"/>
            <p:cNvSpPr/>
            <p:nvPr>
              <p:custDataLst>
                <p:tags r:id="rId3"/>
              </p:custDataLst>
            </p:nvPr>
          </p:nvSpPr>
          <p:spPr>
            <a:xfrm>
              <a:off x="4463852" y="2974450"/>
              <a:ext cx="1765052" cy="1500603"/>
            </a:xfrm>
            <a:custGeom>
              <a:avLst/>
              <a:gdLst/>
              <a:ahLst/>
              <a:cxnLst/>
              <a:rect l="l" t="t" r="r" b="b"/>
              <a:pathLst>
                <a:path w="1765052" h="1500603">
                  <a:moveTo>
                    <a:pt x="882526" y="0"/>
                  </a:moveTo>
                  <a:lnTo>
                    <a:pt x="1765052" y="1500603"/>
                  </a:lnTo>
                  <a:lnTo>
                    <a:pt x="0" y="1500603"/>
                  </a:lnTo>
                  <a:lnTo>
                    <a:pt x="375894" y="861452"/>
                  </a:lnTo>
                  <a:lnTo>
                    <a:pt x="464514" y="915388"/>
                  </a:lnTo>
                  <a:lnTo>
                    <a:pt x="392059" y="1034436"/>
                  </a:lnTo>
                  <a:lnTo>
                    <a:pt x="748236" y="924919"/>
                  </a:lnTo>
                  <a:lnTo>
                    <a:pt x="681880" y="558240"/>
                  </a:lnTo>
                  <a:lnTo>
                    <a:pt x="609424" y="677289"/>
                  </a:lnTo>
                  <a:lnTo>
                    <a:pt x="517210" y="621166"/>
                  </a:lnTo>
                  <a:close/>
                </a:path>
              </a:pathLst>
            </a:custGeom>
            <a:solidFill>
              <a:srgbClr val="455B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等腰三角形 11"/>
            <p:cNvSpPr/>
            <p:nvPr>
              <p:custDataLst>
                <p:tags r:id="rId4"/>
              </p:custDataLst>
            </p:nvPr>
          </p:nvSpPr>
          <p:spPr>
            <a:xfrm rot="10800000">
              <a:off x="3458832" y="2871676"/>
              <a:ext cx="1822450" cy="1551623"/>
            </a:xfrm>
            <a:prstGeom prst="triangle">
              <a:avLst/>
            </a:prstGeom>
            <a:solidFill>
              <a:srgbClr val="CE1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等腰三角形 11"/>
            <p:cNvSpPr/>
            <p:nvPr>
              <p:custDataLst>
                <p:tags r:id="rId5"/>
              </p:custDataLst>
            </p:nvPr>
          </p:nvSpPr>
          <p:spPr>
            <a:xfrm>
              <a:off x="2501702" y="2974450"/>
              <a:ext cx="1765052" cy="1500603"/>
            </a:xfrm>
            <a:custGeom>
              <a:avLst/>
              <a:gdLst/>
              <a:ahLst/>
              <a:cxnLst/>
              <a:rect l="l" t="t" r="r" b="b"/>
              <a:pathLst>
                <a:path w="1765052" h="1500603">
                  <a:moveTo>
                    <a:pt x="882526" y="0"/>
                  </a:moveTo>
                  <a:lnTo>
                    <a:pt x="1236032" y="601083"/>
                  </a:lnTo>
                  <a:lnTo>
                    <a:pt x="1121186" y="667974"/>
                  </a:lnTo>
                  <a:lnTo>
                    <a:pt x="1051045" y="547547"/>
                  </a:lnTo>
                  <a:lnTo>
                    <a:pt x="977616" y="912876"/>
                  </a:lnTo>
                  <a:lnTo>
                    <a:pt x="1331611" y="1029255"/>
                  </a:lnTo>
                  <a:lnTo>
                    <a:pt x="1261469" y="908828"/>
                  </a:lnTo>
                  <a:lnTo>
                    <a:pt x="1377332" y="841344"/>
                  </a:lnTo>
                  <a:lnTo>
                    <a:pt x="1765052" y="1500603"/>
                  </a:lnTo>
                  <a:lnTo>
                    <a:pt x="0" y="1500603"/>
                  </a:lnTo>
                  <a:close/>
                </a:path>
              </a:pathLst>
            </a:custGeom>
            <a:solidFill>
              <a:srgbClr val="455B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4" name="TextBox 14"/>
          <p:cNvSpPr txBox="1"/>
          <p:nvPr>
            <p:custDataLst>
              <p:tags r:id="rId6"/>
            </p:custDataLst>
          </p:nvPr>
        </p:nvSpPr>
        <p:spPr>
          <a:xfrm>
            <a:off x="1199456" y="2712648"/>
            <a:ext cx="2903621" cy="15684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发送信号：按下本台的隔爆信号按钮，肆零零捌捌陆零伍叁柒，可向本台和连机的各台发出信号（打点）。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>
            <p:custDataLst>
              <p:tags r:id="rId7"/>
            </p:custDataLst>
          </p:nvPr>
        </p:nvSpPr>
        <p:spPr>
          <a:xfrm>
            <a:off x="1199456" y="2261244"/>
            <a:ext cx="1920213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一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>
            <p:custDataLst>
              <p:tags r:id="rId8"/>
            </p:custDataLst>
          </p:nvPr>
        </p:nvGrpSpPr>
        <p:grpSpPr>
          <a:xfrm>
            <a:off x="7254851" y="1750219"/>
            <a:ext cx="521091" cy="748988"/>
            <a:chOff x="5210487" y="1340290"/>
            <a:chExt cx="390818" cy="561741"/>
          </a:xfrm>
        </p:grpSpPr>
        <p:sp>
          <p:nvSpPr>
            <p:cNvPr id="17" name="椭圆 16"/>
            <p:cNvSpPr/>
            <p:nvPr>
              <p:custDataLst>
                <p:tags r:id="rId9"/>
              </p:custDataLst>
            </p:nvPr>
          </p:nvSpPr>
          <p:spPr>
            <a:xfrm>
              <a:off x="5210487" y="1432913"/>
              <a:ext cx="390818" cy="390818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TextBox 18"/>
            <p:cNvSpPr txBox="1"/>
            <p:nvPr>
              <p:custDataLst>
                <p:tags r:id="rId10"/>
              </p:custDataLst>
            </p:nvPr>
          </p:nvSpPr>
          <p:spPr>
            <a:xfrm>
              <a:off x="5219442" y="1340290"/>
              <a:ext cx="378950" cy="5617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2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2</a:t>
              </a:r>
              <a:endParaRPr kumimoji="0" lang="zh-CN" altLang="en-US" sz="42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4431872" y="1750219"/>
            <a:ext cx="521091" cy="748988"/>
            <a:chOff x="5210487" y="1340290"/>
            <a:chExt cx="390818" cy="561741"/>
          </a:xfrm>
        </p:grpSpPr>
        <p:sp>
          <p:nvSpPr>
            <p:cNvPr id="20" name="椭圆 19"/>
            <p:cNvSpPr/>
            <p:nvPr>
              <p:custDataLst>
                <p:tags r:id="rId12"/>
              </p:custDataLst>
            </p:nvPr>
          </p:nvSpPr>
          <p:spPr>
            <a:xfrm>
              <a:off x="5210487" y="1432913"/>
              <a:ext cx="390818" cy="390818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TextBox 21"/>
            <p:cNvSpPr txBox="1"/>
            <p:nvPr>
              <p:custDataLst>
                <p:tags r:id="rId13"/>
              </p:custDataLst>
            </p:nvPr>
          </p:nvSpPr>
          <p:spPr>
            <a:xfrm>
              <a:off x="5219442" y="1340290"/>
              <a:ext cx="378950" cy="5617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2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1</a:t>
              </a:r>
              <a:endParaRPr kumimoji="0" lang="zh-CN" altLang="en-US" sz="42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>
            <p:custDataLst>
              <p:tags r:id="rId14"/>
            </p:custDataLst>
          </p:nvPr>
        </p:nvGrpSpPr>
        <p:grpSpPr>
          <a:xfrm>
            <a:off x="5813116" y="4187556"/>
            <a:ext cx="521091" cy="748988"/>
            <a:chOff x="5210487" y="1340290"/>
            <a:chExt cx="390818" cy="561741"/>
          </a:xfrm>
        </p:grpSpPr>
        <p:sp>
          <p:nvSpPr>
            <p:cNvPr id="23" name="椭圆 22"/>
            <p:cNvSpPr/>
            <p:nvPr>
              <p:custDataLst>
                <p:tags r:id="rId15"/>
              </p:custDataLst>
            </p:nvPr>
          </p:nvSpPr>
          <p:spPr>
            <a:xfrm>
              <a:off x="5210487" y="1432913"/>
              <a:ext cx="390818" cy="390818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TextBox 24"/>
            <p:cNvSpPr txBox="1"/>
            <p:nvPr>
              <p:custDataLst>
                <p:tags r:id="rId16"/>
              </p:custDataLst>
            </p:nvPr>
          </p:nvSpPr>
          <p:spPr>
            <a:xfrm>
              <a:off x="5219442" y="1340290"/>
              <a:ext cx="378950" cy="5617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2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3</a:t>
              </a:r>
              <a:endParaRPr kumimoji="0" lang="zh-CN" altLang="en-US" sz="42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5" name="Freeform 18">
            <a:hlinkClick r:id="rId17"/>
          </p:cNvPr>
          <p:cNvSpPr>
            <a:spLocks noEditPoints="1"/>
          </p:cNvSpPr>
          <p:nvPr>
            <p:custDataLst>
              <p:tags r:id="rId18"/>
            </p:custDataLst>
          </p:nvPr>
        </p:nvSpPr>
        <p:spPr bwMode="auto">
          <a:xfrm>
            <a:off x="5692687" y="2572511"/>
            <a:ext cx="796208" cy="809891"/>
          </a:xfrm>
          <a:custGeom>
            <a:avLst/>
            <a:gdLst>
              <a:gd name="T0" fmla="*/ 60 w 120"/>
              <a:gd name="T1" fmla="*/ 62 h 122"/>
              <a:gd name="T2" fmla="*/ 91 w 120"/>
              <a:gd name="T3" fmla="*/ 31 h 122"/>
              <a:gd name="T4" fmla="*/ 60 w 120"/>
              <a:gd name="T5" fmla="*/ 0 h 122"/>
              <a:gd name="T6" fmla="*/ 29 w 120"/>
              <a:gd name="T7" fmla="*/ 31 h 122"/>
              <a:gd name="T8" fmla="*/ 60 w 120"/>
              <a:gd name="T9" fmla="*/ 62 h 122"/>
              <a:gd name="T10" fmla="*/ 75 w 120"/>
              <a:gd name="T11" fmla="*/ 64 h 122"/>
              <a:gd name="T12" fmla="*/ 60 w 120"/>
              <a:gd name="T13" fmla="*/ 83 h 122"/>
              <a:gd name="T14" fmla="*/ 44 w 120"/>
              <a:gd name="T15" fmla="*/ 64 h 122"/>
              <a:gd name="T16" fmla="*/ 0 w 120"/>
              <a:gd name="T17" fmla="*/ 122 h 122"/>
              <a:gd name="T18" fmla="*/ 59 w 120"/>
              <a:gd name="T19" fmla="*/ 122 h 122"/>
              <a:gd name="T20" fmla="*/ 60 w 120"/>
              <a:gd name="T21" fmla="*/ 122 h 122"/>
              <a:gd name="T22" fmla="*/ 120 w 120"/>
              <a:gd name="T23" fmla="*/ 122 h 122"/>
              <a:gd name="T24" fmla="*/ 75 w 120"/>
              <a:gd name="T25" fmla="*/ 6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0" h="122">
                <a:moveTo>
                  <a:pt x="60" y="62"/>
                </a:moveTo>
                <a:cubicBezTo>
                  <a:pt x="77" y="62"/>
                  <a:pt x="91" y="48"/>
                  <a:pt x="91" y="31"/>
                </a:cubicBezTo>
                <a:cubicBezTo>
                  <a:pt x="91" y="13"/>
                  <a:pt x="77" y="0"/>
                  <a:pt x="60" y="0"/>
                </a:cubicBezTo>
                <a:cubicBezTo>
                  <a:pt x="43" y="0"/>
                  <a:pt x="29" y="13"/>
                  <a:pt x="29" y="31"/>
                </a:cubicBezTo>
                <a:cubicBezTo>
                  <a:pt x="29" y="48"/>
                  <a:pt x="43" y="62"/>
                  <a:pt x="60" y="62"/>
                </a:cubicBezTo>
                <a:moveTo>
                  <a:pt x="75" y="64"/>
                </a:moveTo>
                <a:cubicBezTo>
                  <a:pt x="60" y="83"/>
                  <a:pt x="60" y="83"/>
                  <a:pt x="60" y="83"/>
                </a:cubicBezTo>
                <a:cubicBezTo>
                  <a:pt x="44" y="64"/>
                  <a:pt x="44" y="64"/>
                  <a:pt x="44" y="64"/>
                </a:cubicBezTo>
                <a:cubicBezTo>
                  <a:pt x="44" y="64"/>
                  <a:pt x="10" y="63"/>
                  <a:pt x="0" y="122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60" y="122"/>
                  <a:pt x="60" y="122"/>
                  <a:pt x="60" y="122"/>
                </a:cubicBezTo>
                <a:cubicBezTo>
                  <a:pt x="120" y="122"/>
                  <a:pt x="120" y="122"/>
                  <a:pt x="120" y="122"/>
                </a:cubicBezTo>
                <a:cubicBezTo>
                  <a:pt x="110" y="63"/>
                  <a:pt x="75" y="64"/>
                  <a:pt x="75" y="6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TextBox 26"/>
          <p:cNvSpPr txBox="1"/>
          <p:nvPr>
            <p:custDataLst>
              <p:tags r:id="rId19"/>
            </p:custDataLst>
          </p:nvPr>
        </p:nvSpPr>
        <p:spPr>
          <a:xfrm>
            <a:off x="8088923" y="2712648"/>
            <a:ext cx="2903621" cy="193802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接受信号：连机各台可以接收任一台发出的信号，通过扬声器发出&gt;85dB的声频信号和通过发光二极管发出的在20米内可见的光信号。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>
            <p:custDataLst>
              <p:tags r:id="rId20"/>
            </p:custDataLst>
          </p:nvPr>
        </p:nvSpPr>
        <p:spPr>
          <a:xfrm>
            <a:off x="9072331" y="2261244"/>
            <a:ext cx="1920213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二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TextBox 28"/>
          <p:cNvSpPr txBox="1"/>
          <p:nvPr>
            <p:custDataLst>
              <p:tags r:id="rId21"/>
            </p:custDataLst>
          </p:nvPr>
        </p:nvSpPr>
        <p:spPr>
          <a:xfrm>
            <a:off x="2834005" y="5501640"/>
            <a:ext cx="6045835" cy="82994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单功对讲：本装置在不改变现有煤矿隔爆型信号装置电源和接线方式的情况下，连线各台通过电源线实现动力载波对讲功能。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>
            <p:custDataLst>
              <p:tags r:id="rId22"/>
            </p:custDataLst>
          </p:nvPr>
        </p:nvSpPr>
        <p:spPr>
          <a:xfrm>
            <a:off x="6960097" y="5050341"/>
            <a:ext cx="1920213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三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227195" y="426085"/>
            <a:ext cx="3781425" cy="885825"/>
          </a:xfrm>
          <a:prstGeom prst="rect">
            <a:avLst/>
          </a:prstGeom>
        </p:spPr>
      </p:pic>
      <p:sp>
        <p:nvSpPr>
          <p:cNvPr id="69" name="Rectangle 60"/>
          <p:cNvSpPr/>
          <p:nvPr>
            <p:custDataLst>
              <p:tags r:id="rId24"/>
            </p:custDataLst>
          </p:nvPr>
        </p:nvSpPr>
        <p:spPr>
          <a:xfrm>
            <a:off x="2834005" y="802640"/>
            <a:ext cx="6513195" cy="430530"/>
          </a:xfrm>
          <a:prstGeom prst="rect">
            <a:avLst/>
          </a:prstGeom>
        </p:spPr>
        <p:txBody>
          <a:bodyPr wrap="square" lIns="0" tIns="0" rIns="0" bIns="0">
            <a:spAutoFit/>
          </a:bodyPr>
          <a:p>
            <a:pPr algn="r"/>
            <a:r>
              <a:rPr lang="zh-CN" altLang="en-US" sz="2800" dirty="0">
                <a:cs typeface="+mn-ea"/>
                <a:sym typeface="+mn-lt"/>
              </a:rPr>
              <a:t>KXH127隔爆兼本安型声光信号器功能</a:t>
            </a:r>
            <a:endParaRPr lang="zh-CN" altLang="en-US" sz="28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5" grpId="0" animBg="1"/>
      <p:bldP spid="26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>
            <p:custDataLst>
              <p:tags r:id="rId1"/>
            </p:custDataLst>
          </p:nvPr>
        </p:nvGrpSpPr>
        <p:grpSpPr>
          <a:xfrm>
            <a:off x="1081087" y="2204419"/>
            <a:ext cx="10029825" cy="3164840"/>
            <a:chOff x="1703" y="3031"/>
            <a:chExt cx="15795" cy="4984"/>
          </a:xfrm>
        </p:grpSpPr>
        <p:cxnSp>
          <p:nvCxnSpPr>
            <p:cNvPr id="35" name="直接连接符 34"/>
            <p:cNvCxnSpPr/>
            <p:nvPr>
              <p:custDataLst>
                <p:tags r:id="rId2"/>
              </p:custDataLst>
            </p:nvPr>
          </p:nvCxnSpPr>
          <p:spPr>
            <a:xfrm>
              <a:off x="1703" y="7455"/>
              <a:ext cx="15795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组合 35"/>
            <p:cNvGrpSpPr/>
            <p:nvPr/>
          </p:nvGrpSpPr>
          <p:grpSpPr>
            <a:xfrm>
              <a:off x="3684" y="6473"/>
              <a:ext cx="11832" cy="1542"/>
              <a:chOff x="3684" y="6473"/>
              <a:chExt cx="11832" cy="1542"/>
            </a:xfrm>
          </p:grpSpPr>
          <p:sp>
            <p:nvSpPr>
              <p:cNvPr id="58" name="泪滴形 57"/>
              <p:cNvSpPr/>
              <p:nvPr>
                <p:custDataLst>
                  <p:tags r:id="rId3"/>
                </p:custDataLst>
              </p:nvPr>
            </p:nvSpPr>
            <p:spPr>
              <a:xfrm rot="8100000">
                <a:off x="3684" y="6473"/>
                <a:ext cx="1542" cy="1542"/>
              </a:xfrm>
              <a:prstGeom prst="teardrop">
                <a:avLst/>
              </a:prstGeom>
              <a:solidFill>
                <a:srgbClr val="455B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泪滴形 58"/>
              <p:cNvSpPr/>
              <p:nvPr>
                <p:custDataLst>
                  <p:tags r:id="rId4"/>
                </p:custDataLst>
              </p:nvPr>
            </p:nvSpPr>
            <p:spPr>
              <a:xfrm rot="8100000">
                <a:off x="8829" y="6473"/>
                <a:ext cx="1542" cy="1542"/>
              </a:xfrm>
              <a:prstGeom prst="teardrop">
                <a:avLst/>
              </a:prstGeom>
              <a:solidFill>
                <a:srgbClr val="CE1A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0" name="泪滴形 59"/>
              <p:cNvSpPr/>
              <p:nvPr>
                <p:custDataLst>
                  <p:tags r:id="rId5"/>
                </p:custDataLst>
              </p:nvPr>
            </p:nvSpPr>
            <p:spPr>
              <a:xfrm rot="8100000">
                <a:off x="13974" y="6473"/>
                <a:ext cx="1542" cy="1542"/>
              </a:xfrm>
              <a:prstGeom prst="teardrop">
                <a:avLst/>
              </a:prstGeom>
              <a:solidFill>
                <a:srgbClr val="455B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6" name="矩形 55"/>
            <p:cNvSpPr/>
            <p:nvPr>
              <p:custDataLst>
                <p:tags r:id="rId6"/>
              </p:custDataLst>
            </p:nvPr>
          </p:nvSpPr>
          <p:spPr>
            <a:xfrm>
              <a:off x="2154" y="3285"/>
              <a:ext cx="4380" cy="264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4" name="矩形 53"/>
            <p:cNvSpPr/>
            <p:nvPr>
              <p:custDataLst>
                <p:tags r:id="rId7"/>
              </p:custDataLst>
            </p:nvPr>
          </p:nvSpPr>
          <p:spPr>
            <a:xfrm>
              <a:off x="7432" y="3285"/>
              <a:ext cx="4380" cy="264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2" name="矩形 51"/>
            <p:cNvSpPr/>
            <p:nvPr>
              <p:custDataLst>
                <p:tags r:id="rId8"/>
              </p:custDataLst>
            </p:nvPr>
          </p:nvSpPr>
          <p:spPr>
            <a:xfrm>
              <a:off x="12633" y="3285"/>
              <a:ext cx="4380" cy="264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2" name="Rectangle 60"/>
            <p:cNvSpPr/>
            <p:nvPr>
              <p:custDataLst>
                <p:tags r:id="rId9"/>
              </p:custDataLst>
            </p:nvPr>
          </p:nvSpPr>
          <p:spPr>
            <a:xfrm>
              <a:off x="8419" y="3031"/>
              <a:ext cx="2354" cy="43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cs typeface="+mn-ea"/>
                  <a:sym typeface="+mn-lt"/>
                </a:rPr>
                <a:t>输入标题文本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387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>
              <a:off x="9379" y="6960"/>
              <a:ext cx="485" cy="568"/>
            </a:xfrm>
            <a:custGeom>
              <a:avLst/>
              <a:gdLst/>
              <a:ahLst/>
              <a:cxnLst>
                <a:cxn ang="0">
                  <a:pos x="88900" y="107950"/>
                </a:cxn>
                <a:cxn ang="0">
                  <a:pos x="44450" y="107950"/>
                </a:cxn>
                <a:cxn ang="0">
                  <a:pos x="31750" y="111125"/>
                </a:cxn>
                <a:cxn ang="0">
                  <a:pos x="12700" y="139700"/>
                </a:cxn>
                <a:cxn ang="0">
                  <a:pos x="12700" y="146050"/>
                </a:cxn>
                <a:cxn ang="0">
                  <a:pos x="120650" y="146050"/>
                </a:cxn>
                <a:cxn ang="0">
                  <a:pos x="120650" y="139700"/>
                </a:cxn>
                <a:cxn ang="0">
                  <a:pos x="104775" y="114300"/>
                </a:cxn>
                <a:cxn ang="0">
                  <a:pos x="101600" y="111125"/>
                </a:cxn>
                <a:cxn ang="0">
                  <a:pos x="95250" y="107950"/>
                </a:cxn>
                <a:cxn ang="0">
                  <a:pos x="88900" y="107950"/>
                </a:cxn>
                <a:cxn ang="0">
                  <a:pos x="92075" y="95250"/>
                </a:cxn>
                <a:cxn ang="0">
                  <a:pos x="92075" y="95250"/>
                </a:cxn>
                <a:cxn ang="0">
                  <a:pos x="98425" y="95250"/>
                </a:cxn>
                <a:cxn ang="0">
                  <a:pos x="104775" y="98425"/>
                </a:cxn>
                <a:cxn ang="0">
                  <a:pos x="133350" y="139700"/>
                </a:cxn>
                <a:cxn ang="0">
                  <a:pos x="133350" y="149225"/>
                </a:cxn>
                <a:cxn ang="0">
                  <a:pos x="127000" y="155575"/>
                </a:cxn>
                <a:cxn ang="0">
                  <a:pos x="127000" y="155575"/>
                </a:cxn>
                <a:cxn ang="0">
                  <a:pos x="6350" y="155575"/>
                </a:cxn>
                <a:cxn ang="0">
                  <a:pos x="0" y="149225"/>
                </a:cxn>
                <a:cxn ang="0">
                  <a:pos x="0" y="149225"/>
                </a:cxn>
                <a:cxn ang="0">
                  <a:pos x="0" y="139700"/>
                </a:cxn>
                <a:cxn ang="0">
                  <a:pos x="25400" y="98425"/>
                </a:cxn>
                <a:cxn ang="0">
                  <a:pos x="38100" y="95250"/>
                </a:cxn>
                <a:cxn ang="0">
                  <a:pos x="12700" y="50800"/>
                </a:cxn>
                <a:cxn ang="0">
                  <a:pos x="66675" y="0"/>
                </a:cxn>
                <a:cxn ang="0">
                  <a:pos x="117475" y="50800"/>
                </a:cxn>
                <a:cxn ang="0">
                  <a:pos x="92075" y="95250"/>
                </a:cxn>
                <a:cxn ang="0">
                  <a:pos x="66675" y="9525"/>
                </a:cxn>
                <a:cxn ang="0">
                  <a:pos x="66675" y="9525"/>
                </a:cxn>
                <a:cxn ang="0">
                  <a:pos x="28575" y="34925"/>
                </a:cxn>
                <a:cxn ang="0">
                  <a:pos x="25400" y="50800"/>
                </a:cxn>
                <a:cxn ang="0">
                  <a:pos x="50800" y="88900"/>
                </a:cxn>
                <a:cxn ang="0">
                  <a:pos x="82550" y="88900"/>
                </a:cxn>
                <a:cxn ang="0">
                  <a:pos x="104775" y="50800"/>
                </a:cxn>
                <a:cxn ang="0">
                  <a:pos x="66675" y="9525"/>
                </a:cxn>
              </a:cxnLst>
              <a:rect l="0" t="0" r="0" b="0"/>
              <a:pathLst>
                <a:path w="42" h="49">
                  <a:moveTo>
                    <a:pt x="28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2" y="34"/>
                    <a:pt x="11" y="34"/>
                    <a:pt x="10" y="35"/>
                  </a:cubicBezTo>
                  <a:cubicBezTo>
                    <a:pt x="6" y="36"/>
                    <a:pt x="4" y="40"/>
                    <a:pt x="4" y="44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1"/>
                    <a:pt x="36" y="37"/>
                    <a:pt x="33" y="36"/>
                  </a:cubicBezTo>
                  <a:cubicBezTo>
                    <a:pt x="33" y="35"/>
                    <a:pt x="32" y="35"/>
                    <a:pt x="32" y="35"/>
                  </a:cubicBezTo>
                  <a:cubicBezTo>
                    <a:pt x="31" y="34"/>
                    <a:pt x="31" y="34"/>
                    <a:pt x="30" y="34"/>
                  </a:cubicBezTo>
                  <a:cubicBezTo>
                    <a:pt x="29" y="34"/>
                    <a:pt x="29" y="34"/>
                    <a:pt x="28" y="34"/>
                  </a:cubicBezTo>
                  <a:close/>
                  <a:moveTo>
                    <a:pt x="29" y="30"/>
                  </a:moveTo>
                  <a:cubicBezTo>
                    <a:pt x="29" y="30"/>
                    <a:pt x="29" y="30"/>
                    <a:pt x="29" y="30"/>
                  </a:cubicBezTo>
                  <a:cubicBezTo>
                    <a:pt x="30" y="30"/>
                    <a:pt x="30" y="30"/>
                    <a:pt x="31" y="30"/>
                  </a:cubicBezTo>
                  <a:cubicBezTo>
                    <a:pt x="32" y="31"/>
                    <a:pt x="32" y="31"/>
                    <a:pt x="33" y="31"/>
                  </a:cubicBezTo>
                  <a:cubicBezTo>
                    <a:pt x="38" y="33"/>
                    <a:pt x="42" y="38"/>
                    <a:pt x="42" y="44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8"/>
                    <a:pt x="41" y="49"/>
                    <a:pt x="40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8"/>
                    <a:pt x="3" y="33"/>
                    <a:pt x="8" y="31"/>
                  </a:cubicBezTo>
                  <a:cubicBezTo>
                    <a:pt x="10" y="31"/>
                    <a:pt x="11" y="30"/>
                    <a:pt x="12" y="30"/>
                  </a:cubicBezTo>
                  <a:cubicBezTo>
                    <a:pt x="7" y="27"/>
                    <a:pt x="4" y="22"/>
                    <a:pt x="4" y="16"/>
                  </a:cubicBezTo>
                  <a:cubicBezTo>
                    <a:pt x="4" y="7"/>
                    <a:pt x="12" y="0"/>
                    <a:pt x="21" y="0"/>
                  </a:cubicBezTo>
                  <a:cubicBezTo>
                    <a:pt x="30" y="0"/>
                    <a:pt x="37" y="7"/>
                    <a:pt x="37" y="16"/>
                  </a:cubicBezTo>
                  <a:cubicBezTo>
                    <a:pt x="37" y="22"/>
                    <a:pt x="34" y="27"/>
                    <a:pt x="29" y="30"/>
                  </a:cubicBezTo>
                  <a:close/>
                  <a:moveTo>
                    <a:pt x="21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16" y="3"/>
                    <a:pt x="11" y="6"/>
                    <a:pt x="9" y="11"/>
                  </a:cubicBezTo>
                  <a:cubicBezTo>
                    <a:pt x="9" y="13"/>
                    <a:pt x="8" y="14"/>
                    <a:pt x="8" y="16"/>
                  </a:cubicBezTo>
                  <a:cubicBezTo>
                    <a:pt x="8" y="21"/>
                    <a:pt x="11" y="26"/>
                    <a:pt x="16" y="28"/>
                  </a:cubicBezTo>
                  <a:cubicBezTo>
                    <a:pt x="19" y="29"/>
                    <a:pt x="23" y="29"/>
                    <a:pt x="26" y="28"/>
                  </a:cubicBezTo>
                  <a:cubicBezTo>
                    <a:pt x="30" y="26"/>
                    <a:pt x="33" y="21"/>
                    <a:pt x="33" y="16"/>
                  </a:cubicBezTo>
                  <a:cubicBezTo>
                    <a:pt x="33" y="9"/>
                    <a:pt x="28" y="3"/>
                    <a:pt x="21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19050" tIns="19050" rIns="19050" bIns="19050" anchor="ctr">
              <a:noAutofit/>
            </a:bodyPr>
            <a:lstStyle/>
            <a:p>
              <a:pPr lvl="0" algn="ctr" defTabSz="228600" fontAlgn="base" hangingPunct="0">
                <a:buClrTx/>
                <a:buSzTx/>
                <a:buFontTx/>
                <a:defRPr/>
              </a:pPr>
              <a:endParaRPr lang="en-US" sz="1600" noProof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Freeform 17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14389" y="6916"/>
              <a:ext cx="712" cy="656"/>
            </a:xfrm>
            <a:custGeom>
              <a:avLst/>
              <a:gdLst>
                <a:gd name="T0" fmla="*/ 1120 w 2069"/>
                <a:gd name="T1" fmla="*/ 0 h 1899"/>
                <a:gd name="T2" fmla="*/ 189 w 2069"/>
                <a:gd name="T3" fmla="*/ 777 h 1899"/>
                <a:gd name="T4" fmla="*/ 0 w 2069"/>
                <a:gd name="T5" fmla="*/ 777 h 1899"/>
                <a:gd name="T6" fmla="*/ 259 w 2069"/>
                <a:gd name="T7" fmla="*/ 1122 h 1899"/>
                <a:gd name="T8" fmla="*/ 517 w 2069"/>
                <a:gd name="T9" fmla="*/ 777 h 1899"/>
                <a:gd name="T10" fmla="*/ 362 w 2069"/>
                <a:gd name="T11" fmla="*/ 777 h 1899"/>
                <a:gd name="T12" fmla="*/ 1120 w 2069"/>
                <a:gd name="T13" fmla="*/ 173 h 1899"/>
                <a:gd name="T14" fmla="*/ 1896 w 2069"/>
                <a:gd name="T15" fmla="*/ 950 h 1899"/>
                <a:gd name="T16" fmla="*/ 1120 w 2069"/>
                <a:gd name="T17" fmla="*/ 1727 h 1899"/>
                <a:gd name="T18" fmla="*/ 477 w 2069"/>
                <a:gd name="T19" fmla="*/ 1381 h 1899"/>
                <a:gd name="T20" fmla="*/ 276 w 2069"/>
                <a:gd name="T21" fmla="*/ 1381 h 1899"/>
                <a:gd name="T22" fmla="*/ 1120 w 2069"/>
                <a:gd name="T23" fmla="*/ 1899 h 1899"/>
                <a:gd name="T24" fmla="*/ 2069 w 2069"/>
                <a:gd name="T25" fmla="*/ 950 h 1899"/>
                <a:gd name="T26" fmla="*/ 1120 w 2069"/>
                <a:gd name="T27" fmla="*/ 0 h 1899"/>
                <a:gd name="T28" fmla="*/ 1080 w 2069"/>
                <a:gd name="T29" fmla="*/ 345 h 1899"/>
                <a:gd name="T30" fmla="*/ 1080 w 2069"/>
                <a:gd name="T31" fmla="*/ 978 h 1899"/>
                <a:gd name="T32" fmla="*/ 1528 w 2069"/>
                <a:gd name="T33" fmla="*/ 1243 h 1899"/>
                <a:gd name="T34" fmla="*/ 1569 w 2069"/>
                <a:gd name="T35" fmla="*/ 1168 h 1899"/>
                <a:gd name="T36" fmla="*/ 1166 w 2069"/>
                <a:gd name="T37" fmla="*/ 926 h 1899"/>
                <a:gd name="T38" fmla="*/ 1166 w 2069"/>
                <a:gd name="T39" fmla="*/ 345 h 1899"/>
                <a:gd name="T40" fmla="*/ 1080 w 2069"/>
                <a:gd name="T41" fmla="*/ 345 h 1899"/>
                <a:gd name="T42" fmla="*/ 1080 w 2069"/>
                <a:gd name="T43" fmla="*/ 345 h 1899"/>
                <a:gd name="T44" fmla="*/ 1080 w 2069"/>
                <a:gd name="T45" fmla="*/ 345 h 1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69" h="1899">
                  <a:moveTo>
                    <a:pt x="1120" y="0"/>
                  </a:moveTo>
                  <a:cubicBezTo>
                    <a:pt x="655" y="0"/>
                    <a:pt x="270" y="334"/>
                    <a:pt x="189" y="777"/>
                  </a:cubicBezTo>
                  <a:cubicBezTo>
                    <a:pt x="0" y="777"/>
                    <a:pt x="0" y="777"/>
                    <a:pt x="0" y="777"/>
                  </a:cubicBezTo>
                  <a:cubicBezTo>
                    <a:pt x="259" y="1122"/>
                    <a:pt x="259" y="1122"/>
                    <a:pt x="259" y="1122"/>
                  </a:cubicBezTo>
                  <a:cubicBezTo>
                    <a:pt x="517" y="777"/>
                    <a:pt x="517" y="777"/>
                    <a:pt x="517" y="777"/>
                  </a:cubicBezTo>
                  <a:cubicBezTo>
                    <a:pt x="362" y="777"/>
                    <a:pt x="362" y="777"/>
                    <a:pt x="362" y="777"/>
                  </a:cubicBezTo>
                  <a:cubicBezTo>
                    <a:pt x="442" y="432"/>
                    <a:pt x="747" y="173"/>
                    <a:pt x="1120" y="173"/>
                  </a:cubicBezTo>
                  <a:cubicBezTo>
                    <a:pt x="1552" y="173"/>
                    <a:pt x="1896" y="518"/>
                    <a:pt x="1896" y="950"/>
                  </a:cubicBezTo>
                  <a:cubicBezTo>
                    <a:pt x="1896" y="1381"/>
                    <a:pt x="1552" y="1727"/>
                    <a:pt x="1120" y="1727"/>
                  </a:cubicBezTo>
                  <a:cubicBezTo>
                    <a:pt x="850" y="1727"/>
                    <a:pt x="615" y="1588"/>
                    <a:pt x="477" y="1381"/>
                  </a:cubicBezTo>
                  <a:cubicBezTo>
                    <a:pt x="276" y="1381"/>
                    <a:pt x="276" y="1381"/>
                    <a:pt x="276" y="1381"/>
                  </a:cubicBezTo>
                  <a:cubicBezTo>
                    <a:pt x="431" y="1686"/>
                    <a:pt x="753" y="1899"/>
                    <a:pt x="1120" y="1899"/>
                  </a:cubicBezTo>
                  <a:cubicBezTo>
                    <a:pt x="1643" y="1899"/>
                    <a:pt x="2069" y="1473"/>
                    <a:pt x="2069" y="950"/>
                  </a:cubicBezTo>
                  <a:cubicBezTo>
                    <a:pt x="2069" y="426"/>
                    <a:pt x="1643" y="0"/>
                    <a:pt x="1120" y="0"/>
                  </a:cubicBezTo>
                  <a:close/>
                  <a:moveTo>
                    <a:pt x="1080" y="345"/>
                  </a:moveTo>
                  <a:cubicBezTo>
                    <a:pt x="1080" y="978"/>
                    <a:pt x="1080" y="978"/>
                    <a:pt x="1080" y="978"/>
                  </a:cubicBezTo>
                  <a:cubicBezTo>
                    <a:pt x="1528" y="1243"/>
                    <a:pt x="1528" y="1243"/>
                    <a:pt x="1528" y="1243"/>
                  </a:cubicBezTo>
                  <a:cubicBezTo>
                    <a:pt x="1569" y="1168"/>
                    <a:pt x="1569" y="1168"/>
                    <a:pt x="1569" y="1168"/>
                  </a:cubicBezTo>
                  <a:cubicBezTo>
                    <a:pt x="1166" y="926"/>
                    <a:pt x="1166" y="926"/>
                    <a:pt x="1166" y="926"/>
                  </a:cubicBezTo>
                  <a:cubicBezTo>
                    <a:pt x="1166" y="345"/>
                    <a:pt x="1166" y="345"/>
                    <a:pt x="1166" y="345"/>
                  </a:cubicBezTo>
                  <a:lnTo>
                    <a:pt x="1080" y="345"/>
                  </a:lnTo>
                  <a:close/>
                  <a:moveTo>
                    <a:pt x="1080" y="345"/>
                  </a:moveTo>
                  <a:cubicBezTo>
                    <a:pt x="1080" y="345"/>
                    <a:pt x="1080" y="345"/>
                    <a:pt x="1080" y="34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800">
                <a:cs typeface="+mn-ea"/>
                <a:sym typeface="+mn-lt"/>
              </a:endParaRPr>
            </a:p>
          </p:txBody>
        </p:sp>
        <p:sp>
          <p:nvSpPr>
            <p:cNvPr id="48" name="Freeform 83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>
              <a:off x="4148" y="6960"/>
              <a:ext cx="614" cy="693"/>
            </a:xfrm>
            <a:custGeom>
              <a:avLst/>
              <a:gdLst/>
              <a:ahLst/>
              <a:cxnLst>
                <a:cxn ang="0">
                  <a:pos x="79375" y="0"/>
                </a:cxn>
                <a:cxn ang="0">
                  <a:pos x="127000" y="22225"/>
                </a:cxn>
                <a:cxn ang="0">
                  <a:pos x="136525" y="111125"/>
                </a:cxn>
                <a:cxn ang="0">
                  <a:pos x="104775" y="136525"/>
                </a:cxn>
                <a:cxn ang="0">
                  <a:pos x="82550" y="158750"/>
                </a:cxn>
                <a:cxn ang="0">
                  <a:pos x="73025" y="158750"/>
                </a:cxn>
                <a:cxn ang="0">
                  <a:pos x="73025" y="158750"/>
                </a:cxn>
                <a:cxn ang="0">
                  <a:pos x="73025" y="158750"/>
                </a:cxn>
                <a:cxn ang="0">
                  <a:pos x="50800" y="136525"/>
                </a:cxn>
                <a:cxn ang="0">
                  <a:pos x="19050" y="111125"/>
                </a:cxn>
                <a:cxn ang="0">
                  <a:pos x="28575" y="22225"/>
                </a:cxn>
                <a:cxn ang="0">
                  <a:pos x="79375" y="0"/>
                </a:cxn>
                <a:cxn ang="0">
                  <a:pos x="79375" y="34925"/>
                </a:cxn>
                <a:cxn ang="0">
                  <a:pos x="79375" y="34925"/>
                </a:cxn>
                <a:cxn ang="0">
                  <a:pos x="101600" y="44450"/>
                </a:cxn>
                <a:cxn ang="0">
                  <a:pos x="114300" y="69850"/>
                </a:cxn>
                <a:cxn ang="0">
                  <a:pos x="101600" y="95250"/>
                </a:cxn>
                <a:cxn ang="0">
                  <a:pos x="79375" y="104775"/>
                </a:cxn>
                <a:cxn ang="0">
                  <a:pos x="53975" y="95250"/>
                </a:cxn>
                <a:cxn ang="0">
                  <a:pos x="41275" y="69850"/>
                </a:cxn>
                <a:cxn ang="0">
                  <a:pos x="53975" y="44450"/>
                </a:cxn>
                <a:cxn ang="0">
                  <a:pos x="79375" y="34925"/>
                </a:cxn>
                <a:cxn ang="0">
                  <a:pos x="98425" y="50800"/>
                </a:cxn>
                <a:cxn ang="0">
                  <a:pos x="98425" y="50800"/>
                </a:cxn>
                <a:cxn ang="0">
                  <a:pos x="79375" y="41275"/>
                </a:cxn>
                <a:cxn ang="0">
                  <a:pos x="57150" y="50800"/>
                </a:cxn>
                <a:cxn ang="0">
                  <a:pos x="50800" y="69850"/>
                </a:cxn>
                <a:cxn ang="0">
                  <a:pos x="57150" y="88900"/>
                </a:cxn>
                <a:cxn ang="0">
                  <a:pos x="79375" y="98425"/>
                </a:cxn>
                <a:cxn ang="0">
                  <a:pos x="98425" y="88900"/>
                </a:cxn>
                <a:cxn ang="0">
                  <a:pos x="104775" y="69850"/>
                </a:cxn>
                <a:cxn ang="0">
                  <a:pos x="98425" y="50800"/>
                </a:cxn>
                <a:cxn ang="0">
                  <a:pos x="117475" y="28575"/>
                </a:cxn>
                <a:cxn ang="0">
                  <a:pos x="117475" y="28575"/>
                </a:cxn>
                <a:cxn ang="0">
                  <a:pos x="79375" y="12700"/>
                </a:cxn>
                <a:cxn ang="0">
                  <a:pos x="38100" y="28575"/>
                </a:cxn>
                <a:cxn ang="0">
                  <a:pos x="28575" y="104775"/>
                </a:cxn>
                <a:cxn ang="0">
                  <a:pos x="57150" y="123825"/>
                </a:cxn>
                <a:cxn ang="0">
                  <a:pos x="60325" y="127000"/>
                </a:cxn>
                <a:cxn ang="0">
                  <a:pos x="79375" y="146050"/>
                </a:cxn>
                <a:cxn ang="0">
                  <a:pos x="95250" y="127000"/>
                </a:cxn>
                <a:cxn ang="0">
                  <a:pos x="98425" y="123825"/>
                </a:cxn>
                <a:cxn ang="0">
                  <a:pos x="127000" y="104775"/>
                </a:cxn>
                <a:cxn ang="0">
                  <a:pos x="117475" y="28575"/>
                </a:cxn>
              </a:cxnLst>
              <a:rect l="0" t="0" r="0" b="0"/>
              <a:pathLst>
                <a:path w="49" h="51">
                  <a:moveTo>
                    <a:pt x="25" y="0"/>
                  </a:moveTo>
                  <a:cubicBezTo>
                    <a:pt x="31" y="0"/>
                    <a:pt x="36" y="3"/>
                    <a:pt x="40" y="7"/>
                  </a:cubicBezTo>
                  <a:cubicBezTo>
                    <a:pt x="48" y="14"/>
                    <a:pt x="49" y="26"/>
                    <a:pt x="43" y="35"/>
                  </a:cubicBezTo>
                  <a:cubicBezTo>
                    <a:pt x="40" y="38"/>
                    <a:pt x="37" y="41"/>
                    <a:pt x="33" y="4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5" y="51"/>
                    <a:pt x="24" y="51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2" y="41"/>
                    <a:pt x="9" y="38"/>
                    <a:pt x="6" y="35"/>
                  </a:cubicBezTo>
                  <a:cubicBezTo>
                    <a:pt x="0" y="26"/>
                    <a:pt x="1" y="14"/>
                    <a:pt x="9" y="7"/>
                  </a:cubicBezTo>
                  <a:cubicBezTo>
                    <a:pt x="13" y="3"/>
                    <a:pt x="18" y="0"/>
                    <a:pt x="25" y="0"/>
                  </a:cubicBezTo>
                  <a:close/>
                  <a:moveTo>
                    <a:pt x="25" y="11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8" y="11"/>
                    <a:pt x="30" y="12"/>
                    <a:pt x="32" y="14"/>
                  </a:cubicBezTo>
                  <a:cubicBezTo>
                    <a:pt x="34" y="16"/>
                    <a:pt x="36" y="19"/>
                    <a:pt x="36" y="22"/>
                  </a:cubicBezTo>
                  <a:cubicBezTo>
                    <a:pt x="36" y="25"/>
                    <a:pt x="34" y="28"/>
                    <a:pt x="32" y="30"/>
                  </a:cubicBezTo>
                  <a:cubicBezTo>
                    <a:pt x="30" y="32"/>
                    <a:pt x="28" y="33"/>
                    <a:pt x="25" y="33"/>
                  </a:cubicBezTo>
                  <a:cubicBezTo>
                    <a:pt x="21" y="33"/>
                    <a:pt x="19" y="32"/>
                    <a:pt x="17" y="30"/>
                  </a:cubicBezTo>
                  <a:cubicBezTo>
                    <a:pt x="15" y="28"/>
                    <a:pt x="13" y="25"/>
                    <a:pt x="13" y="22"/>
                  </a:cubicBezTo>
                  <a:cubicBezTo>
                    <a:pt x="13" y="19"/>
                    <a:pt x="15" y="16"/>
                    <a:pt x="17" y="14"/>
                  </a:cubicBezTo>
                  <a:cubicBezTo>
                    <a:pt x="19" y="12"/>
                    <a:pt x="21" y="11"/>
                    <a:pt x="25" y="11"/>
                  </a:cubicBezTo>
                  <a:close/>
                  <a:moveTo>
                    <a:pt x="31" y="16"/>
                  </a:moveTo>
                  <a:cubicBezTo>
                    <a:pt x="31" y="16"/>
                    <a:pt x="31" y="16"/>
                    <a:pt x="31" y="16"/>
                  </a:cubicBezTo>
                  <a:cubicBezTo>
                    <a:pt x="29" y="14"/>
                    <a:pt x="27" y="13"/>
                    <a:pt x="25" y="13"/>
                  </a:cubicBezTo>
                  <a:cubicBezTo>
                    <a:pt x="22" y="13"/>
                    <a:pt x="20" y="14"/>
                    <a:pt x="18" y="16"/>
                  </a:cubicBezTo>
                  <a:cubicBezTo>
                    <a:pt x="17" y="18"/>
                    <a:pt x="16" y="20"/>
                    <a:pt x="16" y="22"/>
                  </a:cubicBezTo>
                  <a:cubicBezTo>
                    <a:pt x="16" y="25"/>
                    <a:pt x="17" y="27"/>
                    <a:pt x="18" y="28"/>
                  </a:cubicBezTo>
                  <a:cubicBezTo>
                    <a:pt x="20" y="30"/>
                    <a:pt x="22" y="31"/>
                    <a:pt x="25" y="31"/>
                  </a:cubicBezTo>
                  <a:cubicBezTo>
                    <a:pt x="27" y="31"/>
                    <a:pt x="29" y="30"/>
                    <a:pt x="31" y="28"/>
                  </a:cubicBezTo>
                  <a:cubicBezTo>
                    <a:pt x="32" y="27"/>
                    <a:pt x="33" y="25"/>
                    <a:pt x="33" y="22"/>
                  </a:cubicBezTo>
                  <a:cubicBezTo>
                    <a:pt x="33" y="20"/>
                    <a:pt x="32" y="18"/>
                    <a:pt x="31" y="16"/>
                  </a:cubicBezTo>
                  <a:close/>
                  <a:moveTo>
                    <a:pt x="37" y="9"/>
                  </a:moveTo>
                  <a:cubicBezTo>
                    <a:pt x="37" y="9"/>
                    <a:pt x="37" y="9"/>
                    <a:pt x="37" y="9"/>
                  </a:cubicBezTo>
                  <a:cubicBezTo>
                    <a:pt x="34" y="6"/>
                    <a:pt x="30" y="4"/>
                    <a:pt x="25" y="4"/>
                  </a:cubicBezTo>
                  <a:cubicBezTo>
                    <a:pt x="19" y="4"/>
                    <a:pt x="15" y="6"/>
                    <a:pt x="12" y="9"/>
                  </a:cubicBezTo>
                  <a:cubicBezTo>
                    <a:pt x="5" y="16"/>
                    <a:pt x="5" y="25"/>
                    <a:pt x="9" y="33"/>
                  </a:cubicBezTo>
                  <a:cubicBezTo>
                    <a:pt x="12" y="36"/>
                    <a:pt x="14" y="38"/>
                    <a:pt x="18" y="39"/>
                  </a:cubicBezTo>
                  <a:cubicBezTo>
                    <a:pt x="18" y="39"/>
                    <a:pt x="18" y="39"/>
                    <a:pt x="19" y="4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5" y="38"/>
                    <a:pt x="37" y="36"/>
                    <a:pt x="40" y="33"/>
                  </a:cubicBezTo>
                  <a:cubicBezTo>
                    <a:pt x="44" y="25"/>
                    <a:pt x="44" y="16"/>
                    <a:pt x="37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19050" tIns="19050" rIns="19050" bIns="19050" anchor="ctr">
              <a:noAutofit/>
            </a:bodyPr>
            <a:lstStyle/>
            <a:p>
              <a:pPr lvl="0" algn="ctr" defTabSz="228600" fontAlgn="base" hangingPunct="0">
                <a:buClrTx/>
                <a:buSzTx/>
                <a:buFontTx/>
                <a:defRPr/>
              </a:pPr>
              <a:endParaRPr lang="en-US" sz="1600" noProof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2" name="图片 1" descr="KXH127隔爆兼本安型声光信号器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67155" y="2366010"/>
            <a:ext cx="2778760" cy="1676400"/>
          </a:xfrm>
          <a:prstGeom prst="rect">
            <a:avLst/>
          </a:prstGeom>
        </p:spPr>
      </p:pic>
      <p:pic>
        <p:nvPicPr>
          <p:cNvPr id="3" name="图片 2" descr="KXH127隔爆兼本安型声光信号器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14335" y="2366010"/>
            <a:ext cx="2781935" cy="1676400"/>
          </a:xfrm>
          <a:prstGeom prst="rect">
            <a:avLst/>
          </a:prstGeom>
        </p:spPr>
      </p:pic>
      <p:pic>
        <p:nvPicPr>
          <p:cNvPr id="4" name="图片 3" descr="KXH127隔爆兼本安型声光信号器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18685" y="2366010"/>
            <a:ext cx="2781935" cy="16770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27195" y="426085"/>
            <a:ext cx="3781425" cy="885825"/>
          </a:xfrm>
          <a:prstGeom prst="rect">
            <a:avLst/>
          </a:prstGeom>
        </p:spPr>
      </p:pic>
      <p:sp>
        <p:nvSpPr>
          <p:cNvPr id="6" name="Rectangle 60"/>
          <p:cNvSpPr/>
          <p:nvPr>
            <p:custDataLst>
              <p:tags r:id="rId17"/>
            </p:custDataLst>
          </p:nvPr>
        </p:nvSpPr>
        <p:spPr>
          <a:xfrm>
            <a:off x="1367155" y="785495"/>
            <a:ext cx="7290435" cy="430530"/>
          </a:xfrm>
          <a:prstGeom prst="rect">
            <a:avLst/>
          </a:prstGeom>
        </p:spPr>
        <p:txBody>
          <a:bodyPr wrap="square" lIns="0" tIns="0" rIns="0" bIns="0">
            <a:spAutoFit/>
          </a:bodyPr>
          <a:p>
            <a:pPr algn="r"/>
            <a:r>
              <a:rPr lang="zh-CN" altLang="en-US" sz="2800" dirty="0">
                <a:cs typeface="+mn-ea"/>
                <a:sym typeface="+mn-lt"/>
              </a:rPr>
              <a:t>KXH127隔爆兼本安型声光信号器</a:t>
            </a:r>
            <a:endParaRPr lang="zh-CN" altLang="en-US" sz="28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>
            <p:custDataLst>
              <p:tags r:id="rId1"/>
            </p:custDataLst>
          </p:nvPr>
        </p:nvGrpSpPr>
        <p:grpSpPr>
          <a:xfrm>
            <a:off x="1902460" y="1704975"/>
            <a:ext cx="8431028" cy="4680585"/>
            <a:chOff x="2912" y="2537"/>
            <a:chExt cx="13429" cy="7455"/>
          </a:xfrm>
        </p:grpSpPr>
        <p:grpSp>
          <p:nvGrpSpPr>
            <p:cNvPr id="31" name="组合 30"/>
            <p:cNvGrpSpPr/>
            <p:nvPr/>
          </p:nvGrpSpPr>
          <p:grpSpPr>
            <a:xfrm>
              <a:off x="8458" y="2537"/>
              <a:ext cx="2284" cy="7455"/>
              <a:chOff x="8528" y="2735"/>
              <a:chExt cx="2158" cy="7044"/>
            </a:xfrm>
          </p:grpSpPr>
          <p:sp>
            <p:nvSpPr>
              <p:cNvPr id="75" name="等腰三角形 74"/>
              <p:cNvSpPr/>
              <p:nvPr>
                <p:custDataLst>
                  <p:tags r:id="rId2"/>
                </p:custDataLst>
              </p:nvPr>
            </p:nvSpPr>
            <p:spPr>
              <a:xfrm rot="5400000">
                <a:off x="8409" y="2854"/>
                <a:ext cx="1864" cy="1626"/>
              </a:xfrm>
              <a:prstGeom prst="triangle">
                <a:avLst/>
              </a:prstGeom>
              <a:solidFill>
                <a:srgbClr val="CE1A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20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6" name="等腰三角形 75"/>
              <p:cNvSpPr/>
              <p:nvPr>
                <p:custDataLst>
                  <p:tags r:id="rId3"/>
                </p:custDataLst>
              </p:nvPr>
            </p:nvSpPr>
            <p:spPr>
              <a:xfrm rot="5400000">
                <a:off x="8409" y="5310"/>
                <a:ext cx="1864" cy="1626"/>
              </a:xfrm>
              <a:prstGeom prst="triangle">
                <a:avLst/>
              </a:prstGeom>
              <a:solidFill>
                <a:srgbClr val="CE1A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20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7" name="等腰三角形 76"/>
              <p:cNvSpPr/>
              <p:nvPr>
                <p:custDataLst>
                  <p:tags r:id="rId4"/>
                </p:custDataLst>
              </p:nvPr>
            </p:nvSpPr>
            <p:spPr>
              <a:xfrm rot="5400000" flipH="1" flipV="1">
                <a:off x="8928" y="4082"/>
                <a:ext cx="1864" cy="1626"/>
              </a:xfrm>
              <a:prstGeom prst="triangle">
                <a:avLst/>
              </a:prstGeom>
              <a:solidFill>
                <a:srgbClr val="455B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20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8" name="等腰三角形 77"/>
              <p:cNvSpPr/>
              <p:nvPr>
                <p:custDataLst>
                  <p:tags r:id="rId5"/>
                </p:custDataLst>
              </p:nvPr>
            </p:nvSpPr>
            <p:spPr>
              <a:xfrm rot="5400000" flipH="1" flipV="1">
                <a:off x="8928" y="6538"/>
                <a:ext cx="1864" cy="1626"/>
              </a:xfrm>
              <a:prstGeom prst="triangle">
                <a:avLst/>
              </a:prstGeom>
              <a:solidFill>
                <a:srgbClr val="455B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20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9" name="等腰三角形 78"/>
              <p:cNvSpPr/>
              <p:nvPr>
                <p:custDataLst>
                  <p:tags r:id="rId6"/>
                </p:custDataLst>
              </p:nvPr>
            </p:nvSpPr>
            <p:spPr>
              <a:xfrm rot="5400000">
                <a:off x="8409" y="7766"/>
                <a:ext cx="1864" cy="1626"/>
              </a:xfrm>
              <a:prstGeom prst="triangle">
                <a:avLst/>
              </a:prstGeom>
              <a:solidFill>
                <a:srgbClr val="CE1A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20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80" name="组合 79"/>
              <p:cNvGrpSpPr/>
              <p:nvPr/>
            </p:nvGrpSpPr>
            <p:grpSpPr>
              <a:xfrm flipH="1" flipV="1">
                <a:off x="8566" y="3875"/>
                <a:ext cx="2121" cy="5905"/>
                <a:chOff x="8551" y="3937"/>
                <a:chExt cx="2121" cy="5905"/>
              </a:xfrm>
            </p:grpSpPr>
            <p:sp>
              <p:nvSpPr>
                <p:cNvPr id="86" name="任意多边形 8"/>
                <p:cNvSpPr/>
                <p:nvPr>
                  <p:custDataLst>
                    <p:tags r:id="rId7"/>
                  </p:custDataLst>
                </p:nvPr>
              </p:nvSpPr>
              <p:spPr>
                <a:xfrm rot="5400000" flipH="1" flipV="1">
                  <a:off x="8397" y="4091"/>
                  <a:ext cx="2419" cy="2111"/>
                </a:xfrm>
                <a:custGeom>
                  <a:avLst/>
                  <a:gdLst>
                    <a:gd name="connsiteX0" fmla="*/ 0 w 1864"/>
                    <a:gd name="connsiteY0" fmla="*/ 1626 h 1626"/>
                    <a:gd name="connsiteX1" fmla="*/ 932 w 1864"/>
                    <a:gd name="connsiteY1" fmla="*/ 0 h 1626"/>
                    <a:gd name="connsiteX2" fmla="*/ 1864 w 1864"/>
                    <a:gd name="connsiteY2" fmla="*/ 1626 h 1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64" h="1626">
                      <a:moveTo>
                        <a:pt x="0" y="1626"/>
                      </a:moveTo>
                      <a:lnTo>
                        <a:pt x="932" y="0"/>
                      </a:lnTo>
                      <a:lnTo>
                        <a:pt x="1864" y="1626"/>
                      </a:lnTo>
                    </a:path>
                  </a:pathLst>
                </a:custGeom>
                <a:noFill/>
                <a:ln>
                  <a:solidFill>
                    <a:schemeClr val="bg1">
                      <a:lumMod val="65000"/>
                    </a:schemeClr>
                  </a:solidFill>
                  <a:prstDash val="dash"/>
                  <a:headEnd type="none"/>
                  <a:tailEnd type="none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7" name="任意多边形 9"/>
                <p:cNvSpPr/>
                <p:nvPr>
                  <p:custDataLst>
                    <p:tags r:id="rId8"/>
                  </p:custDataLst>
                </p:nvPr>
              </p:nvSpPr>
              <p:spPr>
                <a:xfrm rot="16200000" flipV="1">
                  <a:off x="9236" y="8406"/>
                  <a:ext cx="1047" cy="1826"/>
                </a:xfrm>
                <a:custGeom>
                  <a:avLst/>
                  <a:gdLst>
                    <a:gd name="connsiteX0" fmla="*/ 0 w 1047"/>
                    <a:gd name="connsiteY0" fmla="*/ 1826 h 1826"/>
                    <a:gd name="connsiteX1" fmla="*/ 1047 w 1047"/>
                    <a:gd name="connsiteY1" fmla="*/ 0 h 1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7" h="1826">
                      <a:moveTo>
                        <a:pt x="0" y="1826"/>
                      </a:moveTo>
                      <a:lnTo>
                        <a:pt x="1047" y="0"/>
                      </a:lnTo>
                    </a:path>
                  </a:pathLst>
                </a:custGeom>
                <a:noFill/>
                <a:ln>
                  <a:solidFill>
                    <a:schemeClr val="bg1">
                      <a:lumMod val="65000"/>
                    </a:schemeClr>
                  </a:solidFill>
                  <a:prstDash val="dash"/>
                  <a:headEnd type="arrow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8" name="任意多边形 11"/>
                <p:cNvSpPr/>
                <p:nvPr>
                  <p:custDataLst>
                    <p:tags r:id="rId9"/>
                  </p:custDataLst>
                </p:nvPr>
              </p:nvSpPr>
              <p:spPr>
                <a:xfrm rot="5400000" flipH="1" flipV="1">
                  <a:off x="8397" y="6531"/>
                  <a:ext cx="2419" cy="2111"/>
                </a:xfrm>
                <a:custGeom>
                  <a:avLst/>
                  <a:gdLst>
                    <a:gd name="connsiteX0" fmla="*/ 0 w 1864"/>
                    <a:gd name="connsiteY0" fmla="*/ 1626 h 1626"/>
                    <a:gd name="connsiteX1" fmla="*/ 932 w 1864"/>
                    <a:gd name="connsiteY1" fmla="*/ 0 h 1626"/>
                    <a:gd name="connsiteX2" fmla="*/ 1864 w 1864"/>
                    <a:gd name="connsiteY2" fmla="*/ 1626 h 1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64" h="1626">
                      <a:moveTo>
                        <a:pt x="0" y="1626"/>
                      </a:moveTo>
                      <a:lnTo>
                        <a:pt x="932" y="0"/>
                      </a:lnTo>
                      <a:lnTo>
                        <a:pt x="1864" y="1626"/>
                      </a:lnTo>
                    </a:path>
                  </a:pathLst>
                </a:custGeom>
                <a:noFill/>
                <a:ln>
                  <a:solidFill>
                    <a:schemeClr val="bg1">
                      <a:lumMod val="65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81" name="Freeform 387"/>
              <p:cNvSpPr>
                <a:spLocks noEditPoint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8870" y="5824"/>
                <a:ext cx="445" cy="523"/>
              </a:xfrm>
              <a:custGeom>
                <a:avLst/>
                <a:gdLst/>
                <a:ahLst/>
                <a:cxnLst>
                  <a:cxn ang="0">
                    <a:pos x="88900" y="107950"/>
                  </a:cxn>
                  <a:cxn ang="0">
                    <a:pos x="44450" y="107950"/>
                  </a:cxn>
                  <a:cxn ang="0">
                    <a:pos x="31750" y="111125"/>
                  </a:cxn>
                  <a:cxn ang="0">
                    <a:pos x="12700" y="139700"/>
                  </a:cxn>
                  <a:cxn ang="0">
                    <a:pos x="12700" y="146050"/>
                  </a:cxn>
                  <a:cxn ang="0">
                    <a:pos x="120650" y="146050"/>
                  </a:cxn>
                  <a:cxn ang="0">
                    <a:pos x="120650" y="139700"/>
                  </a:cxn>
                  <a:cxn ang="0">
                    <a:pos x="104775" y="114300"/>
                  </a:cxn>
                  <a:cxn ang="0">
                    <a:pos x="101600" y="111125"/>
                  </a:cxn>
                  <a:cxn ang="0">
                    <a:pos x="95250" y="107950"/>
                  </a:cxn>
                  <a:cxn ang="0">
                    <a:pos x="88900" y="107950"/>
                  </a:cxn>
                  <a:cxn ang="0">
                    <a:pos x="92075" y="95250"/>
                  </a:cxn>
                  <a:cxn ang="0">
                    <a:pos x="92075" y="95250"/>
                  </a:cxn>
                  <a:cxn ang="0">
                    <a:pos x="98425" y="95250"/>
                  </a:cxn>
                  <a:cxn ang="0">
                    <a:pos x="104775" y="98425"/>
                  </a:cxn>
                  <a:cxn ang="0">
                    <a:pos x="133350" y="139700"/>
                  </a:cxn>
                  <a:cxn ang="0">
                    <a:pos x="133350" y="149225"/>
                  </a:cxn>
                  <a:cxn ang="0">
                    <a:pos x="127000" y="155575"/>
                  </a:cxn>
                  <a:cxn ang="0">
                    <a:pos x="127000" y="155575"/>
                  </a:cxn>
                  <a:cxn ang="0">
                    <a:pos x="6350" y="155575"/>
                  </a:cxn>
                  <a:cxn ang="0">
                    <a:pos x="0" y="149225"/>
                  </a:cxn>
                  <a:cxn ang="0">
                    <a:pos x="0" y="149225"/>
                  </a:cxn>
                  <a:cxn ang="0">
                    <a:pos x="0" y="139700"/>
                  </a:cxn>
                  <a:cxn ang="0">
                    <a:pos x="25400" y="98425"/>
                  </a:cxn>
                  <a:cxn ang="0">
                    <a:pos x="38100" y="95250"/>
                  </a:cxn>
                  <a:cxn ang="0">
                    <a:pos x="12700" y="50800"/>
                  </a:cxn>
                  <a:cxn ang="0">
                    <a:pos x="66675" y="0"/>
                  </a:cxn>
                  <a:cxn ang="0">
                    <a:pos x="117475" y="50800"/>
                  </a:cxn>
                  <a:cxn ang="0">
                    <a:pos x="92075" y="95250"/>
                  </a:cxn>
                  <a:cxn ang="0">
                    <a:pos x="66675" y="9525"/>
                  </a:cxn>
                  <a:cxn ang="0">
                    <a:pos x="66675" y="9525"/>
                  </a:cxn>
                  <a:cxn ang="0">
                    <a:pos x="28575" y="34925"/>
                  </a:cxn>
                  <a:cxn ang="0">
                    <a:pos x="25400" y="50800"/>
                  </a:cxn>
                  <a:cxn ang="0">
                    <a:pos x="50800" y="88900"/>
                  </a:cxn>
                  <a:cxn ang="0">
                    <a:pos x="82550" y="88900"/>
                  </a:cxn>
                  <a:cxn ang="0">
                    <a:pos x="104775" y="50800"/>
                  </a:cxn>
                  <a:cxn ang="0">
                    <a:pos x="66675" y="9525"/>
                  </a:cxn>
                </a:cxnLst>
                <a:rect l="0" t="0" r="0" b="0"/>
                <a:pathLst>
                  <a:path w="42" h="49">
                    <a:moveTo>
                      <a:pt x="28" y="34"/>
                    </a:moveTo>
                    <a:cubicBezTo>
                      <a:pt x="14" y="34"/>
                      <a:pt x="14" y="34"/>
                      <a:pt x="14" y="34"/>
                    </a:cubicBezTo>
                    <a:cubicBezTo>
                      <a:pt x="12" y="34"/>
                      <a:pt x="11" y="34"/>
                      <a:pt x="10" y="35"/>
                    </a:cubicBezTo>
                    <a:cubicBezTo>
                      <a:pt x="6" y="36"/>
                      <a:pt x="4" y="40"/>
                      <a:pt x="4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1"/>
                      <a:pt x="36" y="37"/>
                      <a:pt x="33" y="36"/>
                    </a:cubicBezTo>
                    <a:cubicBezTo>
                      <a:pt x="33" y="35"/>
                      <a:pt x="32" y="35"/>
                      <a:pt x="32" y="35"/>
                    </a:cubicBezTo>
                    <a:cubicBezTo>
                      <a:pt x="31" y="34"/>
                      <a:pt x="31" y="34"/>
                      <a:pt x="30" y="34"/>
                    </a:cubicBezTo>
                    <a:cubicBezTo>
                      <a:pt x="29" y="34"/>
                      <a:pt x="29" y="34"/>
                      <a:pt x="28" y="34"/>
                    </a:cubicBezTo>
                    <a:close/>
                    <a:moveTo>
                      <a:pt x="29" y="30"/>
                    </a:moveTo>
                    <a:cubicBezTo>
                      <a:pt x="29" y="30"/>
                      <a:pt x="29" y="30"/>
                      <a:pt x="29" y="30"/>
                    </a:cubicBezTo>
                    <a:cubicBezTo>
                      <a:pt x="30" y="30"/>
                      <a:pt x="30" y="30"/>
                      <a:pt x="31" y="30"/>
                    </a:cubicBezTo>
                    <a:cubicBezTo>
                      <a:pt x="32" y="31"/>
                      <a:pt x="32" y="31"/>
                      <a:pt x="33" y="31"/>
                    </a:cubicBezTo>
                    <a:cubicBezTo>
                      <a:pt x="38" y="33"/>
                      <a:pt x="42" y="38"/>
                      <a:pt x="42" y="44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42" y="48"/>
                      <a:pt x="41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1" y="49"/>
                      <a:pt x="0" y="48"/>
                      <a:pt x="0" y="4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38"/>
                      <a:pt x="3" y="33"/>
                      <a:pt x="8" y="31"/>
                    </a:cubicBezTo>
                    <a:cubicBezTo>
                      <a:pt x="10" y="31"/>
                      <a:pt x="11" y="30"/>
                      <a:pt x="12" y="30"/>
                    </a:cubicBezTo>
                    <a:cubicBezTo>
                      <a:pt x="7" y="27"/>
                      <a:pt x="4" y="22"/>
                      <a:pt x="4" y="16"/>
                    </a:cubicBezTo>
                    <a:cubicBezTo>
                      <a:pt x="4" y="7"/>
                      <a:pt x="12" y="0"/>
                      <a:pt x="21" y="0"/>
                    </a:cubicBezTo>
                    <a:cubicBezTo>
                      <a:pt x="30" y="0"/>
                      <a:pt x="37" y="7"/>
                      <a:pt x="37" y="16"/>
                    </a:cubicBezTo>
                    <a:cubicBezTo>
                      <a:pt x="37" y="22"/>
                      <a:pt x="34" y="27"/>
                      <a:pt x="29" y="30"/>
                    </a:cubicBezTo>
                    <a:close/>
                    <a:moveTo>
                      <a:pt x="21" y="3"/>
                    </a:moveTo>
                    <a:cubicBezTo>
                      <a:pt x="21" y="3"/>
                      <a:pt x="21" y="3"/>
                      <a:pt x="21" y="3"/>
                    </a:cubicBezTo>
                    <a:cubicBezTo>
                      <a:pt x="16" y="3"/>
                      <a:pt x="11" y="6"/>
                      <a:pt x="9" y="11"/>
                    </a:cubicBezTo>
                    <a:cubicBezTo>
                      <a:pt x="9" y="13"/>
                      <a:pt x="8" y="14"/>
                      <a:pt x="8" y="16"/>
                    </a:cubicBezTo>
                    <a:cubicBezTo>
                      <a:pt x="8" y="21"/>
                      <a:pt x="11" y="26"/>
                      <a:pt x="16" y="28"/>
                    </a:cubicBezTo>
                    <a:cubicBezTo>
                      <a:pt x="19" y="29"/>
                      <a:pt x="23" y="29"/>
                      <a:pt x="26" y="28"/>
                    </a:cubicBezTo>
                    <a:cubicBezTo>
                      <a:pt x="30" y="26"/>
                      <a:pt x="33" y="21"/>
                      <a:pt x="33" y="16"/>
                    </a:cubicBezTo>
                    <a:cubicBezTo>
                      <a:pt x="33" y="9"/>
                      <a:pt x="28" y="3"/>
                      <a:pt x="21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lIns="19050" tIns="19050" rIns="19050" bIns="19050" anchor="ctr">
                <a:noAutofit/>
              </a:bodyPr>
              <a:lstStyle/>
              <a:p>
                <a:pPr lvl="0" algn="ctr" defTabSz="228600" fontAlgn="base" hangingPunct="0">
                  <a:buClrTx/>
                  <a:buSzTx/>
                  <a:buFontTx/>
                  <a:defRPr/>
                </a:pPr>
                <a:endParaRPr lang="en-US" sz="1600" noProof="0">
                  <a:ln>
                    <a:noFill/>
                  </a:ln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82" name="Freeform 17"/>
              <p:cNvSpPr>
                <a:spLocks noEditPoint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8846" y="8312"/>
                <a:ext cx="493" cy="456"/>
              </a:xfrm>
              <a:custGeom>
                <a:avLst/>
                <a:gdLst>
                  <a:gd name="T0" fmla="*/ 1120 w 2069"/>
                  <a:gd name="T1" fmla="*/ 0 h 1899"/>
                  <a:gd name="T2" fmla="*/ 189 w 2069"/>
                  <a:gd name="T3" fmla="*/ 777 h 1899"/>
                  <a:gd name="T4" fmla="*/ 0 w 2069"/>
                  <a:gd name="T5" fmla="*/ 777 h 1899"/>
                  <a:gd name="T6" fmla="*/ 259 w 2069"/>
                  <a:gd name="T7" fmla="*/ 1122 h 1899"/>
                  <a:gd name="T8" fmla="*/ 517 w 2069"/>
                  <a:gd name="T9" fmla="*/ 777 h 1899"/>
                  <a:gd name="T10" fmla="*/ 362 w 2069"/>
                  <a:gd name="T11" fmla="*/ 777 h 1899"/>
                  <a:gd name="T12" fmla="*/ 1120 w 2069"/>
                  <a:gd name="T13" fmla="*/ 173 h 1899"/>
                  <a:gd name="T14" fmla="*/ 1896 w 2069"/>
                  <a:gd name="T15" fmla="*/ 950 h 1899"/>
                  <a:gd name="T16" fmla="*/ 1120 w 2069"/>
                  <a:gd name="T17" fmla="*/ 1727 h 1899"/>
                  <a:gd name="T18" fmla="*/ 477 w 2069"/>
                  <a:gd name="T19" fmla="*/ 1381 h 1899"/>
                  <a:gd name="T20" fmla="*/ 276 w 2069"/>
                  <a:gd name="T21" fmla="*/ 1381 h 1899"/>
                  <a:gd name="T22" fmla="*/ 1120 w 2069"/>
                  <a:gd name="T23" fmla="*/ 1899 h 1899"/>
                  <a:gd name="T24" fmla="*/ 2069 w 2069"/>
                  <a:gd name="T25" fmla="*/ 950 h 1899"/>
                  <a:gd name="T26" fmla="*/ 1120 w 2069"/>
                  <a:gd name="T27" fmla="*/ 0 h 1899"/>
                  <a:gd name="T28" fmla="*/ 1080 w 2069"/>
                  <a:gd name="T29" fmla="*/ 345 h 1899"/>
                  <a:gd name="T30" fmla="*/ 1080 w 2069"/>
                  <a:gd name="T31" fmla="*/ 978 h 1899"/>
                  <a:gd name="T32" fmla="*/ 1528 w 2069"/>
                  <a:gd name="T33" fmla="*/ 1243 h 1899"/>
                  <a:gd name="T34" fmla="*/ 1569 w 2069"/>
                  <a:gd name="T35" fmla="*/ 1168 h 1899"/>
                  <a:gd name="T36" fmla="*/ 1166 w 2069"/>
                  <a:gd name="T37" fmla="*/ 926 h 1899"/>
                  <a:gd name="T38" fmla="*/ 1166 w 2069"/>
                  <a:gd name="T39" fmla="*/ 345 h 1899"/>
                  <a:gd name="T40" fmla="*/ 1080 w 2069"/>
                  <a:gd name="T41" fmla="*/ 345 h 1899"/>
                  <a:gd name="T42" fmla="*/ 1080 w 2069"/>
                  <a:gd name="T43" fmla="*/ 345 h 1899"/>
                  <a:gd name="T44" fmla="*/ 1080 w 2069"/>
                  <a:gd name="T45" fmla="*/ 345 h 1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69" h="1899">
                    <a:moveTo>
                      <a:pt x="1120" y="0"/>
                    </a:moveTo>
                    <a:cubicBezTo>
                      <a:pt x="655" y="0"/>
                      <a:pt x="270" y="334"/>
                      <a:pt x="189" y="777"/>
                    </a:cubicBezTo>
                    <a:cubicBezTo>
                      <a:pt x="0" y="777"/>
                      <a:pt x="0" y="777"/>
                      <a:pt x="0" y="777"/>
                    </a:cubicBezTo>
                    <a:cubicBezTo>
                      <a:pt x="259" y="1122"/>
                      <a:pt x="259" y="1122"/>
                      <a:pt x="259" y="1122"/>
                    </a:cubicBezTo>
                    <a:cubicBezTo>
                      <a:pt x="517" y="777"/>
                      <a:pt x="517" y="777"/>
                      <a:pt x="517" y="777"/>
                    </a:cubicBezTo>
                    <a:cubicBezTo>
                      <a:pt x="362" y="777"/>
                      <a:pt x="362" y="777"/>
                      <a:pt x="362" y="777"/>
                    </a:cubicBezTo>
                    <a:cubicBezTo>
                      <a:pt x="442" y="432"/>
                      <a:pt x="747" y="173"/>
                      <a:pt x="1120" y="173"/>
                    </a:cubicBezTo>
                    <a:cubicBezTo>
                      <a:pt x="1552" y="173"/>
                      <a:pt x="1896" y="518"/>
                      <a:pt x="1896" y="950"/>
                    </a:cubicBezTo>
                    <a:cubicBezTo>
                      <a:pt x="1896" y="1381"/>
                      <a:pt x="1552" y="1727"/>
                      <a:pt x="1120" y="1727"/>
                    </a:cubicBezTo>
                    <a:cubicBezTo>
                      <a:pt x="850" y="1727"/>
                      <a:pt x="615" y="1588"/>
                      <a:pt x="477" y="1381"/>
                    </a:cubicBezTo>
                    <a:cubicBezTo>
                      <a:pt x="276" y="1381"/>
                      <a:pt x="276" y="1381"/>
                      <a:pt x="276" y="1381"/>
                    </a:cubicBezTo>
                    <a:cubicBezTo>
                      <a:pt x="431" y="1686"/>
                      <a:pt x="753" y="1899"/>
                      <a:pt x="1120" y="1899"/>
                    </a:cubicBezTo>
                    <a:cubicBezTo>
                      <a:pt x="1643" y="1899"/>
                      <a:pt x="2069" y="1473"/>
                      <a:pt x="2069" y="950"/>
                    </a:cubicBezTo>
                    <a:cubicBezTo>
                      <a:pt x="2069" y="426"/>
                      <a:pt x="1643" y="0"/>
                      <a:pt x="1120" y="0"/>
                    </a:cubicBezTo>
                    <a:close/>
                    <a:moveTo>
                      <a:pt x="1080" y="345"/>
                    </a:moveTo>
                    <a:cubicBezTo>
                      <a:pt x="1080" y="978"/>
                      <a:pt x="1080" y="978"/>
                      <a:pt x="1080" y="978"/>
                    </a:cubicBezTo>
                    <a:cubicBezTo>
                      <a:pt x="1528" y="1243"/>
                      <a:pt x="1528" y="1243"/>
                      <a:pt x="1528" y="1243"/>
                    </a:cubicBezTo>
                    <a:cubicBezTo>
                      <a:pt x="1569" y="1168"/>
                      <a:pt x="1569" y="1168"/>
                      <a:pt x="1569" y="1168"/>
                    </a:cubicBezTo>
                    <a:cubicBezTo>
                      <a:pt x="1166" y="926"/>
                      <a:pt x="1166" y="926"/>
                      <a:pt x="1166" y="926"/>
                    </a:cubicBezTo>
                    <a:cubicBezTo>
                      <a:pt x="1166" y="345"/>
                      <a:pt x="1166" y="345"/>
                      <a:pt x="1166" y="345"/>
                    </a:cubicBezTo>
                    <a:lnTo>
                      <a:pt x="1080" y="345"/>
                    </a:lnTo>
                    <a:close/>
                    <a:moveTo>
                      <a:pt x="1080" y="345"/>
                    </a:moveTo>
                    <a:cubicBezTo>
                      <a:pt x="1080" y="345"/>
                      <a:pt x="1080" y="345"/>
                      <a:pt x="1080" y="34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800">
                  <a:cs typeface="+mn-ea"/>
                  <a:sym typeface="+mn-lt"/>
                </a:endParaRPr>
              </a:p>
            </p:txBody>
          </p:sp>
          <p:sp>
            <p:nvSpPr>
              <p:cNvPr id="83" name="Freeform 83"/>
              <p:cNvSpPr>
                <a:spLocks noEditPoint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8863" y="3401"/>
                <a:ext cx="459" cy="518"/>
              </a:xfrm>
              <a:custGeom>
                <a:avLst/>
                <a:gdLst/>
                <a:ahLst/>
                <a:cxnLst>
                  <a:cxn ang="0">
                    <a:pos x="79375" y="0"/>
                  </a:cxn>
                  <a:cxn ang="0">
                    <a:pos x="127000" y="22225"/>
                  </a:cxn>
                  <a:cxn ang="0">
                    <a:pos x="136525" y="111125"/>
                  </a:cxn>
                  <a:cxn ang="0">
                    <a:pos x="104775" y="136525"/>
                  </a:cxn>
                  <a:cxn ang="0">
                    <a:pos x="82550" y="158750"/>
                  </a:cxn>
                  <a:cxn ang="0">
                    <a:pos x="73025" y="158750"/>
                  </a:cxn>
                  <a:cxn ang="0">
                    <a:pos x="73025" y="158750"/>
                  </a:cxn>
                  <a:cxn ang="0">
                    <a:pos x="73025" y="158750"/>
                  </a:cxn>
                  <a:cxn ang="0">
                    <a:pos x="50800" y="136525"/>
                  </a:cxn>
                  <a:cxn ang="0">
                    <a:pos x="19050" y="111125"/>
                  </a:cxn>
                  <a:cxn ang="0">
                    <a:pos x="28575" y="22225"/>
                  </a:cxn>
                  <a:cxn ang="0">
                    <a:pos x="79375" y="0"/>
                  </a:cxn>
                  <a:cxn ang="0">
                    <a:pos x="79375" y="34925"/>
                  </a:cxn>
                  <a:cxn ang="0">
                    <a:pos x="79375" y="34925"/>
                  </a:cxn>
                  <a:cxn ang="0">
                    <a:pos x="101600" y="44450"/>
                  </a:cxn>
                  <a:cxn ang="0">
                    <a:pos x="114300" y="69850"/>
                  </a:cxn>
                  <a:cxn ang="0">
                    <a:pos x="101600" y="95250"/>
                  </a:cxn>
                  <a:cxn ang="0">
                    <a:pos x="79375" y="104775"/>
                  </a:cxn>
                  <a:cxn ang="0">
                    <a:pos x="53975" y="95250"/>
                  </a:cxn>
                  <a:cxn ang="0">
                    <a:pos x="41275" y="69850"/>
                  </a:cxn>
                  <a:cxn ang="0">
                    <a:pos x="53975" y="44450"/>
                  </a:cxn>
                  <a:cxn ang="0">
                    <a:pos x="79375" y="34925"/>
                  </a:cxn>
                  <a:cxn ang="0">
                    <a:pos x="98425" y="50800"/>
                  </a:cxn>
                  <a:cxn ang="0">
                    <a:pos x="98425" y="50800"/>
                  </a:cxn>
                  <a:cxn ang="0">
                    <a:pos x="79375" y="41275"/>
                  </a:cxn>
                  <a:cxn ang="0">
                    <a:pos x="57150" y="50800"/>
                  </a:cxn>
                  <a:cxn ang="0">
                    <a:pos x="50800" y="69850"/>
                  </a:cxn>
                  <a:cxn ang="0">
                    <a:pos x="57150" y="88900"/>
                  </a:cxn>
                  <a:cxn ang="0">
                    <a:pos x="79375" y="98425"/>
                  </a:cxn>
                  <a:cxn ang="0">
                    <a:pos x="98425" y="88900"/>
                  </a:cxn>
                  <a:cxn ang="0">
                    <a:pos x="104775" y="69850"/>
                  </a:cxn>
                  <a:cxn ang="0">
                    <a:pos x="98425" y="50800"/>
                  </a:cxn>
                  <a:cxn ang="0">
                    <a:pos x="117475" y="28575"/>
                  </a:cxn>
                  <a:cxn ang="0">
                    <a:pos x="117475" y="28575"/>
                  </a:cxn>
                  <a:cxn ang="0">
                    <a:pos x="79375" y="12700"/>
                  </a:cxn>
                  <a:cxn ang="0">
                    <a:pos x="38100" y="28575"/>
                  </a:cxn>
                  <a:cxn ang="0">
                    <a:pos x="28575" y="104775"/>
                  </a:cxn>
                  <a:cxn ang="0">
                    <a:pos x="57150" y="123825"/>
                  </a:cxn>
                  <a:cxn ang="0">
                    <a:pos x="60325" y="127000"/>
                  </a:cxn>
                  <a:cxn ang="0">
                    <a:pos x="79375" y="146050"/>
                  </a:cxn>
                  <a:cxn ang="0">
                    <a:pos x="95250" y="127000"/>
                  </a:cxn>
                  <a:cxn ang="0">
                    <a:pos x="98425" y="123825"/>
                  </a:cxn>
                  <a:cxn ang="0">
                    <a:pos x="127000" y="104775"/>
                  </a:cxn>
                  <a:cxn ang="0">
                    <a:pos x="117475" y="28575"/>
                  </a:cxn>
                </a:cxnLst>
                <a:rect l="0" t="0" r="0" b="0"/>
                <a:pathLst>
                  <a:path w="49" h="51">
                    <a:moveTo>
                      <a:pt x="25" y="0"/>
                    </a:moveTo>
                    <a:cubicBezTo>
                      <a:pt x="31" y="0"/>
                      <a:pt x="36" y="3"/>
                      <a:pt x="40" y="7"/>
                    </a:cubicBezTo>
                    <a:cubicBezTo>
                      <a:pt x="48" y="14"/>
                      <a:pt x="49" y="26"/>
                      <a:pt x="43" y="35"/>
                    </a:cubicBezTo>
                    <a:cubicBezTo>
                      <a:pt x="40" y="38"/>
                      <a:pt x="37" y="41"/>
                      <a:pt x="33" y="43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5" y="51"/>
                      <a:pt x="24" y="51"/>
                      <a:pt x="23" y="50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2" y="41"/>
                      <a:pt x="9" y="38"/>
                      <a:pt x="6" y="35"/>
                    </a:cubicBezTo>
                    <a:cubicBezTo>
                      <a:pt x="0" y="26"/>
                      <a:pt x="1" y="14"/>
                      <a:pt x="9" y="7"/>
                    </a:cubicBezTo>
                    <a:cubicBezTo>
                      <a:pt x="13" y="3"/>
                      <a:pt x="18" y="0"/>
                      <a:pt x="25" y="0"/>
                    </a:cubicBezTo>
                    <a:close/>
                    <a:moveTo>
                      <a:pt x="25" y="11"/>
                    </a:moveTo>
                    <a:cubicBezTo>
                      <a:pt x="25" y="11"/>
                      <a:pt x="25" y="11"/>
                      <a:pt x="25" y="11"/>
                    </a:cubicBezTo>
                    <a:cubicBezTo>
                      <a:pt x="28" y="11"/>
                      <a:pt x="30" y="12"/>
                      <a:pt x="32" y="14"/>
                    </a:cubicBezTo>
                    <a:cubicBezTo>
                      <a:pt x="34" y="16"/>
                      <a:pt x="36" y="19"/>
                      <a:pt x="36" y="22"/>
                    </a:cubicBezTo>
                    <a:cubicBezTo>
                      <a:pt x="36" y="25"/>
                      <a:pt x="34" y="28"/>
                      <a:pt x="32" y="30"/>
                    </a:cubicBezTo>
                    <a:cubicBezTo>
                      <a:pt x="30" y="32"/>
                      <a:pt x="28" y="33"/>
                      <a:pt x="25" y="33"/>
                    </a:cubicBezTo>
                    <a:cubicBezTo>
                      <a:pt x="21" y="33"/>
                      <a:pt x="19" y="32"/>
                      <a:pt x="17" y="30"/>
                    </a:cubicBezTo>
                    <a:cubicBezTo>
                      <a:pt x="15" y="28"/>
                      <a:pt x="13" y="25"/>
                      <a:pt x="13" y="22"/>
                    </a:cubicBezTo>
                    <a:cubicBezTo>
                      <a:pt x="13" y="19"/>
                      <a:pt x="15" y="16"/>
                      <a:pt x="17" y="14"/>
                    </a:cubicBezTo>
                    <a:cubicBezTo>
                      <a:pt x="19" y="12"/>
                      <a:pt x="21" y="11"/>
                      <a:pt x="25" y="11"/>
                    </a:cubicBezTo>
                    <a:close/>
                    <a:moveTo>
                      <a:pt x="31" y="16"/>
                    </a:moveTo>
                    <a:cubicBezTo>
                      <a:pt x="31" y="16"/>
                      <a:pt x="31" y="16"/>
                      <a:pt x="31" y="16"/>
                    </a:cubicBezTo>
                    <a:cubicBezTo>
                      <a:pt x="29" y="14"/>
                      <a:pt x="27" y="13"/>
                      <a:pt x="25" y="13"/>
                    </a:cubicBezTo>
                    <a:cubicBezTo>
                      <a:pt x="22" y="13"/>
                      <a:pt x="20" y="14"/>
                      <a:pt x="18" y="16"/>
                    </a:cubicBezTo>
                    <a:cubicBezTo>
                      <a:pt x="17" y="18"/>
                      <a:pt x="16" y="20"/>
                      <a:pt x="16" y="22"/>
                    </a:cubicBezTo>
                    <a:cubicBezTo>
                      <a:pt x="16" y="25"/>
                      <a:pt x="17" y="27"/>
                      <a:pt x="18" y="28"/>
                    </a:cubicBezTo>
                    <a:cubicBezTo>
                      <a:pt x="20" y="30"/>
                      <a:pt x="22" y="31"/>
                      <a:pt x="25" y="31"/>
                    </a:cubicBezTo>
                    <a:cubicBezTo>
                      <a:pt x="27" y="31"/>
                      <a:pt x="29" y="30"/>
                      <a:pt x="31" y="28"/>
                    </a:cubicBezTo>
                    <a:cubicBezTo>
                      <a:pt x="32" y="27"/>
                      <a:pt x="33" y="25"/>
                      <a:pt x="33" y="22"/>
                    </a:cubicBezTo>
                    <a:cubicBezTo>
                      <a:pt x="33" y="20"/>
                      <a:pt x="32" y="18"/>
                      <a:pt x="31" y="16"/>
                    </a:cubicBezTo>
                    <a:close/>
                    <a:moveTo>
                      <a:pt x="37" y="9"/>
                    </a:moveTo>
                    <a:cubicBezTo>
                      <a:pt x="37" y="9"/>
                      <a:pt x="37" y="9"/>
                      <a:pt x="37" y="9"/>
                    </a:cubicBezTo>
                    <a:cubicBezTo>
                      <a:pt x="34" y="6"/>
                      <a:pt x="30" y="4"/>
                      <a:pt x="25" y="4"/>
                    </a:cubicBezTo>
                    <a:cubicBezTo>
                      <a:pt x="19" y="4"/>
                      <a:pt x="15" y="6"/>
                      <a:pt x="12" y="9"/>
                    </a:cubicBezTo>
                    <a:cubicBezTo>
                      <a:pt x="5" y="16"/>
                      <a:pt x="5" y="25"/>
                      <a:pt x="9" y="33"/>
                    </a:cubicBezTo>
                    <a:cubicBezTo>
                      <a:pt x="12" y="36"/>
                      <a:pt x="14" y="38"/>
                      <a:pt x="18" y="39"/>
                    </a:cubicBezTo>
                    <a:cubicBezTo>
                      <a:pt x="18" y="39"/>
                      <a:pt x="18" y="39"/>
                      <a:pt x="19" y="40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35" y="38"/>
                      <a:pt x="37" y="36"/>
                      <a:pt x="40" y="33"/>
                    </a:cubicBezTo>
                    <a:cubicBezTo>
                      <a:pt x="44" y="25"/>
                      <a:pt x="44" y="16"/>
                      <a:pt x="37" y="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lIns="19050" tIns="19050" rIns="19050" bIns="19050" anchor="ctr">
                <a:noAutofit/>
              </a:bodyPr>
              <a:lstStyle/>
              <a:p>
                <a:pPr lvl="0" algn="ctr" defTabSz="228600" fontAlgn="base" hangingPunct="0">
                  <a:buClrTx/>
                  <a:buSzTx/>
                  <a:buFontTx/>
                  <a:defRPr/>
                </a:pPr>
                <a:endParaRPr lang="en-US" sz="1600" noProof="0">
                  <a:ln>
                    <a:noFill/>
                  </a:ln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84" name="Freeform 160"/>
              <p:cNvSpPr>
                <a:spLocks noEditPoint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9951" y="4695"/>
                <a:ext cx="441" cy="511"/>
              </a:xfrm>
              <a:custGeom>
                <a:avLst/>
                <a:gdLst/>
                <a:ahLst/>
                <a:cxnLst>
                  <a:cxn ang="0">
                    <a:pos x="121934" y="104775"/>
                  </a:cxn>
                  <a:cxn ang="0">
                    <a:pos x="141187" y="114300"/>
                  </a:cxn>
                  <a:cxn ang="0">
                    <a:pos x="141187" y="114300"/>
                  </a:cxn>
                  <a:cxn ang="0">
                    <a:pos x="150813" y="133350"/>
                  </a:cxn>
                  <a:cxn ang="0">
                    <a:pos x="121934" y="161925"/>
                  </a:cxn>
                  <a:cxn ang="0">
                    <a:pos x="93055" y="133350"/>
                  </a:cxn>
                  <a:cxn ang="0">
                    <a:pos x="96264" y="123825"/>
                  </a:cxn>
                  <a:cxn ang="0">
                    <a:pos x="67385" y="107950"/>
                  </a:cxn>
                  <a:cxn ang="0">
                    <a:pos x="64176" y="107950"/>
                  </a:cxn>
                  <a:cxn ang="0">
                    <a:pos x="64176" y="107950"/>
                  </a:cxn>
                  <a:cxn ang="0">
                    <a:pos x="38505" y="117475"/>
                  </a:cxn>
                  <a:cxn ang="0">
                    <a:pos x="0" y="82550"/>
                  </a:cxn>
                  <a:cxn ang="0">
                    <a:pos x="38505" y="44450"/>
                  </a:cxn>
                  <a:cxn ang="0">
                    <a:pos x="64176" y="53975"/>
                  </a:cxn>
                  <a:cxn ang="0">
                    <a:pos x="64176" y="53975"/>
                  </a:cxn>
                  <a:cxn ang="0">
                    <a:pos x="64176" y="53975"/>
                  </a:cxn>
                  <a:cxn ang="0">
                    <a:pos x="67385" y="57150"/>
                  </a:cxn>
                  <a:cxn ang="0">
                    <a:pos x="96264" y="38100"/>
                  </a:cxn>
                  <a:cxn ang="0">
                    <a:pos x="93055" y="28575"/>
                  </a:cxn>
                  <a:cxn ang="0">
                    <a:pos x="121934" y="0"/>
                  </a:cxn>
                  <a:cxn ang="0">
                    <a:pos x="150813" y="28575"/>
                  </a:cxn>
                  <a:cxn ang="0">
                    <a:pos x="121934" y="57150"/>
                  </a:cxn>
                  <a:cxn ang="0">
                    <a:pos x="102681" y="47625"/>
                  </a:cxn>
                  <a:cxn ang="0">
                    <a:pos x="102681" y="47625"/>
                  </a:cxn>
                  <a:cxn ang="0">
                    <a:pos x="73802" y="66675"/>
                  </a:cxn>
                  <a:cxn ang="0">
                    <a:pos x="77011" y="82550"/>
                  </a:cxn>
                  <a:cxn ang="0">
                    <a:pos x="73802" y="95250"/>
                  </a:cxn>
                  <a:cxn ang="0">
                    <a:pos x="102681" y="114300"/>
                  </a:cxn>
                  <a:cxn ang="0">
                    <a:pos x="102681" y="114300"/>
                  </a:cxn>
                  <a:cxn ang="0">
                    <a:pos x="102681" y="114300"/>
                  </a:cxn>
                  <a:cxn ang="0">
                    <a:pos x="102681" y="114300"/>
                  </a:cxn>
                  <a:cxn ang="0">
                    <a:pos x="121934" y="104775"/>
                  </a:cxn>
                  <a:cxn ang="0">
                    <a:pos x="134769" y="120650"/>
                  </a:cxn>
                  <a:cxn ang="0">
                    <a:pos x="134769" y="120650"/>
                  </a:cxn>
                  <a:cxn ang="0">
                    <a:pos x="121934" y="117475"/>
                  </a:cxn>
                  <a:cxn ang="0">
                    <a:pos x="112308" y="120650"/>
                  </a:cxn>
                  <a:cxn ang="0">
                    <a:pos x="112308" y="120650"/>
                  </a:cxn>
                  <a:cxn ang="0">
                    <a:pos x="105890" y="133350"/>
                  </a:cxn>
                  <a:cxn ang="0">
                    <a:pos x="121934" y="149225"/>
                  </a:cxn>
                  <a:cxn ang="0">
                    <a:pos x="137978" y="133350"/>
                  </a:cxn>
                  <a:cxn ang="0">
                    <a:pos x="134769" y="120650"/>
                  </a:cxn>
                  <a:cxn ang="0">
                    <a:pos x="134769" y="120650"/>
                  </a:cxn>
                  <a:cxn ang="0">
                    <a:pos x="54549" y="63500"/>
                  </a:cxn>
                  <a:cxn ang="0">
                    <a:pos x="54549" y="63500"/>
                  </a:cxn>
                  <a:cxn ang="0">
                    <a:pos x="38505" y="57150"/>
                  </a:cxn>
                  <a:cxn ang="0">
                    <a:pos x="12835" y="82550"/>
                  </a:cxn>
                  <a:cxn ang="0">
                    <a:pos x="38505" y="107950"/>
                  </a:cxn>
                  <a:cxn ang="0">
                    <a:pos x="54549" y="98425"/>
                  </a:cxn>
                  <a:cxn ang="0">
                    <a:pos x="54549" y="98425"/>
                  </a:cxn>
                  <a:cxn ang="0">
                    <a:pos x="64176" y="82550"/>
                  </a:cxn>
                  <a:cxn ang="0">
                    <a:pos x="54549" y="63500"/>
                  </a:cxn>
                  <a:cxn ang="0">
                    <a:pos x="54549" y="63500"/>
                  </a:cxn>
                  <a:cxn ang="0">
                    <a:pos x="121934" y="12700"/>
                  </a:cxn>
                  <a:cxn ang="0">
                    <a:pos x="121934" y="12700"/>
                  </a:cxn>
                  <a:cxn ang="0">
                    <a:pos x="105890" y="28575"/>
                  </a:cxn>
                  <a:cxn ang="0">
                    <a:pos x="109099" y="38100"/>
                  </a:cxn>
                  <a:cxn ang="0">
                    <a:pos x="109099" y="38100"/>
                  </a:cxn>
                  <a:cxn ang="0">
                    <a:pos x="112308" y="41275"/>
                  </a:cxn>
                  <a:cxn ang="0">
                    <a:pos x="112308" y="41275"/>
                  </a:cxn>
                  <a:cxn ang="0">
                    <a:pos x="121934" y="44450"/>
                  </a:cxn>
                  <a:cxn ang="0">
                    <a:pos x="137978" y="28575"/>
                  </a:cxn>
                  <a:cxn ang="0">
                    <a:pos x="121934" y="12700"/>
                  </a:cxn>
                </a:cxnLst>
                <a:rect l="0" t="0" r="0" b="0"/>
                <a:pathLst>
                  <a:path w="47" h="51">
                    <a:moveTo>
                      <a:pt x="38" y="33"/>
                    </a:moveTo>
                    <a:cubicBezTo>
                      <a:pt x="41" y="33"/>
                      <a:pt x="43" y="34"/>
                      <a:pt x="44" y="36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46" y="37"/>
                      <a:pt x="47" y="40"/>
                      <a:pt x="47" y="42"/>
                    </a:cubicBezTo>
                    <a:cubicBezTo>
                      <a:pt x="47" y="47"/>
                      <a:pt x="43" y="51"/>
                      <a:pt x="38" y="51"/>
                    </a:cubicBezTo>
                    <a:cubicBezTo>
                      <a:pt x="33" y="51"/>
                      <a:pt x="29" y="47"/>
                      <a:pt x="29" y="42"/>
                    </a:cubicBezTo>
                    <a:cubicBezTo>
                      <a:pt x="29" y="41"/>
                      <a:pt x="30" y="40"/>
                      <a:pt x="30" y="39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1" y="34"/>
                      <a:pt x="20" y="34"/>
                      <a:pt x="20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18" y="36"/>
                      <a:pt x="15" y="37"/>
                      <a:pt x="12" y="37"/>
                    </a:cubicBezTo>
                    <a:cubicBezTo>
                      <a:pt x="5" y="37"/>
                      <a:pt x="0" y="32"/>
                      <a:pt x="0" y="26"/>
                    </a:cubicBezTo>
                    <a:cubicBezTo>
                      <a:pt x="0" y="19"/>
                      <a:pt x="5" y="14"/>
                      <a:pt x="12" y="14"/>
                    </a:cubicBezTo>
                    <a:cubicBezTo>
                      <a:pt x="15" y="14"/>
                      <a:pt x="18" y="15"/>
                      <a:pt x="20" y="17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0" y="17"/>
                      <a:pt x="21" y="17"/>
                      <a:pt x="21" y="18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11"/>
                      <a:pt x="29" y="10"/>
                      <a:pt x="29" y="9"/>
                    </a:cubicBezTo>
                    <a:cubicBezTo>
                      <a:pt x="29" y="4"/>
                      <a:pt x="33" y="0"/>
                      <a:pt x="38" y="0"/>
                    </a:cubicBezTo>
                    <a:cubicBezTo>
                      <a:pt x="43" y="0"/>
                      <a:pt x="47" y="4"/>
                      <a:pt x="47" y="9"/>
                    </a:cubicBezTo>
                    <a:cubicBezTo>
                      <a:pt x="47" y="14"/>
                      <a:pt x="43" y="18"/>
                      <a:pt x="38" y="18"/>
                    </a:cubicBezTo>
                    <a:cubicBezTo>
                      <a:pt x="36" y="18"/>
                      <a:pt x="34" y="17"/>
                      <a:pt x="32" y="1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2"/>
                      <a:pt x="24" y="24"/>
                      <a:pt x="24" y="26"/>
                    </a:cubicBezTo>
                    <a:cubicBezTo>
                      <a:pt x="24" y="27"/>
                      <a:pt x="23" y="29"/>
                      <a:pt x="23" y="30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4" y="34"/>
                      <a:pt x="36" y="33"/>
                      <a:pt x="38" y="33"/>
                    </a:cubicBezTo>
                    <a:close/>
                    <a:moveTo>
                      <a:pt x="42" y="38"/>
                    </a:moveTo>
                    <a:cubicBezTo>
                      <a:pt x="42" y="38"/>
                      <a:pt x="42" y="38"/>
                      <a:pt x="42" y="38"/>
                    </a:cubicBezTo>
                    <a:cubicBezTo>
                      <a:pt x="41" y="38"/>
                      <a:pt x="40" y="37"/>
                      <a:pt x="38" y="37"/>
                    </a:cubicBezTo>
                    <a:cubicBezTo>
                      <a:pt x="37" y="37"/>
                      <a:pt x="36" y="38"/>
                      <a:pt x="35" y="38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4" y="39"/>
                      <a:pt x="33" y="41"/>
                      <a:pt x="33" y="42"/>
                    </a:cubicBezTo>
                    <a:cubicBezTo>
                      <a:pt x="33" y="45"/>
                      <a:pt x="36" y="47"/>
                      <a:pt x="38" y="47"/>
                    </a:cubicBezTo>
                    <a:cubicBezTo>
                      <a:pt x="41" y="47"/>
                      <a:pt x="43" y="45"/>
                      <a:pt x="43" y="42"/>
                    </a:cubicBezTo>
                    <a:cubicBezTo>
                      <a:pt x="43" y="41"/>
                      <a:pt x="43" y="39"/>
                      <a:pt x="42" y="38"/>
                    </a:cubicBezTo>
                    <a:cubicBezTo>
                      <a:pt x="42" y="38"/>
                      <a:pt x="42" y="38"/>
                      <a:pt x="42" y="38"/>
                    </a:cubicBezTo>
                    <a:close/>
                    <a:moveTo>
                      <a:pt x="17" y="20"/>
                    </a:moveTo>
                    <a:cubicBezTo>
                      <a:pt x="17" y="20"/>
                      <a:pt x="17" y="20"/>
                      <a:pt x="17" y="20"/>
                    </a:cubicBezTo>
                    <a:cubicBezTo>
                      <a:pt x="16" y="18"/>
                      <a:pt x="14" y="18"/>
                      <a:pt x="12" y="18"/>
                    </a:cubicBezTo>
                    <a:cubicBezTo>
                      <a:pt x="7" y="18"/>
                      <a:pt x="4" y="21"/>
                      <a:pt x="4" y="26"/>
                    </a:cubicBezTo>
                    <a:cubicBezTo>
                      <a:pt x="4" y="30"/>
                      <a:pt x="7" y="34"/>
                      <a:pt x="12" y="34"/>
                    </a:cubicBezTo>
                    <a:cubicBezTo>
                      <a:pt x="14" y="34"/>
                      <a:pt x="16" y="33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9" y="30"/>
                      <a:pt x="20" y="28"/>
                      <a:pt x="20" y="26"/>
                    </a:cubicBezTo>
                    <a:cubicBezTo>
                      <a:pt x="20" y="23"/>
                      <a:pt x="19" y="21"/>
                      <a:pt x="17" y="20"/>
                    </a:cubicBezTo>
                    <a:cubicBezTo>
                      <a:pt x="17" y="20"/>
                      <a:pt x="17" y="20"/>
                      <a:pt x="17" y="20"/>
                    </a:cubicBezTo>
                    <a:close/>
                    <a:moveTo>
                      <a:pt x="38" y="4"/>
                    </a:moveTo>
                    <a:cubicBezTo>
                      <a:pt x="38" y="4"/>
                      <a:pt x="38" y="4"/>
                      <a:pt x="38" y="4"/>
                    </a:cubicBezTo>
                    <a:cubicBezTo>
                      <a:pt x="36" y="4"/>
                      <a:pt x="33" y="7"/>
                      <a:pt x="33" y="9"/>
                    </a:cubicBezTo>
                    <a:cubicBezTo>
                      <a:pt x="33" y="10"/>
                      <a:pt x="34" y="11"/>
                      <a:pt x="34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2"/>
                      <a:pt x="34" y="12"/>
                      <a:pt x="35" y="13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6" y="14"/>
                      <a:pt x="37" y="14"/>
                      <a:pt x="38" y="14"/>
                    </a:cubicBezTo>
                    <a:cubicBezTo>
                      <a:pt x="41" y="14"/>
                      <a:pt x="43" y="12"/>
                      <a:pt x="43" y="9"/>
                    </a:cubicBezTo>
                    <a:cubicBezTo>
                      <a:pt x="43" y="7"/>
                      <a:pt x="41" y="4"/>
                      <a:pt x="38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lIns="19050" tIns="19050" rIns="19050" bIns="19050" anchor="ctr">
                <a:noAutofit/>
              </a:bodyPr>
              <a:lstStyle/>
              <a:p>
                <a:pPr lvl="0" algn="ctr" defTabSz="228600" fontAlgn="base" hangingPunct="0">
                  <a:buClrTx/>
                  <a:buSzTx/>
                  <a:buFontTx/>
                  <a:defRPr/>
                </a:pPr>
                <a:endParaRPr lang="en-US" sz="1600" noProof="0">
                  <a:ln>
                    <a:noFill/>
                  </a:ln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85" name="Freeform 410"/>
              <p:cNvSpPr>
                <a:spLocks noEditPoint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9846" y="7104"/>
                <a:ext cx="546" cy="465"/>
              </a:xfrm>
              <a:custGeom>
                <a:avLst/>
                <a:gdLst>
                  <a:gd name="T0" fmla="*/ 5 w 122"/>
                  <a:gd name="T1" fmla="*/ 99 h 104"/>
                  <a:gd name="T2" fmla="*/ 10 w 122"/>
                  <a:gd name="T3" fmla="*/ 104 h 104"/>
                  <a:gd name="T4" fmla="*/ 32 w 122"/>
                  <a:gd name="T5" fmla="*/ 104 h 104"/>
                  <a:gd name="T6" fmla="*/ 32 w 122"/>
                  <a:gd name="T7" fmla="*/ 57 h 104"/>
                  <a:gd name="T8" fmla="*/ 5 w 122"/>
                  <a:gd name="T9" fmla="*/ 84 h 104"/>
                  <a:gd name="T10" fmla="*/ 5 w 122"/>
                  <a:gd name="T11" fmla="*/ 99 h 104"/>
                  <a:gd name="T12" fmla="*/ 43 w 122"/>
                  <a:gd name="T13" fmla="*/ 68 h 104"/>
                  <a:gd name="T14" fmla="*/ 43 w 122"/>
                  <a:gd name="T15" fmla="*/ 104 h 104"/>
                  <a:gd name="T16" fmla="*/ 71 w 122"/>
                  <a:gd name="T17" fmla="*/ 104 h 104"/>
                  <a:gd name="T18" fmla="*/ 71 w 122"/>
                  <a:gd name="T19" fmla="*/ 71 h 104"/>
                  <a:gd name="T20" fmla="*/ 59 w 122"/>
                  <a:gd name="T21" fmla="*/ 83 h 104"/>
                  <a:gd name="T22" fmla="*/ 43 w 122"/>
                  <a:gd name="T23" fmla="*/ 68 h 104"/>
                  <a:gd name="T24" fmla="*/ 81 w 122"/>
                  <a:gd name="T25" fmla="*/ 60 h 104"/>
                  <a:gd name="T26" fmla="*/ 81 w 122"/>
                  <a:gd name="T27" fmla="*/ 104 h 104"/>
                  <a:gd name="T28" fmla="*/ 104 w 122"/>
                  <a:gd name="T29" fmla="*/ 104 h 104"/>
                  <a:gd name="T30" fmla="*/ 109 w 122"/>
                  <a:gd name="T31" fmla="*/ 99 h 104"/>
                  <a:gd name="T32" fmla="*/ 109 w 122"/>
                  <a:gd name="T33" fmla="*/ 33 h 104"/>
                  <a:gd name="T34" fmla="*/ 85 w 122"/>
                  <a:gd name="T35" fmla="*/ 57 h 104"/>
                  <a:gd name="T36" fmla="*/ 81 w 122"/>
                  <a:gd name="T37" fmla="*/ 60 h 104"/>
                  <a:gd name="T38" fmla="*/ 98 w 122"/>
                  <a:gd name="T39" fmla="*/ 2 h 104"/>
                  <a:gd name="T40" fmla="*/ 93 w 122"/>
                  <a:gd name="T41" fmla="*/ 7 h 104"/>
                  <a:gd name="T42" fmla="*/ 99 w 122"/>
                  <a:gd name="T43" fmla="*/ 12 h 104"/>
                  <a:gd name="T44" fmla="*/ 104 w 122"/>
                  <a:gd name="T45" fmla="*/ 11 h 104"/>
                  <a:gd name="T46" fmla="*/ 59 w 122"/>
                  <a:gd name="T47" fmla="*/ 57 h 104"/>
                  <a:gd name="T48" fmla="*/ 32 w 122"/>
                  <a:gd name="T49" fmla="*/ 30 h 104"/>
                  <a:gd name="T50" fmla="*/ 2 w 122"/>
                  <a:gd name="T51" fmla="*/ 61 h 104"/>
                  <a:gd name="T52" fmla="*/ 2 w 122"/>
                  <a:gd name="T53" fmla="*/ 68 h 104"/>
                  <a:gd name="T54" fmla="*/ 8 w 122"/>
                  <a:gd name="T55" fmla="*/ 68 h 104"/>
                  <a:gd name="T56" fmla="*/ 32 w 122"/>
                  <a:gd name="T57" fmla="*/ 44 h 104"/>
                  <a:gd name="T58" fmla="*/ 59 w 122"/>
                  <a:gd name="T59" fmla="*/ 70 h 104"/>
                  <a:gd name="T60" fmla="*/ 111 w 122"/>
                  <a:gd name="T61" fmla="*/ 18 h 104"/>
                  <a:gd name="T62" fmla="*/ 110 w 122"/>
                  <a:gd name="T63" fmla="*/ 24 h 104"/>
                  <a:gd name="T64" fmla="*/ 115 w 122"/>
                  <a:gd name="T65" fmla="*/ 29 h 104"/>
                  <a:gd name="T66" fmla="*/ 115 w 122"/>
                  <a:gd name="T67" fmla="*/ 29 h 104"/>
                  <a:gd name="T68" fmla="*/ 120 w 122"/>
                  <a:gd name="T69" fmla="*/ 24 h 104"/>
                  <a:gd name="T70" fmla="*/ 122 w 122"/>
                  <a:gd name="T71" fmla="*/ 0 h 104"/>
                  <a:gd name="T72" fmla="*/ 98 w 122"/>
                  <a:gd name="T73" fmla="*/ 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2" h="104">
                    <a:moveTo>
                      <a:pt x="5" y="99"/>
                    </a:moveTo>
                    <a:cubicBezTo>
                      <a:pt x="5" y="102"/>
                      <a:pt x="7" y="104"/>
                      <a:pt x="10" y="104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2" y="57"/>
                      <a:pt x="32" y="57"/>
                      <a:pt x="32" y="57"/>
                    </a:cubicBezTo>
                    <a:cubicBezTo>
                      <a:pt x="5" y="84"/>
                      <a:pt x="5" y="84"/>
                      <a:pt x="5" y="84"/>
                    </a:cubicBezTo>
                    <a:lnTo>
                      <a:pt x="5" y="99"/>
                    </a:lnTo>
                    <a:close/>
                    <a:moveTo>
                      <a:pt x="43" y="68"/>
                    </a:moveTo>
                    <a:cubicBezTo>
                      <a:pt x="43" y="104"/>
                      <a:pt x="43" y="104"/>
                      <a:pt x="43" y="104"/>
                    </a:cubicBezTo>
                    <a:cubicBezTo>
                      <a:pt x="71" y="104"/>
                      <a:pt x="71" y="104"/>
                      <a:pt x="71" y="104"/>
                    </a:cubicBezTo>
                    <a:cubicBezTo>
                      <a:pt x="71" y="71"/>
                      <a:pt x="71" y="71"/>
                      <a:pt x="71" y="71"/>
                    </a:cubicBezTo>
                    <a:cubicBezTo>
                      <a:pt x="59" y="83"/>
                      <a:pt x="59" y="83"/>
                      <a:pt x="59" y="83"/>
                    </a:cubicBezTo>
                    <a:lnTo>
                      <a:pt x="43" y="68"/>
                    </a:lnTo>
                    <a:close/>
                    <a:moveTo>
                      <a:pt x="81" y="60"/>
                    </a:moveTo>
                    <a:cubicBezTo>
                      <a:pt x="81" y="104"/>
                      <a:pt x="81" y="104"/>
                      <a:pt x="81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7" y="104"/>
                      <a:pt x="109" y="102"/>
                      <a:pt x="109" y="99"/>
                    </a:cubicBezTo>
                    <a:cubicBezTo>
                      <a:pt x="109" y="33"/>
                      <a:pt x="109" y="33"/>
                      <a:pt x="109" y="33"/>
                    </a:cubicBezTo>
                    <a:cubicBezTo>
                      <a:pt x="85" y="57"/>
                      <a:pt x="85" y="57"/>
                      <a:pt x="85" y="57"/>
                    </a:cubicBezTo>
                    <a:lnTo>
                      <a:pt x="81" y="60"/>
                    </a:lnTo>
                    <a:close/>
                    <a:moveTo>
                      <a:pt x="98" y="2"/>
                    </a:moveTo>
                    <a:cubicBezTo>
                      <a:pt x="95" y="2"/>
                      <a:pt x="93" y="5"/>
                      <a:pt x="93" y="7"/>
                    </a:cubicBezTo>
                    <a:cubicBezTo>
                      <a:pt x="94" y="10"/>
                      <a:pt x="96" y="12"/>
                      <a:pt x="99" y="12"/>
                    </a:cubicBezTo>
                    <a:cubicBezTo>
                      <a:pt x="104" y="11"/>
                      <a:pt x="104" y="11"/>
                      <a:pt x="104" y="11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32" y="30"/>
                      <a:pt x="32" y="30"/>
                      <a:pt x="32" y="30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0" y="63"/>
                      <a:pt x="0" y="66"/>
                      <a:pt x="2" y="68"/>
                    </a:cubicBezTo>
                    <a:cubicBezTo>
                      <a:pt x="3" y="70"/>
                      <a:pt x="7" y="70"/>
                      <a:pt x="8" y="68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0" y="24"/>
                      <a:pt x="110" y="24"/>
                      <a:pt x="110" y="24"/>
                    </a:cubicBezTo>
                    <a:cubicBezTo>
                      <a:pt x="110" y="26"/>
                      <a:pt x="112" y="29"/>
                      <a:pt x="115" y="29"/>
                    </a:cubicBezTo>
                    <a:cubicBezTo>
                      <a:pt x="115" y="29"/>
                      <a:pt x="115" y="29"/>
                      <a:pt x="115" y="29"/>
                    </a:cubicBezTo>
                    <a:cubicBezTo>
                      <a:pt x="118" y="29"/>
                      <a:pt x="120" y="27"/>
                      <a:pt x="120" y="24"/>
                    </a:cubicBezTo>
                    <a:cubicBezTo>
                      <a:pt x="122" y="0"/>
                      <a:pt x="122" y="0"/>
                      <a:pt x="122" y="0"/>
                    </a:cubicBezTo>
                    <a:lnTo>
                      <a:pt x="98" y="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>
                  <a:cs typeface="+mn-ea"/>
                  <a:sym typeface="+mn-lt"/>
                </a:endParaRPr>
              </a:p>
            </p:txBody>
          </p:sp>
        </p:grpSp>
        <p:cxnSp>
          <p:nvCxnSpPr>
            <p:cNvPr id="32" name="直接连接符 31"/>
            <p:cNvCxnSpPr/>
            <p:nvPr>
              <p:custDataLst>
                <p:tags r:id="rId15"/>
              </p:custDataLst>
            </p:nvPr>
          </p:nvCxnSpPr>
          <p:spPr>
            <a:xfrm flipH="1">
              <a:off x="11051" y="4824"/>
              <a:ext cx="72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59"/>
            <p:cNvSpPr txBox="1"/>
            <p:nvPr>
              <p:custDataLst>
                <p:tags r:id="rId16"/>
              </p:custDataLst>
            </p:nvPr>
          </p:nvSpPr>
          <p:spPr>
            <a:xfrm>
              <a:off x="12173" y="4592"/>
              <a:ext cx="4042" cy="176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defTabSz="1219200">
                <a:lnSpc>
                  <a:spcPct val="150000"/>
                </a:lnSpc>
                <a:spcBef>
                  <a:spcPts val="20"/>
                </a:spcBef>
                <a:spcAft>
                  <a:spcPts val="0"/>
                </a:spcAft>
                <a:defRPr/>
              </a:pPr>
              <a:r>
                <a:rPr lang="zh-CN" sz="1600" dirty="0">
                  <a:cs typeface="+mn-ea"/>
                  <a:sym typeface="+mn-lt"/>
                </a:rPr>
                <a:t>装置的光信号可见度暗处20m内可见</a:t>
              </a:r>
              <a:endParaRPr lang="zh-CN" sz="1600" dirty="0">
                <a:cs typeface="+mn-ea"/>
                <a:sym typeface="+mn-lt"/>
              </a:endParaRPr>
            </a:p>
            <a:p>
              <a:pPr algn="l" defTabSz="1219200">
                <a:lnSpc>
                  <a:spcPct val="150000"/>
                </a:lnSpc>
                <a:spcBef>
                  <a:spcPts val="20"/>
                </a:spcBef>
                <a:spcAft>
                  <a:spcPts val="0"/>
                </a:spcAft>
                <a:defRPr/>
              </a:pPr>
              <a:r>
                <a:rPr lang="zh-CN" sz="1600" dirty="0">
                  <a:cs typeface="+mn-ea"/>
                  <a:sym typeface="+mn-lt"/>
                </a:rPr>
                <a:t>音响方式铃声</a:t>
              </a:r>
              <a:endParaRPr lang="zh-CN" sz="1600" dirty="0">
                <a:cs typeface="+mn-ea"/>
                <a:sym typeface="+mn-lt"/>
              </a:endParaRPr>
            </a:p>
          </p:txBody>
        </p:sp>
        <p:cxnSp>
          <p:nvCxnSpPr>
            <p:cNvPr id="35" name="直接连接符 34"/>
            <p:cNvCxnSpPr/>
            <p:nvPr>
              <p:custDataLst>
                <p:tags r:id="rId17"/>
              </p:custDataLst>
            </p:nvPr>
          </p:nvCxnSpPr>
          <p:spPr>
            <a:xfrm flipH="1">
              <a:off x="11051" y="7505"/>
              <a:ext cx="72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59"/>
            <p:cNvSpPr txBox="1"/>
            <p:nvPr>
              <p:custDataLst>
                <p:tags r:id="rId18"/>
              </p:custDataLst>
            </p:nvPr>
          </p:nvSpPr>
          <p:spPr>
            <a:xfrm>
              <a:off x="12299" y="7310"/>
              <a:ext cx="4042" cy="2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defTabSz="1219200">
                <a:lnSpc>
                  <a:spcPct val="150000"/>
                </a:lnSpc>
                <a:spcBef>
                  <a:spcPts val="20"/>
                </a:spcBef>
                <a:spcAft>
                  <a:spcPts val="0"/>
                </a:spcAft>
                <a:defRPr/>
              </a:pPr>
              <a:r>
                <a:rPr lang="zh-CN" sz="1600" dirty="0">
                  <a:cs typeface="+mn-ea"/>
                  <a:sym typeface="+mn-lt"/>
                </a:rPr>
                <a:t>外形尺寸293mm×200mm×123mm</a:t>
              </a:r>
              <a:endParaRPr lang="zh-CN" sz="1600" dirty="0">
                <a:cs typeface="+mn-ea"/>
                <a:sym typeface="+mn-lt"/>
              </a:endParaRPr>
            </a:p>
            <a:p>
              <a:pPr algn="l" defTabSz="1219200">
                <a:lnSpc>
                  <a:spcPct val="150000"/>
                </a:lnSpc>
                <a:spcBef>
                  <a:spcPts val="20"/>
                </a:spcBef>
                <a:spcAft>
                  <a:spcPts val="0"/>
                </a:spcAft>
                <a:defRPr/>
              </a:pPr>
              <a:r>
                <a:rPr lang="zh-CN" sz="1600" dirty="0">
                  <a:cs typeface="+mn-ea"/>
                  <a:sym typeface="+mn-lt"/>
                </a:rPr>
                <a:t>山东矿安机电有限公司</a:t>
              </a:r>
              <a:endParaRPr lang="zh-CN" sz="1600" dirty="0">
                <a:cs typeface="+mn-ea"/>
                <a:sym typeface="+mn-lt"/>
              </a:endParaRPr>
            </a:p>
            <a:p>
              <a:pPr algn="l" defTabSz="1219200">
                <a:lnSpc>
                  <a:spcPct val="150000"/>
                </a:lnSpc>
                <a:spcBef>
                  <a:spcPts val="20"/>
                </a:spcBef>
                <a:spcAft>
                  <a:spcPts val="0"/>
                </a:spcAft>
                <a:defRPr/>
              </a:pPr>
              <a:r>
                <a:rPr lang="zh-CN" sz="1600" dirty="0">
                  <a:cs typeface="+mn-ea"/>
                  <a:sym typeface="+mn-lt"/>
                </a:rPr>
                <a:t>重量约8.5kg</a:t>
              </a:r>
              <a:endParaRPr lang="zh-CN" sz="1600" dirty="0">
                <a:cs typeface="+mn-ea"/>
                <a:sym typeface="+mn-lt"/>
              </a:endParaRPr>
            </a:p>
          </p:txBody>
        </p:sp>
        <p:cxnSp>
          <p:nvCxnSpPr>
            <p:cNvPr id="66" name="直接连接符 65"/>
            <p:cNvCxnSpPr/>
            <p:nvPr>
              <p:custDataLst>
                <p:tags r:id="rId19"/>
              </p:custDataLst>
            </p:nvPr>
          </p:nvCxnSpPr>
          <p:spPr>
            <a:xfrm>
              <a:off x="7414" y="3524"/>
              <a:ext cx="72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>
              <p:custDataLst>
                <p:tags r:id="rId20"/>
              </p:custDataLst>
            </p:nvPr>
          </p:nvCxnSpPr>
          <p:spPr>
            <a:xfrm>
              <a:off x="7414" y="6205"/>
              <a:ext cx="72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>
              <p:custDataLst>
                <p:tags r:id="rId21"/>
              </p:custDataLst>
            </p:nvPr>
          </p:nvCxnSpPr>
          <p:spPr>
            <a:xfrm>
              <a:off x="7414" y="8728"/>
              <a:ext cx="72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59"/>
            <p:cNvSpPr txBox="1"/>
            <p:nvPr>
              <p:custDataLst>
                <p:tags r:id="rId22"/>
              </p:custDataLst>
            </p:nvPr>
          </p:nvSpPr>
          <p:spPr>
            <a:xfrm>
              <a:off x="2912" y="3242"/>
              <a:ext cx="4042" cy="118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9200">
                <a:lnSpc>
                  <a:spcPct val="150000"/>
                </a:lnSpc>
                <a:spcBef>
                  <a:spcPts val="20"/>
                </a:spcBef>
                <a:spcAft>
                  <a:spcPts val="0"/>
                </a:spcAft>
                <a:defRPr/>
              </a:pPr>
              <a:r>
                <a:rPr lang="zh-CN" sz="1600" dirty="0">
                  <a:cs typeface="+mn-ea"/>
                  <a:sym typeface="+mn-lt"/>
                </a:rPr>
                <a:t>额定工作电压127VAC</a:t>
              </a:r>
              <a:endParaRPr lang="zh-CN" sz="1600" dirty="0">
                <a:cs typeface="+mn-ea"/>
                <a:sym typeface="+mn-lt"/>
              </a:endParaRPr>
            </a:p>
            <a:p>
              <a:pPr algn="r" defTabSz="1219200">
                <a:lnSpc>
                  <a:spcPct val="150000"/>
                </a:lnSpc>
                <a:spcBef>
                  <a:spcPts val="20"/>
                </a:spcBef>
                <a:spcAft>
                  <a:spcPts val="0"/>
                </a:spcAft>
                <a:defRPr/>
              </a:pPr>
              <a:r>
                <a:rPr lang="zh-CN" sz="1600" dirty="0">
                  <a:cs typeface="+mn-ea"/>
                  <a:sym typeface="+mn-lt"/>
                </a:rPr>
                <a:t>额定工作电流≤300mA</a:t>
              </a:r>
              <a:endParaRPr lang="zh-CN" sz="1600" dirty="0">
                <a:cs typeface="+mn-ea"/>
                <a:sym typeface="+mn-lt"/>
              </a:endParaRPr>
            </a:p>
          </p:txBody>
        </p:sp>
        <p:sp>
          <p:nvSpPr>
            <p:cNvPr id="72" name="TextBox 59"/>
            <p:cNvSpPr txBox="1"/>
            <p:nvPr>
              <p:custDataLst>
                <p:tags r:id="rId23"/>
              </p:custDataLst>
            </p:nvPr>
          </p:nvSpPr>
          <p:spPr>
            <a:xfrm>
              <a:off x="2912" y="5968"/>
              <a:ext cx="4042" cy="176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9200">
                <a:lnSpc>
                  <a:spcPct val="150000"/>
                </a:lnSpc>
                <a:spcBef>
                  <a:spcPts val="20"/>
                </a:spcBef>
                <a:spcAft>
                  <a:spcPts val="0"/>
                </a:spcAft>
                <a:defRPr/>
              </a:pPr>
              <a:r>
                <a:rPr lang="zh-CN" sz="1600" dirty="0">
                  <a:cs typeface="+mn-ea"/>
                  <a:sym typeface="+mn-lt"/>
                </a:rPr>
                <a:t>本安电路最高输出电压Uo12.8VDC</a:t>
              </a:r>
              <a:endParaRPr lang="zh-CN" sz="1600" dirty="0">
                <a:cs typeface="+mn-ea"/>
                <a:sym typeface="+mn-lt"/>
              </a:endParaRPr>
            </a:p>
            <a:p>
              <a:pPr algn="r" defTabSz="1219200">
                <a:lnSpc>
                  <a:spcPct val="150000"/>
                </a:lnSpc>
                <a:spcBef>
                  <a:spcPts val="20"/>
                </a:spcBef>
                <a:spcAft>
                  <a:spcPts val="0"/>
                </a:spcAft>
                <a:defRPr/>
              </a:pPr>
              <a:r>
                <a:rPr lang="zh-CN" sz="1600" dirty="0">
                  <a:cs typeface="+mn-ea"/>
                  <a:sym typeface="+mn-lt"/>
                </a:rPr>
                <a:t>本安最大输出电流lo398m</a:t>
              </a:r>
              <a:endParaRPr lang="zh-CN" sz="1600" dirty="0">
                <a:cs typeface="+mn-ea"/>
                <a:sym typeface="+mn-lt"/>
              </a:endParaRPr>
            </a:p>
          </p:txBody>
        </p:sp>
        <p:sp>
          <p:nvSpPr>
            <p:cNvPr id="74" name="TextBox 59"/>
            <p:cNvSpPr txBox="1"/>
            <p:nvPr>
              <p:custDataLst>
                <p:tags r:id="rId24"/>
              </p:custDataLst>
            </p:nvPr>
          </p:nvSpPr>
          <p:spPr>
            <a:xfrm>
              <a:off x="2912" y="8529"/>
              <a:ext cx="4042" cy="118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9200">
                <a:lnSpc>
                  <a:spcPct val="150000"/>
                </a:lnSpc>
                <a:spcBef>
                  <a:spcPts val="20"/>
                </a:spcBef>
                <a:spcAft>
                  <a:spcPts val="0"/>
                </a:spcAft>
                <a:defRPr/>
              </a:pPr>
              <a:r>
                <a:rPr lang="zh-CN" sz="1600" dirty="0">
                  <a:cs typeface="+mn-ea"/>
                  <a:sym typeface="+mn-lt"/>
                </a:rPr>
                <a:t>音响强度≥100dB（A）</a:t>
              </a:r>
              <a:endParaRPr lang="zh-CN" sz="1600" dirty="0">
                <a:cs typeface="+mn-ea"/>
                <a:sym typeface="+mn-lt"/>
              </a:endParaRPr>
            </a:p>
            <a:p>
              <a:pPr algn="r" defTabSz="1219200">
                <a:lnSpc>
                  <a:spcPct val="150000"/>
                </a:lnSpc>
                <a:spcBef>
                  <a:spcPts val="20"/>
                </a:spcBef>
                <a:spcAft>
                  <a:spcPts val="0"/>
                </a:spcAft>
                <a:defRPr/>
              </a:pPr>
              <a:r>
                <a:rPr lang="zh-CN" sz="1600" dirty="0">
                  <a:cs typeface="+mn-ea"/>
                  <a:sym typeface="+mn-lt"/>
                </a:rPr>
                <a:t>语音失真度≤15%</a:t>
              </a:r>
              <a:endParaRPr lang="zh-CN" sz="1600" dirty="0">
                <a:cs typeface="+mn-ea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227195" y="426085"/>
            <a:ext cx="3781425" cy="885825"/>
          </a:xfrm>
          <a:prstGeom prst="rect">
            <a:avLst/>
          </a:prstGeom>
        </p:spPr>
      </p:pic>
      <p:sp>
        <p:nvSpPr>
          <p:cNvPr id="3" name="Rectangle 60"/>
          <p:cNvSpPr/>
          <p:nvPr>
            <p:custDataLst>
              <p:tags r:id="rId26"/>
            </p:custDataLst>
          </p:nvPr>
        </p:nvSpPr>
        <p:spPr>
          <a:xfrm>
            <a:off x="2279650" y="785495"/>
            <a:ext cx="7290435" cy="430530"/>
          </a:xfrm>
          <a:prstGeom prst="rect">
            <a:avLst/>
          </a:prstGeom>
        </p:spPr>
        <p:txBody>
          <a:bodyPr wrap="square" lIns="0" tIns="0" rIns="0" bIns="0">
            <a:spAutoFit/>
          </a:bodyPr>
          <a:p>
            <a:pPr algn="r"/>
            <a:r>
              <a:rPr lang="zh-CN" altLang="en-US" sz="2800" dirty="0">
                <a:cs typeface="+mn-ea"/>
                <a:sym typeface="+mn-lt"/>
              </a:rPr>
              <a:t>KXH127隔爆兼本安型声光信号器技术参数</a:t>
            </a:r>
            <a:endParaRPr lang="zh-CN" altLang="en-US" sz="28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2521377" y="3570124"/>
            <a:ext cx="2761543" cy="2064121"/>
            <a:chOff x="5124274" y="4127549"/>
            <a:chExt cx="2091582" cy="1563357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5158154" y="4127549"/>
              <a:ext cx="1819727" cy="1563357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2" cstate="screen"/>
            <a:srcRect l="-2137" r="-2233"/>
            <a:stretch>
              <a:fillRect/>
            </a:stretch>
          </p:blipFill>
          <p:spPr>
            <a:xfrm>
              <a:off x="5124274" y="5422336"/>
              <a:ext cx="2091582" cy="256419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2377264" y="2247601"/>
            <a:ext cx="7982712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120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谢谢观看！</a:t>
            </a:r>
            <a:endParaRPr kumimoji="0" lang="zh-CN" altLang="en-US" sz="8000" b="0" i="0" u="none" strike="noStrike" kern="1200" cap="none" spc="3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690230" y="4392280"/>
            <a:ext cx="2674789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时间：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2024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年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2" name="图片 1" descr="微信图片_202205281653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3465" y="384175"/>
            <a:ext cx="347980" cy="3835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295.4711811023622,&quot;left&quot;:119.81259842519685,&quot;top&quot;:177.47614173228345,&quot;width&quot;:720.3748031496064}"/>
</p:tagLst>
</file>

<file path=ppt/tags/tag2.xml><?xml version="1.0" encoding="utf-8"?>
<p:tagLst xmlns:p="http://schemas.openxmlformats.org/presentationml/2006/main">
  <p:tag name="KSO_WM_DIAGRAM_VIRTUALLY_FRAME" val="{&quot;height&quot;:295.4711811023622,&quot;left&quot;:119.81259842519685,&quot;top&quot;:177.47614173228345,&quot;width&quot;:720.3748031496064}"/>
</p:tagLst>
</file>

<file path=ppt/tags/tag3.xml><?xml version="1.0" encoding="utf-8"?>
<p:tagLst xmlns:p="http://schemas.openxmlformats.org/presentationml/2006/main">
  <p:tag name="KSO_WM_DIAGRAM_VIRTUALLY_FRAME" val="{&quot;height&quot;:295.4711811023622,&quot;left&quot;:119.81259842519685,&quot;top&quot;:177.47614173228345,&quot;width&quot;:720.3748031496064}"/>
</p:tagLst>
</file>

<file path=ppt/tags/tag4.xml><?xml version="1.0" encoding="utf-8"?>
<p:tagLst xmlns:p="http://schemas.openxmlformats.org/presentationml/2006/main">
  <p:tag name="KSO_WM_DIAGRAM_VIRTUALLY_FRAME" val="{&quot;height&quot;:295.4711811023622,&quot;left&quot;:119.81259842519685,&quot;top&quot;:177.47614173228345,&quot;width&quot;:720.3748031496064}"/>
</p:tagLst>
</file>

<file path=ppt/tags/tag5.xml><?xml version="1.0" encoding="utf-8"?>
<p:tagLst xmlns:p="http://schemas.openxmlformats.org/presentationml/2006/main">
  <p:tag name="KSO_WM_DIAGRAM_VIRTUALLY_FRAME" val="{&quot;height&quot;:295.4711811023622,&quot;left&quot;:119.81259842519685,&quot;top&quot;:177.47614173228345,&quot;width&quot;:720.3748031496064}"/>
</p:tagLst>
</file>

<file path=ppt/tags/tag6.xml><?xml version="1.0" encoding="utf-8"?>
<p:tagLst xmlns:p="http://schemas.openxmlformats.org/presentationml/2006/main">
  <p:tag name="KSO_WM_DIAGRAM_VIRTUALLY_FRAME" val="{&quot;height&quot;:295.4711811023622,&quot;left&quot;:119.81259842519685,&quot;top&quot;:177.47614173228345,&quot;width&quot;:720.3748031496064}"/>
</p:tagLst>
</file>

<file path=ppt/tags/tag7.xml><?xml version="1.0" encoding="utf-8"?>
<p:tagLst xmlns:p="http://schemas.openxmlformats.org/presentationml/2006/main">
  <p:tag name="KSO_WM_DIAGRAM_VIRTUALLY_FRAME" val="{&quot;height&quot;:295.4711811023622,&quot;left&quot;:119.81259842519685,&quot;top&quot;:177.47614173228345,&quot;width&quot;:720.3748031496064}"/>
</p:tagLst>
</file>

<file path=ppt/tags/tag8.xml><?xml version="1.0" encoding="utf-8"?>
<p:tagLst xmlns:p="http://schemas.openxmlformats.org/presentationml/2006/main">
  <p:tag name="KSO_WM_DIAGRAM_VIRTUALLY_FRAME" val="{&quot;height&quot;:295.4711811023622,&quot;left&quot;:119.81259842519685,&quot;top&quot;:177.47614173228345,&quot;width&quot;:720.3748031496064}"/>
</p:tagLst>
</file>

<file path=ppt/tags/tag9.xml><?xml version="1.0" encoding="utf-8"?>
<p:tagLst xmlns:p="http://schemas.openxmlformats.org/presentationml/2006/main">
  <p:tag name="KSO_WM_DIAGRAM_VIRTUALLY_FRAME" val="{&quot;height&quot;:295.4711811023622,&quot;left&quot;:119.81259842519685,&quot;top&quot;:177.47614173228345,&quot;width&quot;:720.3748031496064}"/>
</p:tagLst>
</file>

<file path=ppt/tags/tag10.xml><?xml version="1.0" encoding="utf-8"?>
<p:tagLst xmlns:p="http://schemas.openxmlformats.org/presentationml/2006/main">
  <p:tag name="KSO_WM_DIAGRAM_VIRTUALLY_FRAME" val="{&quot;height&quot;:295.4711811023622,&quot;left&quot;:119.81259842519685,&quot;top&quot;:177.47614173228345,&quot;width&quot;:720.3748031496064}"/>
</p:tagLst>
</file>

<file path=ppt/tags/tag11.xml><?xml version="1.0" encoding="utf-8"?>
<p:tagLst xmlns:p="http://schemas.openxmlformats.org/presentationml/2006/main">
  <p:tag name="KSO_WM_DIAGRAM_VIRTUALLY_FRAME" val="{&quot;height&quot;:295.4711811023622,&quot;left&quot;:119.81259842519685,&quot;top&quot;:177.47614173228345,&quot;width&quot;:720.3748031496064}"/>
</p:tagLst>
</file>

<file path=ppt/tags/tag12.xml><?xml version="1.0" encoding="utf-8"?>
<p:tagLst xmlns:p="http://schemas.openxmlformats.org/presentationml/2006/main">
  <p:tag name="KSO_WM_DIAGRAM_VIRTUALLY_FRAME" val="{&quot;height&quot;:295.4711811023622,&quot;left&quot;:119.81259842519685,&quot;top&quot;:177.47614173228345,&quot;width&quot;:720.3748031496064}"/>
</p:tagLst>
</file>

<file path=ppt/tags/tag13.xml><?xml version="1.0" encoding="utf-8"?>
<p:tagLst xmlns:p="http://schemas.openxmlformats.org/presentationml/2006/main">
  <p:tag name="KSO_WM_DIAGRAM_VIRTUALLY_FRAME" val="{&quot;height&quot;:295.4711811023622,&quot;left&quot;:119.81259842519685,&quot;top&quot;:177.47614173228345,&quot;width&quot;:720.3748031496064}"/>
</p:tagLst>
</file>

<file path=ppt/tags/tag14.xml><?xml version="1.0" encoding="utf-8"?>
<p:tagLst xmlns:p="http://schemas.openxmlformats.org/presentationml/2006/main">
  <p:tag name="KSO_WM_DIAGRAM_VIRTUALLY_FRAME" val="{&quot;height&quot;:295.4711811023622,&quot;left&quot;:119.81259842519685,&quot;top&quot;:177.47614173228345,&quot;width&quot;:720.3748031496064}"/>
</p:tagLst>
</file>

<file path=ppt/tags/tag15.xml><?xml version="1.0" encoding="utf-8"?>
<p:tagLst xmlns:p="http://schemas.openxmlformats.org/presentationml/2006/main">
  <p:tag name="KSO_WM_DIAGRAM_VIRTUALLY_FRAME" val="{&quot;height&quot;:295.4711811023622,&quot;left&quot;:119.81259842519685,&quot;top&quot;:177.47614173228345,&quot;width&quot;:720.3748031496064}"/>
</p:tagLst>
</file>

<file path=ppt/tags/tag16.xml><?xml version="1.0" encoding="utf-8"?>
<p:tagLst xmlns:p="http://schemas.openxmlformats.org/presentationml/2006/main">
  <p:tag name="KSO_WM_DIAGRAM_VIRTUALLY_FRAME" val="{&quot;height&quot;:295.4711811023622,&quot;left&quot;:119.81259842519685,&quot;top&quot;:177.47614173228345,&quot;width&quot;:720.3748031496064}"/>
</p:tagLst>
</file>

<file path=ppt/tags/tag17.xml><?xml version="1.0" encoding="utf-8"?>
<p:tagLst xmlns:p="http://schemas.openxmlformats.org/presentationml/2006/main">
  <p:tag name="KSO_WM_DIAGRAM_VIRTUALLY_FRAME" val="{&quot;height&quot;:295.4711811023622,&quot;left&quot;:119.81259842519685,&quot;top&quot;:177.47614173228345,&quot;width&quot;:720.3748031496064}"/>
</p:tagLst>
</file>

<file path=ppt/tags/tag18.xml><?xml version="1.0" encoding="utf-8"?>
<p:tagLst xmlns:p="http://schemas.openxmlformats.org/presentationml/2006/main">
  <p:tag name="KSO_WM_DIAGRAM_VIRTUALLY_FRAME" val="{&quot;height&quot;:368.55,&quot;left&quot;:149.8,&quot;top&quot;:134.25,&quot;width&quot;:660.4}"/>
</p:tagLst>
</file>

<file path=ppt/tags/tag19.xml><?xml version="1.0" encoding="utf-8"?>
<p:tagLst xmlns:p="http://schemas.openxmlformats.org/presentationml/2006/main">
  <p:tag name="KSO_WM_DIAGRAM_VIRTUALLY_FRAME" val="{&quot;height&quot;:238.22307086614177,&quot;left&quot;:59.55,&quot;top&quot;:282.48062992125983,&quot;width&quot;:844.1}"/>
</p:tagLst>
</file>

<file path=ppt/tags/tag20.xml><?xml version="1.0" encoding="utf-8"?>
<p:tagLst xmlns:p="http://schemas.openxmlformats.org/presentationml/2006/main">
  <p:tag name="KSO_WM_DIAGRAM_VIRTUALLY_FRAME" val="{&quot;height&quot;:238.22307086614177,&quot;left&quot;:59.55,&quot;top&quot;:282.48062992125983,&quot;width&quot;:844.1}"/>
</p:tagLst>
</file>

<file path=ppt/tags/tag21.xml><?xml version="1.0" encoding="utf-8"?>
<p:tagLst xmlns:p="http://schemas.openxmlformats.org/presentationml/2006/main">
  <p:tag name="KSO_WM_DIAGRAM_VIRTUALLY_FRAME" val="{&quot;height&quot;:238.22307086614177,&quot;left&quot;:59.55,&quot;top&quot;:282.48062992125983,&quot;width&quot;:844.1}"/>
</p:tagLst>
</file>

<file path=ppt/tags/tag22.xml><?xml version="1.0" encoding="utf-8"?>
<p:tagLst xmlns:p="http://schemas.openxmlformats.org/presentationml/2006/main">
  <p:tag name="KSO_WM_DIAGRAM_VIRTUALLY_FRAME" val="{&quot;height&quot;:238.22307086614177,&quot;left&quot;:59.55,&quot;top&quot;:282.48062992125983,&quot;width&quot;:844.1}"/>
</p:tagLst>
</file>

<file path=ppt/tags/tag23.xml><?xml version="1.0" encoding="utf-8"?>
<p:tagLst xmlns:p="http://schemas.openxmlformats.org/presentationml/2006/main">
  <p:tag name="KSO_WM_DIAGRAM_VIRTUALLY_FRAME" val="{&quot;height&quot;:238.22307086614177,&quot;left&quot;:59.55,&quot;top&quot;:282.48062992125983,&quot;width&quot;:844.1}"/>
</p:tagLst>
</file>

<file path=ppt/tags/tag24.xml><?xml version="1.0" encoding="utf-8"?>
<p:tagLst xmlns:p="http://schemas.openxmlformats.org/presentationml/2006/main">
  <p:tag name="KSO_WM_DIAGRAM_VIRTUALLY_FRAME" val="{&quot;height&quot;:238.22307086614177,&quot;left&quot;:59.55,&quot;top&quot;:282.48062992125983,&quot;width&quot;:844.1}"/>
</p:tagLst>
</file>

<file path=ppt/tags/tag25.xml><?xml version="1.0" encoding="utf-8"?>
<p:tagLst xmlns:p="http://schemas.openxmlformats.org/presentationml/2006/main">
  <p:tag name="KSO_WM_DIAGRAM_VIRTUALLY_FRAME" val="{&quot;height&quot;:238.22307086614177,&quot;left&quot;:59.55,&quot;top&quot;:282.48062992125983,&quot;width&quot;:844.1}"/>
</p:tagLst>
</file>

<file path=ppt/tags/tag26.xml><?xml version="1.0" encoding="utf-8"?>
<p:tagLst xmlns:p="http://schemas.openxmlformats.org/presentationml/2006/main">
  <p:tag name="KSO_WM_DIAGRAM_VIRTUALLY_FRAME" val="{&quot;height&quot;:238.22307086614177,&quot;left&quot;:59.55,&quot;top&quot;:282.48062992125983,&quot;width&quot;:844.1}"/>
</p:tagLst>
</file>

<file path=ppt/tags/tag27.xml><?xml version="1.0" encoding="utf-8"?>
<p:tagLst xmlns:p="http://schemas.openxmlformats.org/presentationml/2006/main">
  <p:tag name="KSO_WM_DIAGRAM_VIRTUALLY_FRAME" val="{&quot;height&quot;:323.7500787401575,&quot;left&quot;:22.1251968503937,&quot;top&quot;:135.6251181102362,&quot;width&quot;:487.49992125984255}"/>
</p:tagLst>
</file>

<file path=ppt/tags/tag28.xml><?xml version="1.0" encoding="utf-8"?>
<p:tagLst xmlns:p="http://schemas.openxmlformats.org/presentationml/2006/main">
  <p:tag name="KSO_WM_DIAGRAM_VIRTUALLY_FRAME" val="{&quot;height&quot;:323.7500787401575,&quot;left&quot;:22.1251968503937,&quot;top&quot;:135.6251181102362,&quot;width&quot;:487.49992125984255}"/>
</p:tagLst>
</file>

<file path=ppt/tags/tag29.xml><?xml version="1.0" encoding="utf-8"?>
<p:tagLst xmlns:p="http://schemas.openxmlformats.org/presentationml/2006/main">
  <p:tag name="KSO_WM_DIAGRAM_VIRTUALLY_FRAME" val="{&quot;height&quot;:323.7500787401575,&quot;left&quot;:22.1251968503937,&quot;top&quot;:135.6251181102362,&quot;width&quot;:487.49992125984255}"/>
</p:tagLst>
</file>

<file path=ppt/tags/tag30.xml><?xml version="1.0" encoding="utf-8"?>
<p:tagLst xmlns:p="http://schemas.openxmlformats.org/presentationml/2006/main">
  <p:tag name="KSO_WM_DIAGRAM_VIRTUALLY_FRAME" val="{&quot;height&quot;:323.7500787401575,&quot;left&quot;:22.1251968503937,&quot;top&quot;:135.6251181102362,&quot;width&quot;:487.49992125984255}"/>
</p:tagLst>
</file>

<file path=ppt/tags/tag31.xml><?xml version="1.0" encoding="utf-8"?>
<p:tagLst xmlns:p="http://schemas.openxmlformats.org/presentationml/2006/main">
  <p:tag name="KSO_WM_DIAGRAM_VIRTUALLY_FRAME" val="{&quot;height&quot;:368.55,&quot;left&quot;:149.8,&quot;top&quot;:134.25,&quot;width&quot;:660.4}"/>
</p:tagLst>
</file>

<file path=ppt/tags/tag32.xml><?xml version="1.0" encoding="utf-8"?>
<p:tagLst xmlns:p="http://schemas.openxmlformats.org/presentationml/2006/main">
  <p:tag name="KSO_WM_DIAGRAM_VIRTUALLY_FRAME" val="{&quot;height&quot;:368.55,&quot;left&quot;:149.8,&quot;top&quot;:134.25,&quot;width&quot;:660.4}"/>
</p:tagLst>
</file>

<file path=ppt/tags/tag33.xml><?xml version="1.0" encoding="utf-8"?>
<p:tagLst xmlns:p="http://schemas.openxmlformats.org/presentationml/2006/main">
  <p:tag name="KSO_WM_DIAGRAM_VIRTUALLY_FRAME" val="{&quot;height&quot;:413.6722047244095,&quot;left&quot;:-2.983543307086614,&quot;top&quot;:112.82779527559055,&quot;width&quot;:965.967401574803}"/>
</p:tagLst>
</file>

<file path=ppt/tags/tag34.xml><?xml version="1.0" encoding="utf-8"?>
<p:tagLst xmlns:p="http://schemas.openxmlformats.org/presentationml/2006/main">
  <p:tag name="KSO_WM_DIAGRAM_VIRTUALLY_FRAME" val="{&quot;height&quot;:390.7886614173228,&quot;left&quot;:-2.983543307086614,&quot;top&quot;:112.82779527559055,&quot;width&quot;:965.967401574803}"/>
</p:tagLst>
</file>

<file path=ppt/tags/tag35.xml><?xml version="1.0" encoding="utf-8"?>
<p:tagLst xmlns:p="http://schemas.openxmlformats.org/presentationml/2006/main">
  <p:tag name="KSO_WM_DIAGRAM_VIRTUALLY_FRAME" val="{&quot;height&quot;:413.6722047244095,&quot;left&quot;:-2.983543307086614,&quot;top&quot;:112.82779527559055,&quot;width&quot;:965.967401574803}"/>
</p:tagLst>
</file>

<file path=ppt/tags/tag36.xml><?xml version="1.0" encoding="utf-8"?>
<p:tagLst xmlns:p="http://schemas.openxmlformats.org/presentationml/2006/main">
  <p:tag name="KSO_WM_DIAGRAM_VIRTUALLY_FRAME" val="{&quot;height&quot;:413.6722047244095,&quot;left&quot;:-2.983543307086614,&quot;top&quot;:112.82779527559055,&quot;width&quot;:965.967401574803}"/>
</p:tagLst>
</file>

<file path=ppt/tags/tag37.xml><?xml version="1.0" encoding="utf-8"?>
<p:tagLst xmlns:p="http://schemas.openxmlformats.org/presentationml/2006/main">
  <p:tag name="KSO_WM_DIAGRAM_VIRTUALLY_FRAME" val="{&quot;height&quot;:390.7886614173228,&quot;left&quot;:-2.983543307086614,&quot;top&quot;:112.82779527559055,&quot;width&quot;:965.967401574803}"/>
</p:tagLst>
</file>

<file path=ppt/tags/tag38.xml><?xml version="1.0" encoding="utf-8"?>
<p:tagLst xmlns:p="http://schemas.openxmlformats.org/presentationml/2006/main">
  <p:tag name="KSO_WM_DIAGRAM_VIRTUALLY_FRAME" val="{&quot;height&quot;:413.6722047244095,&quot;left&quot;:-2.983543307086614,&quot;top&quot;:112.82779527559055,&quot;width&quot;:965.967401574803}"/>
</p:tagLst>
</file>

<file path=ppt/tags/tag39.xml><?xml version="1.0" encoding="utf-8"?>
<p:tagLst xmlns:p="http://schemas.openxmlformats.org/presentationml/2006/main">
  <p:tag name="KSO_WM_DIAGRAM_VIRTUALLY_FRAME" val="{&quot;height&quot;:413.6722047244095,&quot;left&quot;:-2.983543307086614,&quot;top&quot;:112.82779527559055,&quot;width&quot;:965.967401574803}"/>
</p:tagLst>
</file>

<file path=ppt/tags/tag40.xml><?xml version="1.0" encoding="utf-8"?>
<p:tagLst xmlns:p="http://schemas.openxmlformats.org/presentationml/2006/main">
  <p:tag name="KSO_WM_DIAGRAM_VIRTUALLY_FRAME" val="{&quot;height&quot;:390.7886614173228,&quot;left&quot;:-2.983543307086614,&quot;top&quot;:112.82779527559055,&quot;width&quot;:965.967401574803}"/>
</p:tagLst>
</file>

<file path=ppt/tags/tag41.xml><?xml version="1.0" encoding="utf-8"?>
<p:tagLst xmlns:p="http://schemas.openxmlformats.org/presentationml/2006/main">
  <p:tag name="KSO_WM_DIAGRAM_VIRTUALLY_FRAME" val="{&quot;height&quot;:413.6722047244095,&quot;left&quot;:-2.983543307086614,&quot;top&quot;:112.82779527559055,&quot;width&quot;:965.967401574803}"/>
</p:tagLst>
</file>

<file path=ppt/tags/tag42.xml><?xml version="1.0" encoding="utf-8"?>
<p:tagLst xmlns:p="http://schemas.openxmlformats.org/presentationml/2006/main">
  <p:tag name="KSO_WM_DIAGRAM_VIRTUALLY_FRAME" val="{&quot;height&quot;:413.6722047244095,&quot;left&quot;:-2.983543307086614,&quot;top&quot;:112.82779527559055,&quot;width&quot;:965.967401574803}"/>
</p:tagLst>
</file>

<file path=ppt/tags/tag43.xml><?xml version="1.0" encoding="utf-8"?>
<p:tagLst xmlns:p="http://schemas.openxmlformats.org/presentationml/2006/main">
  <p:tag name="KSO_WM_DIAGRAM_VIRTUALLY_FRAME" val="{&quot;height&quot;:390.7886614173228,&quot;left&quot;:-2.983543307086614,&quot;top&quot;:112.82779527559055,&quot;width&quot;:965.967401574803}"/>
</p:tagLst>
</file>

<file path=ppt/tags/tag44.xml><?xml version="1.0" encoding="utf-8"?>
<p:tagLst xmlns:p="http://schemas.openxmlformats.org/presentationml/2006/main">
  <p:tag name="KSO_WM_DIAGRAM_VIRTUALLY_FRAME" val="{&quot;height&quot;:413.6722047244095,&quot;left&quot;:-2.983543307086614,&quot;top&quot;:112.82779527559055,&quot;width&quot;:965.967401574803}"/>
</p:tagLst>
</file>

<file path=ppt/tags/tag45.xml><?xml version="1.0" encoding="utf-8"?>
<p:tagLst xmlns:p="http://schemas.openxmlformats.org/presentationml/2006/main">
  <p:tag name="KSO_WM_DIAGRAM_VIRTUALLY_FRAME" val="{&quot;height&quot;:413.6722047244095,&quot;left&quot;:-2.983543307086614,&quot;top&quot;:112.82779527559055,&quot;width&quot;:965.967401574803}"/>
</p:tagLst>
</file>

<file path=ppt/tags/tag46.xml><?xml version="1.0" encoding="utf-8"?>
<p:tagLst xmlns:p="http://schemas.openxmlformats.org/presentationml/2006/main">
  <p:tag name="KSO_WM_DIAGRAM_VIRTUALLY_FRAME" val="{&quot;height&quot;:390.7886614173228,&quot;left&quot;:-2.983543307086614,&quot;top&quot;:112.82779527559055,&quot;width&quot;:965.967401574803}"/>
</p:tagLst>
</file>

<file path=ppt/tags/tag47.xml><?xml version="1.0" encoding="utf-8"?>
<p:tagLst xmlns:p="http://schemas.openxmlformats.org/presentationml/2006/main">
  <p:tag name="KSO_WM_DIAGRAM_VIRTUALLY_FRAME" val="{&quot;height&quot;:413.6722047244095,&quot;left&quot;:-2.983543307086614,&quot;top&quot;:112.82779527559055,&quot;width&quot;:965.967401574803}"/>
</p:tagLst>
</file>

<file path=ppt/tags/tag48.xml><?xml version="1.0" encoding="utf-8"?>
<p:tagLst xmlns:p="http://schemas.openxmlformats.org/presentationml/2006/main">
  <p:tag name="KSO_WM_DIAGRAM_VIRTUALLY_FRAME" val="{&quot;height&quot;:413.6722047244095,&quot;left&quot;:-2.983543307086614,&quot;top&quot;:112.82779527559055,&quot;width&quot;:965.967401574803}"/>
</p:tagLst>
</file>

<file path=ppt/tags/tag49.xml><?xml version="1.0" encoding="utf-8"?>
<p:tagLst xmlns:p="http://schemas.openxmlformats.org/presentationml/2006/main">
  <p:tag name="KSO_WM_DIAGRAM_VIRTUALLY_FRAME" val="{&quot;height&quot;:413.6722047244095,&quot;left&quot;:-2.983543307086614,&quot;top&quot;:112.82779527559055,&quot;width&quot;:965.967401574803}"/>
</p:tagLst>
</file>

<file path=ppt/tags/tag50.xml><?xml version="1.0" encoding="utf-8"?>
<p:tagLst xmlns:p="http://schemas.openxmlformats.org/presentationml/2006/main">
  <p:tag name="KSO_WM_DIAGRAM_VIRTUALLY_FRAME" val="{&quot;height&quot;:413.6722047244095,&quot;left&quot;:-2.983543307086614,&quot;top&quot;:112.82779527559055,&quot;width&quot;:965.967401574803}"/>
</p:tagLst>
</file>

<file path=ppt/tags/tag51.xml><?xml version="1.0" encoding="utf-8"?>
<p:tagLst xmlns:p="http://schemas.openxmlformats.org/presentationml/2006/main">
  <p:tag name="KSO_WM_DIAGRAM_VIRTUALLY_FRAME" val="{&quot;height&quot;:390.7886614173228,&quot;left&quot;:-2.983543307086614,&quot;top&quot;:112.82779527559055,&quot;width&quot;:965.967401574803}"/>
</p:tagLst>
</file>

<file path=ppt/tags/tag52.xml><?xml version="1.0" encoding="utf-8"?>
<p:tagLst xmlns:p="http://schemas.openxmlformats.org/presentationml/2006/main">
  <p:tag name="KSO_WM_DIAGRAM_VIRTUALLY_FRAME" val="{&quot;height&quot;:413.6722047244095,&quot;left&quot;:-2.983543307086614,&quot;top&quot;:112.82779527559055,&quot;width&quot;:965.967401574803}"/>
</p:tagLst>
</file>

<file path=ppt/tags/tag53.xml><?xml version="1.0" encoding="utf-8"?>
<p:tagLst xmlns:p="http://schemas.openxmlformats.org/presentationml/2006/main">
  <p:tag name="KSO_WM_DIAGRAM_VIRTUALLY_FRAME" val="{&quot;height&quot;:413.6722047244095,&quot;left&quot;:-2.983543307086614,&quot;top&quot;:112.82779527559055,&quot;width&quot;:965.967401574803}"/>
</p:tagLst>
</file>

<file path=ppt/tags/tag54.xml><?xml version="1.0" encoding="utf-8"?>
<p:tagLst xmlns:p="http://schemas.openxmlformats.org/presentationml/2006/main">
  <p:tag name="KSO_WM_DIAGRAM_VIRTUALLY_FRAME" val="{&quot;height&quot;:368.55,&quot;left&quot;:149.8,&quot;top&quot;:134.25,&quot;width&quot;:660.4}"/>
</p:tagLst>
</file>

<file path=ppt/tags/tag55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56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57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58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59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60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61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62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63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64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65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66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67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68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69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70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71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72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73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74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75.xml><?xml version="1.0" encoding="utf-8"?>
<p:tagLst xmlns:p="http://schemas.openxmlformats.org/presentationml/2006/main">
  <p:tag name="KSO_WM_DIAGRAM_VIRTUALLY_FRAME" val="{&quot;height&quot;:389.79582677165354,&quot;left&quot;:94.44535433070867,&quot;top&quot;:137.81251968503938,&quot;width&quot;:771.1092913385826}"/>
</p:tagLst>
</file>

<file path=ppt/tags/tag76.xml><?xml version="1.0" encoding="utf-8"?>
<p:tagLst xmlns:p="http://schemas.openxmlformats.org/presentationml/2006/main">
  <p:tag name="KSO_WM_DIAGRAM_VIRTUALLY_FRAME" val="{&quot;height&quot;:368.55,&quot;left&quot;:149.8,&quot;top&quot;:134.25,&quot;width&quot;:660.4}"/>
</p:tagLst>
</file>

<file path=ppt/tags/tag77.xml><?xml version="1.0" encoding="utf-8"?>
<p:tagLst xmlns:p="http://schemas.openxmlformats.org/presentationml/2006/main">
  <p:tag name="KSO_WM_DIAGRAM_VIRTUALLY_FRAME" val="{&quot;height&quot;:315.15,&quot;left&quot;:85.12496062992122,&quot;top&quot;:144.27629921259842,&quot;width&quot;:789.75}"/>
</p:tagLst>
</file>

<file path=ppt/tags/tag78.xml><?xml version="1.0" encoding="utf-8"?>
<p:tagLst xmlns:p="http://schemas.openxmlformats.org/presentationml/2006/main">
  <p:tag name="KSO_WM_DIAGRAM_VIRTUALLY_FRAME" val="{&quot;height&quot;:315.15,&quot;left&quot;:85.12496062992122,&quot;top&quot;:144.27629921259842,&quot;width&quot;:789.75}"/>
</p:tagLst>
</file>

<file path=ppt/tags/tag79.xml><?xml version="1.0" encoding="utf-8"?>
<p:tagLst xmlns:p="http://schemas.openxmlformats.org/presentationml/2006/main">
  <p:tag name="KSO_WM_DIAGRAM_VIRTUALLY_FRAME" val="{&quot;height&quot;:315.15,&quot;left&quot;:85.12496062992122,&quot;top&quot;:144.27629921259842,&quot;width&quot;:789.75}"/>
</p:tagLst>
</file>

<file path=ppt/tags/tag80.xml><?xml version="1.0" encoding="utf-8"?>
<p:tagLst xmlns:p="http://schemas.openxmlformats.org/presentationml/2006/main">
  <p:tag name="KSO_WM_DIAGRAM_VIRTUALLY_FRAME" val="{&quot;height&quot;:315.15,&quot;left&quot;:85.12496062992122,&quot;top&quot;:144.27629921259842,&quot;width&quot;:789.75}"/>
</p:tagLst>
</file>

<file path=ppt/tags/tag81.xml><?xml version="1.0" encoding="utf-8"?>
<p:tagLst xmlns:p="http://schemas.openxmlformats.org/presentationml/2006/main">
  <p:tag name="KSO_WM_DIAGRAM_VIRTUALLY_FRAME" val="{&quot;height&quot;:315.15,&quot;left&quot;:85.12496062992122,&quot;top&quot;:144.27629921259842,&quot;width&quot;:789.75}"/>
</p:tagLst>
</file>

<file path=ppt/tags/tag82.xml><?xml version="1.0" encoding="utf-8"?>
<p:tagLst xmlns:p="http://schemas.openxmlformats.org/presentationml/2006/main">
  <p:tag name="KSO_WM_DIAGRAM_VIRTUALLY_FRAME" val="{&quot;height&quot;:315.15,&quot;left&quot;:85.12496062992122,&quot;top&quot;:144.27629921259842,&quot;width&quot;:789.75}"/>
</p:tagLst>
</file>

<file path=ppt/tags/tag83.xml><?xml version="1.0" encoding="utf-8"?>
<p:tagLst xmlns:p="http://schemas.openxmlformats.org/presentationml/2006/main">
  <p:tag name="KSO_WM_DIAGRAM_VIRTUALLY_FRAME" val="{&quot;height&quot;:315.15,&quot;left&quot;:85.12496062992122,&quot;top&quot;:144.27629921259842,&quot;width&quot;:789.75}"/>
</p:tagLst>
</file>

<file path=ppt/tags/tag84.xml><?xml version="1.0" encoding="utf-8"?>
<p:tagLst xmlns:p="http://schemas.openxmlformats.org/presentationml/2006/main">
  <p:tag name="KSO_WM_DIAGRAM_VIRTUALLY_FRAME" val="{&quot;height&quot;:315.15,&quot;left&quot;:85.12496062992122,&quot;top&quot;:144.27629921259842,&quot;width&quot;:789.75}"/>
</p:tagLst>
</file>

<file path=ppt/tags/tag85.xml><?xml version="1.0" encoding="utf-8"?>
<p:tagLst xmlns:p="http://schemas.openxmlformats.org/presentationml/2006/main">
  <p:tag name="KSO_WM_DIAGRAM_VIRTUALLY_FRAME" val="{&quot;height&quot;:315.15,&quot;left&quot;:85.12496062992122,&quot;top&quot;:144.27629921259842,&quot;width&quot;:789.75}"/>
</p:tagLst>
</file>

<file path=ppt/tags/tag86.xml><?xml version="1.0" encoding="utf-8"?>
<p:tagLst xmlns:p="http://schemas.openxmlformats.org/presentationml/2006/main">
  <p:tag name="KSO_WM_DIAGRAM_VIRTUALLY_FRAME" val="{&quot;height&quot;:315.15,&quot;left&quot;:85.12496062992122,&quot;top&quot;:144.27629921259842,&quot;width&quot;:789.75}"/>
</p:tagLst>
</file>

<file path=ppt/tags/tag87.xml><?xml version="1.0" encoding="utf-8"?>
<p:tagLst xmlns:p="http://schemas.openxmlformats.org/presentationml/2006/main">
  <p:tag name="KSO_WM_DIAGRAM_VIRTUALLY_FRAME" val="{&quot;height&quot;:315.15,&quot;left&quot;:85.12496062992122,&quot;top&quot;:144.27629921259842,&quot;width&quot;:789.75}"/>
</p:tagLst>
</file>

<file path=ppt/tags/tag88.xml><?xml version="1.0" encoding="utf-8"?>
<p:tagLst xmlns:p="http://schemas.openxmlformats.org/presentationml/2006/main">
  <p:tag name="KSO_WM_DIAGRAM_VIRTUALLY_FRAME" val="{&quot;height&quot;:315.15,&quot;left&quot;:85.12496062992122,&quot;top&quot;:144.27629921259842,&quot;width&quot;:789.75}"/>
</p:tagLst>
</file>

<file path=ppt/tags/tag89.xml><?xml version="1.0" encoding="utf-8"?>
<p:tagLst xmlns:p="http://schemas.openxmlformats.org/presentationml/2006/main">
  <p:tag name="KSO_WM_DIAGRAM_VIRTUALLY_FRAME" val="{&quot;height&quot;:368.55,&quot;left&quot;:149.8,&quot;top&quot;:134.25,&quot;width&quot;:660.4}"/>
</p:tagLst>
</file>

<file path=ppt/tags/tag90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91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92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93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94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95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96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97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98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99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100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101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102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103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104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105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106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107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108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109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110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111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112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113.xml><?xml version="1.0" encoding="utf-8"?>
<p:tagLst xmlns:p="http://schemas.openxmlformats.org/presentationml/2006/main">
  <p:tag name="KSO_WM_DIAGRAM_VIRTUALLY_FRAME" val="{&quot;height&quot;:368.55,&quot;left&quot;:149.79999999999995,&quot;top&quot;:134.25,&quot;width&quot;:663.860438655588}"/>
</p:tagLst>
</file>

<file path=ppt/tags/tag114.xml><?xml version="1.0" encoding="utf-8"?>
<p:tagLst xmlns:p="http://schemas.openxmlformats.org/presentationml/2006/main">
  <p:tag name="KSO_WM_DIAGRAM_VIRTUALLY_FRAME" val="{&quot;height&quot;:368.55,&quot;left&quot;:149.8,&quot;top&quot;:134.25,&quot;width&quot;:660.4}"/>
</p:tagLst>
</file>

<file path=ppt/tags/tag115.xml><?xml version="1.0" encoding="utf-8"?>
<p:tagLst xmlns:p="http://schemas.openxmlformats.org/presentationml/2006/main">
  <p:tag name="commondata" val="eyJoZGlkIjoiMGI2ZjNhMzViYWY2NGUxZWI1Y2U4ODZhNzY4MzlkYTMifQ=="/>
</p:tagLst>
</file>

<file path=ppt/theme/theme1.xml><?xml version="1.0" encoding="utf-8"?>
<a:theme xmlns:a="http://schemas.openxmlformats.org/drawingml/2006/main" name="第一PPT，www.1ppt.com">
  <a:themeElements>
    <a:clrScheme name="自定义 36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B989B"/>
      </a:accent1>
      <a:accent2>
        <a:srgbClr val="DF89AE"/>
      </a:accent2>
      <a:accent3>
        <a:srgbClr val="1B989B"/>
      </a:accent3>
      <a:accent4>
        <a:srgbClr val="DF89AE"/>
      </a:accent4>
      <a:accent5>
        <a:srgbClr val="1B989B"/>
      </a:accent5>
      <a:accent6>
        <a:srgbClr val="DF89AE"/>
      </a:accent6>
      <a:hlink>
        <a:srgbClr val="0563C1"/>
      </a:hlink>
      <a:folHlink>
        <a:srgbClr val="954F72"/>
      </a:folHlink>
    </a:clrScheme>
    <a:fontScheme name="nw2s5tsc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799</Words>
  <Application>WPS 演示</Application>
  <PresentationFormat>宽屏</PresentationFormat>
  <Paragraphs>121</Paragraphs>
  <Slides>10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5" baseType="lpstr">
      <vt:lpstr>Arial</vt:lpstr>
      <vt:lpstr>宋体</vt:lpstr>
      <vt:lpstr>Wingdings</vt:lpstr>
      <vt:lpstr>思源黑体 CN Bold</vt:lpstr>
      <vt:lpstr>黑体</vt:lpstr>
      <vt:lpstr>等线</vt:lpstr>
      <vt:lpstr>Calibri</vt:lpstr>
      <vt:lpstr>微软雅黑</vt:lpstr>
      <vt:lpstr>Arial Unicode MS</vt:lpstr>
      <vt:lpstr>Helvetica Light</vt:lpstr>
      <vt:lpstr>微软雅黑 Light</vt:lpstr>
      <vt:lpstr>Helvetica Light</vt:lpstr>
      <vt:lpstr>Arial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颜料</dc:title>
  <dc:creator>第一PPT</dc:creator>
  <cp:keywords>www.1ppt.com</cp:keywords>
  <dc:description>www.1ppt.com</dc:description>
  <cp:lastModifiedBy>User</cp:lastModifiedBy>
  <cp:revision>14</cp:revision>
  <dcterms:created xsi:type="dcterms:W3CDTF">2021-06-20T11:00:00Z</dcterms:created>
  <dcterms:modified xsi:type="dcterms:W3CDTF">2024-07-31T08:55:24Z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79825ADDFCAD41F5800C1290AECCD04C_13</vt:lpwstr>
  </property>
  <property fmtid="{D5CDD505-2E9C-101B-9397-08002B2CF9AE}" pid="3" name="KSOProductBuildVer">
    <vt:lpwstr>2052-12.1.0.17147</vt:lpwstr>
  </property>
</Properties>
</file>