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4.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5.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6" r:id="rId1"/>
    <p:sldMasterId id="2147483798" r:id="rId2"/>
    <p:sldMasterId id="2147483821" r:id="rId3"/>
  </p:sldMasterIdLst>
  <p:notesMasterIdLst>
    <p:notesMasterId r:id="rId145"/>
  </p:notesMasterIdLst>
  <p:handoutMasterIdLst>
    <p:handoutMasterId r:id="rId146"/>
  </p:handoutMasterIdLst>
  <p:sldIdLst>
    <p:sldId id="260" r:id="rId4"/>
    <p:sldId id="261" r:id="rId5"/>
    <p:sldId id="262" r:id="rId6"/>
    <p:sldId id="449" r:id="rId7"/>
    <p:sldId id="450" r:id="rId8"/>
    <p:sldId id="451" r:id="rId9"/>
    <p:sldId id="452" r:id="rId10"/>
    <p:sldId id="263" r:id="rId11"/>
    <p:sldId id="317" r:id="rId12"/>
    <p:sldId id="305" r:id="rId13"/>
    <p:sldId id="318" r:id="rId14"/>
    <p:sldId id="319" r:id="rId15"/>
    <p:sldId id="320" r:id="rId16"/>
    <p:sldId id="321" r:id="rId17"/>
    <p:sldId id="322" r:id="rId18"/>
    <p:sldId id="323" r:id="rId19"/>
    <p:sldId id="324" r:id="rId20"/>
    <p:sldId id="325" r:id="rId21"/>
    <p:sldId id="327" r:id="rId22"/>
    <p:sldId id="330" r:id="rId23"/>
    <p:sldId id="328" r:id="rId24"/>
    <p:sldId id="479" r:id="rId25"/>
    <p:sldId id="480" r:id="rId26"/>
    <p:sldId id="482" r:id="rId27"/>
    <p:sldId id="484" r:id="rId28"/>
    <p:sldId id="485" r:id="rId29"/>
    <p:sldId id="486" r:id="rId30"/>
    <p:sldId id="487" r:id="rId31"/>
    <p:sldId id="499" r:id="rId32"/>
    <p:sldId id="500" r:id="rId33"/>
    <p:sldId id="503" r:id="rId34"/>
    <p:sldId id="502" r:id="rId35"/>
    <p:sldId id="504" r:id="rId36"/>
    <p:sldId id="505" r:id="rId37"/>
    <p:sldId id="506" r:id="rId38"/>
    <p:sldId id="507" r:id="rId39"/>
    <p:sldId id="508" r:id="rId40"/>
    <p:sldId id="509" r:id="rId41"/>
    <p:sldId id="341" r:id="rId42"/>
    <p:sldId id="545" r:id="rId43"/>
    <p:sldId id="287" r:id="rId44"/>
    <p:sldId id="331" r:id="rId45"/>
    <p:sldId id="288" r:id="rId46"/>
    <p:sldId id="289" r:id="rId47"/>
    <p:sldId id="290" r:id="rId48"/>
    <p:sldId id="291" r:id="rId49"/>
    <p:sldId id="293" r:id="rId50"/>
    <p:sldId id="546" r:id="rId51"/>
    <p:sldId id="547" r:id="rId52"/>
    <p:sldId id="548" r:id="rId53"/>
    <p:sldId id="549" r:id="rId54"/>
    <p:sldId id="550" r:id="rId55"/>
    <p:sldId id="551" r:id="rId56"/>
    <p:sldId id="552" r:id="rId57"/>
    <p:sldId id="553" r:id="rId58"/>
    <p:sldId id="554" r:id="rId59"/>
    <p:sldId id="555" r:id="rId60"/>
    <p:sldId id="556" r:id="rId61"/>
    <p:sldId id="335" r:id="rId62"/>
    <p:sldId id="292" r:id="rId63"/>
    <p:sldId id="336" r:id="rId64"/>
    <p:sldId id="337" r:id="rId65"/>
    <p:sldId id="338" r:id="rId66"/>
    <p:sldId id="339" r:id="rId67"/>
    <p:sldId id="340" r:id="rId68"/>
    <p:sldId id="381" r:id="rId69"/>
    <p:sldId id="382" r:id="rId70"/>
    <p:sldId id="383" r:id="rId71"/>
    <p:sldId id="394" r:id="rId72"/>
    <p:sldId id="384" r:id="rId73"/>
    <p:sldId id="385" r:id="rId74"/>
    <p:sldId id="386" r:id="rId75"/>
    <p:sldId id="456" r:id="rId76"/>
    <p:sldId id="457" r:id="rId77"/>
    <p:sldId id="458" r:id="rId78"/>
    <p:sldId id="387" r:id="rId79"/>
    <p:sldId id="396" r:id="rId80"/>
    <p:sldId id="395" r:id="rId81"/>
    <p:sldId id="403" r:id="rId82"/>
    <p:sldId id="404" r:id="rId83"/>
    <p:sldId id="397" r:id="rId84"/>
    <p:sldId id="405" r:id="rId85"/>
    <p:sldId id="406" r:id="rId86"/>
    <p:sldId id="430" r:id="rId87"/>
    <p:sldId id="431" r:id="rId88"/>
    <p:sldId id="529" r:id="rId89"/>
    <p:sldId id="530" r:id="rId90"/>
    <p:sldId id="531" r:id="rId91"/>
    <p:sldId id="532" r:id="rId92"/>
    <p:sldId id="533" r:id="rId93"/>
    <p:sldId id="534" r:id="rId94"/>
    <p:sldId id="535" r:id="rId95"/>
    <p:sldId id="536" r:id="rId96"/>
    <p:sldId id="539" r:id="rId97"/>
    <p:sldId id="540" r:id="rId98"/>
    <p:sldId id="541" r:id="rId99"/>
    <p:sldId id="542" r:id="rId100"/>
    <p:sldId id="543" r:id="rId101"/>
    <p:sldId id="544" r:id="rId102"/>
    <p:sldId id="343" r:id="rId103"/>
    <p:sldId id="398" r:id="rId104"/>
    <p:sldId id="407" r:id="rId105"/>
    <p:sldId id="408" r:id="rId106"/>
    <p:sldId id="411" r:id="rId107"/>
    <p:sldId id="412" r:id="rId108"/>
    <p:sldId id="409" r:id="rId109"/>
    <p:sldId id="410" r:id="rId110"/>
    <p:sldId id="413" r:id="rId111"/>
    <p:sldId id="414" r:id="rId112"/>
    <p:sldId id="415" r:id="rId113"/>
    <p:sldId id="416" r:id="rId114"/>
    <p:sldId id="417" r:id="rId115"/>
    <p:sldId id="418" r:id="rId116"/>
    <p:sldId id="419" r:id="rId117"/>
    <p:sldId id="420" r:id="rId118"/>
    <p:sldId id="424" r:id="rId119"/>
    <p:sldId id="425" r:id="rId120"/>
    <p:sldId id="426" r:id="rId121"/>
    <p:sldId id="427" r:id="rId122"/>
    <p:sldId id="428" r:id="rId123"/>
    <p:sldId id="442" r:id="rId124"/>
    <p:sldId id="443" r:id="rId125"/>
    <p:sldId id="444" r:id="rId126"/>
    <p:sldId id="429" r:id="rId127"/>
    <p:sldId id="445" r:id="rId128"/>
    <p:sldId id="446" r:id="rId129"/>
    <p:sldId id="447" r:id="rId130"/>
    <p:sldId id="448" r:id="rId131"/>
    <p:sldId id="342" r:id="rId132"/>
    <p:sldId id="284" r:id="rId133"/>
    <p:sldId id="271" r:id="rId134"/>
    <p:sldId id="272" r:id="rId135"/>
    <p:sldId id="273" r:id="rId136"/>
    <p:sldId id="274" r:id="rId137"/>
    <p:sldId id="275" r:id="rId138"/>
    <p:sldId id="276" r:id="rId139"/>
    <p:sldId id="277" r:id="rId140"/>
    <p:sldId id="278" r:id="rId141"/>
    <p:sldId id="279" r:id="rId142"/>
    <p:sldId id="441" r:id="rId143"/>
    <p:sldId id="281" r:id="rId144"/>
  </p:sldIdLst>
  <p:sldSz cx="9144000" cy="5715000" type="screen16x10"/>
  <p:notesSz cx="6858000" cy="9144000"/>
  <p:defaultTextStyle>
    <a:defPPr>
      <a:defRPr lang="zh-CN"/>
    </a:defPPr>
    <a:lvl1pPr algn="l" rtl="0" fontAlgn="base">
      <a:spcBef>
        <a:spcPct val="0"/>
      </a:spcBef>
      <a:spcAft>
        <a:spcPct val="0"/>
      </a:spcAft>
      <a:defRPr sz="2400" b="1" kern="1200">
        <a:solidFill>
          <a:srgbClr val="000000"/>
        </a:solidFill>
        <a:latin typeface="黑体" pitchFamily="49" charset="-122"/>
        <a:ea typeface="黑体" pitchFamily="49" charset="-122"/>
        <a:cs typeface="+mn-cs"/>
      </a:defRPr>
    </a:lvl1pPr>
    <a:lvl2pPr marL="457200" algn="l" rtl="0" fontAlgn="base">
      <a:spcBef>
        <a:spcPct val="0"/>
      </a:spcBef>
      <a:spcAft>
        <a:spcPct val="0"/>
      </a:spcAft>
      <a:defRPr sz="2400" b="1" kern="1200">
        <a:solidFill>
          <a:srgbClr val="000000"/>
        </a:solidFill>
        <a:latin typeface="黑体" pitchFamily="49" charset="-122"/>
        <a:ea typeface="黑体" pitchFamily="49" charset="-122"/>
        <a:cs typeface="+mn-cs"/>
      </a:defRPr>
    </a:lvl2pPr>
    <a:lvl3pPr marL="914400" algn="l" rtl="0" fontAlgn="base">
      <a:spcBef>
        <a:spcPct val="0"/>
      </a:spcBef>
      <a:spcAft>
        <a:spcPct val="0"/>
      </a:spcAft>
      <a:defRPr sz="2400" b="1" kern="1200">
        <a:solidFill>
          <a:srgbClr val="000000"/>
        </a:solidFill>
        <a:latin typeface="黑体" pitchFamily="49" charset="-122"/>
        <a:ea typeface="黑体" pitchFamily="49" charset="-122"/>
        <a:cs typeface="+mn-cs"/>
      </a:defRPr>
    </a:lvl3pPr>
    <a:lvl4pPr marL="1371600" algn="l" rtl="0" fontAlgn="base">
      <a:spcBef>
        <a:spcPct val="0"/>
      </a:spcBef>
      <a:spcAft>
        <a:spcPct val="0"/>
      </a:spcAft>
      <a:defRPr sz="2400" b="1" kern="1200">
        <a:solidFill>
          <a:srgbClr val="000000"/>
        </a:solidFill>
        <a:latin typeface="黑体" pitchFamily="49" charset="-122"/>
        <a:ea typeface="黑体" pitchFamily="49" charset="-122"/>
        <a:cs typeface="+mn-cs"/>
      </a:defRPr>
    </a:lvl4pPr>
    <a:lvl5pPr marL="1828800" algn="l" rtl="0" fontAlgn="base">
      <a:spcBef>
        <a:spcPct val="0"/>
      </a:spcBef>
      <a:spcAft>
        <a:spcPct val="0"/>
      </a:spcAft>
      <a:defRPr sz="2400" b="1" kern="1200">
        <a:solidFill>
          <a:srgbClr val="000000"/>
        </a:solidFill>
        <a:latin typeface="黑体" pitchFamily="49" charset="-122"/>
        <a:ea typeface="黑体" pitchFamily="49" charset="-122"/>
        <a:cs typeface="+mn-cs"/>
      </a:defRPr>
    </a:lvl5pPr>
    <a:lvl6pPr marL="2286000" algn="l" defTabSz="914400" rtl="0" eaLnBrk="1" latinLnBrk="0" hangingPunct="1">
      <a:defRPr sz="2400" b="1" kern="1200">
        <a:solidFill>
          <a:srgbClr val="000000"/>
        </a:solidFill>
        <a:latin typeface="黑体" pitchFamily="49" charset="-122"/>
        <a:ea typeface="黑体" pitchFamily="49" charset="-122"/>
        <a:cs typeface="+mn-cs"/>
      </a:defRPr>
    </a:lvl6pPr>
    <a:lvl7pPr marL="2743200" algn="l" defTabSz="914400" rtl="0" eaLnBrk="1" latinLnBrk="0" hangingPunct="1">
      <a:defRPr sz="2400" b="1" kern="1200">
        <a:solidFill>
          <a:srgbClr val="000000"/>
        </a:solidFill>
        <a:latin typeface="黑体" pitchFamily="49" charset="-122"/>
        <a:ea typeface="黑体" pitchFamily="49" charset="-122"/>
        <a:cs typeface="+mn-cs"/>
      </a:defRPr>
    </a:lvl7pPr>
    <a:lvl8pPr marL="3200400" algn="l" defTabSz="914400" rtl="0" eaLnBrk="1" latinLnBrk="0" hangingPunct="1">
      <a:defRPr sz="2400" b="1" kern="1200">
        <a:solidFill>
          <a:srgbClr val="000000"/>
        </a:solidFill>
        <a:latin typeface="黑体" pitchFamily="49" charset="-122"/>
        <a:ea typeface="黑体" pitchFamily="49" charset="-122"/>
        <a:cs typeface="+mn-cs"/>
      </a:defRPr>
    </a:lvl8pPr>
    <a:lvl9pPr marL="3657600" algn="l" defTabSz="914400" rtl="0" eaLnBrk="1" latinLnBrk="0" hangingPunct="1">
      <a:defRPr sz="2400" b="1" kern="1200">
        <a:solidFill>
          <a:srgbClr val="000000"/>
        </a:solidFill>
        <a:latin typeface="黑体" pitchFamily="49" charset="-122"/>
        <a:ea typeface="黑体" pitchFamily="49" charset="-122"/>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72DA"/>
    <a:srgbClr val="CDE058"/>
    <a:srgbClr val="D9E753"/>
    <a:srgbClr val="48F2BD"/>
    <a:srgbClr val="18C2A2"/>
    <a:srgbClr val="33CCFF"/>
    <a:srgbClr val="14943F"/>
    <a:srgbClr val="952913"/>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0441" autoAdjust="0"/>
    <p:restoredTop sz="93186" autoAdjust="0"/>
  </p:normalViewPr>
  <p:slideViewPr>
    <p:cSldViewPr>
      <p:cViewPr varScale="1">
        <p:scale>
          <a:sx n="129" d="100"/>
          <a:sy n="129" d="100"/>
        </p:scale>
        <p:origin x="696" y="102"/>
      </p:cViewPr>
      <p:guideLst>
        <p:guide orient="horz" pos="1800"/>
        <p:guide pos="2880"/>
      </p:guideLst>
    </p:cSldViewPr>
  </p:slideViewPr>
  <p:outlineViewPr>
    <p:cViewPr>
      <p:scale>
        <a:sx n="33" d="100"/>
        <a:sy n="33" d="100"/>
      </p:scale>
      <p:origin x="0" y="13188"/>
    </p:cViewPr>
  </p:outlin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theme" Target="theme/theme1.xml"/><Relationship Id="rId5" Type="http://schemas.openxmlformats.org/officeDocument/2006/relationships/slide" Target="slides/slide2.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tableStyles" Target="tableStyles.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diagrams/_rels/data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diagrams/_rels/data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image" Target="../media/image44.png"/><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eg"/></Relationships>
</file>

<file path=ppt/diagrams/_rels/data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image" Target="../media/image54.png"/><Relationship Id="rId4" Type="http://schemas.openxmlformats.org/officeDocument/2006/relationships/image" Target="../media/image57.jpeg"/></Relationships>
</file>

<file path=ppt/diagrams/_rels/data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image" Target="../media/image59.png"/><Relationship Id="rId4" Type="http://schemas.openxmlformats.org/officeDocument/2006/relationships/image" Target="../media/image6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84BD61-091A-4256-A393-91BA25A7BFDB}" type="doc">
      <dgm:prSet loTypeId="urn:microsoft.com/office/officeart/2008/layout/BendingPictureCaptionList" loCatId="picture" qsTypeId="urn:microsoft.com/office/officeart/2005/8/quickstyle/simple4" qsCatId="simple" csTypeId="urn:microsoft.com/office/officeart/2005/8/colors/colorful5" csCatId="colorful" phldr="1"/>
      <dgm:spPr/>
    </dgm:pt>
    <dgm:pt modelId="{30FBC5D8-9463-49AB-9310-6D469E612D06}">
      <dgm:prSet phldrT="[文本]"/>
      <dgm:spPr/>
      <dgm:t>
        <a:bodyPr/>
        <a:lstStyle/>
        <a:p>
          <a:r>
            <a:rPr lang="zh-CN" altLang="en-US" dirty="0" smtClean="0"/>
            <a:t>预应力管桩</a:t>
          </a:r>
          <a:endParaRPr lang="zh-CN" altLang="en-US" dirty="0"/>
        </a:p>
      </dgm:t>
    </dgm:pt>
    <dgm:pt modelId="{DCAE9585-9C8D-42EB-83DF-2885FD4335D8}" type="parTrans" cxnId="{F4788ADB-67DA-4A47-B787-4B7A611FEEAC}">
      <dgm:prSet/>
      <dgm:spPr/>
      <dgm:t>
        <a:bodyPr/>
        <a:lstStyle/>
        <a:p>
          <a:endParaRPr lang="zh-CN" altLang="en-US"/>
        </a:p>
      </dgm:t>
    </dgm:pt>
    <dgm:pt modelId="{1436F065-E837-44EC-95DF-6816CB63D444}" type="sibTrans" cxnId="{F4788ADB-67DA-4A47-B787-4B7A611FEEAC}">
      <dgm:prSet/>
      <dgm:spPr/>
      <dgm:t>
        <a:bodyPr/>
        <a:lstStyle/>
        <a:p>
          <a:endParaRPr lang="zh-CN" altLang="en-US"/>
        </a:p>
      </dgm:t>
    </dgm:pt>
    <dgm:pt modelId="{6CB1F720-5B1A-41BD-89B3-521BE54DA12C}">
      <dgm:prSet phldrT="[文本]"/>
      <dgm:spPr/>
      <dgm:t>
        <a:bodyPr/>
        <a:lstStyle/>
        <a:p>
          <a:r>
            <a:rPr lang="zh-CN" altLang="en-US" dirty="0" smtClean="0"/>
            <a:t>水泥搅拌桩</a:t>
          </a:r>
          <a:endParaRPr lang="zh-CN" altLang="en-US" dirty="0"/>
        </a:p>
      </dgm:t>
    </dgm:pt>
    <dgm:pt modelId="{2DAD5289-8CDE-4543-B611-10FEA10FEC51}" type="parTrans" cxnId="{BF2D0839-588D-43C0-86EA-C13FF82E0886}">
      <dgm:prSet/>
      <dgm:spPr/>
      <dgm:t>
        <a:bodyPr/>
        <a:lstStyle/>
        <a:p>
          <a:endParaRPr lang="zh-CN" altLang="en-US"/>
        </a:p>
      </dgm:t>
    </dgm:pt>
    <dgm:pt modelId="{03CB6723-317F-4AC3-919C-13F95FE9D588}" type="sibTrans" cxnId="{BF2D0839-588D-43C0-86EA-C13FF82E0886}">
      <dgm:prSet/>
      <dgm:spPr/>
      <dgm:t>
        <a:bodyPr/>
        <a:lstStyle/>
        <a:p>
          <a:endParaRPr lang="zh-CN" altLang="en-US"/>
        </a:p>
      </dgm:t>
    </dgm:pt>
    <dgm:pt modelId="{F62B5C1B-DF2E-4EA5-8530-0B7F734F53B7}">
      <dgm:prSet phldrT="[文本]"/>
      <dgm:spPr/>
      <dgm:t>
        <a:bodyPr/>
        <a:lstStyle/>
        <a:p>
          <a:r>
            <a:rPr lang="zh-CN" altLang="en-US" dirty="0" smtClean="0"/>
            <a:t>冲击碾压</a:t>
          </a:r>
          <a:endParaRPr lang="zh-CN" altLang="en-US" dirty="0"/>
        </a:p>
      </dgm:t>
    </dgm:pt>
    <dgm:pt modelId="{0AE39BF3-4D94-41A5-B96A-FD5C7BA6D1D0}" type="parTrans" cxnId="{6A07F563-A70C-4DFC-9E91-6EC7C59D2463}">
      <dgm:prSet/>
      <dgm:spPr/>
      <dgm:t>
        <a:bodyPr/>
        <a:lstStyle/>
        <a:p>
          <a:endParaRPr lang="zh-CN" altLang="en-US"/>
        </a:p>
      </dgm:t>
    </dgm:pt>
    <dgm:pt modelId="{858DB115-1669-49DB-A14E-38B1B23CDB1D}" type="sibTrans" cxnId="{6A07F563-A70C-4DFC-9E91-6EC7C59D2463}">
      <dgm:prSet/>
      <dgm:spPr/>
      <dgm:t>
        <a:bodyPr/>
        <a:lstStyle/>
        <a:p>
          <a:endParaRPr lang="zh-CN" altLang="en-US"/>
        </a:p>
      </dgm:t>
    </dgm:pt>
    <dgm:pt modelId="{E3FA11CF-28E3-4BB7-BB08-F34A083B74C0}">
      <dgm:prSet phldrT="[文本]"/>
      <dgm:spPr/>
      <dgm:t>
        <a:bodyPr/>
        <a:lstStyle/>
        <a:p>
          <a:r>
            <a:rPr lang="zh-CN" altLang="en-US" dirty="0" smtClean="0"/>
            <a:t>强夯</a:t>
          </a:r>
          <a:endParaRPr lang="zh-CN" altLang="en-US" dirty="0"/>
        </a:p>
      </dgm:t>
    </dgm:pt>
    <dgm:pt modelId="{89DF15B8-C925-4DFE-86FE-760AA9E3596E}" type="parTrans" cxnId="{44A7D998-3FC0-406D-A763-7B1164964F71}">
      <dgm:prSet/>
      <dgm:spPr/>
      <dgm:t>
        <a:bodyPr/>
        <a:lstStyle/>
        <a:p>
          <a:endParaRPr lang="zh-CN" altLang="en-US"/>
        </a:p>
      </dgm:t>
    </dgm:pt>
    <dgm:pt modelId="{16D95E82-0B86-4472-BC07-2AED5B1D8392}" type="sibTrans" cxnId="{44A7D998-3FC0-406D-A763-7B1164964F71}">
      <dgm:prSet/>
      <dgm:spPr/>
      <dgm:t>
        <a:bodyPr/>
        <a:lstStyle/>
        <a:p>
          <a:endParaRPr lang="zh-CN" altLang="en-US"/>
        </a:p>
      </dgm:t>
    </dgm:pt>
    <dgm:pt modelId="{FBFA34DA-4700-4186-9606-D20F7164B19E}">
      <dgm:prSet phldrT="[文本]"/>
      <dgm:spPr/>
      <dgm:t>
        <a:bodyPr/>
        <a:lstStyle/>
        <a:p>
          <a:r>
            <a:rPr lang="en-US" altLang="en-US" smtClean="0"/>
            <a:t>抛石挤淤</a:t>
          </a:r>
          <a:endParaRPr lang="zh-CN" altLang="en-US" dirty="0"/>
        </a:p>
      </dgm:t>
    </dgm:pt>
    <dgm:pt modelId="{9B2B7C67-2140-468E-BFDB-671EA9A45FD1}" type="parTrans" cxnId="{1BF55981-EA1A-43BD-BA90-579231C4913E}">
      <dgm:prSet/>
      <dgm:spPr/>
      <dgm:t>
        <a:bodyPr/>
        <a:lstStyle/>
        <a:p>
          <a:endParaRPr lang="zh-CN" altLang="en-US"/>
        </a:p>
      </dgm:t>
    </dgm:pt>
    <dgm:pt modelId="{ACA4A091-56D5-4054-A2CC-87EBDCB6257A}" type="sibTrans" cxnId="{1BF55981-EA1A-43BD-BA90-579231C4913E}">
      <dgm:prSet/>
      <dgm:spPr/>
      <dgm:t>
        <a:bodyPr/>
        <a:lstStyle/>
        <a:p>
          <a:endParaRPr lang="zh-CN" altLang="en-US"/>
        </a:p>
      </dgm:t>
    </dgm:pt>
    <dgm:pt modelId="{4024367D-7B17-4E81-9781-19DD1D3E27CE}">
      <dgm:prSet phldrT="[文本]"/>
      <dgm:spPr/>
      <dgm:t>
        <a:bodyPr/>
        <a:lstStyle/>
        <a:p>
          <a:r>
            <a:rPr lang="zh-CN" altLang="en-US" dirty="0" smtClean="0"/>
            <a:t>换填</a:t>
          </a:r>
          <a:endParaRPr lang="zh-CN" altLang="en-US" dirty="0"/>
        </a:p>
      </dgm:t>
    </dgm:pt>
    <dgm:pt modelId="{05AE4A4C-99D8-4CAE-9305-774D921248E1}" type="parTrans" cxnId="{7655E6AE-8CCB-418C-8EF3-75461102E254}">
      <dgm:prSet/>
      <dgm:spPr/>
      <dgm:t>
        <a:bodyPr/>
        <a:lstStyle/>
        <a:p>
          <a:endParaRPr lang="zh-CN" altLang="en-US"/>
        </a:p>
      </dgm:t>
    </dgm:pt>
    <dgm:pt modelId="{252B99A1-A82B-4458-BB86-E89F945C4284}" type="sibTrans" cxnId="{7655E6AE-8CCB-418C-8EF3-75461102E254}">
      <dgm:prSet/>
      <dgm:spPr/>
      <dgm:t>
        <a:bodyPr/>
        <a:lstStyle/>
        <a:p>
          <a:endParaRPr lang="zh-CN" altLang="en-US"/>
        </a:p>
      </dgm:t>
    </dgm:pt>
    <dgm:pt modelId="{67D89C8D-BFF2-4DCC-8004-5AA558DB2E79}" type="pres">
      <dgm:prSet presAssocID="{CC84BD61-091A-4256-A393-91BA25A7BFDB}" presName="Name0" presStyleCnt="0">
        <dgm:presLayoutVars>
          <dgm:dir/>
          <dgm:resizeHandles val="exact"/>
        </dgm:presLayoutVars>
      </dgm:prSet>
      <dgm:spPr/>
    </dgm:pt>
    <dgm:pt modelId="{592CD313-C9C6-449C-96A5-6356F13198DD}" type="pres">
      <dgm:prSet presAssocID="{4024367D-7B17-4E81-9781-19DD1D3E27CE}" presName="composite" presStyleCnt="0"/>
      <dgm:spPr/>
    </dgm:pt>
    <dgm:pt modelId="{04107337-6A8A-45CA-A352-1A3F89D13167}" type="pres">
      <dgm:prSet presAssocID="{4024367D-7B17-4E81-9781-19DD1D3E27CE}" presName="rect1" presStyleLbl="bgImgPlace1" presStyleIdx="0" presStyleCnt="6"/>
      <dgm:spPr>
        <a:blipFill rotWithShape="1">
          <a:blip xmlns:r="http://schemas.openxmlformats.org/officeDocument/2006/relationships" r:embed="rId1"/>
          <a:stretch>
            <a:fillRect/>
          </a:stretch>
        </a:blipFill>
      </dgm:spPr>
    </dgm:pt>
    <dgm:pt modelId="{1B6DF1F6-0C0C-4C99-B1F8-188DD5E09EBA}" type="pres">
      <dgm:prSet presAssocID="{4024367D-7B17-4E81-9781-19DD1D3E27CE}" presName="wedgeRectCallout1" presStyleLbl="node1" presStyleIdx="0" presStyleCnt="6">
        <dgm:presLayoutVars>
          <dgm:bulletEnabled val="1"/>
        </dgm:presLayoutVars>
      </dgm:prSet>
      <dgm:spPr/>
      <dgm:t>
        <a:bodyPr/>
        <a:lstStyle/>
        <a:p>
          <a:endParaRPr lang="zh-CN" altLang="en-US"/>
        </a:p>
      </dgm:t>
    </dgm:pt>
    <dgm:pt modelId="{02AB8306-A154-4111-81B9-14AD780CE71B}" type="pres">
      <dgm:prSet presAssocID="{252B99A1-A82B-4458-BB86-E89F945C4284}" presName="sibTrans" presStyleCnt="0"/>
      <dgm:spPr/>
    </dgm:pt>
    <dgm:pt modelId="{BFD5D1EE-C5CC-45CA-BCC4-671852815125}" type="pres">
      <dgm:prSet presAssocID="{30FBC5D8-9463-49AB-9310-6D469E612D06}" presName="composite" presStyleCnt="0"/>
      <dgm:spPr/>
    </dgm:pt>
    <dgm:pt modelId="{9B526707-F31E-41CF-89FF-DCE0773476A5}" type="pres">
      <dgm:prSet presAssocID="{30FBC5D8-9463-49AB-9310-6D469E612D06}" presName="rect1" presStyleLbl="bgImgPlace1" presStyleIdx="1" presStyleCnt="6"/>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dgm:spPr>
    </dgm:pt>
    <dgm:pt modelId="{B51B6288-AF96-4086-985F-2B484FC34EAB}" type="pres">
      <dgm:prSet presAssocID="{30FBC5D8-9463-49AB-9310-6D469E612D06}" presName="wedgeRectCallout1" presStyleLbl="node1" presStyleIdx="1" presStyleCnt="6">
        <dgm:presLayoutVars>
          <dgm:bulletEnabled val="1"/>
        </dgm:presLayoutVars>
      </dgm:prSet>
      <dgm:spPr/>
      <dgm:t>
        <a:bodyPr/>
        <a:lstStyle/>
        <a:p>
          <a:endParaRPr lang="zh-CN" altLang="en-US"/>
        </a:p>
      </dgm:t>
    </dgm:pt>
    <dgm:pt modelId="{9EDEAAE9-371B-44B0-89C2-E77E57290667}" type="pres">
      <dgm:prSet presAssocID="{1436F065-E837-44EC-95DF-6816CB63D444}" presName="sibTrans" presStyleCnt="0"/>
      <dgm:spPr/>
    </dgm:pt>
    <dgm:pt modelId="{29A2CF08-D8F8-433E-A6DC-406714B95774}" type="pres">
      <dgm:prSet presAssocID="{6CB1F720-5B1A-41BD-89B3-521BE54DA12C}" presName="composite" presStyleCnt="0"/>
      <dgm:spPr/>
    </dgm:pt>
    <dgm:pt modelId="{F0DA06D4-9C06-4071-BC9C-7D1E2BFC08E7}" type="pres">
      <dgm:prSet presAssocID="{6CB1F720-5B1A-41BD-89B3-521BE54DA12C}" presName="rect1" presStyleLbl="bgImgPlace1" presStyleIdx="2" presStyleCnt="6"/>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dgm:spPr>
    </dgm:pt>
    <dgm:pt modelId="{BBB23EE5-29A1-4E04-8BD3-D707FDDB52AE}" type="pres">
      <dgm:prSet presAssocID="{6CB1F720-5B1A-41BD-89B3-521BE54DA12C}" presName="wedgeRectCallout1" presStyleLbl="node1" presStyleIdx="2" presStyleCnt="6">
        <dgm:presLayoutVars>
          <dgm:bulletEnabled val="1"/>
        </dgm:presLayoutVars>
      </dgm:prSet>
      <dgm:spPr/>
      <dgm:t>
        <a:bodyPr/>
        <a:lstStyle/>
        <a:p>
          <a:endParaRPr lang="zh-CN" altLang="en-US"/>
        </a:p>
      </dgm:t>
    </dgm:pt>
    <dgm:pt modelId="{EEA5276D-42AE-4D75-A981-FE33D1E3A581}" type="pres">
      <dgm:prSet presAssocID="{03CB6723-317F-4AC3-919C-13F95FE9D588}" presName="sibTrans" presStyleCnt="0"/>
      <dgm:spPr/>
    </dgm:pt>
    <dgm:pt modelId="{DC9D055F-01E8-438E-A482-97A818527A49}" type="pres">
      <dgm:prSet presAssocID="{F62B5C1B-DF2E-4EA5-8530-0B7F734F53B7}" presName="composite" presStyleCnt="0"/>
      <dgm:spPr/>
    </dgm:pt>
    <dgm:pt modelId="{EF631A72-28FA-42F9-9B2D-4A2B237103E6}" type="pres">
      <dgm:prSet presAssocID="{F62B5C1B-DF2E-4EA5-8530-0B7F734F53B7}" presName="rect1" presStyleLbl="bgImgPlace1" presStyleIdx="3" presStyleCnt="6"/>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32000" r="-32000"/>
          </a:stretch>
        </a:blipFill>
      </dgm:spPr>
    </dgm:pt>
    <dgm:pt modelId="{3CDA726A-7DFE-4666-A467-177A80ADDEB2}" type="pres">
      <dgm:prSet presAssocID="{F62B5C1B-DF2E-4EA5-8530-0B7F734F53B7}" presName="wedgeRectCallout1" presStyleLbl="node1" presStyleIdx="3" presStyleCnt="6">
        <dgm:presLayoutVars>
          <dgm:bulletEnabled val="1"/>
        </dgm:presLayoutVars>
      </dgm:prSet>
      <dgm:spPr/>
      <dgm:t>
        <a:bodyPr/>
        <a:lstStyle/>
        <a:p>
          <a:endParaRPr lang="zh-CN" altLang="en-US"/>
        </a:p>
      </dgm:t>
    </dgm:pt>
    <dgm:pt modelId="{486563E0-D6CE-40E3-A465-680E2EF0F27F}" type="pres">
      <dgm:prSet presAssocID="{858DB115-1669-49DB-A14E-38B1B23CDB1D}" presName="sibTrans" presStyleCnt="0"/>
      <dgm:spPr/>
    </dgm:pt>
    <dgm:pt modelId="{DDA9F9F8-5783-49EC-B46D-883E501AB482}" type="pres">
      <dgm:prSet presAssocID="{E3FA11CF-28E3-4BB7-BB08-F34A083B74C0}" presName="composite" presStyleCnt="0"/>
      <dgm:spPr/>
    </dgm:pt>
    <dgm:pt modelId="{24F17320-1219-4DB6-9608-20B873C09494}" type="pres">
      <dgm:prSet presAssocID="{E3FA11CF-28E3-4BB7-BB08-F34A083B74C0}" presName="rect1" presStyleLbl="bgImgPlace1" presStyleIdx="4" presStyleCnt="6"/>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8000" r="-18000"/>
          </a:stretch>
        </a:blipFill>
      </dgm:spPr>
    </dgm:pt>
    <dgm:pt modelId="{C7EDCD77-4186-4E6C-918A-184BEEFA9AB6}" type="pres">
      <dgm:prSet presAssocID="{E3FA11CF-28E3-4BB7-BB08-F34A083B74C0}" presName="wedgeRectCallout1" presStyleLbl="node1" presStyleIdx="4" presStyleCnt="6">
        <dgm:presLayoutVars>
          <dgm:bulletEnabled val="1"/>
        </dgm:presLayoutVars>
      </dgm:prSet>
      <dgm:spPr/>
      <dgm:t>
        <a:bodyPr/>
        <a:lstStyle/>
        <a:p>
          <a:endParaRPr lang="zh-CN" altLang="en-US"/>
        </a:p>
      </dgm:t>
    </dgm:pt>
    <dgm:pt modelId="{A72C3F97-A412-4EE0-893D-3867A7470F37}" type="pres">
      <dgm:prSet presAssocID="{16D95E82-0B86-4472-BC07-2AED5B1D8392}" presName="sibTrans" presStyleCnt="0"/>
      <dgm:spPr/>
    </dgm:pt>
    <dgm:pt modelId="{B761F27C-4912-4BC9-B3FC-BEE1CB604752}" type="pres">
      <dgm:prSet presAssocID="{FBFA34DA-4700-4186-9606-D20F7164B19E}" presName="composite" presStyleCnt="0"/>
      <dgm:spPr/>
    </dgm:pt>
    <dgm:pt modelId="{50D43FC7-3188-4A7F-8E18-B0C77434C951}" type="pres">
      <dgm:prSet presAssocID="{FBFA34DA-4700-4186-9606-D20F7164B19E}" presName="rect1" presStyleLbl="bgImgPlace1" presStyleIdx="5" presStyleCnt="6"/>
      <dgm:spPr>
        <a:blipFill rotWithShape="1">
          <a:blip xmlns:r="http://schemas.openxmlformats.org/officeDocument/2006/relationships" r:embed="rId6"/>
          <a:stretch>
            <a:fillRect/>
          </a:stretch>
        </a:blipFill>
      </dgm:spPr>
    </dgm:pt>
    <dgm:pt modelId="{1B040283-259E-4C88-B652-1C105288BD2B}" type="pres">
      <dgm:prSet presAssocID="{FBFA34DA-4700-4186-9606-D20F7164B19E}" presName="wedgeRectCallout1" presStyleLbl="node1" presStyleIdx="5" presStyleCnt="6">
        <dgm:presLayoutVars>
          <dgm:bulletEnabled val="1"/>
        </dgm:presLayoutVars>
      </dgm:prSet>
      <dgm:spPr/>
      <dgm:t>
        <a:bodyPr/>
        <a:lstStyle/>
        <a:p>
          <a:endParaRPr lang="zh-CN" altLang="en-US"/>
        </a:p>
      </dgm:t>
    </dgm:pt>
  </dgm:ptLst>
  <dgm:cxnLst>
    <dgm:cxn modelId="{5036EAD6-86DA-497A-9284-6092A11FBE7F}" type="presOf" srcId="{6CB1F720-5B1A-41BD-89B3-521BE54DA12C}" destId="{BBB23EE5-29A1-4E04-8BD3-D707FDDB52AE}" srcOrd="0" destOrd="0" presId="urn:microsoft.com/office/officeart/2008/layout/BendingPictureCaptionList"/>
    <dgm:cxn modelId="{7655E6AE-8CCB-418C-8EF3-75461102E254}" srcId="{CC84BD61-091A-4256-A393-91BA25A7BFDB}" destId="{4024367D-7B17-4E81-9781-19DD1D3E27CE}" srcOrd="0" destOrd="0" parTransId="{05AE4A4C-99D8-4CAE-9305-774D921248E1}" sibTransId="{252B99A1-A82B-4458-BB86-E89F945C4284}"/>
    <dgm:cxn modelId="{EE7B073F-C381-4C27-90E4-2A1179700B9F}" type="presOf" srcId="{F62B5C1B-DF2E-4EA5-8530-0B7F734F53B7}" destId="{3CDA726A-7DFE-4666-A467-177A80ADDEB2}" srcOrd="0" destOrd="0" presId="urn:microsoft.com/office/officeart/2008/layout/BendingPictureCaptionList"/>
    <dgm:cxn modelId="{2C94F1AA-1CB2-4091-A903-3AF9B083D4CF}" type="presOf" srcId="{30FBC5D8-9463-49AB-9310-6D469E612D06}" destId="{B51B6288-AF96-4086-985F-2B484FC34EAB}" srcOrd="0" destOrd="0" presId="urn:microsoft.com/office/officeart/2008/layout/BendingPictureCaptionList"/>
    <dgm:cxn modelId="{44A7D998-3FC0-406D-A763-7B1164964F71}" srcId="{CC84BD61-091A-4256-A393-91BA25A7BFDB}" destId="{E3FA11CF-28E3-4BB7-BB08-F34A083B74C0}" srcOrd="4" destOrd="0" parTransId="{89DF15B8-C925-4DFE-86FE-760AA9E3596E}" sibTransId="{16D95E82-0B86-4472-BC07-2AED5B1D8392}"/>
    <dgm:cxn modelId="{71B46D73-CC4B-4A33-A117-022DA261AE53}" type="presOf" srcId="{E3FA11CF-28E3-4BB7-BB08-F34A083B74C0}" destId="{C7EDCD77-4186-4E6C-918A-184BEEFA9AB6}" srcOrd="0" destOrd="0" presId="urn:microsoft.com/office/officeart/2008/layout/BendingPictureCaptionList"/>
    <dgm:cxn modelId="{E229E4B5-2D35-4CFB-9668-5A2FD1834957}" type="presOf" srcId="{4024367D-7B17-4E81-9781-19DD1D3E27CE}" destId="{1B6DF1F6-0C0C-4C99-B1F8-188DD5E09EBA}" srcOrd="0" destOrd="0" presId="urn:microsoft.com/office/officeart/2008/layout/BendingPictureCaptionList"/>
    <dgm:cxn modelId="{F4788ADB-67DA-4A47-B787-4B7A611FEEAC}" srcId="{CC84BD61-091A-4256-A393-91BA25A7BFDB}" destId="{30FBC5D8-9463-49AB-9310-6D469E612D06}" srcOrd="1" destOrd="0" parTransId="{DCAE9585-9C8D-42EB-83DF-2885FD4335D8}" sibTransId="{1436F065-E837-44EC-95DF-6816CB63D444}"/>
    <dgm:cxn modelId="{BF2D0839-588D-43C0-86EA-C13FF82E0886}" srcId="{CC84BD61-091A-4256-A393-91BA25A7BFDB}" destId="{6CB1F720-5B1A-41BD-89B3-521BE54DA12C}" srcOrd="2" destOrd="0" parTransId="{2DAD5289-8CDE-4543-B611-10FEA10FEC51}" sibTransId="{03CB6723-317F-4AC3-919C-13F95FE9D588}"/>
    <dgm:cxn modelId="{8B29B65C-4420-4669-AFD3-A5EC588FB7F5}" type="presOf" srcId="{FBFA34DA-4700-4186-9606-D20F7164B19E}" destId="{1B040283-259E-4C88-B652-1C105288BD2B}" srcOrd="0" destOrd="0" presId="urn:microsoft.com/office/officeart/2008/layout/BendingPictureCaptionList"/>
    <dgm:cxn modelId="{1BF55981-EA1A-43BD-BA90-579231C4913E}" srcId="{CC84BD61-091A-4256-A393-91BA25A7BFDB}" destId="{FBFA34DA-4700-4186-9606-D20F7164B19E}" srcOrd="5" destOrd="0" parTransId="{9B2B7C67-2140-468E-BFDB-671EA9A45FD1}" sibTransId="{ACA4A091-56D5-4054-A2CC-87EBDCB6257A}"/>
    <dgm:cxn modelId="{6A07F563-A70C-4DFC-9E91-6EC7C59D2463}" srcId="{CC84BD61-091A-4256-A393-91BA25A7BFDB}" destId="{F62B5C1B-DF2E-4EA5-8530-0B7F734F53B7}" srcOrd="3" destOrd="0" parTransId="{0AE39BF3-4D94-41A5-B96A-FD5C7BA6D1D0}" sibTransId="{858DB115-1669-49DB-A14E-38B1B23CDB1D}"/>
    <dgm:cxn modelId="{2F7BB81E-5EB8-4548-BF69-9FE1F5F10207}" type="presOf" srcId="{CC84BD61-091A-4256-A393-91BA25A7BFDB}" destId="{67D89C8D-BFF2-4DCC-8004-5AA558DB2E79}" srcOrd="0" destOrd="0" presId="urn:microsoft.com/office/officeart/2008/layout/BendingPictureCaptionList"/>
    <dgm:cxn modelId="{69C70E2D-0B89-4235-9D50-4E6D800EE7C4}" type="presParOf" srcId="{67D89C8D-BFF2-4DCC-8004-5AA558DB2E79}" destId="{592CD313-C9C6-449C-96A5-6356F13198DD}" srcOrd="0" destOrd="0" presId="urn:microsoft.com/office/officeart/2008/layout/BendingPictureCaptionList"/>
    <dgm:cxn modelId="{195CCA54-DBD8-4FC0-92D0-E99D4EA6C780}" type="presParOf" srcId="{592CD313-C9C6-449C-96A5-6356F13198DD}" destId="{04107337-6A8A-45CA-A352-1A3F89D13167}" srcOrd="0" destOrd="0" presId="urn:microsoft.com/office/officeart/2008/layout/BendingPictureCaptionList"/>
    <dgm:cxn modelId="{49F2E501-8B57-4E87-B831-429ECC33D0A9}" type="presParOf" srcId="{592CD313-C9C6-449C-96A5-6356F13198DD}" destId="{1B6DF1F6-0C0C-4C99-B1F8-188DD5E09EBA}" srcOrd="1" destOrd="0" presId="urn:microsoft.com/office/officeart/2008/layout/BendingPictureCaptionList"/>
    <dgm:cxn modelId="{309AB203-5CBA-4B1A-AF63-6C6DB39532E9}" type="presParOf" srcId="{67D89C8D-BFF2-4DCC-8004-5AA558DB2E79}" destId="{02AB8306-A154-4111-81B9-14AD780CE71B}" srcOrd="1" destOrd="0" presId="urn:microsoft.com/office/officeart/2008/layout/BendingPictureCaptionList"/>
    <dgm:cxn modelId="{13FED30E-4F18-495B-8B5E-00B6244D4D6E}" type="presParOf" srcId="{67D89C8D-BFF2-4DCC-8004-5AA558DB2E79}" destId="{BFD5D1EE-C5CC-45CA-BCC4-671852815125}" srcOrd="2" destOrd="0" presId="urn:microsoft.com/office/officeart/2008/layout/BendingPictureCaptionList"/>
    <dgm:cxn modelId="{12C063A0-77CE-42B0-990A-CF4CA6B6BB74}" type="presParOf" srcId="{BFD5D1EE-C5CC-45CA-BCC4-671852815125}" destId="{9B526707-F31E-41CF-89FF-DCE0773476A5}" srcOrd="0" destOrd="0" presId="urn:microsoft.com/office/officeart/2008/layout/BendingPictureCaptionList"/>
    <dgm:cxn modelId="{0F2556DD-E3C5-4247-91CC-BB504EBB13FB}" type="presParOf" srcId="{BFD5D1EE-C5CC-45CA-BCC4-671852815125}" destId="{B51B6288-AF96-4086-985F-2B484FC34EAB}" srcOrd="1" destOrd="0" presId="urn:microsoft.com/office/officeart/2008/layout/BendingPictureCaptionList"/>
    <dgm:cxn modelId="{6D684394-6BAA-4305-9623-3091DB716DF0}" type="presParOf" srcId="{67D89C8D-BFF2-4DCC-8004-5AA558DB2E79}" destId="{9EDEAAE9-371B-44B0-89C2-E77E57290667}" srcOrd="3" destOrd="0" presId="urn:microsoft.com/office/officeart/2008/layout/BendingPictureCaptionList"/>
    <dgm:cxn modelId="{C36B7C89-A870-4529-88E0-D789E8BE9BFF}" type="presParOf" srcId="{67D89C8D-BFF2-4DCC-8004-5AA558DB2E79}" destId="{29A2CF08-D8F8-433E-A6DC-406714B95774}" srcOrd="4" destOrd="0" presId="urn:microsoft.com/office/officeart/2008/layout/BendingPictureCaptionList"/>
    <dgm:cxn modelId="{317FB0AD-AF48-4D6D-8EB1-2C98F3E31453}" type="presParOf" srcId="{29A2CF08-D8F8-433E-A6DC-406714B95774}" destId="{F0DA06D4-9C06-4071-BC9C-7D1E2BFC08E7}" srcOrd="0" destOrd="0" presId="urn:microsoft.com/office/officeart/2008/layout/BendingPictureCaptionList"/>
    <dgm:cxn modelId="{024955EF-437B-4400-AF71-5B332E93D226}" type="presParOf" srcId="{29A2CF08-D8F8-433E-A6DC-406714B95774}" destId="{BBB23EE5-29A1-4E04-8BD3-D707FDDB52AE}" srcOrd="1" destOrd="0" presId="urn:microsoft.com/office/officeart/2008/layout/BendingPictureCaptionList"/>
    <dgm:cxn modelId="{8C94F797-FE24-4361-A1DA-34CD3B730488}" type="presParOf" srcId="{67D89C8D-BFF2-4DCC-8004-5AA558DB2E79}" destId="{EEA5276D-42AE-4D75-A981-FE33D1E3A581}" srcOrd="5" destOrd="0" presId="urn:microsoft.com/office/officeart/2008/layout/BendingPictureCaptionList"/>
    <dgm:cxn modelId="{9AAB13D7-F22A-4D22-B5E9-7D5B0CBF1541}" type="presParOf" srcId="{67D89C8D-BFF2-4DCC-8004-5AA558DB2E79}" destId="{DC9D055F-01E8-438E-A482-97A818527A49}" srcOrd="6" destOrd="0" presId="urn:microsoft.com/office/officeart/2008/layout/BendingPictureCaptionList"/>
    <dgm:cxn modelId="{08A7C1B3-752C-4499-93F2-EFE804BDCFA5}" type="presParOf" srcId="{DC9D055F-01E8-438E-A482-97A818527A49}" destId="{EF631A72-28FA-42F9-9B2D-4A2B237103E6}" srcOrd="0" destOrd="0" presId="urn:microsoft.com/office/officeart/2008/layout/BendingPictureCaptionList"/>
    <dgm:cxn modelId="{3C95ED76-B82F-4456-B2AE-76320067233E}" type="presParOf" srcId="{DC9D055F-01E8-438E-A482-97A818527A49}" destId="{3CDA726A-7DFE-4666-A467-177A80ADDEB2}" srcOrd="1" destOrd="0" presId="urn:microsoft.com/office/officeart/2008/layout/BendingPictureCaptionList"/>
    <dgm:cxn modelId="{59831DFD-717F-4472-BAAC-40ADAC0C24FA}" type="presParOf" srcId="{67D89C8D-BFF2-4DCC-8004-5AA558DB2E79}" destId="{486563E0-D6CE-40E3-A465-680E2EF0F27F}" srcOrd="7" destOrd="0" presId="urn:microsoft.com/office/officeart/2008/layout/BendingPictureCaptionList"/>
    <dgm:cxn modelId="{B5C41666-4149-4CBE-91C0-3D6F315B81A6}" type="presParOf" srcId="{67D89C8D-BFF2-4DCC-8004-5AA558DB2E79}" destId="{DDA9F9F8-5783-49EC-B46D-883E501AB482}" srcOrd="8" destOrd="0" presId="urn:microsoft.com/office/officeart/2008/layout/BendingPictureCaptionList"/>
    <dgm:cxn modelId="{37070B01-ABD2-462A-8E23-DDF6E24BB791}" type="presParOf" srcId="{DDA9F9F8-5783-49EC-B46D-883E501AB482}" destId="{24F17320-1219-4DB6-9608-20B873C09494}" srcOrd="0" destOrd="0" presId="urn:microsoft.com/office/officeart/2008/layout/BendingPictureCaptionList"/>
    <dgm:cxn modelId="{1096266F-A4F8-4258-82A1-6286A2EBA134}" type="presParOf" srcId="{DDA9F9F8-5783-49EC-B46D-883E501AB482}" destId="{C7EDCD77-4186-4E6C-918A-184BEEFA9AB6}" srcOrd="1" destOrd="0" presId="urn:microsoft.com/office/officeart/2008/layout/BendingPictureCaptionList"/>
    <dgm:cxn modelId="{00B95EA5-8053-4BFF-9388-96DA0B8EEC4B}" type="presParOf" srcId="{67D89C8D-BFF2-4DCC-8004-5AA558DB2E79}" destId="{A72C3F97-A412-4EE0-893D-3867A7470F37}" srcOrd="9" destOrd="0" presId="urn:microsoft.com/office/officeart/2008/layout/BendingPictureCaptionList"/>
    <dgm:cxn modelId="{7E9225B0-3FCE-4858-80D1-EE62C86CFA85}" type="presParOf" srcId="{67D89C8D-BFF2-4DCC-8004-5AA558DB2E79}" destId="{B761F27C-4912-4BC9-B3FC-BEE1CB604752}" srcOrd="10" destOrd="0" presId="urn:microsoft.com/office/officeart/2008/layout/BendingPictureCaptionList"/>
    <dgm:cxn modelId="{DFA51D37-C764-46FF-BC7D-26C600DB5657}" type="presParOf" srcId="{B761F27C-4912-4BC9-B3FC-BEE1CB604752}" destId="{50D43FC7-3188-4A7F-8E18-B0C77434C951}" srcOrd="0" destOrd="0" presId="urn:microsoft.com/office/officeart/2008/layout/BendingPictureCaptionList"/>
    <dgm:cxn modelId="{4A30A077-E651-4BC4-BB96-591832B61DA6}" type="presParOf" srcId="{B761F27C-4912-4BC9-B3FC-BEE1CB604752}" destId="{1B040283-259E-4C88-B652-1C105288BD2B}"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69212A-92AD-4561-8A76-F4AFCDF16693}" type="doc">
      <dgm:prSet loTypeId="urn:microsoft.com/office/officeart/2005/8/layout/process2" loCatId="process" qsTypeId="urn:microsoft.com/office/officeart/2005/8/quickstyle/simple4" qsCatId="simple" csTypeId="urn:microsoft.com/office/officeart/2005/8/colors/colorful5" csCatId="colorful" phldr="1"/>
      <dgm:spPr/>
    </dgm:pt>
    <dgm:pt modelId="{9368EA53-51E9-4BE7-A863-88A441AE3FA8}">
      <dgm:prSet phldrT="[文本]"/>
      <dgm:spPr/>
      <dgm:t>
        <a:bodyPr/>
        <a:lstStyle/>
        <a:p>
          <a:r>
            <a:rPr lang="zh-CN" altLang="en-US" dirty="0" smtClean="0"/>
            <a:t>沉管</a:t>
          </a:r>
          <a:endParaRPr lang="zh-CN" altLang="en-US" dirty="0"/>
        </a:p>
      </dgm:t>
    </dgm:pt>
    <dgm:pt modelId="{EC4B87EA-EEC4-46E5-A0E3-A89CA721907A}" type="parTrans" cxnId="{4B99A0C5-9658-4DF8-A09B-0C92490056E5}">
      <dgm:prSet/>
      <dgm:spPr/>
      <dgm:t>
        <a:bodyPr/>
        <a:lstStyle/>
        <a:p>
          <a:endParaRPr lang="zh-CN" altLang="en-US"/>
        </a:p>
      </dgm:t>
    </dgm:pt>
    <dgm:pt modelId="{7AF24670-E6FE-48F0-8E5D-723E74130314}" type="sibTrans" cxnId="{4B99A0C5-9658-4DF8-A09B-0C92490056E5}">
      <dgm:prSet/>
      <dgm:spPr/>
      <dgm:t>
        <a:bodyPr/>
        <a:lstStyle/>
        <a:p>
          <a:endParaRPr lang="zh-CN" altLang="en-US"/>
        </a:p>
      </dgm:t>
    </dgm:pt>
    <dgm:pt modelId="{EF4E9FE9-EE30-4750-A3AB-094D29131599}">
      <dgm:prSet phldrT="[文本]"/>
      <dgm:spPr/>
      <dgm:t>
        <a:bodyPr/>
        <a:lstStyle/>
        <a:p>
          <a:r>
            <a:rPr lang="zh-CN" altLang="en-US" dirty="0" smtClean="0"/>
            <a:t>投料</a:t>
          </a:r>
          <a:endParaRPr lang="zh-CN" altLang="en-US" dirty="0"/>
        </a:p>
      </dgm:t>
    </dgm:pt>
    <dgm:pt modelId="{8102F8C5-97D1-4CB4-8F69-5CF884EE8F8C}" type="parTrans" cxnId="{980D174F-52B6-47EF-A94D-AF0426C960E2}">
      <dgm:prSet/>
      <dgm:spPr/>
      <dgm:t>
        <a:bodyPr/>
        <a:lstStyle/>
        <a:p>
          <a:endParaRPr lang="zh-CN" altLang="en-US"/>
        </a:p>
      </dgm:t>
    </dgm:pt>
    <dgm:pt modelId="{1BF86262-5900-407B-B560-7ECD0AF8C624}" type="sibTrans" cxnId="{980D174F-52B6-47EF-A94D-AF0426C960E2}">
      <dgm:prSet/>
      <dgm:spPr/>
      <dgm:t>
        <a:bodyPr/>
        <a:lstStyle/>
        <a:p>
          <a:endParaRPr lang="zh-CN" altLang="en-US"/>
        </a:p>
      </dgm:t>
    </dgm:pt>
    <dgm:pt modelId="{B2B78859-57D3-432A-BECB-D64263C281ED}">
      <dgm:prSet phldrT="[文本]"/>
      <dgm:spPr/>
      <dgm:t>
        <a:bodyPr/>
        <a:lstStyle/>
        <a:p>
          <a:r>
            <a:rPr lang="zh-CN" altLang="en-US" dirty="0" smtClean="0"/>
            <a:t>拔管</a:t>
          </a:r>
          <a:endParaRPr lang="zh-CN" altLang="en-US" dirty="0"/>
        </a:p>
      </dgm:t>
    </dgm:pt>
    <dgm:pt modelId="{F1E703D2-835D-49F9-8623-0DF71E4606AE}" type="parTrans" cxnId="{D0844145-BB49-4405-9454-6799B418001B}">
      <dgm:prSet/>
      <dgm:spPr/>
      <dgm:t>
        <a:bodyPr/>
        <a:lstStyle/>
        <a:p>
          <a:endParaRPr lang="zh-CN" altLang="en-US"/>
        </a:p>
      </dgm:t>
    </dgm:pt>
    <dgm:pt modelId="{2FF1F5D7-F39E-455B-A793-EBA3065000BE}" type="sibTrans" cxnId="{D0844145-BB49-4405-9454-6799B418001B}">
      <dgm:prSet/>
      <dgm:spPr/>
      <dgm:t>
        <a:bodyPr/>
        <a:lstStyle/>
        <a:p>
          <a:endParaRPr lang="zh-CN" altLang="en-US"/>
        </a:p>
      </dgm:t>
    </dgm:pt>
    <dgm:pt modelId="{B2807F4E-037B-488F-844A-FA41816CA56A}">
      <dgm:prSet phldrT="[文本]"/>
      <dgm:spPr/>
      <dgm:t>
        <a:bodyPr/>
        <a:lstStyle/>
        <a:p>
          <a:r>
            <a:rPr lang="zh-CN" altLang="en-US" dirty="0" smtClean="0"/>
            <a:t>封顶</a:t>
          </a:r>
          <a:endParaRPr lang="zh-CN" altLang="en-US" dirty="0"/>
        </a:p>
      </dgm:t>
    </dgm:pt>
    <dgm:pt modelId="{8B499EB7-1156-4801-9BB2-5F4B5BA1EC3A}" type="parTrans" cxnId="{BF91D631-CCF4-4098-AD49-666495202CA8}">
      <dgm:prSet/>
      <dgm:spPr/>
      <dgm:t>
        <a:bodyPr/>
        <a:lstStyle/>
        <a:p>
          <a:endParaRPr lang="zh-CN" altLang="en-US"/>
        </a:p>
      </dgm:t>
    </dgm:pt>
    <dgm:pt modelId="{5C93AC20-5542-4221-9594-5C1012CAA1C7}" type="sibTrans" cxnId="{BF91D631-CCF4-4098-AD49-666495202CA8}">
      <dgm:prSet/>
      <dgm:spPr/>
      <dgm:t>
        <a:bodyPr/>
        <a:lstStyle/>
        <a:p>
          <a:endParaRPr lang="zh-CN" altLang="en-US"/>
        </a:p>
      </dgm:t>
    </dgm:pt>
    <dgm:pt modelId="{2FA4ED14-6E62-46D8-8036-EB5FCD0BEDDD}">
      <dgm:prSet phldrT="[文本]"/>
      <dgm:spPr/>
      <dgm:t>
        <a:bodyPr/>
        <a:lstStyle/>
        <a:p>
          <a:r>
            <a:rPr lang="zh-CN" altLang="en-US" dirty="0" smtClean="0"/>
            <a:t>移机</a:t>
          </a:r>
          <a:endParaRPr lang="zh-CN" altLang="en-US" dirty="0"/>
        </a:p>
      </dgm:t>
    </dgm:pt>
    <dgm:pt modelId="{2708B687-D48D-48D0-8466-DB0ED6F1C716}" type="parTrans" cxnId="{DAFD60C0-96AB-4E58-B535-105CE53348FD}">
      <dgm:prSet/>
      <dgm:spPr/>
      <dgm:t>
        <a:bodyPr/>
        <a:lstStyle/>
        <a:p>
          <a:endParaRPr lang="zh-CN" altLang="en-US"/>
        </a:p>
      </dgm:t>
    </dgm:pt>
    <dgm:pt modelId="{CA48BCDF-216B-4D62-8725-C99F06E7F01D}" type="sibTrans" cxnId="{DAFD60C0-96AB-4E58-B535-105CE53348FD}">
      <dgm:prSet/>
      <dgm:spPr/>
      <dgm:t>
        <a:bodyPr/>
        <a:lstStyle/>
        <a:p>
          <a:endParaRPr lang="zh-CN" altLang="en-US"/>
        </a:p>
      </dgm:t>
    </dgm:pt>
    <dgm:pt modelId="{3A49BFFA-D135-44E8-80DD-BE7541A01067}" type="pres">
      <dgm:prSet presAssocID="{8469212A-92AD-4561-8A76-F4AFCDF16693}" presName="linearFlow" presStyleCnt="0">
        <dgm:presLayoutVars>
          <dgm:resizeHandles val="exact"/>
        </dgm:presLayoutVars>
      </dgm:prSet>
      <dgm:spPr/>
    </dgm:pt>
    <dgm:pt modelId="{0CE27B3F-97DD-49D2-BDD5-DE031AD76B6B}" type="pres">
      <dgm:prSet presAssocID="{9368EA53-51E9-4BE7-A863-88A441AE3FA8}" presName="node" presStyleLbl="node1" presStyleIdx="0" presStyleCnt="5">
        <dgm:presLayoutVars>
          <dgm:bulletEnabled val="1"/>
        </dgm:presLayoutVars>
      </dgm:prSet>
      <dgm:spPr/>
      <dgm:t>
        <a:bodyPr/>
        <a:lstStyle/>
        <a:p>
          <a:endParaRPr lang="zh-CN" altLang="en-US"/>
        </a:p>
      </dgm:t>
    </dgm:pt>
    <dgm:pt modelId="{9A75E890-E973-462D-AEF8-9D4778690498}" type="pres">
      <dgm:prSet presAssocID="{7AF24670-E6FE-48F0-8E5D-723E74130314}" presName="sibTrans" presStyleLbl="sibTrans2D1" presStyleIdx="0" presStyleCnt="4"/>
      <dgm:spPr/>
      <dgm:t>
        <a:bodyPr/>
        <a:lstStyle/>
        <a:p>
          <a:endParaRPr lang="zh-CN" altLang="en-US"/>
        </a:p>
      </dgm:t>
    </dgm:pt>
    <dgm:pt modelId="{EF1B2871-2C3E-4156-B27E-161AEED8451C}" type="pres">
      <dgm:prSet presAssocID="{7AF24670-E6FE-48F0-8E5D-723E74130314}" presName="connectorText" presStyleLbl="sibTrans2D1" presStyleIdx="0" presStyleCnt="4"/>
      <dgm:spPr/>
      <dgm:t>
        <a:bodyPr/>
        <a:lstStyle/>
        <a:p>
          <a:endParaRPr lang="zh-CN" altLang="en-US"/>
        </a:p>
      </dgm:t>
    </dgm:pt>
    <dgm:pt modelId="{C325EBC2-3488-424D-8ECE-B9C75A9DF694}" type="pres">
      <dgm:prSet presAssocID="{EF4E9FE9-EE30-4750-A3AB-094D29131599}" presName="node" presStyleLbl="node1" presStyleIdx="1" presStyleCnt="5">
        <dgm:presLayoutVars>
          <dgm:bulletEnabled val="1"/>
        </dgm:presLayoutVars>
      </dgm:prSet>
      <dgm:spPr/>
      <dgm:t>
        <a:bodyPr/>
        <a:lstStyle/>
        <a:p>
          <a:endParaRPr lang="zh-CN" altLang="en-US"/>
        </a:p>
      </dgm:t>
    </dgm:pt>
    <dgm:pt modelId="{C04D9FF5-9A8C-4DBC-89FB-A5FDCBEEF662}" type="pres">
      <dgm:prSet presAssocID="{1BF86262-5900-407B-B560-7ECD0AF8C624}" presName="sibTrans" presStyleLbl="sibTrans2D1" presStyleIdx="1" presStyleCnt="4"/>
      <dgm:spPr/>
      <dgm:t>
        <a:bodyPr/>
        <a:lstStyle/>
        <a:p>
          <a:endParaRPr lang="zh-CN" altLang="en-US"/>
        </a:p>
      </dgm:t>
    </dgm:pt>
    <dgm:pt modelId="{74AD0B35-1858-4A73-BDBF-E969AAA7FDFD}" type="pres">
      <dgm:prSet presAssocID="{1BF86262-5900-407B-B560-7ECD0AF8C624}" presName="connectorText" presStyleLbl="sibTrans2D1" presStyleIdx="1" presStyleCnt="4"/>
      <dgm:spPr/>
      <dgm:t>
        <a:bodyPr/>
        <a:lstStyle/>
        <a:p>
          <a:endParaRPr lang="zh-CN" altLang="en-US"/>
        </a:p>
      </dgm:t>
    </dgm:pt>
    <dgm:pt modelId="{F7EF3C30-282D-479F-B480-31712ABDD99E}" type="pres">
      <dgm:prSet presAssocID="{B2B78859-57D3-432A-BECB-D64263C281ED}" presName="node" presStyleLbl="node1" presStyleIdx="2" presStyleCnt="5">
        <dgm:presLayoutVars>
          <dgm:bulletEnabled val="1"/>
        </dgm:presLayoutVars>
      </dgm:prSet>
      <dgm:spPr/>
      <dgm:t>
        <a:bodyPr/>
        <a:lstStyle/>
        <a:p>
          <a:endParaRPr lang="zh-CN" altLang="en-US"/>
        </a:p>
      </dgm:t>
    </dgm:pt>
    <dgm:pt modelId="{3DF1E897-DBFF-4587-A5E0-793E2A776F51}" type="pres">
      <dgm:prSet presAssocID="{2FF1F5D7-F39E-455B-A793-EBA3065000BE}" presName="sibTrans" presStyleLbl="sibTrans2D1" presStyleIdx="2" presStyleCnt="4"/>
      <dgm:spPr/>
      <dgm:t>
        <a:bodyPr/>
        <a:lstStyle/>
        <a:p>
          <a:endParaRPr lang="zh-CN" altLang="en-US"/>
        </a:p>
      </dgm:t>
    </dgm:pt>
    <dgm:pt modelId="{A9BFAC28-9A19-49EF-9AFC-52DB8B220412}" type="pres">
      <dgm:prSet presAssocID="{2FF1F5D7-F39E-455B-A793-EBA3065000BE}" presName="connectorText" presStyleLbl="sibTrans2D1" presStyleIdx="2" presStyleCnt="4"/>
      <dgm:spPr/>
      <dgm:t>
        <a:bodyPr/>
        <a:lstStyle/>
        <a:p>
          <a:endParaRPr lang="zh-CN" altLang="en-US"/>
        </a:p>
      </dgm:t>
    </dgm:pt>
    <dgm:pt modelId="{98DA2953-A43B-4B6C-A3BB-38C56D054F5E}" type="pres">
      <dgm:prSet presAssocID="{B2807F4E-037B-488F-844A-FA41816CA56A}" presName="node" presStyleLbl="node1" presStyleIdx="3" presStyleCnt="5">
        <dgm:presLayoutVars>
          <dgm:bulletEnabled val="1"/>
        </dgm:presLayoutVars>
      </dgm:prSet>
      <dgm:spPr/>
      <dgm:t>
        <a:bodyPr/>
        <a:lstStyle/>
        <a:p>
          <a:endParaRPr lang="zh-CN" altLang="en-US"/>
        </a:p>
      </dgm:t>
    </dgm:pt>
    <dgm:pt modelId="{241A10F3-5EEC-4455-A491-A3F44E370F3B}" type="pres">
      <dgm:prSet presAssocID="{5C93AC20-5542-4221-9594-5C1012CAA1C7}" presName="sibTrans" presStyleLbl="sibTrans2D1" presStyleIdx="3" presStyleCnt="4"/>
      <dgm:spPr/>
      <dgm:t>
        <a:bodyPr/>
        <a:lstStyle/>
        <a:p>
          <a:endParaRPr lang="zh-CN" altLang="en-US"/>
        </a:p>
      </dgm:t>
    </dgm:pt>
    <dgm:pt modelId="{6B10A5C5-9EDF-4A98-A954-0E4AE2E5B113}" type="pres">
      <dgm:prSet presAssocID="{5C93AC20-5542-4221-9594-5C1012CAA1C7}" presName="connectorText" presStyleLbl="sibTrans2D1" presStyleIdx="3" presStyleCnt="4"/>
      <dgm:spPr/>
      <dgm:t>
        <a:bodyPr/>
        <a:lstStyle/>
        <a:p>
          <a:endParaRPr lang="zh-CN" altLang="en-US"/>
        </a:p>
      </dgm:t>
    </dgm:pt>
    <dgm:pt modelId="{28C9B54E-6726-4145-8657-F478CC9F5404}" type="pres">
      <dgm:prSet presAssocID="{2FA4ED14-6E62-46D8-8036-EB5FCD0BEDDD}" presName="node" presStyleLbl="node1" presStyleIdx="4" presStyleCnt="5">
        <dgm:presLayoutVars>
          <dgm:bulletEnabled val="1"/>
        </dgm:presLayoutVars>
      </dgm:prSet>
      <dgm:spPr/>
      <dgm:t>
        <a:bodyPr/>
        <a:lstStyle/>
        <a:p>
          <a:endParaRPr lang="zh-CN" altLang="en-US"/>
        </a:p>
      </dgm:t>
    </dgm:pt>
  </dgm:ptLst>
  <dgm:cxnLst>
    <dgm:cxn modelId="{D0844145-BB49-4405-9454-6799B418001B}" srcId="{8469212A-92AD-4561-8A76-F4AFCDF16693}" destId="{B2B78859-57D3-432A-BECB-D64263C281ED}" srcOrd="2" destOrd="0" parTransId="{F1E703D2-835D-49F9-8623-0DF71E4606AE}" sibTransId="{2FF1F5D7-F39E-455B-A793-EBA3065000BE}"/>
    <dgm:cxn modelId="{BF91D631-CCF4-4098-AD49-666495202CA8}" srcId="{8469212A-92AD-4561-8A76-F4AFCDF16693}" destId="{B2807F4E-037B-488F-844A-FA41816CA56A}" srcOrd="3" destOrd="0" parTransId="{8B499EB7-1156-4801-9BB2-5F4B5BA1EC3A}" sibTransId="{5C93AC20-5542-4221-9594-5C1012CAA1C7}"/>
    <dgm:cxn modelId="{1EC22446-B59A-439A-8D00-F1DE32358B05}" type="presOf" srcId="{1BF86262-5900-407B-B560-7ECD0AF8C624}" destId="{74AD0B35-1858-4A73-BDBF-E969AAA7FDFD}" srcOrd="1" destOrd="0" presId="urn:microsoft.com/office/officeart/2005/8/layout/process2"/>
    <dgm:cxn modelId="{7B3EDBE8-AD5B-4855-8713-38995AFCC9B7}" type="presOf" srcId="{1BF86262-5900-407B-B560-7ECD0AF8C624}" destId="{C04D9FF5-9A8C-4DBC-89FB-A5FDCBEEF662}" srcOrd="0" destOrd="0" presId="urn:microsoft.com/office/officeart/2005/8/layout/process2"/>
    <dgm:cxn modelId="{15FFB56D-B6E2-4692-9F34-F5CE41199E18}" type="presOf" srcId="{7AF24670-E6FE-48F0-8E5D-723E74130314}" destId="{9A75E890-E973-462D-AEF8-9D4778690498}" srcOrd="0" destOrd="0" presId="urn:microsoft.com/office/officeart/2005/8/layout/process2"/>
    <dgm:cxn modelId="{AB29546A-1C7B-46BF-AE50-591F7116498B}" type="presOf" srcId="{EF4E9FE9-EE30-4750-A3AB-094D29131599}" destId="{C325EBC2-3488-424D-8ECE-B9C75A9DF694}" srcOrd="0" destOrd="0" presId="urn:microsoft.com/office/officeart/2005/8/layout/process2"/>
    <dgm:cxn modelId="{CE8ABD6C-C12D-48C8-8FE5-58DD3BE6C735}" type="presOf" srcId="{9368EA53-51E9-4BE7-A863-88A441AE3FA8}" destId="{0CE27B3F-97DD-49D2-BDD5-DE031AD76B6B}" srcOrd="0" destOrd="0" presId="urn:microsoft.com/office/officeart/2005/8/layout/process2"/>
    <dgm:cxn modelId="{DAFD60C0-96AB-4E58-B535-105CE53348FD}" srcId="{8469212A-92AD-4561-8A76-F4AFCDF16693}" destId="{2FA4ED14-6E62-46D8-8036-EB5FCD0BEDDD}" srcOrd="4" destOrd="0" parTransId="{2708B687-D48D-48D0-8466-DB0ED6F1C716}" sibTransId="{CA48BCDF-216B-4D62-8725-C99F06E7F01D}"/>
    <dgm:cxn modelId="{573C517B-A4D6-491E-B1E1-9239EC1D4636}" type="presOf" srcId="{7AF24670-E6FE-48F0-8E5D-723E74130314}" destId="{EF1B2871-2C3E-4156-B27E-161AEED8451C}" srcOrd="1" destOrd="0" presId="urn:microsoft.com/office/officeart/2005/8/layout/process2"/>
    <dgm:cxn modelId="{A164DE00-9945-4F23-8FE0-2C4AAF94B0E4}" type="presOf" srcId="{5C93AC20-5542-4221-9594-5C1012CAA1C7}" destId="{6B10A5C5-9EDF-4A98-A954-0E4AE2E5B113}" srcOrd="1" destOrd="0" presId="urn:microsoft.com/office/officeart/2005/8/layout/process2"/>
    <dgm:cxn modelId="{44F593B9-CF65-4CF8-8D8E-527D37D282BA}" type="presOf" srcId="{B2B78859-57D3-432A-BECB-D64263C281ED}" destId="{F7EF3C30-282D-479F-B480-31712ABDD99E}" srcOrd="0" destOrd="0" presId="urn:microsoft.com/office/officeart/2005/8/layout/process2"/>
    <dgm:cxn modelId="{C81B810C-ABC6-4669-8904-66D2CA5A2053}" type="presOf" srcId="{2FA4ED14-6E62-46D8-8036-EB5FCD0BEDDD}" destId="{28C9B54E-6726-4145-8657-F478CC9F5404}" srcOrd="0" destOrd="0" presId="urn:microsoft.com/office/officeart/2005/8/layout/process2"/>
    <dgm:cxn modelId="{980D174F-52B6-47EF-A94D-AF0426C960E2}" srcId="{8469212A-92AD-4561-8A76-F4AFCDF16693}" destId="{EF4E9FE9-EE30-4750-A3AB-094D29131599}" srcOrd="1" destOrd="0" parTransId="{8102F8C5-97D1-4CB4-8F69-5CF884EE8F8C}" sibTransId="{1BF86262-5900-407B-B560-7ECD0AF8C624}"/>
    <dgm:cxn modelId="{3F7F77B5-8B2D-4029-A181-6B1C55AEEC89}" type="presOf" srcId="{8469212A-92AD-4561-8A76-F4AFCDF16693}" destId="{3A49BFFA-D135-44E8-80DD-BE7541A01067}" srcOrd="0" destOrd="0" presId="urn:microsoft.com/office/officeart/2005/8/layout/process2"/>
    <dgm:cxn modelId="{4B99A0C5-9658-4DF8-A09B-0C92490056E5}" srcId="{8469212A-92AD-4561-8A76-F4AFCDF16693}" destId="{9368EA53-51E9-4BE7-A863-88A441AE3FA8}" srcOrd="0" destOrd="0" parTransId="{EC4B87EA-EEC4-46E5-A0E3-A89CA721907A}" sibTransId="{7AF24670-E6FE-48F0-8E5D-723E74130314}"/>
    <dgm:cxn modelId="{21E6E430-0BF3-4FB4-AE1D-C42D36E5FA4B}" type="presOf" srcId="{5C93AC20-5542-4221-9594-5C1012CAA1C7}" destId="{241A10F3-5EEC-4455-A491-A3F44E370F3B}" srcOrd="0" destOrd="0" presId="urn:microsoft.com/office/officeart/2005/8/layout/process2"/>
    <dgm:cxn modelId="{11D6B728-A715-49F3-A6EF-ABA12F583041}" type="presOf" srcId="{2FF1F5D7-F39E-455B-A793-EBA3065000BE}" destId="{A9BFAC28-9A19-49EF-9AFC-52DB8B220412}" srcOrd="1" destOrd="0" presId="urn:microsoft.com/office/officeart/2005/8/layout/process2"/>
    <dgm:cxn modelId="{D77A7D32-4E99-4D77-85A9-4F1FA9BC4282}" type="presOf" srcId="{B2807F4E-037B-488F-844A-FA41816CA56A}" destId="{98DA2953-A43B-4B6C-A3BB-38C56D054F5E}" srcOrd="0" destOrd="0" presId="urn:microsoft.com/office/officeart/2005/8/layout/process2"/>
    <dgm:cxn modelId="{68CF685C-E401-43FC-8045-D49E8C71A2EA}" type="presOf" srcId="{2FF1F5D7-F39E-455B-A793-EBA3065000BE}" destId="{3DF1E897-DBFF-4587-A5E0-793E2A776F51}" srcOrd="0" destOrd="0" presId="urn:microsoft.com/office/officeart/2005/8/layout/process2"/>
    <dgm:cxn modelId="{43398CAB-8B60-42AD-9ABA-285C48A9E5FD}" type="presParOf" srcId="{3A49BFFA-D135-44E8-80DD-BE7541A01067}" destId="{0CE27B3F-97DD-49D2-BDD5-DE031AD76B6B}" srcOrd="0" destOrd="0" presId="urn:microsoft.com/office/officeart/2005/8/layout/process2"/>
    <dgm:cxn modelId="{7DFD9A27-1409-4419-9EE4-97932686F91A}" type="presParOf" srcId="{3A49BFFA-D135-44E8-80DD-BE7541A01067}" destId="{9A75E890-E973-462D-AEF8-9D4778690498}" srcOrd="1" destOrd="0" presId="urn:microsoft.com/office/officeart/2005/8/layout/process2"/>
    <dgm:cxn modelId="{FBE8CEE3-EABC-4487-BCBD-6E8B826465B9}" type="presParOf" srcId="{9A75E890-E973-462D-AEF8-9D4778690498}" destId="{EF1B2871-2C3E-4156-B27E-161AEED8451C}" srcOrd="0" destOrd="0" presId="urn:microsoft.com/office/officeart/2005/8/layout/process2"/>
    <dgm:cxn modelId="{D7EBE585-0B13-4D64-82AE-07C38542B3DF}" type="presParOf" srcId="{3A49BFFA-D135-44E8-80DD-BE7541A01067}" destId="{C325EBC2-3488-424D-8ECE-B9C75A9DF694}" srcOrd="2" destOrd="0" presId="urn:microsoft.com/office/officeart/2005/8/layout/process2"/>
    <dgm:cxn modelId="{406BD3E3-718B-44D5-9553-9BC786E7F9DA}" type="presParOf" srcId="{3A49BFFA-D135-44E8-80DD-BE7541A01067}" destId="{C04D9FF5-9A8C-4DBC-89FB-A5FDCBEEF662}" srcOrd="3" destOrd="0" presId="urn:microsoft.com/office/officeart/2005/8/layout/process2"/>
    <dgm:cxn modelId="{8EDF035A-017D-4915-8DDF-019BD09481AF}" type="presParOf" srcId="{C04D9FF5-9A8C-4DBC-89FB-A5FDCBEEF662}" destId="{74AD0B35-1858-4A73-BDBF-E969AAA7FDFD}" srcOrd="0" destOrd="0" presId="urn:microsoft.com/office/officeart/2005/8/layout/process2"/>
    <dgm:cxn modelId="{77697006-9D56-4D6A-ACC3-2263A2641488}" type="presParOf" srcId="{3A49BFFA-D135-44E8-80DD-BE7541A01067}" destId="{F7EF3C30-282D-479F-B480-31712ABDD99E}" srcOrd="4" destOrd="0" presId="urn:microsoft.com/office/officeart/2005/8/layout/process2"/>
    <dgm:cxn modelId="{30AD5551-296E-40B9-A9C3-E1A487DA3521}" type="presParOf" srcId="{3A49BFFA-D135-44E8-80DD-BE7541A01067}" destId="{3DF1E897-DBFF-4587-A5E0-793E2A776F51}" srcOrd="5" destOrd="0" presId="urn:microsoft.com/office/officeart/2005/8/layout/process2"/>
    <dgm:cxn modelId="{FCB18B6B-597E-4231-81DE-66860EFCD4E3}" type="presParOf" srcId="{3DF1E897-DBFF-4587-A5E0-793E2A776F51}" destId="{A9BFAC28-9A19-49EF-9AFC-52DB8B220412}" srcOrd="0" destOrd="0" presId="urn:microsoft.com/office/officeart/2005/8/layout/process2"/>
    <dgm:cxn modelId="{B557310F-B550-4C65-BAA1-239FCB2B8131}" type="presParOf" srcId="{3A49BFFA-D135-44E8-80DD-BE7541A01067}" destId="{98DA2953-A43B-4B6C-A3BB-38C56D054F5E}" srcOrd="6" destOrd="0" presId="urn:microsoft.com/office/officeart/2005/8/layout/process2"/>
    <dgm:cxn modelId="{1FD86802-C3BF-449B-8386-341603EF5B86}" type="presParOf" srcId="{3A49BFFA-D135-44E8-80DD-BE7541A01067}" destId="{241A10F3-5EEC-4455-A491-A3F44E370F3B}" srcOrd="7" destOrd="0" presId="urn:microsoft.com/office/officeart/2005/8/layout/process2"/>
    <dgm:cxn modelId="{3787C9B3-5B59-4586-B14F-0B21BDDACB9D}" type="presParOf" srcId="{241A10F3-5EEC-4455-A491-A3F44E370F3B}" destId="{6B10A5C5-9EDF-4A98-A954-0E4AE2E5B113}" srcOrd="0" destOrd="0" presId="urn:microsoft.com/office/officeart/2005/8/layout/process2"/>
    <dgm:cxn modelId="{1974FC21-0974-42A2-82C5-256BDB44B394}" type="presParOf" srcId="{3A49BFFA-D135-44E8-80DD-BE7541A01067}" destId="{28C9B54E-6726-4145-8657-F478CC9F5404}" srcOrd="8"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69212A-92AD-4561-8A76-F4AFCDF16693}" type="doc">
      <dgm:prSet loTypeId="urn:microsoft.com/office/officeart/2005/8/layout/process2" loCatId="process" qsTypeId="urn:microsoft.com/office/officeart/2005/8/quickstyle/simple4" qsCatId="simple" csTypeId="urn:microsoft.com/office/officeart/2005/8/colors/colorful5" csCatId="colorful" phldr="1"/>
      <dgm:spPr/>
    </dgm:pt>
    <dgm:pt modelId="{9368EA53-51E9-4BE7-A863-88A441AE3FA8}">
      <dgm:prSet phldrT="[文本]" custT="1"/>
      <dgm:spPr/>
      <dgm:t>
        <a:bodyPr/>
        <a:lstStyle/>
        <a:p>
          <a:r>
            <a:rPr lang="zh-CN" altLang="en-US" sz="1600" b="0" smtClean="0">
              <a:effectLst>
                <a:outerShdw blurRad="38100" dist="38100" dir="2700000" algn="tl">
                  <a:srgbClr val="000000">
                    <a:alpha val="43137"/>
                  </a:srgbClr>
                </a:outerShdw>
              </a:effectLst>
              <a:latin typeface="+mj-ea"/>
              <a:ea typeface="+mj-ea"/>
            </a:rPr>
            <a:t>钻机就位</a:t>
          </a:r>
          <a:endParaRPr lang="zh-CN" altLang="en-US" sz="1600" b="0" dirty="0">
            <a:effectLst>
              <a:outerShdw blurRad="38100" dist="38100" dir="2700000" algn="tl">
                <a:srgbClr val="000000">
                  <a:alpha val="43137"/>
                </a:srgbClr>
              </a:outerShdw>
            </a:effectLst>
            <a:latin typeface="+mj-ea"/>
            <a:ea typeface="+mj-ea"/>
          </a:endParaRPr>
        </a:p>
      </dgm:t>
    </dgm:pt>
    <dgm:pt modelId="{EC4B87EA-EEC4-46E5-A0E3-A89CA721907A}" type="parTrans" cxnId="{4B99A0C5-9658-4DF8-A09B-0C92490056E5}">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7AF24670-E6FE-48F0-8E5D-723E74130314}" type="sibTrans" cxnId="{4B99A0C5-9658-4DF8-A09B-0C92490056E5}">
      <dgm:prSet custT="1"/>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FAA9C18F-9234-4E19-88EF-4EC570A94B83}">
      <dgm:prSet custT="1"/>
      <dgm:spPr/>
      <dgm:t>
        <a:bodyPr/>
        <a:lstStyle/>
        <a:p>
          <a:r>
            <a:rPr lang="zh-CN" altLang="en-US" sz="1600" b="0" smtClean="0">
              <a:effectLst>
                <a:outerShdw blurRad="38100" dist="38100" dir="2700000" algn="tl">
                  <a:srgbClr val="000000">
                    <a:alpha val="43137"/>
                  </a:srgbClr>
                </a:outerShdw>
              </a:effectLst>
              <a:latin typeface="+mj-ea"/>
              <a:ea typeface="+mj-ea"/>
              <a:sym typeface="宋体" pitchFamily="2" charset="-122"/>
            </a:rPr>
            <a:t>钻进成孔</a:t>
          </a:r>
          <a:endParaRPr lang="zh-CN" altLang="en-US" sz="1600" b="0" dirty="0">
            <a:effectLst>
              <a:outerShdw blurRad="38100" dist="38100" dir="2700000" algn="tl">
                <a:srgbClr val="000000">
                  <a:alpha val="43137"/>
                </a:srgbClr>
              </a:outerShdw>
            </a:effectLst>
            <a:latin typeface="+mj-ea"/>
            <a:ea typeface="+mj-ea"/>
          </a:endParaRPr>
        </a:p>
      </dgm:t>
    </dgm:pt>
    <dgm:pt modelId="{A46BDD79-089C-400D-B8B9-66CF7856301D}" type="parTrans" cxnId="{C33D8D99-B496-491C-BB66-0BA7D8CF484A}">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CB505357-7509-45F4-9445-88B6E7775A3F}" type="sibTrans" cxnId="{C33D8D99-B496-491C-BB66-0BA7D8CF484A}">
      <dgm:prSet custT="1"/>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899338EC-977C-46ED-BFBE-1342FB02223E}">
      <dgm:prSet custT="1"/>
      <dgm:spPr/>
      <dgm:t>
        <a:bodyPr/>
        <a:lstStyle/>
        <a:p>
          <a:r>
            <a:rPr lang="zh-CN" altLang="en-US" sz="1600" b="0" dirty="0" smtClean="0">
              <a:effectLst>
                <a:outerShdw blurRad="38100" dist="38100" dir="2700000" algn="tl">
                  <a:srgbClr val="000000">
                    <a:alpha val="43137"/>
                  </a:srgbClr>
                </a:outerShdw>
              </a:effectLst>
              <a:latin typeface="+mj-ea"/>
              <a:ea typeface="+mj-ea"/>
              <a:sym typeface="宋体" pitchFamily="2" charset="-122"/>
            </a:rPr>
            <a:t>混合料搅拌运输</a:t>
          </a:r>
          <a:endParaRPr lang="en-US" altLang="zh-CN" sz="1600" b="0" dirty="0">
            <a:effectLst>
              <a:outerShdw blurRad="38100" dist="38100" dir="2700000" algn="tl">
                <a:srgbClr val="000000">
                  <a:alpha val="43137"/>
                </a:srgbClr>
              </a:outerShdw>
            </a:effectLst>
            <a:latin typeface="+mj-ea"/>
            <a:ea typeface="+mj-ea"/>
            <a:sym typeface="宋体" pitchFamily="2" charset="-122"/>
          </a:endParaRPr>
        </a:p>
      </dgm:t>
    </dgm:pt>
    <dgm:pt modelId="{95AA2528-B9E0-4CF6-A871-542DFC355AD6}" type="parTrans" cxnId="{FB63BB60-E1F8-4439-8B1B-DEA6E24291A4}">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677191C1-4B99-477C-9345-8317CE3504ED}" type="sibTrans" cxnId="{FB63BB60-E1F8-4439-8B1B-DEA6E24291A4}">
      <dgm:prSet custT="1"/>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52B5BFC0-C221-414C-846C-5DE8D18BAB9A}">
      <dgm:prSet custT="1"/>
      <dgm:spPr/>
      <dgm:t>
        <a:bodyPr/>
        <a:lstStyle/>
        <a:p>
          <a:r>
            <a:rPr lang="zh-CN" altLang="en-US" sz="1600" b="0" dirty="0" smtClean="0">
              <a:effectLst>
                <a:outerShdw blurRad="38100" dist="38100" dir="2700000" algn="tl">
                  <a:srgbClr val="000000">
                    <a:alpha val="43137"/>
                  </a:srgbClr>
                </a:outerShdw>
              </a:effectLst>
              <a:latin typeface="+mj-ea"/>
              <a:ea typeface="+mj-ea"/>
              <a:sym typeface="宋体" pitchFamily="2" charset="-122"/>
            </a:rPr>
            <a:t>灌注及拔管</a:t>
          </a:r>
          <a:endParaRPr lang="en-US" altLang="zh-CN" sz="1600" b="0" dirty="0">
            <a:effectLst>
              <a:outerShdw blurRad="38100" dist="38100" dir="2700000" algn="tl">
                <a:srgbClr val="000000">
                  <a:alpha val="43137"/>
                </a:srgbClr>
              </a:outerShdw>
            </a:effectLst>
            <a:latin typeface="+mj-ea"/>
            <a:ea typeface="+mj-ea"/>
            <a:sym typeface="宋体" pitchFamily="2" charset="-122"/>
          </a:endParaRPr>
        </a:p>
      </dgm:t>
    </dgm:pt>
    <dgm:pt modelId="{0F1F6A9E-957D-4DC8-A276-F933D45C829A}" type="parTrans" cxnId="{7851555A-EAF0-4C9E-989B-6B1C564FB2E5}">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7FECA4ED-6696-4473-AEDF-DBEDEE01CF2F}" type="sibTrans" cxnId="{7851555A-EAF0-4C9E-989B-6B1C564FB2E5}">
      <dgm:prSet custT="1"/>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5CD073EE-58EA-4079-8275-9F201072E914}">
      <dgm:prSet custT="1"/>
      <dgm:spPr/>
      <dgm:t>
        <a:bodyPr/>
        <a:lstStyle/>
        <a:p>
          <a:r>
            <a:rPr lang="zh-CN" altLang="en-US" sz="1600" b="0" smtClean="0">
              <a:effectLst>
                <a:outerShdw blurRad="38100" dist="38100" dir="2700000" algn="tl">
                  <a:srgbClr val="000000">
                    <a:alpha val="43137"/>
                  </a:srgbClr>
                </a:outerShdw>
              </a:effectLst>
              <a:latin typeface="+mj-ea"/>
              <a:ea typeface="+mj-ea"/>
            </a:rPr>
            <a:t>移机</a:t>
          </a:r>
          <a:endParaRPr lang="zh-CN" altLang="en-US" sz="1600" b="0" dirty="0">
            <a:effectLst>
              <a:outerShdw blurRad="38100" dist="38100" dir="2700000" algn="tl">
                <a:srgbClr val="000000">
                  <a:alpha val="43137"/>
                </a:srgbClr>
              </a:outerShdw>
            </a:effectLst>
            <a:latin typeface="+mj-ea"/>
            <a:ea typeface="+mj-ea"/>
          </a:endParaRPr>
        </a:p>
      </dgm:t>
    </dgm:pt>
    <dgm:pt modelId="{32B6161D-549A-48EC-A39B-C0ABB1F00793}" type="parTrans" cxnId="{EB1605D0-D106-43D8-9822-5A94BF66AA7D}">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4049F033-AC1B-4756-861D-990930DFBD09}" type="sibTrans" cxnId="{EB1605D0-D106-43D8-9822-5A94BF66AA7D}">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3A49BFFA-D135-44E8-80DD-BE7541A01067}" type="pres">
      <dgm:prSet presAssocID="{8469212A-92AD-4561-8A76-F4AFCDF16693}" presName="linearFlow" presStyleCnt="0">
        <dgm:presLayoutVars>
          <dgm:resizeHandles val="exact"/>
        </dgm:presLayoutVars>
      </dgm:prSet>
      <dgm:spPr/>
    </dgm:pt>
    <dgm:pt modelId="{0CE27B3F-97DD-49D2-BDD5-DE031AD76B6B}" type="pres">
      <dgm:prSet presAssocID="{9368EA53-51E9-4BE7-A863-88A441AE3FA8}" presName="node" presStyleLbl="node1" presStyleIdx="0" presStyleCnt="5">
        <dgm:presLayoutVars>
          <dgm:bulletEnabled val="1"/>
        </dgm:presLayoutVars>
      </dgm:prSet>
      <dgm:spPr/>
      <dgm:t>
        <a:bodyPr/>
        <a:lstStyle/>
        <a:p>
          <a:endParaRPr lang="zh-CN" altLang="en-US"/>
        </a:p>
      </dgm:t>
    </dgm:pt>
    <dgm:pt modelId="{9A75E890-E973-462D-AEF8-9D4778690498}" type="pres">
      <dgm:prSet presAssocID="{7AF24670-E6FE-48F0-8E5D-723E74130314}" presName="sibTrans" presStyleLbl="sibTrans2D1" presStyleIdx="0" presStyleCnt="4"/>
      <dgm:spPr/>
      <dgm:t>
        <a:bodyPr/>
        <a:lstStyle/>
        <a:p>
          <a:endParaRPr lang="zh-CN" altLang="en-US"/>
        </a:p>
      </dgm:t>
    </dgm:pt>
    <dgm:pt modelId="{EF1B2871-2C3E-4156-B27E-161AEED8451C}" type="pres">
      <dgm:prSet presAssocID="{7AF24670-E6FE-48F0-8E5D-723E74130314}" presName="connectorText" presStyleLbl="sibTrans2D1" presStyleIdx="0" presStyleCnt="4"/>
      <dgm:spPr/>
      <dgm:t>
        <a:bodyPr/>
        <a:lstStyle/>
        <a:p>
          <a:endParaRPr lang="zh-CN" altLang="en-US"/>
        </a:p>
      </dgm:t>
    </dgm:pt>
    <dgm:pt modelId="{A9730F11-ECE0-4916-9386-7320949BBB08}" type="pres">
      <dgm:prSet presAssocID="{FAA9C18F-9234-4E19-88EF-4EC570A94B83}" presName="node" presStyleLbl="node1" presStyleIdx="1" presStyleCnt="5">
        <dgm:presLayoutVars>
          <dgm:bulletEnabled val="1"/>
        </dgm:presLayoutVars>
      </dgm:prSet>
      <dgm:spPr/>
      <dgm:t>
        <a:bodyPr/>
        <a:lstStyle/>
        <a:p>
          <a:endParaRPr lang="zh-CN" altLang="en-US"/>
        </a:p>
      </dgm:t>
    </dgm:pt>
    <dgm:pt modelId="{931DE78C-FC83-44FD-A6AA-AA0060BC6B16}" type="pres">
      <dgm:prSet presAssocID="{CB505357-7509-45F4-9445-88B6E7775A3F}" presName="sibTrans" presStyleLbl="sibTrans2D1" presStyleIdx="1" presStyleCnt="4"/>
      <dgm:spPr/>
      <dgm:t>
        <a:bodyPr/>
        <a:lstStyle/>
        <a:p>
          <a:endParaRPr lang="zh-CN" altLang="en-US"/>
        </a:p>
      </dgm:t>
    </dgm:pt>
    <dgm:pt modelId="{4370D4B3-5B40-458A-A01B-19B8B01874D9}" type="pres">
      <dgm:prSet presAssocID="{CB505357-7509-45F4-9445-88B6E7775A3F}" presName="connectorText" presStyleLbl="sibTrans2D1" presStyleIdx="1" presStyleCnt="4"/>
      <dgm:spPr/>
      <dgm:t>
        <a:bodyPr/>
        <a:lstStyle/>
        <a:p>
          <a:endParaRPr lang="zh-CN" altLang="en-US"/>
        </a:p>
      </dgm:t>
    </dgm:pt>
    <dgm:pt modelId="{0A9CA239-64EF-4DC7-829E-1768B4A97970}" type="pres">
      <dgm:prSet presAssocID="{899338EC-977C-46ED-BFBE-1342FB02223E}" presName="node" presStyleLbl="node1" presStyleIdx="2" presStyleCnt="5">
        <dgm:presLayoutVars>
          <dgm:bulletEnabled val="1"/>
        </dgm:presLayoutVars>
      </dgm:prSet>
      <dgm:spPr/>
      <dgm:t>
        <a:bodyPr/>
        <a:lstStyle/>
        <a:p>
          <a:endParaRPr lang="zh-CN" altLang="en-US"/>
        </a:p>
      </dgm:t>
    </dgm:pt>
    <dgm:pt modelId="{886BB9C2-DC14-4ACC-823E-1A08435BC630}" type="pres">
      <dgm:prSet presAssocID="{677191C1-4B99-477C-9345-8317CE3504ED}" presName="sibTrans" presStyleLbl="sibTrans2D1" presStyleIdx="2" presStyleCnt="4"/>
      <dgm:spPr/>
      <dgm:t>
        <a:bodyPr/>
        <a:lstStyle/>
        <a:p>
          <a:endParaRPr lang="zh-CN" altLang="en-US"/>
        </a:p>
      </dgm:t>
    </dgm:pt>
    <dgm:pt modelId="{9DCF5B64-B664-44BD-8A87-C1CC021A43D5}" type="pres">
      <dgm:prSet presAssocID="{677191C1-4B99-477C-9345-8317CE3504ED}" presName="connectorText" presStyleLbl="sibTrans2D1" presStyleIdx="2" presStyleCnt="4"/>
      <dgm:spPr/>
      <dgm:t>
        <a:bodyPr/>
        <a:lstStyle/>
        <a:p>
          <a:endParaRPr lang="zh-CN" altLang="en-US"/>
        </a:p>
      </dgm:t>
    </dgm:pt>
    <dgm:pt modelId="{60755023-7609-411C-B66D-243CDEA405DB}" type="pres">
      <dgm:prSet presAssocID="{52B5BFC0-C221-414C-846C-5DE8D18BAB9A}" presName="node" presStyleLbl="node1" presStyleIdx="3" presStyleCnt="5">
        <dgm:presLayoutVars>
          <dgm:bulletEnabled val="1"/>
        </dgm:presLayoutVars>
      </dgm:prSet>
      <dgm:spPr/>
      <dgm:t>
        <a:bodyPr/>
        <a:lstStyle/>
        <a:p>
          <a:endParaRPr lang="zh-CN" altLang="en-US"/>
        </a:p>
      </dgm:t>
    </dgm:pt>
    <dgm:pt modelId="{B4586C87-AC1A-4AF2-BB56-98FF0674DDEC}" type="pres">
      <dgm:prSet presAssocID="{7FECA4ED-6696-4473-AEDF-DBEDEE01CF2F}" presName="sibTrans" presStyleLbl="sibTrans2D1" presStyleIdx="3" presStyleCnt="4"/>
      <dgm:spPr/>
      <dgm:t>
        <a:bodyPr/>
        <a:lstStyle/>
        <a:p>
          <a:endParaRPr lang="zh-CN" altLang="en-US"/>
        </a:p>
      </dgm:t>
    </dgm:pt>
    <dgm:pt modelId="{19B0CD72-A08B-467E-BF68-8AD0A7FD4134}" type="pres">
      <dgm:prSet presAssocID="{7FECA4ED-6696-4473-AEDF-DBEDEE01CF2F}" presName="connectorText" presStyleLbl="sibTrans2D1" presStyleIdx="3" presStyleCnt="4"/>
      <dgm:spPr/>
      <dgm:t>
        <a:bodyPr/>
        <a:lstStyle/>
        <a:p>
          <a:endParaRPr lang="zh-CN" altLang="en-US"/>
        </a:p>
      </dgm:t>
    </dgm:pt>
    <dgm:pt modelId="{BC6D2CDA-9672-4CBB-A027-AB591175F042}" type="pres">
      <dgm:prSet presAssocID="{5CD073EE-58EA-4079-8275-9F201072E914}" presName="node" presStyleLbl="node1" presStyleIdx="4" presStyleCnt="5">
        <dgm:presLayoutVars>
          <dgm:bulletEnabled val="1"/>
        </dgm:presLayoutVars>
      </dgm:prSet>
      <dgm:spPr/>
      <dgm:t>
        <a:bodyPr/>
        <a:lstStyle/>
        <a:p>
          <a:endParaRPr lang="zh-CN" altLang="en-US"/>
        </a:p>
      </dgm:t>
    </dgm:pt>
  </dgm:ptLst>
  <dgm:cxnLst>
    <dgm:cxn modelId="{07700F19-9D68-46AB-9399-34EE2ED0181D}" type="presOf" srcId="{9368EA53-51E9-4BE7-A863-88A441AE3FA8}" destId="{0CE27B3F-97DD-49D2-BDD5-DE031AD76B6B}" srcOrd="0" destOrd="0" presId="urn:microsoft.com/office/officeart/2005/8/layout/process2"/>
    <dgm:cxn modelId="{98A0BA85-7789-470B-87EF-57E7E1721E2B}" type="presOf" srcId="{CB505357-7509-45F4-9445-88B6E7775A3F}" destId="{931DE78C-FC83-44FD-A6AA-AA0060BC6B16}" srcOrd="0" destOrd="0" presId="urn:microsoft.com/office/officeart/2005/8/layout/process2"/>
    <dgm:cxn modelId="{FB63BB60-E1F8-4439-8B1B-DEA6E24291A4}" srcId="{8469212A-92AD-4561-8A76-F4AFCDF16693}" destId="{899338EC-977C-46ED-BFBE-1342FB02223E}" srcOrd="2" destOrd="0" parTransId="{95AA2528-B9E0-4CF6-A871-542DFC355AD6}" sibTransId="{677191C1-4B99-477C-9345-8317CE3504ED}"/>
    <dgm:cxn modelId="{084F38AA-8349-47E6-8B30-A425FBA8AE47}" type="presOf" srcId="{677191C1-4B99-477C-9345-8317CE3504ED}" destId="{886BB9C2-DC14-4ACC-823E-1A08435BC630}" srcOrd="0" destOrd="0" presId="urn:microsoft.com/office/officeart/2005/8/layout/process2"/>
    <dgm:cxn modelId="{D3D1AA2A-3269-49E9-B5E9-FE9D7CD26EF7}" type="presOf" srcId="{7FECA4ED-6696-4473-AEDF-DBEDEE01CF2F}" destId="{19B0CD72-A08B-467E-BF68-8AD0A7FD4134}" srcOrd="1" destOrd="0" presId="urn:microsoft.com/office/officeart/2005/8/layout/process2"/>
    <dgm:cxn modelId="{9C6161CF-A502-49FF-9DAC-ACFF996DB4A1}" type="presOf" srcId="{FAA9C18F-9234-4E19-88EF-4EC570A94B83}" destId="{A9730F11-ECE0-4916-9386-7320949BBB08}" srcOrd="0" destOrd="0" presId="urn:microsoft.com/office/officeart/2005/8/layout/process2"/>
    <dgm:cxn modelId="{7851555A-EAF0-4C9E-989B-6B1C564FB2E5}" srcId="{8469212A-92AD-4561-8A76-F4AFCDF16693}" destId="{52B5BFC0-C221-414C-846C-5DE8D18BAB9A}" srcOrd="3" destOrd="0" parTransId="{0F1F6A9E-957D-4DC8-A276-F933D45C829A}" sibTransId="{7FECA4ED-6696-4473-AEDF-DBEDEE01CF2F}"/>
    <dgm:cxn modelId="{FEBF577C-89F5-4295-B615-6F61C8CAB780}" type="presOf" srcId="{CB505357-7509-45F4-9445-88B6E7775A3F}" destId="{4370D4B3-5B40-458A-A01B-19B8B01874D9}" srcOrd="1" destOrd="0" presId="urn:microsoft.com/office/officeart/2005/8/layout/process2"/>
    <dgm:cxn modelId="{3E084A70-B8E6-4875-A6AC-155CFF867214}" type="presOf" srcId="{52B5BFC0-C221-414C-846C-5DE8D18BAB9A}" destId="{60755023-7609-411C-B66D-243CDEA405DB}" srcOrd="0" destOrd="0" presId="urn:microsoft.com/office/officeart/2005/8/layout/process2"/>
    <dgm:cxn modelId="{E43B8469-8992-49B3-94F2-B8D885DA32F3}" type="presOf" srcId="{8469212A-92AD-4561-8A76-F4AFCDF16693}" destId="{3A49BFFA-D135-44E8-80DD-BE7541A01067}" srcOrd="0" destOrd="0" presId="urn:microsoft.com/office/officeart/2005/8/layout/process2"/>
    <dgm:cxn modelId="{C33D8D99-B496-491C-BB66-0BA7D8CF484A}" srcId="{8469212A-92AD-4561-8A76-F4AFCDF16693}" destId="{FAA9C18F-9234-4E19-88EF-4EC570A94B83}" srcOrd="1" destOrd="0" parTransId="{A46BDD79-089C-400D-B8B9-66CF7856301D}" sibTransId="{CB505357-7509-45F4-9445-88B6E7775A3F}"/>
    <dgm:cxn modelId="{4B99A0C5-9658-4DF8-A09B-0C92490056E5}" srcId="{8469212A-92AD-4561-8A76-F4AFCDF16693}" destId="{9368EA53-51E9-4BE7-A863-88A441AE3FA8}" srcOrd="0" destOrd="0" parTransId="{EC4B87EA-EEC4-46E5-A0E3-A89CA721907A}" sibTransId="{7AF24670-E6FE-48F0-8E5D-723E74130314}"/>
    <dgm:cxn modelId="{ACBB858C-241E-488B-8319-9E9BD0EF1C4B}" type="presOf" srcId="{5CD073EE-58EA-4079-8275-9F201072E914}" destId="{BC6D2CDA-9672-4CBB-A027-AB591175F042}" srcOrd="0" destOrd="0" presId="urn:microsoft.com/office/officeart/2005/8/layout/process2"/>
    <dgm:cxn modelId="{76AA6FFF-C207-4788-AC56-EDE831FFE440}" type="presOf" srcId="{7AF24670-E6FE-48F0-8E5D-723E74130314}" destId="{EF1B2871-2C3E-4156-B27E-161AEED8451C}" srcOrd="1" destOrd="0" presId="urn:microsoft.com/office/officeart/2005/8/layout/process2"/>
    <dgm:cxn modelId="{E6B22FDA-0196-4613-9347-0C4A4155D92D}" type="presOf" srcId="{677191C1-4B99-477C-9345-8317CE3504ED}" destId="{9DCF5B64-B664-44BD-8A87-C1CC021A43D5}" srcOrd="1" destOrd="0" presId="urn:microsoft.com/office/officeart/2005/8/layout/process2"/>
    <dgm:cxn modelId="{0502BB0A-E4B0-4C74-8969-3F5C27C309D4}" type="presOf" srcId="{7AF24670-E6FE-48F0-8E5D-723E74130314}" destId="{9A75E890-E973-462D-AEF8-9D4778690498}" srcOrd="0" destOrd="0" presId="urn:microsoft.com/office/officeart/2005/8/layout/process2"/>
    <dgm:cxn modelId="{8F696EF9-468D-4BDC-924D-DCC0DAE6D105}" type="presOf" srcId="{899338EC-977C-46ED-BFBE-1342FB02223E}" destId="{0A9CA239-64EF-4DC7-829E-1768B4A97970}" srcOrd="0" destOrd="0" presId="urn:microsoft.com/office/officeart/2005/8/layout/process2"/>
    <dgm:cxn modelId="{CFD9B13E-3FA1-4BE5-A0CF-63E50D7577A6}" type="presOf" srcId="{7FECA4ED-6696-4473-AEDF-DBEDEE01CF2F}" destId="{B4586C87-AC1A-4AF2-BB56-98FF0674DDEC}" srcOrd="0" destOrd="0" presId="urn:microsoft.com/office/officeart/2005/8/layout/process2"/>
    <dgm:cxn modelId="{EB1605D0-D106-43D8-9822-5A94BF66AA7D}" srcId="{8469212A-92AD-4561-8A76-F4AFCDF16693}" destId="{5CD073EE-58EA-4079-8275-9F201072E914}" srcOrd="4" destOrd="0" parTransId="{32B6161D-549A-48EC-A39B-C0ABB1F00793}" sibTransId="{4049F033-AC1B-4756-861D-990930DFBD09}"/>
    <dgm:cxn modelId="{29C2E2A8-266F-4329-914E-E8B3D65C0F13}" type="presParOf" srcId="{3A49BFFA-D135-44E8-80DD-BE7541A01067}" destId="{0CE27B3F-97DD-49D2-BDD5-DE031AD76B6B}" srcOrd="0" destOrd="0" presId="urn:microsoft.com/office/officeart/2005/8/layout/process2"/>
    <dgm:cxn modelId="{F0B7220C-D9A6-4300-A7BC-CFE66F3E89E1}" type="presParOf" srcId="{3A49BFFA-D135-44E8-80DD-BE7541A01067}" destId="{9A75E890-E973-462D-AEF8-9D4778690498}" srcOrd="1" destOrd="0" presId="urn:microsoft.com/office/officeart/2005/8/layout/process2"/>
    <dgm:cxn modelId="{3003A4A5-9D38-4AB7-A143-FD81C5A66840}" type="presParOf" srcId="{9A75E890-E973-462D-AEF8-9D4778690498}" destId="{EF1B2871-2C3E-4156-B27E-161AEED8451C}" srcOrd="0" destOrd="0" presId="urn:microsoft.com/office/officeart/2005/8/layout/process2"/>
    <dgm:cxn modelId="{4CF57D98-6CA3-437C-8210-533078B735D8}" type="presParOf" srcId="{3A49BFFA-D135-44E8-80DD-BE7541A01067}" destId="{A9730F11-ECE0-4916-9386-7320949BBB08}" srcOrd="2" destOrd="0" presId="urn:microsoft.com/office/officeart/2005/8/layout/process2"/>
    <dgm:cxn modelId="{918AF217-913E-4223-ADD8-48C379E75A09}" type="presParOf" srcId="{3A49BFFA-D135-44E8-80DD-BE7541A01067}" destId="{931DE78C-FC83-44FD-A6AA-AA0060BC6B16}" srcOrd="3" destOrd="0" presId="urn:microsoft.com/office/officeart/2005/8/layout/process2"/>
    <dgm:cxn modelId="{46140EF2-D400-4B99-96C9-825FD25134F0}" type="presParOf" srcId="{931DE78C-FC83-44FD-A6AA-AA0060BC6B16}" destId="{4370D4B3-5B40-458A-A01B-19B8B01874D9}" srcOrd="0" destOrd="0" presId="urn:microsoft.com/office/officeart/2005/8/layout/process2"/>
    <dgm:cxn modelId="{6CD0E571-2ECF-45E1-B02C-691130293519}" type="presParOf" srcId="{3A49BFFA-D135-44E8-80DD-BE7541A01067}" destId="{0A9CA239-64EF-4DC7-829E-1768B4A97970}" srcOrd="4" destOrd="0" presId="urn:microsoft.com/office/officeart/2005/8/layout/process2"/>
    <dgm:cxn modelId="{35065ACC-E35B-4B0F-BA57-B386610058B0}" type="presParOf" srcId="{3A49BFFA-D135-44E8-80DD-BE7541A01067}" destId="{886BB9C2-DC14-4ACC-823E-1A08435BC630}" srcOrd="5" destOrd="0" presId="urn:microsoft.com/office/officeart/2005/8/layout/process2"/>
    <dgm:cxn modelId="{1883590D-6170-4C28-85F7-0A9989766B01}" type="presParOf" srcId="{886BB9C2-DC14-4ACC-823E-1A08435BC630}" destId="{9DCF5B64-B664-44BD-8A87-C1CC021A43D5}" srcOrd="0" destOrd="0" presId="urn:microsoft.com/office/officeart/2005/8/layout/process2"/>
    <dgm:cxn modelId="{CF323190-9C5F-49D0-B062-8C024AF21FBE}" type="presParOf" srcId="{3A49BFFA-D135-44E8-80DD-BE7541A01067}" destId="{60755023-7609-411C-B66D-243CDEA405DB}" srcOrd="6" destOrd="0" presId="urn:microsoft.com/office/officeart/2005/8/layout/process2"/>
    <dgm:cxn modelId="{5CE37B4B-3068-4C32-8B80-F7BEC7B81E60}" type="presParOf" srcId="{3A49BFFA-D135-44E8-80DD-BE7541A01067}" destId="{B4586C87-AC1A-4AF2-BB56-98FF0674DDEC}" srcOrd="7" destOrd="0" presId="urn:microsoft.com/office/officeart/2005/8/layout/process2"/>
    <dgm:cxn modelId="{6750E4B4-D23D-4E03-A294-F6F14B40BF49}" type="presParOf" srcId="{B4586C87-AC1A-4AF2-BB56-98FF0674DDEC}" destId="{19B0CD72-A08B-467E-BF68-8AD0A7FD4134}" srcOrd="0" destOrd="0" presId="urn:microsoft.com/office/officeart/2005/8/layout/process2"/>
    <dgm:cxn modelId="{9176EBCB-6035-4F9C-9D4A-B5EFEF232E8E}" type="presParOf" srcId="{3A49BFFA-D135-44E8-80DD-BE7541A01067}" destId="{BC6D2CDA-9672-4CBB-A027-AB591175F042}" srcOrd="8"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1040E9-2358-4DF8-A63A-77595E06F103}" type="doc">
      <dgm:prSet loTypeId="urn:microsoft.com/office/officeart/2005/8/layout/process2" loCatId="process" qsTypeId="urn:microsoft.com/office/officeart/2005/8/quickstyle/simple4" qsCatId="simple" csTypeId="urn:microsoft.com/office/officeart/2005/8/colors/colorful5" csCatId="colorful" phldr="1"/>
      <dgm:spPr/>
    </dgm:pt>
    <dgm:pt modelId="{B06AC7E2-EF74-46CD-B4ED-F40C1F586258}">
      <dgm:prSet phldrT="[文本]" custT="1"/>
      <dgm:spPr/>
      <dgm:t>
        <a:bodyPr/>
        <a:lstStyle/>
        <a:p>
          <a:r>
            <a:rPr lang="zh-CN" altLang="en-US" sz="1800" b="1" smtClean="0">
              <a:effectLst>
                <a:outerShdw blurRad="38100" dist="38100" dir="2700000" algn="tl">
                  <a:srgbClr val="000000">
                    <a:alpha val="43137"/>
                  </a:srgbClr>
                </a:outerShdw>
              </a:effectLst>
              <a:latin typeface="+mj-ea"/>
              <a:ea typeface="+mj-ea"/>
            </a:rPr>
            <a:t>测量放线</a:t>
          </a:r>
          <a:endParaRPr lang="zh-CN" altLang="en-US" sz="1800" b="1" dirty="0">
            <a:effectLst>
              <a:outerShdw blurRad="38100" dist="38100" dir="2700000" algn="tl">
                <a:srgbClr val="000000">
                  <a:alpha val="43137"/>
                </a:srgbClr>
              </a:outerShdw>
            </a:effectLst>
            <a:latin typeface="+mj-ea"/>
            <a:ea typeface="+mj-ea"/>
          </a:endParaRPr>
        </a:p>
      </dgm:t>
    </dgm:pt>
    <dgm:pt modelId="{E4C9156F-AFA2-4989-BF92-42E397E26807}" type="parTrans" cxnId="{EAAEEBE7-ED42-4BCC-A701-FAD6A2B30E0A}">
      <dgm:prSet/>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CEECD081-D886-40BC-AEE1-FD9FF50E0A12}" type="sibTrans" cxnId="{EAAEEBE7-ED42-4BCC-A701-FAD6A2B30E0A}">
      <dgm:prSet custT="1"/>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E7460F31-B551-48E3-BC12-61E34321BC1A}">
      <dgm:prSet phldrT="[文本]" custT="1"/>
      <dgm:spPr/>
      <dgm:t>
        <a:bodyPr/>
        <a:lstStyle/>
        <a:p>
          <a:r>
            <a:rPr lang="zh-CN" altLang="en-US" sz="1800" b="1" smtClean="0">
              <a:effectLst>
                <a:outerShdw blurRad="38100" dist="38100" dir="2700000" algn="tl">
                  <a:srgbClr val="000000">
                    <a:alpha val="43137"/>
                  </a:srgbClr>
                </a:outerShdw>
              </a:effectLst>
              <a:latin typeface="+mj-ea"/>
              <a:ea typeface="+mj-ea"/>
            </a:rPr>
            <a:t>桩机就位</a:t>
          </a:r>
          <a:endParaRPr lang="zh-CN" altLang="en-US" sz="1800" b="1" dirty="0">
            <a:effectLst>
              <a:outerShdw blurRad="38100" dist="38100" dir="2700000" algn="tl">
                <a:srgbClr val="000000">
                  <a:alpha val="43137"/>
                </a:srgbClr>
              </a:outerShdw>
            </a:effectLst>
            <a:latin typeface="+mj-ea"/>
            <a:ea typeface="+mj-ea"/>
          </a:endParaRPr>
        </a:p>
      </dgm:t>
    </dgm:pt>
    <dgm:pt modelId="{BF72C67F-8763-47F4-9571-37A768FDA951}" type="parTrans" cxnId="{1EAF6529-C5FF-45D1-B033-A0208A5772CE}">
      <dgm:prSet/>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9219AAEB-218C-42BC-A3D7-4FD151F29ECC}" type="sibTrans" cxnId="{1EAF6529-C5FF-45D1-B033-A0208A5772CE}">
      <dgm:prSet custT="1"/>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D44D4401-4153-4C39-96C6-3A57D736A400}">
      <dgm:prSet phldrT="[文本]" custT="1"/>
      <dgm:spPr/>
      <dgm:t>
        <a:bodyPr/>
        <a:lstStyle/>
        <a:p>
          <a:r>
            <a:rPr lang="zh-CN" altLang="en-US" sz="1800" b="1" smtClean="0">
              <a:effectLst>
                <a:outerShdw blurRad="38100" dist="38100" dir="2700000" algn="tl">
                  <a:srgbClr val="000000">
                    <a:alpha val="43137"/>
                  </a:srgbClr>
                </a:outerShdw>
              </a:effectLst>
              <a:latin typeface="+mj-ea"/>
              <a:ea typeface="+mj-ea"/>
            </a:rPr>
            <a:t>插桩</a:t>
          </a:r>
          <a:endParaRPr lang="zh-CN" altLang="en-US" sz="1800" b="1" dirty="0">
            <a:effectLst>
              <a:outerShdw blurRad="38100" dist="38100" dir="2700000" algn="tl">
                <a:srgbClr val="000000">
                  <a:alpha val="43137"/>
                </a:srgbClr>
              </a:outerShdw>
            </a:effectLst>
            <a:latin typeface="+mj-ea"/>
            <a:ea typeface="+mj-ea"/>
          </a:endParaRPr>
        </a:p>
      </dgm:t>
    </dgm:pt>
    <dgm:pt modelId="{9719A277-964C-4BC8-BD98-688A7DCDB093}" type="parTrans" cxnId="{EE1C4FCC-D474-48F9-A6A8-179AAB266E47}">
      <dgm:prSet/>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794654F3-C078-4D5D-B3BC-A88FFBB3C466}" type="sibTrans" cxnId="{EE1C4FCC-D474-48F9-A6A8-179AAB266E47}">
      <dgm:prSet custT="1"/>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A7E21A68-AB74-4275-A238-B6B40C6A7812}">
      <dgm:prSet phldrT="[文本]" custT="1"/>
      <dgm:spPr/>
      <dgm:t>
        <a:bodyPr/>
        <a:lstStyle/>
        <a:p>
          <a:r>
            <a:rPr lang="zh-CN" altLang="en-US" sz="1800" b="1" smtClean="0">
              <a:effectLst>
                <a:outerShdw blurRad="38100" dist="38100" dir="2700000" algn="tl">
                  <a:srgbClr val="000000">
                    <a:alpha val="43137"/>
                  </a:srgbClr>
                </a:outerShdw>
              </a:effectLst>
              <a:latin typeface="+mj-ea"/>
              <a:ea typeface="+mj-ea"/>
            </a:rPr>
            <a:t>打桩</a:t>
          </a:r>
          <a:endParaRPr lang="zh-CN" altLang="en-US" sz="1800" b="1" dirty="0">
            <a:effectLst>
              <a:outerShdw blurRad="38100" dist="38100" dir="2700000" algn="tl">
                <a:srgbClr val="000000">
                  <a:alpha val="43137"/>
                </a:srgbClr>
              </a:outerShdw>
            </a:effectLst>
            <a:latin typeface="+mj-ea"/>
            <a:ea typeface="+mj-ea"/>
          </a:endParaRPr>
        </a:p>
      </dgm:t>
    </dgm:pt>
    <dgm:pt modelId="{89FDB698-B111-4F13-8B1D-A8F03BCB488E}" type="parTrans" cxnId="{1487B155-6CDC-4287-883F-FB05F71EA514}">
      <dgm:prSet/>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300524FF-0FEC-4197-B817-AE6711D73263}" type="sibTrans" cxnId="{1487B155-6CDC-4287-883F-FB05F71EA514}">
      <dgm:prSet custT="1"/>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60D8C275-B7BA-4DF0-81D8-34AD6E0A6328}">
      <dgm:prSet phldrT="[文本]" custT="1"/>
      <dgm:spPr/>
      <dgm:t>
        <a:bodyPr/>
        <a:lstStyle/>
        <a:p>
          <a:r>
            <a:rPr lang="zh-CN" altLang="en-US" sz="1800" b="1" smtClean="0">
              <a:effectLst>
                <a:outerShdw blurRad="38100" dist="38100" dir="2700000" algn="tl">
                  <a:srgbClr val="000000">
                    <a:alpha val="43137"/>
                  </a:srgbClr>
                </a:outerShdw>
              </a:effectLst>
              <a:latin typeface="+mj-ea"/>
              <a:ea typeface="+mj-ea"/>
            </a:rPr>
            <a:t>中间验收</a:t>
          </a:r>
          <a:endParaRPr lang="zh-CN" altLang="en-US" sz="1800" b="1" dirty="0">
            <a:effectLst>
              <a:outerShdw blurRad="38100" dist="38100" dir="2700000" algn="tl">
                <a:srgbClr val="000000">
                  <a:alpha val="43137"/>
                </a:srgbClr>
              </a:outerShdw>
            </a:effectLst>
            <a:latin typeface="+mj-ea"/>
            <a:ea typeface="+mj-ea"/>
          </a:endParaRPr>
        </a:p>
      </dgm:t>
    </dgm:pt>
    <dgm:pt modelId="{4E51C3F8-6472-477C-AC16-DCDA239883AF}" type="parTrans" cxnId="{3C3FD935-D37E-4A2E-942E-E9B06DE96F32}">
      <dgm:prSet/>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017A3178-AA32-4DB8-8E31-BD34C60798B4}" type="sibTrans" cxnId="{3C3FD935-D37E-4A2E-942E-E9B06DE96F32}">
      <dgm:prSet custT="1"/>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B952FC13-7A79-439F-BB77-C90D952169FE}">
      <dgm:prSet phldrT="[文本]" custT="1"/>
      <dgm:spPr/>
      <dgm:t>
        <a:bodyPr/>
        <a:lstStyle/>
        <a:p>
          <a:r>
            <a:rPr lang="zh-CN" altLang="en-US" sz="1800" b="1" smtClean="0">
              <a:effectLst>
                <a:outerShdw blurRad="38100" dist="38100" dir="2700000" algn="tl">
                  <a:srgbClr val="000000">
                    <a:alpha val="43137"/>
                  </a:srgbClr>
                </a:outerShdw>
              </a:effectLst>
              <a:latin typeface="+mj-ea"/>
              <a:ea typeface="+mj-ea"/>
            </a:rPr>
            <a:t>送桩</a:t>
          </a:r>
          <a:endParaRPr lang="zh-CN" altLang="en-US" sz="1800" b="1" dirty="0">
            <a:effectLst>
              <a:outerShdw blurRad="38100" dist="38100" dir="2700000" algn="tl">
                <a:srgbClr val="000000">
                  <a:alpha val="43137"/>
                </a:srgbClr>
              </a:outerShdw>
            </a:effectLst>
            <a:latin typeface="+mj-ea"/>
            <a:ea typeface="+mj-ea"/>
          </a:endParaRPr>
        </a:p>
      </dgm:t>
    </dgm:pt>
    <dgm:pt modelId="{7D65E87C-5282-4787-988D-7BCDAB37DA10}" type="parTrans" cxnId="{C719FA78-6004-4523-8111-85110BB05916}">
      <dgm:prSet/>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99ECE5AC-2C33-4E2F-B7E9-1A3EFD3CC006}" type="sibTrans" cxnId="{C719FA78-6004-4523-8111-85110BB05916}">
      <dgm:prSet custT="1"/>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70217B7B-039F-411C-A251-83E75C0F5825}">
      <dgm:prSet phldrT="[文本]" custT="1"/>
      <dgm:spPr/>
      <dgm:t>
        <a:bodyPr/>
        <a:lstStyle/>
        <a:p>
          <a:r>
            <a:rPr lang="zh-CN" altLang="en-US" sz="1800" b="1" dirty="0" smtClean="0">
              <a:effectLst>
                <a:outerShdw blurRad="38100" dist="38100" dir="2700000" algn="tl">
                  <a:srgbClr val="000000">
                    <a:alpha val="43137"/>
                  </a:srgbClr>
                </a:outerShdw>
              </a:effectLst>
              <a:latin typeface="+mj-ea"/>
              <a:ea typeface="+mj-ea"/>
            </a:rPr>
            <a:t>移至下一桩位</a:t>
          </a:r>
          <a:endParaRPr lang="zh-CN" altLang="en-US" sz="1800" b="1" dirty="0">
            <a:effectLst>
              <a:outerShdw blurRad="38100" dist="38100" dir="2700000" algn="tl">
                <a:srgbClr val="000000">
                  <a:alpha val="43137"/>
                </a:srgbClr>
              </a:outerShdw>
            </a:effectLst>
            <a:latin typeface="+mj-ea"/>
            <a:ea typeface="+mj-ea"/>
          </a:endParaRPr>
        </a:p>
      </dgm:t>
    </dgm:pt>
    <dgm:pt modelId="{E97A2B4B-DACC-4088-BA06-B070CA7EB00F}" type="parTrans" cxnId="{8A7C06E5-FC5A-432D-890F-175BB86D9E34}">
      <dgm:prSet/>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29605E76-AE21-4A5F-800B-42D78BD651B1}" type="sibTrans" cxnId="{8A7C06E5-FC5A-432D-890F-175BB86D9E34}">
      <dgm:prSet/>
      <dgm:spPr/>
      <dgm:t>
        <a:bodyPr/>
        <a:lstStyle/>
        <a:p>
          <a:endParaRPr lang="zh-CN" altLang="en-US" sz="1800" b="1">
            <a:effectLst>
              <a:outerShdw blurRad="38100" dist="38100" dir="2700000" algn="tl">
                <a:srgbClr val="000000">
                  <a:alpha val="43137"/>
                </a:srgbClr>
              </a:outerShdw>
            </a:effectLst>
            <a:latin typeface="+mj-ea"/>
            <a:ea typeface="+mj-ea"/>
          </a:endParaRPr>
        </a:p>
      </dgm:t>
    </dgm:pt>
    <dgm:pt modelId="{DF38500F-BD07-4806-83C3-B7C9EC48251A}" type="pres">
      <dgm:prSet presAssocID="{3C1040E9-2358-4DF8-A63A-77595E06F103}" presName="linearFlow" presStyleCnt="0">
        <dgm:presLayoutVars>
          <dgm:resizeHandles val="exact"/>
        </dgm:presLayoutVars>
      </dgm:prSet>
      <dgm:spPr/>
    </dgm:pt>
    <dgm:pt modelId="{A916D142-4D76-456F-9F74-8F624F0628EB}" type="pres">
      <dgm:prSet presAssocID="{B06AC7E2-EF74-46CD-B4ED-F40C1F586258}" presName="node" presStyleLbl="node1" presStyleIdx="0" presStyleCnt="7" custScaleX="251997" custScaleY="165977">
        <dgm:presLayoutVars>
          <dgm:bulletEnabled val="1"/>
        </dgm:presLayoutVars>
      </dgm:prSet>
      <dgm:spPr/>
      <dgm:t>
        <a:bodyPr/>
        <a:lstStyle/>
        <a:p>
          <a:endParaRPr lang="zh-CN" altLang="en-US"/>
        </a:p>
      </dgm:t>
    </dgm:pt>
    <dgm:pt modelId="{2D5B47D7-1F05-42DA-998E-3376B38B3100}" type="pres">
      <dgm:prSet presAssocID="{CEECD081-D886-40BC-AEE1-FD9FF50E0A12}" presName="sibTrans" presStyleLbl="sibTrans2D1" presStyleIdx="0" presStyleCnt="6"/>
      <dgm:spPr/>
      <dgm:t>
        <a:bodyPr/>
        <a:lstStyle/>
        <a:p>
          <a:endParaRPr lang="zh-CN" altLang="en-US"/>
        </a:p>
      </dgm:t>
    </dgm:pt>
    <dgm:pt modelId="{597A6A5B-EA6C-4FE0-B17A-D4DD8E06C43B}" type="pres">
      <dgm:prSet presAssocID="{CEECD081-D886-40BC-AEE1-FD9FF50E0A12}" presName="connectorText" presStyleLbl="sibTrans2D1" presStyleIdx="0" presStyleCnt="6"/>
      <dgm:spPr/>
      <dgm:t>
        <a:bodyPr/>
        <a:lstStyle/>
        <a:p>
          <a:endParaRPr lang="zh-CN" altLang="en-US"/>
        </a:p>
      </dgm:t>
    </dgm:pt>
    <dgm:pt modelId="{054D10B8-065C-4B86-937D-35AE43005C8B}" type="pres">
      <dgm:prSet presAssocID="{E7460F31-B551-48E3-BC12-61E34321BC1A}" presName="node" presStyleLbl="node1" presStyleIdx="1" presStyleCnt="7" custScaleX="251997" custScaleY="165977">
        <dgm:presLayoutVars>
          <dgm:bulletEnabled val="1"/>
        </dgm:presLayoutVars>
      </dgm:prSet>
      <dgm:spPr/>
      <dgm:t>
        <a:bodyPr/>
        <a:lstStyle/>
        <a:p>
          <a:endParaRPr lang="zh-CN" altLang="en-US"/>
        </a:p>
      </dgm:t>
    </dgm:pt>
    <dgm:pt modelId="{7A4C9A4C-837E-4A2C-B000-02FEB72F2337}" type="pres">
      <dgm:prSet presAssocID="{9219AAEB-218C-42BC-A3D7-4FD151F29ECC}" presName="sibTrans" presStyleLbl="sibTrans2D1" presStyleIdx="1" presStyleCnt="6"/>
      <dgm:spPr/>
      <dgm:t>
        <a:bodyPr/>
        <a:lstStyle/>
        <a:p>
          <a:endParaRPr lang="zh-CN" altLang="en-US"/>
        </a:p>
      </dgm:t>
    </dgm:pt>
    <dgm:pt modelId="{92FAA1BC-7E17-4682-AC9B-AD22061D79B3}" type="pres">
      <dgm:prSet presAssocID="{9219AAEB-218C-42BC-A3D7-4FD151F29ECC}" presName="connectorText" presStyleLbl="sibTrans2D1" presStyleIdx="1" presStyleCnt="6"/>
      <dgm:spPr/>
      <dgm:t>
        <a:bodyPr/>
        <a:lstStyle/>
        <a:p>
          <a:endParaRPr lang="zh-CN" altLang="en-US"/>
        </a:p>
      </dgm:t>
    </dgm:pt>
    <dgm:pt modelId="{2BA1AC35-F041-482F-806F-0BE72B157293}" type="pres">
      <dgm:prSet presAssocID="{D44D4401-4153-4C39-96C6-3A57D736A400}" presName="node" presStyleLbl="node1" presStyleIdx="2" presStyleCnt="7" custScaleX="251997" custScaleY="165977">
        <dgm:presLayoutVars>
          <dgm:bulletEnabled val="1"/>
        </dgm:presLayoutVars>
      </dgm:prSet>
      <dgm:spPr/>
      <dgm:t>
        <a:bodyPr/>
        <a:lstStyle/>
        <a:p>
          <a:endParaRPr lang="zh-CN" altLang="en-US"/>
        </a:p>
      </dgm:t>
    </dgm:pt>
    <dgm:pt modelId="{B3857BBC-C637-495B-9087-89191DAC1A9B}" type="pres">
      <dgm:prSet presAssocID="{794654F3-C078-4D5D-B3BC-A88FFBB3C466}" presName="sibTrans" presStyleLbl="sibTrans2D1" presStyleIdx="2" presStyleCnt="6"/>
      <dgm:spPr/>
      <dgm:t>
        <a:bodyPr/>
        <a:lstStyle/>
        <a:p>
          <a:endParaRPr lang="zh-CN" altLang="en-US"/>
        </a:p>
      </dgm:t>
    </dgm:pt>
    <dgm:pt modelId="{814A7C8E-69C9-449D-9C99-578064F2226B}" type="pres">
      <dgm:prSet presAssocID="{794654F3-C078-4D5D-B3BC-A88FFBB3C466}" presName="connectorText" presStyleLbl="sibTrans2D1" presStyleIdx="2" presStyleCnt="6"/>
      <dgm:spPr/>
      <dgm:t>
        <a:bodyPr/>
        <a:lstStyle/>
        <a:p>
          <a:endParaRPr lang="zh-CN" altLang="en-US"/>
        </a:p>
      </dgm:t>
    </dgm:pt>
    <dgm:pt modelId="{A961B260-EC07-49C4-9A04-813642242F36}" type="pres">
      <dgm:prSet presAssocID="{A7E21A68-AB74-4275-A238-B6B40C6A7812}" presName="node" presStyleLbl="node1" presStyleIdx="3" presStyleCnt="7" custScaleX="251997" custScaleY="165977">
        <dgm:presLayoutVars>
          <dgm:bulletEnabled val="1"/>
        </dgm:presLayoutVars>
      </dgm:prSet>
      <dgm:spPr/>
      <dgm:t>
        <a:bodyPr/>
        <a:lstStyle/>
        <a:p>
          <a:endParaRPr lang="zh-CN" altLang="en-US"/>
        </a:p>
      </dgm:t>
    </dgm:pt>
    <dgm:pt modelId="{F06DD146-793E-4725-85EE-91203724E69B}" type="pres">
      <dgm:prSet presAssocID="{300524FF-0FEC-4197-B817-AE6711D73263}" presName="sibTrans" presStyleLbl="sibTrans2D1" presStyleIdx="3" presStyleCnt="6"/>
      <dgm:spPr/>
      <dgm:t>
        <a:bodyPr/>
        <a:lstStyle/>
        <a:p>
          <a:endParaRPr lang="zh-CN" altLang="en-US"/>
        </a:p>
      </dgm:t>
    </dgm:pt>
    <dgm:pt modelId="{384C950D-169F-40FE-9832-CAE20B8F265B}" type="pres">
      <dgm:prSet presAssocID="{300524FF-0FEC-4197-B817-AE6711D73263}" presName="connectorText" presStyleLbl="sibTrans2D1" presStyleIdx="3" presStyleCnt="6"/>
      <dgm:spPr/>
      <dgm:t>
        <a:bodyPr/>
        <a:lstStyle/>
        <a:p>
          <a:endParaRPr lang="zh-CN" altLang="en-US"/>
        </a:p>
      </dgm:t>
    </dgm:pt>
    <dgm:pt modelId="{31A30790-6757-4104-8885-99614D15A66E}" type="pres">
      <dgm:prSet presAssocID="{60D8C275-B7BA-4DF0-81D8-34AD6E0A6328}" presName="node" presStyleLbl="node1" presStyleIdx="4" presStyleCnt="7" custScaleX="251997" custScaleY="165977">
        <dgm:presLayoutVars>
          <dgm:bulletEnabled val="1"/>
        </dgm:presLayoutVars>
      </dgm:prSet>
      <dgm:spPr/>
      <dgm:t>
        <a:bodyPr/>
        <a:lstStyle/>
        <a:p>
          <a:endParaRPr lang="zh-CN" altLang="en-US"/>
        </a:p>
      </dgm:t>
    </dgm:pt>
    <dgm:pt modelId="{757EFD2F-B64B-4348-B2BD-88C7C5A81E73}" type="pres">
      <dgm:prSet presAssocID="{017A3178-AA32-4DB8-8E31-BD34C60798B4}" presName="sibTrans" presStyleLbl="sibTrans2D1" presStyleIdx="4" presStyleCnt="6"/>
      <dgm:spPr/>
      <dgm:t>
        <a:bodyPr/>
        <a:lstStyle/>
        <a:p>
          <a:endParaRPr lang="zh-CN" altLang="en-US"/>
        </a:p>
      </dgm:t>
    </dgm:pt>
    <dgm:pt modelId="{97AD4897-1070-4343-A1E2-9AB2C4BFC3A9}" type="pres">
      <dgm:prSet presAssocID="{017A3178-AA32-4DB8-8E31-BD34C60798B4}" presName="connectorText" presStyleLbl="sibTrans2D1" presStyleIdx="4" presStyleCnt="6"/>
      <dgm:spPr/>
      <dgm:t>
        <a:bodyPr/>
        <a:lstStyle/>
        <a:p>
          <a:endParaRPr lang="zh-CN" altLang="en-US"/>
        </a:p>
      </dgm:t>
    </dgm:pt>
    <dgm:pt modelId="{7E9A324F-8687-45DD-8B21-459BFFC50AB7}" type="pres">
      <dgm:prSet presAssocID="{B952FC13-7A79-439F-BB77-C90D952169FE}" presName="node" presStyleLbl="node1" presStyleIdx="5" presStyleCnt="7" custScaleX="251997" custScaleY="165977">
        <dgm:presLayoutVars>
          <dgm:bulletEnabled val="1"/>
        </dgm:presLayoutVars>
      </dgm:prSet>
      <dgm:spPr/>
      <dgm:t>
        <a:bodyPr/>
        <a:lstStyle/>
        <a:p>
          <a:endParaRPr lang="zh-CN" altLang="en-US"/>
        </a:p>
      </dgm:t>
    </dgm:pt>
    <dgm:pt modelId="{A3BB63E6-6A8B-4530-B384-037BC9873551}" type="pres">
      <dgm:prSet presAssocID="{99ECE5AC-2C33-4E2F-B7E9-1A3EFD3CC006}" presName="sibTrans" presStyleLbl="sibTrans2D1" presStyleIdx="5" presStyleCnt="6"/>
      <dgm:spPr/>
      <dgm:t>
        <a:bodyPr/>
        <a:lstStyle/>
        <a:p>
          <a:endParaRPr lang="zh-CN" altLang="en-US"/>
        </a:p>
      </dgm:t>
    </dgm:pt>
    <dgm:pt modelId="{ED31D804-D20D-4455-8704-58F67FB9358F}" type="pres">
      <dgm:prSet presAssocID="{99ECE5AC-2C33-4E2F-B7E9-1A3EFD3CC006}" presName="connectorText" presStyleLbl="sibTrans2D1" presStyleIdx="5" presStyleCnt="6"/>
      <dgm:spPr/>
      <dgm:t>
        <a:bodyPr/>
        <a:lstStyle/>
        <a:p>
          <a:endParaRPr lang="zh-CN" altLang="en-US"/>
        </a:p>
      </dgm:t>
    </dgm:pt>
    <dgm:pt modelId="{5F394D89-E094-4CCA-9DD4-DF5739CE50AA}" type="pres">
      <dgm:prSet presAssocID="{70217B7B-039F-411C-A251-83E75C0F5825}" presName="node" presStyleLbl="node1" presStyleIdx="6" presStyleCnt="7" custScaleX="251997" custScaleY="165977">
        <dgm:presLayoutVars>
          <dgm:bulletEnabled val="1"/>
        </dgm:presLayoutVars>
      </dgm:prSet>
      <dgm:spPr/>
      <dgm:t>
        <a:bodyPr/>
        <a:lstStyle/>
        <a:p>
          <a:endParaRPr lang="zh-CN" altLang="en-US"/>
        </a:p>
      </dgm:t>
    </dgm:pt>
  </dgm:ptLst>
  <dgm:cxnLst>
    <dgm:cxn modelId="{EAAEEBE7-ED42-4BCC-A701-FAD6A2B30E0A}" srcId="{3C1040E9-2358-4DF8-A63A-77595E06F103}" destId="{B06AC7E2-EF74-46CD-B4ED-F40C1F586258}" srcOrd="0" destOrd="0" parTransId="{E4C9156F-AFA2-4989-BF92-42E397E26807}" sibTransId="{CEECD081-D886-40BC-AEE1-FD9FF50E0A12}"/>
    <dgm:cxn modelId="{2E78C9D1-6550-468E-A33B-50F3DD6ED2A2}" type="presOf" srcId="{300524FF-0FEC-4197-B817-AE6711D73263}" destId="{384C950D-169F-40FE-9832-CAE20B8F265B}" srcOrd="1" destOrd="0" presId="urn:microsoft.com/office/officeart/2005/8/layout/process2"/>
    <dgm:cxn modelId="{B26FC609-7DB3-429E-9A1F-75CAB1F87BC4}" type="presOf" srcId="{017A3178-AA32-4DB8-8E31-BD34C60798B4}" destId="{97AD4897-1070-4343-A1E2-9AB2C4BFC3A9}" srcOrd="1" destOrd="0" presId="urn:microsoft.com/office/officeart/2005/8/layout/process2"/>
    <dgm:cxn modelId="{CFABB6B9-AF58-4F96-9CFE-547BF2575AEB}" type="presOf" srcId="{60D8C275-B7BA-4DF0-81D8-34AD6E0A6328}" destId="{31A30790-6757-4104-8885-99614D15A66E}" srcOrd="0" destOrd="0" presId="urn:microsoft.com/office/officeart/2005/8/layout/process2"/>
    <dgm:cxn modelId="{D1AE58DB-5171-46A0-BF14-B75E7878B925}" type="presOf" srcId="{3C1040E9-2358-4DF8-A63A-77595E06F103}" destId="{DF38500F-BD07-4806-83C3-B7C9EC48251A}" srcOrd="0" destOrd="0" presId="urn:microsoft.com/office/officeart/2005/8/layout/process2"/>
    <dgm:cxn modelId="{07228F31-B572-4FD7-AD00-D7114ACCF5DD}" type="presOf" srcId="{794654F3-C078-4D5D-B3BC-A88FFBB3C466}" destId="{814A7C8E-69C9-449D-9C99-578064F2226B}" srcOrd="1" destOrd="0" presId="urn:microsoft.com/office/officeart/2005/8/layout/process2"/>
    <dgm:cxn modelId="{EE1C4FCC-D474-48F9-A6A8-179AAB266E47}" srcId="{3C1040E9-2358-4DF8-A63A-77595E06F103}" destId="{D44D4401-4153-4C39-96C6-3A57D736A400}" srcOrd="2" destOrd="0" parTransId="{9719A277-964C-4BC8-BD98-688A7DCDB093}" sibTransId="{794654F3-C078-4D5D-B3BC-A88FFBB3C466}"/>
    <dgm:cxn modelId="{7ADE5615-819B-419D-9CB6-D2270127E0C9}" type="presOf" srcId="{A7E21A68-AB74-4275-A238-B6B40C6A7812}" destId="{A961B260-EC07-49C4-9A04-813642242F36}" srcOrd="0" destOrd="0" presId="urn:microsoft.com/office/officeart/2005/8/layout/process2"/>
    <dgm:cxn modelId="{C719FA78-6004-4523-8111-85110BB05916}" srcId="{3C1040E9-2358-4DF8-A63A-77595E06F103}" destId="{B952FC13-7A79-439F-BB77-C90D952169FE}" srcOrd="5" destOrd="0" parTransId="{7D65E87C-5282-4787-988D-7BCDAB37DA10}" sibTransId="{99ECE5AC-2C33-4E2F-B7E9-1A3EFD3CC006}"/>
    <dgm:cxn modelId="{33C6B65A-DF8D-430D-A1EA-E194C59E8E3E}" type="presOf" srcId="{794654F3-C078-4D5D-B3BC-A88FFBB3C466}" destId="{B3857BBC-C637-495B-9087-89191DAC1A9B}" srcOrd="0" destOrd="0" presId="urn:microsoft.com/office/officeart/2005/8/layout/process2"/>
    <dgm:cxn modelId="{1487B155-6CDC-4287-883F-FB05F71EA514}" srcId="{3C1040E9-2358-4DF8-A63A-77595E06F103}" destId="{A7E21A68-AB74-4275-A238-B6B40C6A7812}" srcOrd="3" destOrd="0" parTransId="{89FDB698-B111-4F13-8B1D-A8F03BCB488E}" sibTransId="{300524FF-0FEC-4197-B817-AE6711D73263}"/>
    <dgm:cxn modelId="{9392D68F-B141-425F-99A5-39EFD5EAE5E4}" type="presOf" srcId="{E7460F31-B551-48E3-BC12-61E34321BC1A}" destId="{054D10B8-065C-4B86-937D-35AE43005C8B}" srcOrd="0" destOrd="0" presId="urn:microsoft.com/office/officeart/2005/8/layout/process2"/>
    <dgm:cxn modelId="{9C9E728B-402E-42AA-AA9C-40219C37B43F}" type="presOf" srcId="{300524FF-0FEC-4197-B817-AE6711D73263}" destId="{F06DD146-793E-4725-85EE-91203724E69B}" srcOrd="0" destOrd="0" presId="urn:microsoft.com/office/officeart/2005/8/layout/process2"/>
    <dgm:cxn modelId="{7A54A534-E2DB-4D1E-8371-4CEA3055F498}" type="presOf" srcId="{9219AAEB-218C-42BC-A3D7-4FD151F29ECC}" destId="{92FAA1BC-7E17-4682-AC9B-AD22061D79B3}" srcOrd="1" destOrd="0" presId="urn:microsoft.com/office/officeart/2005/8/layout/process2"/>
    <dgm:cxn modelId="{09585257-8F42-4BD7-9844-73DBA60A1DC0}" type="presOf" srcId="{B952FC13-7A79-439F-BB77-C90D952169FE}" destId="{7E9A324F-8687-45DD-8B21-459BFFC50AB7}" srcOrd="0" destOrd="0" presId="urn:microsoft.com/office/officeart/2005/8/layout/process2"/>
    <dgm:cxn modelId="{EB1E6EF9-CA96-44FA-9139-E8FCF3B367CC}" type="presOf" srcId="{017A3178-AA32-4DB8-8E31-BD34C60798B4}" destId="{757EFD2F-B64B-4348-B2BD-88C7C5A81E73}" srcOrd="0" destOrd="0" presId="urn:microsoft.com/office/officeart/2005/8/layout/process2"/>
    <dgm:cxn modelId="{1393775C-02E4-418C-9DB5-857E54F974D7}" type="presOf" srcId="{70217B7B-039F-411C-A251-83E75C0F5825}" destId="{5F394D89-E094-4CCA-9DD4-DF5739CE50AA}" srcOrd="0" destOrd="0" presId="urn:microsoft.com/office/officeart/2005/8/layout/process2"/>
    <dgm:cxn modelId="{09B91259-002E-4AB5-9A83-1B466F3EF524}" type="presOf" srcId="{B06AC7E2-EF74-46CD-B4ED-F40C1F586258}" destId="{A916D142-4D76-456F-9F74-8F624F0628EB}" srcOrd="0" destOrd="0" presId="urn:microsoft.com/office/officeart/2005/8/layout/process2"/>
    <dgm:cxn modelId="{3C3FD935-D37E-4A2E-942E-E9B06DE96F32}" srcId="{3C1040E9-2358-4DF8-A63A-77595E06F103}" destId="{60D8C275-B7BA-4DF0-81D8-34AD6E0A6328}" srcOrd="4" destOrd="0" parTransId="{4E51C3F8-6472-477C-AC16-DCDA239883AF}" sibTransId="{017A3178-AA32-4DB8-8E31-BD34C60798B4}"/>
    <dgm:cxn modelId="{F0C67B78-60AD-45CC-B520-F638A5A246A4}" type="presOf" srcId="{99ECE5AC-2C33-4E2F-B7E9-1A3EFD3CC006}" destId="{ED31D804-D20D-4455-8704-58F67FB9358F}" srcOrd="1" destOrd="0" presId="urn:microsoft.com/office/officeart/2005/8/layout/process2"/>
    <dgm:cxn modelId="{9161FA68-3B85-4579-A806-0F7B48A129B3}" type="presOf" srcId="{99ECE5AC-2C33-4E2F-B7E9-1A3EFD3CC006}" destId="{A3BB63E6-6A8B-4530-B384-037BC9873551}" srcOrd="0" destOrd="0" presId="urn:microsoft.com/office/officeart/2005/8/layout/process2"/>
    <dgm:cxn modelId="{3EE73A9C-CA37-49BC-BAC0-92364D3BC9C3}" type="presOf" srcId="{D44D4401-4153-4C39-96C6-3A57D736A400}" destId="{2BA1AC35-F041-482F-806F-0BE72B157293}" srcOrd="0" destOrd="0" presId="urn:microsoft.com/office/officeart/2005/8/layout/process2"/>
    <dgm:cxn modelId="{8A7C06E5-FC5A-432D-890F-175BB86D9E34}" srcId="{3C1040E9-2358-4DF8-A63A-77595E06F103}" destId="{70217B7B-039F-411C-A251-83E75C0F5825}" srcOrd="6" destOrd="0" parTransId="{E97A2B4B-DACC-4088-BA06-B070CA7EB00F}" sibTransId="{29605E76-AE21-4A5F-800B-42D78BD651B1}"/>
    <dgm:cxn modelId="{6D37781D-92E6-49A6-BD82-C0070C5E2E62}" type="presOf" srcId="{CEECD081-D886-40BC-AEE1-FD9FF50E0A12}" destId="{2D5B47D7-1F05-42DA-998E-3376B38B3100}" srcOrd="0" destOrd="0" presId="urn:microsoft.com/office/officeart/2005/8/layout/process2"/>
    <dgm:cxn modelId="{1EAF6529-C5FF-45D1-B033-A0208A5772CE}" srcId="{3C1040E9-2358-4DF8-A63A-77595E06F103}" destId="{E7460F31-B551-48E3-BC12-61E34321BC1A}" srcOrd="1" destOrd="0" parTransId="{BF72C67F-8763-47F4-9571-37A768FDA951}" sibTransId="{9219AAEB-218C-42BC-A3D7-4FD151F29ECC}"/>
    <dgm:cxn modelId="{F3913E18-E91C-45B0-A79C-1AD088C3C9A4}" type="presOf" srcId="{CEECD081-D886-40BC-AEE1-FD9FF50E0A12}" destId="{597A6A5B-EA6C-4FE0-B17A-D4DD8E06C43B}" srcOrd="1" destOrd="0" presId="urn:microsoft.com/office/officeart/2005/8/layout/process2"/>
    <dgm:cxn modelId="{EED5963C-65E6-4FE3-B86B-46A827DE23EC}" type="presOf" srcId="{9219AAEB-218C-42BC-A3D7-4FD151F29ECC}" destId="{7A4C9A4C-837E-4A2C-B000-02FEB72F2337}" srcOrd="0" destOrd="0" presId="urn:microsoft.com/office/officeart/2005/8/layout/process2"/>
    <dgm:cxn modelId="{ADE431A4-E75A-49BD-9E22-777BFE5AD212}" type="presParOf" srcId="{DF38500F-BD07-4806-83C3-B7C9EC48251A}" destId="{A916D142-4D76-456F-9F74-8F624F0628EB}" srcOrd="0" destOrd="0" presId="urn:microsoft.com/office/officeart/2005/8/layout/process2"/>
    <dgm:cxn modelId="{A0BAB9CF-B5E4-4281-B70A-5774BE070E7E}" type="presParOf" srcId="{DF38500F-BD07-4806-83C3-B7C9EC48251A}" destId="{2D5B47D7-1F05-42DA-998E-3376B38B3100}" srcOrd="1" destOrd="0" presId="urn:microsoft.com/office/officeart/2005/8/layout/process2"/>
    <dgm:cxn modelId="{EA9BEBBF-268F-4D92-AA83-CFE3B7DABFBE}" type="presParOf" srcId="{2D5B47D7-1F05-42DA-998E-3376B38B3100}" destId="{597A6A5B-EA6C-4FE0-B17A-D4DD8E06C43B}" srcOrd="0" destOrd="0" presId="urn:microsoft.com/office/officeart/2005/8/layout/process2"/>
    <dgm:cxn modelId="{9105C52D-BB4A-4950-8450-393BE9447BCF}" type="presParOf" srcId="{DF38500F-BD07-4806-83C3-B7C9EC48251A}" destId="{054D10B8-065C-4B86-937D-35AE43005C8B}" srcOrd="2" destOrd="0" presId="urn:microsoft.com/office/officeart/2005/8/layout/process2"/>
    <dgm:cxn modelId="{A71EABB1-07F1-4AEB-B697-26AF9E5F9A82}" type="presParOf" srcId="{DF38500F-BD07-4806-83C3-B7C9EC48251A}" destId="{7A4C9A4C-837E-4A2C-B000-02FEB72F2337}" srcOrd="3" destOrd="0" presId="urn:microsoft.com/office/officeart/2005/8/layout/process2"/>
    <dgm:cxn modelId="{4F943C2D-C98F-43B8-937A-495EB3BF8735}" type="presParOf" srcId="{7A4C9A4C-837E-4A2C-B000-02FEB72F2337}" destId="{92FAA1BC-7E17-4682-AC9B-AD22061D79B3}" srcOrd="0" destOrd="0" presId="urn:microsoft.com/office/officeart/2005/8/layout/process2"/>
    <dgm:cxn modelId="{86B897B8-6122-4D53-9ACD-DFA0150F6411}" type="presParOf" srcId="{DF38500F-BD07-4806-83C3-B7C9EC48251A}" destId="{2BA1AC35-F041-482F-806F-0BE72B157293}" srcOrd="4" destOrd="0" presId="urn:microsoft.com/office/officeart/2005/8/layout/process2"/>
    <dgm:cxn modelId="{5BEA5BE2-4F6E-4B57-92F8-CB2AA24512CF}" type="presParOf" srcId="{DF38500F-BD07-4806-83C3-B7C9EC48251A}" destId="{B3857BBC-C637-495B-9087-89191DAC1A9B}" srcOrd="5" destOrd="0" presId="urn:microsoft.com/office/officeart/2005/8/layout/process2"/>
    <dgm:cxn modelId="{C6AAF616-DEC9-4D62-A9FD-4BD70BE54AFA}" type="presParOf" srcId="{B3857BBC-C637-495B-9087-89191DAC1A9B}" destId="{814A7C8E-69C9-449D-9C99-578064F2226B}" srcOrd="0" destOrd="0" presId="urn:microsoft.com/office/officeart/2005/8/layout/process2"/>
    <dgm:cxn modelId="{479B91CF-CC20-44C5-8550-1B3AF504C71A}" type="presParOf" srcId="{DF38500F-BD07-4806-83C3-B7C9EC48251A}" destId="{A961B260-EC07-49C4-9A04-813642242F36}" srcOrd="6" destOrd="0" presId="urn:microsoft.com/office/officeart/2005/8/layout/process2"/>
    <dgm:cxn modelId="{7E3AF5CF-4D2D-425C-BAA3-03493A4418EF}" type="presParOf" srcId="{DF38500F-BD07-4806-83C3-B7C9EC48251A}" destId="{F06DD146-793E-4725-85EE-91203724E69B}" srcOrd="7" destOrd="0" presId="urn:microsoft.com/office/officeart/2005/8/layout/process2"/>
    <dgm:cxn modelId="{E7A8E79C-8F15-4936-A173-455BDD8D0DF5}" type="presParOf" srcId="{F06DD146-793E-4725-85EE-91203724E69B}" destId="{384C950D-169F-40FE-9832-CAE20B8F265B}" srcOrd="0" destOrd="0" presId="urn:microsoft.com/office/officeart/2005/8/layout/process2"/>
    <dgm:cxn modelId="{A765ECB1-DAF0-4F0F-AF15-24D86B385A02}" type="presParOf" srcId="{DF38500F-BD07-4806-83C3-B7C9EC48251A}" destId="{31A30790-6757-4104-8885-99614D15A66E}" srcOrd="8" destOrd="0" presId="urn:microsoft.com/office/officeart/2005/8/layout/process2"/>
    <dgm:cxn modelId="{10DBC03A-7F97-48F1-924B-00D7022CEB87}" type="presParOf" srcId="{DF38500F-BD07-4806-83C3-B7C9EC48251A}" destId="{757EFD2F-B64B-4348-B2BD-88C7C5A81E73}" srcOrd="9" destOrd="0" presId="urn:microsoft.com/office/officeart/2005/8/layout/process2"/>
    <dgm:cxn modelId="{A997AC85-4A4B-4FD9-BA9D-8862A0B4B7DA}" type="presParOf" srcId="{757EFD2F-B64B-4348-B2BD-88C7C5A81E73}" destId="{97AD4897-1070-4343-A1E2-9AB2C4BFC3A9}" srcOrd="0" destOrd="0" presId="urn:microsoft.com/office/officeart/2005/8/layout/process2"/>
    <dgm:cxn modelId="{9BB4ABAD-2CEB-499F-9ED6-7FD55F006466}" type="presParOf" srcId="{DF38500F-BD07-4806-83C3-B7C9EC48251A}" destId="{7E9A324F-8687-45DD-8B21-459BFFC50AB7}" srcOrd="10" destOrd="0" presId="urn:microsoft.com/office/officeart/2005/8/layout/process2"/>
    <dgm:cxn modelId="{9A40EF21-71A1-4A75-9397-E9A69641C06D}" type="presParOf" srcId="{DF38500F-BD07-4806-83C3-B7C9EC48251A}" destId="{A3BB63E6-6A8B-4530-B384-037BC9873551}" srcOrd="11" destOrd="0" presId="urn:microsoft.com/office/officeart/2005/8/layout/process2"/>
    <dgm:cxn modelId="{DD8652AA-4227-49DA-A5A6-320C4349F164}" type="presParOf" srcId="{A3BB63E6-6A8B-4530-B384-037BC9873551}" destId="{ED31D804-D20D-4455-8704-58F67FB9358F}" srcOrd="0" destOrd="0" presId="urn:microsoft.com/office/officeart/2005/8/layout/process2"/>
    <dgm:cxn modelId="{5B3B1EF8-E871-4325-A00D-0A4D3AB39BB0}" type="presParOf" srcId="{DF38500F-BD07-4806-83C3-B7C9EC48251A}" destId="{5F394D89-E094-4CCA-9DD4-DF5739CE50AA}" srcOrd="1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69212A-92AD-4561-8A76-F4AFCDF16693}" type="doc">
      <dgm:prSet loTypeId="urn:microsoft.com/office/officeart/2005/8/layout/process2" loCatId="process" qsTypeId="urn:microsoft.com/office/officeart/2005/8/quickstyle/simple4" qsCatId="simple" csTypeId="urn:microsoft.com/office/officeart/2005/8/colors/colorful5" csCatId="colorful" phldr="1"/>
      <dgm:spPr/>
    </dgm:pt>
    <dgm:pt modelId="{9368EA53-51E9-4BE7-A863-88A441AE3FA8}">
      <dgm:prSet phldrT="[文本]" custT="1"/>
      <dgm:spPr/>
      <dgm:t>
        <a:bodyPr/>
        <a:lstStyle/>
        <a:p>
          <a:r>
            <a:rPr lang="zh-CN" altLang="en-US" sz="1600" b="0" dirty="0" smtClean="0">
              <a:effectLst>
                <a:outerShdw blurRad="38100" dist="38100" dir="2700000" algn="tl">
                  <a:srgbClr val="000000">
                    <a:alpha val="43137"/>
                  </a:srgbClr>
                </a:outerShdw>
              </a:effectLst>
              <a:latin typeface="+mj-ea"/>
              <a:ea typeface="+mj-ea"/>
            </a:rPr>
            <a:t>施工准备</a:t>
          </a:r>
          <a:endParaRPr lang="zh-CN" altLang="en-US" sz="1600" b="0" dirty="0">
            <a:effectLst>
              <a:outerShdw blurRad="38100" dist="38100" dir="2700000" algn="tl">
                <a:srgbClr val="000000">
                  <a:alpha val="43137"/>
                </a:srgbClr>
              </a:outerShdw>
            </a:effectLst>
            <a:latin typeface="+mj-ea"/>
            <a:ea typeface="+mj-ea"/>
          </a:endParaRPr>
        </a:p>
      </dgm:t>
    </dgm:pt>
    <dgm:pt modelId="{EC4B87EA-EEC4-46E5-A0E3-A89CA721907A}" type="parTrans" cxnId="{4B99A0C5-9658-4DF8-A09B-0C92490056E5}">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7AF24670-E6FE-48F0-8E5D-723E74130314}" type="sibTrans" cxnId="{4B99A0C5-9658-4DF8-A09B-0C92490056E5}">
      <dgm:prSet custT="1"/>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FAA9C18F-9234-4E19-88EF-4EC570A94B83}">
      <dgm:prSet custT="1"/>
      <dgm:spPr/>
      <dgm:t>
        <a:bodyPr/>
        <a:lstStyle/>
        <a:p>
          <a:r>
            <a:rPr lang="zh-CN" altLang="en-US" sz="1600" b="0" dirty="0" smtClean="0">
              <a:effectLst>
                <a:outerShdw blurRad="38100" dist="38100" dir="2700000" algn="tl">
                  <a:srgbClr val="000000">
                    <a:alpha val="43137"/>
                  </a:srgbClr>
                </a:outerShdw>
              </a:effectLst>
              <a:latin typeface="+mj-ea"/>
              <a:ea typeface="+mj-ea"/>
            </a:rPr>
            <a:t>桩机就位</a:t>
          </a:r>
          <a:endParaRPr lang="zh-CN" altLang="en-US" sz="1600" b="0" dirty="0">
            <a:effectLst>
              <a:outerShdw blurRad="38100" dist="38100" dir="2700000" algn="tl">
                <a:srgbClr val="000000">
                  <a:alpha val="43137"/>
                </a:srgbClr>
              </a:outerShdw>
            </a:effectLst>
            <a:latin typeface="+mj-ea"/>
            <a:ea typeface="+mj-ea"/>
          </a:endParaRPr>
        </a:p>
      </dgm:t>
    </dgm:pt>
    <dgm:pt modelId="{A46BDD79-089C-400D-B8B9-66CF7856301D}" type="parTrans" cxnId="{C33D8D99-B496-491C-BB66-0BA7D8CF484A}">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CB505357-7509-45F4-9445-88B6E7775A3F}" type="sibTrans" cxnId="{C33D8D99-B496-491C-BB66-0BA7D8CF484A}">
      <dgm:prSet custT="1"/>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899338EC-977C-46ED-BFBE-1342FB02223E}">
      <dgm:prSet custT="1"/>
      <dgm:spPr/>
      <dgm:t>
        <a:bodyPr/>
        <a:lstStyle/>
        <a:p>
          <a:r>
            <a:rPr lang="zh-CN" altLang="en-US" sz="1600" b="0" dirty="0" smtClean="0">
              <a:effectLst>
                <a:outerShdw blurRad="38100" dist="38100" dir="2700000" algn="tl">
                  <a:srgbClr val="000000">
                    <a:alpha val="43137"/>
                  </a:srgbClr>
                </a:outerShdw>
              </a:effectLst>
              <a:latin typeface="+mj-ea"/>
              <a:ea typeface="+mj-ea"/>
              <a:sym typeface="宋体" pitchFamily="2" charset="-122"/>
            </a:rPr>
            <a:t>吊桩喂桩</a:t>
          </a:r>
          <a:endParaRPr lang="en-US" altLang="zh-CN" sz="1600" b="0" dirty="0">
            <a:effectLst>
              <a:outerShdw blurRad="38100" dist="38100" dir="2700000" algn="tl">
                <a:srgbClr val="000000">
                  <a:alpha val="43137"/>
                </a:srgbClr>
              </a:outerShdw>
            </a:effectLst>
            <a:latin typeface="+mj-ea"/>
            <a:ea typeface="+mj-ea"/>
            <a:sym typeface="宋体" pitchFamily="2" charset="-122"/>
          </a:endParaRPr>
        </a:p>
      </dgm:t>
    </dgm:pt>
    <dgm:pt modelId="{95AA2528-B9E0-4CF6-A871-542DFC355AD6}" type="parTrans" cxnId="{FB63BB60-E1F8-4439-8B1B-DEA6E24291A4}">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677191C1-4B99-477C-9345-8317CE3504ED}" type="sibTrans" cxnId="{FB63BB60-E1F8-4439-8B1B-DEA6E24291A4}">
      <dgm:prSet custT="1"/>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52B5BFC0-C221-414C-846C-5DE8D18BAB9A}">
      <dgm:prSet custT="1"/>
      <dgm:spPr/>
      <dgm:t>
        <a:bodyPr/>
        <a:lstStyle/>
        <a:p>
          <a:r>
            <a:rPr lang="zh-CN" altLang="en-US" sz="1600" b="0" dirty="0" smtClean="0">
              <a:effectLst>
                <a:outerShdw blurRad="38100" dist="38100" dir="2700000" algn="tl">
                  <a:srgbClr val="000000">
                    <a:alpha val="43137"/>
                  </a:srgbClr>
                </a:outerShdw>
              </a:effectLst>
              <a:latin typeface="+mj-ea"/>
              <a:ea typeface="+mj-ea"/>
              <a:sym typeface="宋体" pitchFamily="2" charset="-122"/>
            </a:rPr>
            <a:t>沉桩</a:t>
          </a:r>
          <a:endParaRPr lang="en-US" altLang="zh-CN" sz="1600" b="0" dirty="0">
            <a:effectLst>
              <a:outerShdw blurRad="38100" dist="38100" dir="2700000" algn="tl">
                <a:srgbClr val="000000">
                  <a:alpha val="43137"/>
                </a:srgbClr>
              </a:outerShdw>
            </a:effectLst>
            <a:latin typeface="+mj-ea"/>
            <a:ea typeface="+mj-ea"/>
            <a:sym typeface="宋体" pitchFamily="2" charset="-122"/>
          </a:endParaRPr>
        </a:p>
      </dgm:t>
    </dgm:pt>
    <dgm:pt modelId="{0F1F6A9E-957D-4DC8-A276-F933D45C829A}" type="parTrans" cxnId="{7851555A-EAF0-4C9E-989B-6B1C564FB2E5}">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7FECA4ED-6696-4473-AEDF-DBEDEE01CF2F}" type="sibTrans" cxnId="{7851555A-EAF0-4C9E-989B-6B1C564FB2E5}">
      <dgm:prSet custT="1"/>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5CD073EE-58EA-4079-8275-9F201072E914}">
      <dgm:prSet custT="1"/>
      <dgm:spPr/>
      <dgm:t>
        <a:bodyPr/>
        <a:lstStyle/>
        <a:p>
          <a:r>
            <a:rPr lang="zh-CN" altLang="en-US" sz="1600" b="0" dirty="0" smtClean="0">
              <a:effectLst>
                <a:outerShdw blurRad="38100" dist="38100" dir="2700000" algn="tl">
                  <a:srgbClr val="000000">
                    <a:alpha val="43137"/>
                  </a:srgbClr>
                </a:outerShdw>
              </a:effectLst>
              <a:latin typeface="+mj-ea"/>
              <a:ea typeface="+mj-ea"/>
            </a:rPr>
            <a:t>接桩</a:t>
          </a:r>
          <a:endParaRPr lang="zh-CN" altLang="en-US" sz="1600" b="0" dirty="0">
            <a:effectLst>
              <a:outerShdw blurRad="38100" dist="38100" dir="2700000" algn="tl">
                <a:srgbClr val="000000">
                  <a:alpha val="43137"/>
                </a:srgbClr>
              </a:outerShdw>
            </a:effectLst>
            <a:latin typeface="+mj-ea"/>
            <a:ea typeface="+mj-ea"/>
          </a:endParaRPr>
        </a:p>
      </dgm:t>
    </dgm:pt>
    <dgm:pt modelId="{32B6161D-549A-48EC-A39B-C0ABB1F00793}" type="parTrans" cxnId="{EB1605D0-D106-43D8-9822-5A94BF66AA7D}">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4049F033-AC1B-4756-861D-990930DFBD09}" type="sibTrans" cxnId="{EB1605D0-D106-43D8-9822-5A94BF66AA7D}">
      <dgm:prSet/>
      <dgm:spPr/>
      <dgm:t>
        <a:bodyPr/>
        <a:lstStyle/>
        <a:p>
          <a:endParaRPr lang="zh-CN" altLang="en-US" sz="1600" b="0">
            <a:effectLst>
              <a:outerShdw blurRad="38100" dist="38100" dir="2700000" algn="tl">
                <a:srgbClr val="000000">
                  <a:alpha val="43137"/>
                </a:srgbClr>
              </a:outerShdw>
            </a:effectLst>
            <a:latin typeface="+mj-ea"/>
            <a:ea typeface="+mj-ea"/>
          </a:endParaRPr>
        </a:p>
      </dgm:t>
    </dgm:pt>
    <dgm:pt modelId="{3A49BFFA-D135-44E8-80DD-BE7541A01067}" type="pres">
      <dgm:prSet presAssocID="{8469212A-92AD-4561-8A76-F4AFCDF16693}" presName="linearFlow" presStyleCnt="0">
        <dgm:presLayoutVars>
          <dgm:resizeHandles val="exact"/>
        </dgm:presLayoutVars>
      </dgm:prSet>
      <dgm:spPr/>
    </dgm:pt>
    <dgm:pt modelId="{0CE27B3F-97DD-49D2-BDD5-DE031AD76B6B}" type="pres">
      <dgm:prSet presAssocID="{9368EA53-51E9-4BE7-A863-88A441AE3FA8}" presName="node" presStyleLbl="node1" presStyleIdx="0" presStyleCnt="5">
        <dgm:presLayoutVars>
          <dgm:bulletEnabled val="1"/>
        </dgm:presLayoutVars>
      </dgm:prSet>
      <dgm:spPr/>
      <dgm:t>
        <a:bodyPr/>
        <a:lstStyle/>
        <a:p>
          <a:endParaRPr lang="zh-CN" altLang="en-US"/>
        </a:p>
      </dgm:t>
    </dgm:pt>
    <dgm:pt modelId="{9A75E890-E973-462D-AEF8-9D4778690498}" type="pres">
      <dgm:prSet presAssocID="{7AF24670-E6FE-48F0-8E5D-723E74130314}" presName="sibTrans" presStyleLbl="sibTrans2D1" presStyleIdx="0" presStyleCnt="4"/>
      <dgm:spPr/>
      <dgm:t>
        <a:bodyPr/>
        <a:lstStyle/>
        <a:p>
          <a:endParaRPr lang="zh-CN" altLang="en-US"/>
        </a:p>
      </dgm:t>
    </dgm:pt>
    <dgm:pt modelId="{EF1B2871-2C3E-4156-B27E-161AEED8451C}" type="pres">
      <dgm:prSet presAssocID="{7AF24670-E6FE-48F0-8E5D-723E74130314}" presName="connectorText" presStyleLbl="sibTrans2D1" presStyleIdx="0" presStyleCnt="4"/>
      <dgm:spPr/>
      <dgm:t>
        <a:bodyPr/>
        <a:lstStyle/>
        <a:p>
          <a:endParaRPr lang="zh-CN" altLang="en-US"/>
        </a:p>
      </dgm:t>
    </dgm:pt>
    <dgm:pt modelId="{A9730F11-ECE0-4916-9386-7320949BBB08}" type="pres">
      <dgm:prSet presAssocID="{FAA9C18F-9234-4E19-88EF-4EC570A94B83}" presName="node" presStyleLbl="node1" presStyleIdx="1" presStyleCnt="5">
        <dgm:presLayoutVars>
          <dgm:bulletEnabled val="1"/>
        </dgm:presLayoutVars>
      </dgm:prSet>
      <dgm:spPr/>
      <dgm:t>
        <a:bodyPr/>
        <a:lstStyle/>
        <a:p>
          <a:endParaRPr lang="zh-CN" altLang="en-US"/>
        </a:p>
      </dgm:t>
    </dgm:pt>
    <dgm:pt modelId="{931DE78C-FC83-44FD-A6AA-AA0060BC6B16}" type="pres">
      <dgm:prSet presAssocID="{CB505357-7509-45F4-9445-88B6E7775A3F}" presName="sibTrans" presStyleLbl="sibTrans2D1" presStyleIdx="1" presStyleCnt="4"/>
      <dgm:spPr/>
      <dgm:t>
        <a:bodyPr/>
        <a:lstStyle/>
        <a:p>
          <a:endParaRPr lang="zh-CN" altLang="en-US"/>
        </a:p>
      </dgm:t>
    </dgm:pt>
    <dgm:pt modelId="{4370D4B3-5B40-458A-A01B-19B8B01874D9}" type="pres">
      <dgm:prSet presAssocID="{CB505357-7509-45F4-9445-88B6E7775A3F}" presName="connectorText" presStyleLbl="sibTrans2D1" presStyleIdx="1" presStyleCnt="4"/>
      <dgm:spPr/>
      <dgm:t>
        <a:bodyPr/>
        <a:lstStyle/>
        <a:p>
          <a:endParaRPr lang="zh-CN" altLang="en-US"/>
        </a:p>
      </dgm:t>
    </dgm:pt>
    <dgm:pt modelId="{0A9CA239-64EF-4DC7-829E-1768B4A97970}" type="pres">
      <dgm:prSet presAssocID="{899338EC-977C-46ED-BFBE-1342FB02223E}" presName="node" presStyleLbl="node1" presStyleIdx="2" presStyleCnt="5">
        <dgm:presLayoutVars>
          <dgm:bulletEnabled val="1"/>
        </dgm:presLayoutVars>
      </dgm:prSet>
      <dgm:spPr/>
      <dgm:t>
        <a:bodyPr/>
        <a:lstStyle/>
        <a:p>
          <a:endParaRPr lang="zh-CN" altLang="en-US"/>
        </a:p>
      </dgm:t>
    </dgm:pt>
    <dgm:pt modelId="{886BB9C2-DC14-4ACC-823E-1A08435BC630}" type="pres">
      <dgm:prSet presAssocID="{677191C1-4B99-477C-9345-8317CE3504ED}" presName="sibTrans" presStyleLbl="sibTrans2D1" presStyleIdx="2" presStyleCnt="4"/>
      <dgm:spPr/>
      <dgm:t>
        <a:bodyPr/>
        <a:lstStyle/>
        <a:p>
          <a:endParaRPr lang="zh-CN" altLang="en-US"/>
        </a:p>
      </dgm:t>
    </dgm:pt>
    <dgm:pt modelId="{9DCF5B64-B664-44BD-8A87-C1CC021A43D5}" type="pres">
      <dgm:prSet presAssocID="{677191C1-4B99-477C-9345-8317CE3504ED}" presName="connectorText" presStyleLbl="sibTrans2D1" presStyleIdx="2" presStyleCnt="4"/>
      <dgm:spPr/>
      <dgm:t>
        <a:bodyPr/>
        <a:lstStyle/>
        <a:p>
          <a:endParaRPr lang="zh-CN" altLang="en-US"/>
        </a:p>
      </dgm:t>
    </dgm:pt>
    <dgm:pt modelId="{60755023-7609-411C-B66D-243CDEA405DB}" type="pres">
      <dgm:prSet presAssocID="{52B5BFC0-C221-414C-846C-5DE8D18BAB9A}" presName="node" presStyleLbl="node1" presStyleIdx="3" presStyleCnt="5">
        <dgm:presLayoutVars>
          <dgm:bulletEnabled val="1"/>
        </dgm:presLayoutVars>
      </dgm:prSet>
      <dgm:spPr/>
      <dgm:t>
        <a:bodyPr/>
        <a:lstStyle/>
        <a:p>
          <a:endParaRPr lang="zh-CN" altLang="en-US"/>
        </a:p>
      </dgm:t>
    </dgm:pt>
    <dgm:pt modelId="{B4586C87-AC1A-4AF2-BB56-98FF0674DDEC}" type="pres">
      <dgm:prSet presAssocID="{7FECA4ED-6696-4473-AEDF-DBEDEE01CF2F}" presName="sibTrans" presStyleLbl="sibTrans2D1" presStyleIdx="3" presStyleCnt="4"/>
      <dgm:spPr/>
      <dgm:t>
        <a:bodyPr/>
        <a:lstStyle/>
        <a:p>
          <a:endParaRPr lang="zh-CN" altLang="en-US"/>
        </a:p>
      </dgm:t>
    </dgm:pt>
    <dgm:pt modelId="{19B0CD72-A08B-467E-BF68-8AD0A7FD4134}" type="pres">
      <dgm:prSet presAssocID="{7FECA4ED-6696-4473-AEDF-DBEDEE01CF2F}" presName="connectorText" presStyleLbl="sibTrans2D1" presStyleIdx="3" presStyleCnt="4"/>
      <dgm:spPr/>
      <dgm:t>
        <a:bodyPr/>
        <a:lstStyle/>
        <a:p>
          <a:endParaRPr lang="zh-CN" altLang="en-US"/>
        </a:p>
      </dgm:t>
    </dgm:pt>
    <dgm:pt modelId="{BC6D2CDA-9672-4CBB-A027-AB591175F042}" type="pres">
      <dgm:prSet presAssocID="{5CD073EE-58EA-4079-8275-9F201072E914}" presName="node" presStyleLbl="node1" presStyleIdx="4" presStyleCnt="5">
        <dgm:presLayoutVars>
          <dgm:bulletEnabled val="1"/>
        </dgm:presLayoutVars>
      </dgm:prSet>
      <dgm:spPr/>
      <dgm:t>
        <a:bodyPr/>
        <a:lstStyle/>
        <a:p>
          <a:endParaRPr lang="zh-CN" altLang="en-US"/>
        </a:p>
      </dgm:t>
    </dgm:pt>
  </dgm:ptLst>
  <dgm:cxnLst>
    <dgm:cxn modelId="{4E384FAD-D2E0-4A5E-AF62-0F4C72765958}" type="presOf" srcId="{9368EA53-51E9-4BE7-A863-88A441AE3FA8}" destId="{0CE27B3F-97DD-49D2-BDD5-DE031AD76B6B}" srcOrd="0" destOrd="0" presId="urn:microsoft.com/office/officeart/2005/8/layout/process2"/>
    <dgm:cxn modelId="{FB63BB60-E1F8-4439-8B1B-DEA6E24291A4}" srcId="{8469212A-92AD-4561-8A76-F4AFCDF16693}" destId="{899338EC-977C-46ED-BFBE-1342FB02223E}" srcOrd="2" destOrd="0" parTransId="{95AA2528-B9E0-4CF6-A871-542DFC355AD6}" sibTransId="{677191C1-4B99-477C-9345-8317CE3504ED}"/>
    <dgm:cxn modelId="{59CBC450-4C06-4F63-8F04-056EE008DEFD}" type="presOf" srcId="{5CD073EE-58EA-4079-8275-9F201072E914}" destId="{BC6D2CDA-9672-4CBB-A027-AB591175F042}" srcOrd="0" destOrd="0" presId="urn:microsoft.com/office/officeart/2005/8/layout/process2"/>
    <dgm:cxn modelId="{37EA7A61-781E-4294-9B79-A18B201FEAFC}" type="presOf" srcId="{CB505357-7509-45F4-9445-88B6E7775A3F}" destId="{931DE78C-FC83-44FD-A6AA-AA0060BC6B16}" srcOrd="0" destOrd="0" presId="urn:microsoft.com/office/officeart/2005/8/layout/process2"/>
    <dgm:cxn modelId="{D3535B29-2EFB-4AAE-B97C-DAA8CDCA15A6}" type="presOf" srcId="{899338EC-977C-46ED-BFBE-1342FB02223E}" destId="{0A9CA239-64EF-4DC7-829E-1768B4A97970}" srcOrd="0" destOrd="0" presId="urn:microsoft.com/office/officeart/2005/8/layout/process2"/>
    <dgm:cxn modelId="{A2FDAF84-7FB8-487C-98CD-183E2D923949}" type="presOf" srcId="{8469212A-92AD-4561-8A76-F4AFCDF16693}" destId="{3A49BFFA-D135-44E8-80DD-BE7541A01067}" srcOrd="0" destOrd="0" presId="urn:microsoft.com/office/officeart/2005/8/layout/process2"/>
    <dgm:cxn modelId="{7851555A-EAF0-4C9E-989B-6B1C564FB2E5}" srcId="{8469212A-92AD-4561-8A76-F4AFCDF16693}" destId="{52B5BFC0-C221-414C-846C-5DE8D18BAB9A}" srcOrd="3" destOrd="0" parTransId="{0F1F6A9E-957D-4DC8-A276-F933D45C829A}" sibTransId="{7FECA4ED-6696-4473-AEDF-DBEDEE01CF2F}"/>
    <dgm:cxn modelId="{6909D3D2-036F-487C-A597-F0D9F0BC4931}" type="presOf" srcId="{7AF24670-E6FE-48F0-8E5D-723E74130314}" destId="{EF1B2871-2C3E-4156-B27E-161AEED8451C}" srcOrd="1" destOrd="0" presId="urn:microsoft.com/office/officeart/2005/8/layout/process2"/>
    <dgm:cxn modelId="{C33D8D99-B496-491C-BB66-0BA7D8CF484A}" srcId="{8469212A-92AD-4561-8A76-F4AFCDF16693}" destId="{FAA9C18F-9234-4E19-88EF-4EC570A94B83}" srcOrd="1" destOrd="0" parTransId="{A46BDD79-089C-400D-B8B9-66CF7856301D}" sibTransId="{CB505357-7509-45F4-9445-88B6E7775A3F}"/>
    <dgm:cxn modelId="{4B99A0C5-9658-4DF8-A09B-0C92490056E5}" srcId="{8469212A-92AD-4561-8A76-F4AFCDF16693}" destId="{9368EA53-51E9-4BE7-A863-88A441AE3FA8}" srcOrd="0" destOrd="0" parTransId="{EC4B87EA-EEC4-46E5-A0E3-A89CA721907A}" sibTransId="{7AF24670-E6FE-48F0-8E5D-723E74130314}"/>
    <dgm:cxn modelId="{3DC39CD5-8E9A-46CF-AACA-71CB2FA5B73E}" type="presOf" srcId="{52B5BFC0-C221-414C-846C-5DE8D18BAB9A}" destId="{60755023-7609-411C-B66D-243CDEA405DB}" srcOrd="0" destOrd="0" presId="urn:microsoft.com/office/officeart/2005/8/layout/process2"/>
    <dgm:cxn modelId="{243EA688-382F-4B45-88DC-047C937E735E}" type="presOf" srcId="{FAA9C18F-9234-4E19-88EF-4EC570A94B83}" destId="{A9730F11-ECE0-4916-9386-7320949BBB08}" srcOrd="0" destOrd="0" presId="urn:microsoft.com/office/officeart/2005/8/layout/process2"/>
    <dgm:cxn modelId="{0F241CB7-5345-40FD-9BD4-0D4CF322C6F6}" type="presOf" srcId="{CB505357-7509-45F4-9445-88B6E7775A3F}" destId="{4370D4B3-5B40-458A-A01B-19B8B01874D9}" srcOrd="1" destOrd="0" presId="urn:microsoft.com/office/officeart/2005/8/layout/process2"/>
    <dgm:cxn modelId="{47A9C5B3-5294-4769-B42A-BDAFC0D32B68}" type="presOf" srcId="{7FECA4ED-6696-4473-AEDF-DBEDEE01CF2F}" destId="{B4586C87-AC1A-4AF2-BB56-98FF0674DDEC}" srcOrd="0" destOrd="0" presId="urn:microsoft.com/office/officeart/2005/8/layout/process2"/>
    <dgm:cxn modelId="{3E1519E5-C0E6-4DF0-937C-818119B0C2B2}" type="presOf" srcId="{7FECA4ED-6696-4473-AEDF-DBEDEE01CF2F}" destId="{19B0CD72-A08B-467E-BF68-8AD0A7FD4134}" srcOrd="1" destOrd="0" presId="urn:microsoft.com/office/officeart/2005/8/layout/process2"/>
    <dgm:cxn modelId="{1F9025F5-B9D0-4C30-AB9E-E830F3485660}" type="presOf" srcId="{677191C1-4B99-477C-9345-8317CE3504ED}" destId="{9DCF5B64-B664-44BD-8A87-C1CC021A43D5}" srcOrd="1" destOrd="0" presId="urn:microsoft.com/office/officeart/2005/8/layout/process2"/>
    <dgm:cxn modelId="{F535A401-FFF5-43D2-8F4C-B17CE60AD4BE}" type="presOf" srcId="{677191C1-4B99-477C-9345-8317CE3504ED}" destId="{886BB9C2-DC14-4ACC-823E-1A08435BC630}" srcOrd="0" destOrd="0" presId="urn:microsoft.com/office/officeart/2005/8/layout/process2"/>
    <dgm:cxn modelId="{EB1605D0-D106-43D8-9822-5A94BF66AA7D}" srcId="{8469212A-92AD-4561-8A76-F4AFCDF16693}" destId="{5CD073EE-58EA-4079-8275-9F201072E914}" srcOrd="4" destOrd="0" parTransId="{32B6161D-549A-48EC-A39B-C0ABB1F00793}" sibTransId="{4049F033-AC1B-4756-861D-990930DFBD09}"/>
    <dgm:cxn modelId="{816C0A92-1C26-4CBC-B47A-07EB55B70F40}" type="presOf" srcId="{7AF24670-E6FE-48F0-8E5D-723E74130314}" destId="{9A75E890-E973-462D-AEF8-9D4778690498}" srcOrd="0" destOrd="0" presId="urn:microsoft.com/office/officeart/2005/8/layout/process2"/>
    <dgm:cxn modelId="{67D52857-31DB-4439-9669-1CBC658B1548}" type="presParOf" srcId="{3A49BFFA-D135-44E8-80DD-BE7541A01067}" destId="{0CE27B3F-97DD-49D2-BDD5-DE031AD76B6B}" srcOrd="0" destOrd="0" presId="urn:microsoft.com/office/officeart/2005/8/layout/process2"/>
    <dgm:cxn modelId="{2557A8C4-A7FD-4FB4-B22F-39F884CF2D86}" type="presParOf" srcId="{3A49BFFA-D135-44E8-80DD-BE7541A01067}" destId="{9A75E890-E973-462D-AEF8-9D4778690498}" srcOrd="1" destOrd="0" presId="urn:microsoft.com/office/officeart/2005/8/layout/process2"/>
    <dgm:cxn modelId="{9B2D3D9B-5B4C-4F69-8505-AD3566F9E6BA}" type="presParOf" srcId="{9A75E890-E973-462D-AEF8-9D4778690498}" destId="{EF1B2871-2C3E-4156-B27E-161AEED8451C}" srcOrd="0" destOrd="0" presId="urn:microsoft.com/office/officeart/2005/8/layout/process2"/>
    <dgm:cxn modelId="{2229C16D-FF2E-4210-9826-1D045B107DF5}" type="presParOf" srcId="{3A49BFFA-D135-44E8-80DD-BE7541A01067}" destId="{A9730F11-ECE0-4916-9386-7320949BBB08}" srcOrd="2" destOrd="0" presId="urn:microsoft.com/office/officeart/2005/8/layout/process2"/>
    <dgm:cxn modelId="{F31F67CC-A5C7-40D0-A53C-B91264A94B45}" type="presParOf" srcId="{3A49BFFA-D135-44E8-80DD-BE7541A01067}" destId="{931DE78C-FC83-44FD-A6AA-AA0060BC6B16}" srcOrd="3" destOrd="0" presId="urn:microsoft.com/office/officeart/2005/8/layout/process2"/>
    <dgm:cxn modelId="{ADBD2F4C-E728-4C58-943E-377F616CFD66}" type="presParOf" srcId="{931DE78C-FC83-44FD-A6AA-AA0060BC6B16}" destId="{4370D4B3-5B40-458A-A01B-19B8B01874D9}" srcOrd="0" destOrd="0" presId="urn:microsoft.com/office/officeart/2005/8/layout/process2"/>
    <dgm:cxn modelId="{D2FC56A8-0CE1-4BB4-B7DA-9683E97BDD6A}" type="presParOf" srcId="{3A49BFFA-D135-44E8-80DD-BE7541A01067}" destId="{0A9CA239-64EF-4DC7-829E-1768B4A97970}" srcOrd="4" destOrd="0" presId="urn:microsoft.com/office/officeart/2005/8/layout/process2"/>
    <dgm:cxn modelId="{081B6353-ACF5-4C43-BC7D-152C55FDCF85}" type="presParOf" srcId="{3A49BFFA-D135-44E8-80DD-BE7541A01067}" destId="{886BB9C2-DC14-4ACC-823E-1A08435BC630}" srcOrd="5" destOrd="0" presId="urn:microsoft.com/office/officeart/2005/8/layout/process2"/>
    <dgm:cxn modelId="{05F7D7A6-978D-48BF-940C-E3E5FAB00757}" type="presParOf" srcId="{886BB9C2-DC14-4ACC-823E-1A08435BC630}" destId="{9DCF5B64-B664-44BD-8A87-C1CC021A43D5}" srcOrd="0" destOrd="0" presId="urn:microsoft.com/office/officeart/2005/8/layout/process2"/>
    <dgm:cxn modelId="{F347A581-42DB-4BE9-B4D6-2F30C3DF364A}" type="presParOf" srcId="{3A49BFFA-D135-44E8-80DD-BE7541A01067}" destId="{60755023-7609-411C-B66D-243CDEA405DB}" srcOrd="6" destOrd="0" presId="urn:microsoft.com/office/officeart/2005/8/layout/process2"/>
    <dgm:cxn modelId="{7B024AAF-4C0D-4A83-8236-FC616583649D}" type="presParOf" srcId="{3A49BFFA-D135-44E8-80DD-BE7541A01067}" destId="{B4586C87-AC1A-4AF2-BB56-98FF0674DDEC}" srcOrd="7" destOrd="0" presId="urn:microsoft.com/office/officeart/2005/8/layout/process2"/>
    <dgm:cxn modelId="{6A725936-9B70-4FFE-8DF6-25D20095E822}" type="presParOf" srcId="{B4586C87-AC1A-4AF2-BB56-98FF0674DDEC}" destId="{19B0CD72-A08B-467E-BF68-8AD0A7FD4134}" srcOrd="0" destOrd="0" presId="urn:microsoft.com/office/officeart/2005/8/layout/process2"/>
    <dgm:cxn modelId="{58456D6C-AC5C-404E-8DEE-DBF0064A1B6D}" type="presParOf" srcId="{3A49BFFA-D135-44E8-80DD-BE7541A01067}" destId="{BC6D2CDA-9672-4CBB-A027-AB591175F042}" srcOrd="8"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5367E69-565F-4CBE-A706-CB57E0D78084}" type="doc">
      <dgm:prSet loTypeId="urn:microsoft.com/office/officeart/2005/8/layout/process2" loCatId="process" qsTypeId="urn:microsoft.com/office/officeart/2005/8/quickstyle/simple5" qsCatId="simple" csTypeId="urn:microsoft.com/office/officeart/2005/8/colors/colorful5" csCatId="colorful" phldr="1"/>
      <dgm:spPr/>
      <dgm:t>
        <a:bodyPr/>
        <a:lstStyle/>
        <a:p>
          <a:endParaRPr lang="zh-CN" altLang="en-US"/>
        </a:p>
      </dgm:t>
    </dgm:pt>
    <dgm:pt modelId="{EF67709E-8494-45A8-9E2F-39753C8481CF}">
      <dgm:prSet phldrT="[文本]" custT="1"/>
      <dgm:spPr/>
      <dgm:t>
        <a:bodyPr/>
        <a:lstStyle/>
        <a:p>
          <a:r>
            <a:rPr lang="zh-CN" altLang="en-US" sz="1800" b="1" dirty="0" smtClean="0">
              <a:effectLst>
                <a:outerShdw blurRad="38100" dist="38100" dir="2700000" algn="tl">
                  <a:srgbClr val="000000">
                    <a:alpha val="43137"/>
                  </a:srgbClr>
                </a:outerShdw>
              </a:effectLst>
              <a:latin typeface="+mj-ea"/>
              <a:ea typeface="+mj-ea"/>
            </a:rPr>
            <a:t>工艺试验</a:t>
          </a:r>
          <a:endParaRPr lang="zh-CN" altLang="en-US" sz="1800" b="1" dirty="0">
            <a:effectLst>
              <a:outerShdw blurRad="38100" dist="38100" dir="2700000" algn="tl">
                <a:srgbClr val="000000">
                  <a:alpha val="43137"/>
                </a:srgbClr>
              </a:outerShdw>
            </a:effectLst>
            <a:latin typeface="+mj-ea"/>
            <a:ea typeface="+mj-ea"/>
          </a:endParaRPr>
        </a:p>
      </dgm:t>
    </dgm:pt>
    <dgm:pt modelId="{D30FF365-856C-4350-A973-1BEA970C264D}" type="sibTrans" cxnId="{16DD0656-4518-4130-8C0D-31F09B101148}">
      <dgm:prSet custT="1"/>
      <dgm:spPr/>
      <dgm:t>
        <a:bodyPr/>
        <a:lstStyle/>
        <a:p>
          <a:endParaRPr lang="zh-CN" altLang="en-US" sz="1800" b="1">
            <a:effectLst/>
            <a:latin typeface="+mj-ea"/>
            <a:ea typeface="+mj-ea"/>
          </a:endParaRPr>
        </a:p>
      </dgm:t>
    </dgm:pt>
    <dgm:pt modelId="{7E820AD3-0D1B-49E9-8099-D3B440CCECAF}" type="parTrans" cxnId="{16DD0656-4518-4130-8C0D-31F09B101148}">
      <dgm:prSet/>
      <dgm:spPr/>
      <dgm:t>
        <a:bodyPr/>
        <a:lstStyle/>
        <a:p>
          <a:endParaRPr lang="zh-CN" altLang="en-US" sz="1800" b="1">
            <a:effectLst/>
            <a:latin typeface="+mj-ea"/>
            <a:ea typeface="+mj-ea"/>
          </a:endParaRPr>
        </a:p>
      </dgm:t>
    </dgm:pt>
    <dgm:pt modelId="{42083826-83D2-4AC7-92B7-EDE5C60D4249}">
      <dgm:prSet phldrT="[文本]" custT="1"/>
      <dgm:spPr/>
      <dgm:t>
        <a:bodyPr/>
        <a:lstStyle/>
        <a:p>
          <a:r>
            <a:rPr lang="zh-CN" altLang="en-US" sz="1800" b="1" i="0" baseline="0" dirty="0" smtClean="0">
              <a:effectLst>
                <a:outerShdw blurRad="38100" dist="38100" dir="2700000" algn="tl">
                  <a:srgbClr val="000000">
                    <a:alpha val="43137"/>
                  </a:srgbClr>
                </a:outerShdw>
              </a:effectLst>
              <a:latin typeface="+mj-ea"/>
              <a:ea typeface="+mj-ea"/>
            </a:rPr>
            <a:t>制定方案</a:t>
          </a:r>
          <a:endParaRPr lang="zh-CN" altLang="en-US" sz="1800" b="1" i="0" baseline="0" dirty="0">
            <a:effectLst>
              <a:outerShdw blurRad="38100" dist="38100" dir="2700000" algn="tl">
                <a:srgbClr val="000000">
                  <a:alpha val="43137"/>
                </a:srgbClr>
              </a:outerShdw>
            </a:effectLst>
            <a:latin typeface="+mj-ea"/>
            <a:ea typeface="+mj-ea"/>
          </a:endParaRPr>
        </a:p>
      </dgm:t>
    </dgm:pt>
    <dgm:pt modelId="{B69A50E2-5363-44EE-BF75-91127B55217C}" type="sibTrans" cxnId="{74FC1D4A-5969-4608-AE61-B4BC5F393CE8}">
      <dgm:prSet custT="1"/>
      <dgm:spPr/>
      <dgm:t>
        <a:bodyPr/>
        <a:lstStyle/>
        <a:p>
          <a:endParaRPr lang="zh-CN" altLang="en-US" sz="1800" b="1">
            <a:effectLst/>
            <a:latin typeface="+mj-ea"/>
            <a:ea typeface="+mj-ea"/>
          </a:endParaRPr>
        </a:p>
      </dgm:t>
    </dgm:pt>
    <dgm:pt modelId="{9C035FD6-9854-4BEB-A411-F3B3888A7407}" type="parTrans" cxnId="{74FC1D4A-5969-4608-AE61-B4BC5F393CE8}">
      <dgm:prSet/>
      <dgm:spPr/>
      <dgm:t>
        <a:bodyPr/>
        <a:lstStyle/>
        <a:p>
          <a:endParaRPr lang="zh-CN" altLang="en-US" sz="1800" b="1">
            <a:effectLst/>
            <a:latin typeface="+mj-ea"/>
            <a:ea typeface="+mj-ea"/>
          </a:endParaRPr>
        </a:p>
      </dgm:t>
    </dgm:pt>
    <dgm:pt modelId="{396CEDF3-24E0-4EC5-A14C-0F1CFC3ADC5A}">
      <dgm:prSet phldrT="[文本]" custT="1"/>
      <dgm:spPr/>
      <dgm:t>
        <a:bodyPr/>
        <a:lstStyle/>
        <a:p>
          <a:r>
            <a:rPr lang="zh-CN" altLang="en-US" sz="1800" b="1" dirty="0" smtClean="0">
              <a:effectLst>
                <a:outerShdw blurRad="38100" dist="38100" dir="2700000" algn="tl">
                  <a:srgbClr val="000000">
                    <a:alpha val="43137"/>
                  </a:srgbClr>
                </a:outerShdw>
              </a:effectLst>
              <a:latin typeface="+mj-ea"/>
              <a:ea typeface="+mj-ea"/>
            </a:rPr>
            <a:t>可行性比较</a:t>
          </a:r>
          <a:endParaRPr lang="zh-CN" altLang="en-US" sz="1800" b="1" dirty="0">
            <a:effectLst>
              <a:outerShdw blurRad="38100" dist="38100" dir="2700000" algn="tl">
                <a:srgbClr val="000000">
                  <a:alpha val="43137"/>
                </a:srgbClr>
              </a:outerShdw>
            </a:effectLst>
            <a:latin typeface="+mj-ea"/>
            <a:ea typeface="+mj-ea"/>
          </a:endParaRPr>
        </a:p>
      </dgm:t>
    </dgm:pt>
    <dgm:pt modelId="{F6CD9436-DFD4-4D0B-9846-3F017E974431}" type="parTrans" cxnId="{15C07EDC-F50D-4836-A354-2A2C016550D2}">
      <dgm:prSet/>
      <dgm:spPr/>
      <dgm:t>
        <a:bodyPr/>
        <a:lstStyle/>
        <a:p>
          <a:endParaRPr lang="zh-CN" altLang="en-US" sz="1800" b="1">
            <a:effectLst/>
            <a:latin typeface="+mj-ea"/>
            <a:ea typeface="+mj-ea"/>
          </a:endParaRPr>
        </a:p>
      </dgm:t>
    </dgm:pt>
    <dgm:pt modelId="{A11288A8-63F5-4AE8-A5C0-BF44DFC582F3}" type="sibTrans" cxnId="{15C07EDC-F50D-4836-A354-2A2C016550D2}">
      <dgm:prSet custT="1"/>
      <dgm:spPr/>
      <dgm:t>
        <a:bodyPr/>
        <a:lstStyle/>
        <a:p>
          <a:endParaRPr lang="zh-CN" altLang="en-US" sz="1800" b="1">
            <a:effectLst/>
            <a:latin typeface="+mj-ea"/>
            <a:ea typeface="+mj-ea"/>
          </a:endParaRPr>
        </a:p>
      </dgm:t>
    </dgm:pt>
    <dgm:pt modelId="{8D9E68A4-A504-428A-B100-5CDBEDC484D4}">
      <dgm:prSet phldrT="[文本]" custT="1"/>
      <dgm:spPr/>
      <dgm:t>
        <a:bodyPr/>
        <a:lstStyle/>
        <a:p>
          <a:r>
            <a:rPr lang="zh-CN" altLang="en-US" sz="1800" b="1" dirty="0" smtClean="0">
              <a:effectLst/>
              <a:latin typeface="+mj-ea"/>
              <a:ea typeface="+mj-ea"/>
            </a:rPr>
            <a:t>制定工艺流程</a:t>
          </a:r>
          <a:endParaRPr lang="en-US" altLang="zh-CN" sz="1800" b="1" dirty="0" smtClean="0">
            <a:effectLst/>
            <a:latin typeface="+mj-ea"/>
            <a:ea typeface="+mj-ea"/>
          </a:endParaRPr>
        </a:p>
        <a:p>
          <a:r>
            <a:rPr lang="zh-CN" altLang="en-US" sz="1800" b="1" dirty="0" smtClean="0">
              <a:effectLst/>
              <a:latin typeface="+mj-ea"/>
              <a:ea typeface="+mj-ea"/>
            </a:rPr>
            <a:t>确定施工参数</a:t>
          </a:r>
          <a:endParaRPr lang="zh-CN" altLang="en-US" sz="1800" b="1" dirty="0">
            <a:effectLst/>
            <a:latin typeface="+mj-ea"/>
            <a:ea typeface="+mj-ea"/>
          </a:endParaRPr>
        </a:p>
      </dgm:t>
    </dgm:pt>
    <dgm:pt modelId="{D7E55680-946F-43B0-8C19-4097CDFE1863}" type="parTrans" cxnId="{852C9213-8DAE-4C76-84FD-C63F165CB747}">
      <dgm:prSet/>
      <dgm:spPr/>
      <dgm:t>
        <a:bodyPr/>
        <a:lstStyle/>
        <a:p>
          <a:endParaRPr lang="zh-CN" altLang="en-US" sz="1800" b="1">
            <a:effectLst/>
            <a:latin typeface="+mj-ea"/>
            <a:ea typeface="+mj-ea"/>
          </a:endParaRPr>
        </a:p>
      </dgm:t>
    </dgm:pt>
    <dgm:pt modelId="{5E898DD0-00C7-4F3D-A20A-BAD7CF4E4E16}" type="sibTrans" cxnId="{852C9213-8DAE-4C76-84FD-C63F165CB747}">
      <dgm:prSet/>
      <dgm:spPr/>
      <dgm:t>
        <a:bodyPr/>
        <a:lstStyle/>
        <a:p>
          <a:endParaRPr lang="zh-CN" altLang="en-US" sz="1800" b="1">
            <a:effectLst/>
            <a:latin typeface="+mj-ea"/>
            <a:ea typeface="+mj-ea"/>
          </a:endParaRPr>
        </a:p>
      </dgm:t>
    </dgm:pt>
    <dgm:pt modelId="{2F7E021E-86C4-4231-BF0F-2736D2D71792}">
      <dgm:prSet phldrT="[文本]" custT="1"/>
      <dgm:spPr/>
      <dgm:t>
        <a:bodyPr/>
        <a:lstStyle/>
        <a:p>
          <a:r>
            <a:rPr lang="zh-CN" altLang="en-US" sz="1800" b="1" dirty="0" smtClean="0">
              <a:effectLst>
                <a:outerShdw blurRad="38100" dist="38100" dir="2700000" algn="tl">
                  <a:srgbClr val="000000">
                    <a:alpha val="43137"/>
                  </a:srgbClr>
                </a:outerShdw>
              </a:effectLst>
              <a:latin typeface="+mj-ea"/>
              <a:ea typeface="+mj-ea"/>
            </a:rPr>
            <a:t>是</a:t>
          </a:r>
          <a:endParaRPr lang="zh-CN" altLang="en-US" sz="1800" b="1" dirty="0">
            <a:effectLst>
              <a:outerShdw blurRad="38100" dist="38100" dir="2700000" algn="tl">
                <a:srgbClr val="000000">
                  <a:alpha val="43137"/>
                </a:srgbClr>
              </a:outerShdw>
            </a:effectLst>
            <a:latin typeface="+mj-ea"/>
            <a:ea typeface="+mj-ea"/>
          </a:endParaRPr>
        </a:p>
      </dgm:t>
    </dgm:pt>
    <dgm:pt modelId="{3AA9D750-AD7A-444F-A4BD-093F8DDDC0E0}" type="parTrans" cxnId="{5BB5219C-FB4E-4B74-A491-E87416654E40}">
      <dgm:prSet/>
      <dgm:spPr/>
      <dgm:t>
        <a:bodyPr/>
        <a:lstStyle/>
        <a:p>
          <a:endParaRPr lang="zh-CN" altLang="en-US" sz="1800" b="1">
            <a:effectLst/>
            <a:latin typeface="+mj-ea"/>
            <a:ea typeface="+mj-ea"/>
          </a:endParaRPr>
        </a:p>
      </dgm:t>
    </dgm:pt>
    <dgm:pt modelId="{4E02AEB3-DCDC-41D9-80C0-2FBE0667E231}" type="sibTrans" cxnId="{5BB5219C-FB4E-4B74-A491-E87416654E40}">
      <dgm:prSet custT="1"/>
      <dgm:spPr/>
      <dgm:t>
        <a:bodyPr/>
        <a:lstStyle/>
        <a:p>
          <a:endParaRPr lang="zh-CN" altLang="en-US" sz="1800" b="1">
            <a:effectLst/>
            <a:latin typeface="+mj-ea"/>
            <a:ea typeface="+mj-ea"/>
          </a:endParaRPr>
        </a:p>
      </dgm:t>
    </dgm:pt>
    <dgm:pt modelId="{02EB29A3-6910-4298-BA0E-4AB85BB4EF85}" type="pres">
      <dgm:prSet presAssocID="{05367E69-565F-4CBE-A706-CB57E0D78084}" presName="linearFlow" presStyleCnt="0">
        <dgm:presLayoutVars>
          <dgm:resizeHandles val="exact"/>
        </dgm:presLayoutVars>
      </dgm:prSet>
      <dgm:spPr/>
      <dgm:t>
        <a:bodyPr/>
        <a:lstStyle/>
        <a:p>
          <a:endParaRPr lang="zh-CN" altLang="en-US"/>
        </a:p>
      </dgm:t>
    </dgm:pt>
    <dgm:pt modelId="{C093C760-2029-4FE4-BA70-5114DF0F76C1}" type="pres">
      <dgm:prSet presAssocID="{42083826-83D2-4AC7-92B7-EDE5C60D4249}" presName="node" presStyleLbl="node1" presStyleIdx="0" presStyleCnt="5">
        <dgm:presLayoutVars>
          <dgm:bulletEnabled val="1"/>
        </dgm:presLayoutVars>
      </dgm:prSet>
      <dgm:spPr/>
      <dgm:t>
        <a:bodyPr/>
        <a:lstStyle/>
        <a:p>
          <a:endParaRPr lang="zh-CN" altLang="en-US"/>
        </a:p>
      </dgm:t>
    </dgm:pt>
    <dgm:pt modelId="{97C0C8D1-1A4C-4998-9B6D-71D7BB65A628}" type="pres">
      <dgm:prSet presAssocID="{B69A50E2-5363-44EE-BF75-91127B55217C}" presName="sibTrans" presStyleLbl="sibTrans2D1" presStyleIdx="0" presStyleCnt="4"/>
      <dgm:spPr/>
      <dgm:t>
        <a:bodyPr/>
        <a:lstStyle/>
        <a:p>
          <a:endParaRPr lang="zh-CN" altLang="en-US"/>
        </a:p>
      </dgm:t>
    </dgm:pt>
    <dgm:pt modelId="{962BCE4B-090C-438B-83F3-F75696E9A3E0}" type="pres">
      <dgm:prSet presAssocID="{B69A50E2-5363-44EE-BF75-91127B55217C}" presName="connectorText" presStyleLbl="sibTrans2D1" presStyleIdx="0" presStyleCnt="4"/>
      <dgm:spPr/>
      <dgm:t>
        <a:bodyPr/>
        <a:lstStyle/>
        <a:p>
          <a:endParaRPr lang="zh-CN" altLang="en-US"/>
        </a:p>
      </dgm:t>
    </dgm:pt>
    <dgm:pt modelId="{04B73978-B873-4F1C-8F4F-CED19D3B5333}" type="pres">
      <dgm:prSet presAssocID="{EF67709E-8494-45A8-9E2F-39753C8481CF}" presName="node" presStyleLbl="node1" presStyleIdx="1" presStyleCnt="5" custLinFactNeighborX="-4167">
        <dgm:presLayoutVars>
          <dgm:bulletEnabled val="1"/>
        </dgm:presLayoutVars>
      </dgm:prSet>
      <dgm:spPr/>
      <dgm:t>
        <a:bodyPr/>
        <a:lstStyle/>
        <a:p>
          <a:endParaRPr lang="zh-CN" altLang="en-US"/>
        </a:p>
      </dgm:t>
    </dgm:pt>
    <dgm:pt modelId="{612B3C45-A262-4319-A5B4-7270F1BE6AD9}" type="pres">
      <dgm:prSet presAssocID="{D30FF365-856C-4350-A973-1BEA970C264D}" presName="sibTrans" presStyleLbl="sibTrans2D1" presStyleIdx="1" presStyleCnt="4"/>
      <dgm:spPr/>
      <dgm:t>
        <a:bodyPr/>
        <a:lstStyle/>
        <a:p>
          <a:endParaRPr lang="zh-CN" altLang="en-US"/>
        </a:p>
      </dgm:t>
    </dgm:pt>
    <dgm:pt modelId="{1E48F934-33B2-444A-806C-83297C003706}" type="pres">
      <dgm:prSet presAssocID="{D30FF365-856C-4350-A973-1BEA970C264D}" presName="connectorText" presStyleLbl="sibTrans2D1" presStyleIdx="1" presStyleCnt="4"/>
      <dgm:spPr/>
      <dgm:t>
        <a:bodyPr/>
        <a:lstStyle/>
        <a:p>
          <a:endParaRPr lang="zh-CN" altLang="en-US"/>
        </a:p>
      </dgm:t>
    </dgm:pt>
    <dgm:pt modelId="{586ED1C1-8E20-4CC6-9688-D0649E59E7AB}" type="pres">
      <dgm:prSet presAssocID="{396CEDF3-24E0-4EC5-A14C-0F1CFC3ADC5A}" presName="node" presStyleLbl="node1" presStyleIdx="2" presStyleCnt="5" custLinFactNeighborX="-4167" custLinFactNeighborY="81023">
        <dgm:presLayoutVars>
          <dgm:bulletEnabled val="1"/>
        </dgm:presLayoutVars>
      </dgm:prSet>
      <dgm:spPr/>
      <dgm:t>
        <a:bodyPr/>
        <a:lstStyle/>
        <a:p>
          <a:endParaRPr lang="zh-CN" altLang="en-US"/>
        </a:p>
      </dgm:t>
    </dgm:pt>
    <dgm:pt modelId="{BC95EC0D-2F47-446E-BE2E-FF4E9043C43F}" type="pres">
      <dgm:prSet presAssocID="{A11288A8-63F5-4AE8-A5C0-BF44DFC582F3}" presName="sibTrans" presStyleLbl="sibTrans2D1" presStyleIdx="2" presStyleCnt="4"/>
      <dgm:spPr/>
      <dgm:t>
        <a:bodyPr/>
        <a:lstStyle/>
        <a:p>
          <a:endParaRPr lang="zh-CN" altLang="en-US"/>
        </a:p>
      </dgm:t>
    </dgm:pt>
    <dgm:pt modelId="{14FBCBF0-61E3-4BF7-9CEF-9A6065BEC4A1}" type="pres">
      <dgm:prSet presAssocID="{A11288A8-63F5-4AE8-A5C0-BF44DFC582F3}" presName="connectorText" presStyleLbl="sibTrans2D1" presStyleIdx="2" presStyleCnt="4"/>
      <dgm:spPr/>
      <dgm:t>
        <a:bodyPr/>
        <a:lstStyle/>
        <a:p>
          <a:endParaRPr lang="zh-CN" altLang="en-US"/>
        </a:p>
      </dgm:t>
    </dgm:pt>
    <dgm:pt modelId="{0CC3E067-AED3-4D99-A3ED-7EA3093ACA6D}" type="pres">
      <dgm:prSet presAssocID="{2F7E021E-86C4-4231-BF0F-2736D2D71792}" presName="node" presStyleLbl="node1" presStyleIdx="3" presStyleCnt="5" custScaleX="50375" custLinFactNeighborX="304" custLinFactNeighborY="57003">
        <dgm:presLayoutVars>
          <dgm:bulletEnabled val="1"/>
        </dgm:presLayoutVars>
      </dgm:prSet>
      <dgm:spPr>
        <a:prstGeom prst="flowChartDecision">
          <a:avLst/>
        </a:prstGeom>
      </dgm:spPr>
      <dgm:t>
        <a:bodyPr/>
        <a:lstStyle/>
        <a:p>
          <a:endParaRPr lang="zh-CN" altLang="en-US"/>
        </a:p>
      </dgm:t>
    </dgm:pt>
    <dgm:pt modelId="{8EC3A799-0DC7-4D8D-AB4E-E5E1AF4E5600}" type="pres">
      <dgm:prSet presAssocID="{4E02AEB3-DCDC-41D9-80C0-2FBE0667E231}" presName="sibTrans" presStyleLbl="sibTrans2D1" presStyleIdx="3" presStyleCnt="4"/>
      <dgm:spPr/>
      <dgm:t>
        <a:bodyPr/>
        <a:lstStyle/>
        <a:p>
          <a:endParaRPr lang="zh-CN" altLang="en-US"/>
        </a:p>
      </dgm:t>
    </dgm:pt>
    <dgm:pt modelId="{E18E0392-E746-4943-8D73-FFC28056FFD1}" type="pres">
      <dgm:prSet presAssocID="{4E02AEB3-DCDC-41D9-80C0-2FBE0667E231}" presName="connectorText" presStyleLbl="sibTrans2D1" presStyleIdx="3" presStyleCnt="4"/>
      <dgm:spPr/>
      <dgm:t>
        <a:bodyPr/>
        <a:lstStyle/>
        <a:p>
          <a:endParaRPr lang="zh-CN" altLang="en-US"/>
        </a:p>
      </dgm:t>
    </dgm:pt>
    <dgm:pt modelId="{DB6B4D14-95AC-4BEE-AD00-3EA26E854983}" type="pres">
      <dgm:prSet presAssocID="{8D9E68A4-A504-428A-B100-5CDBEDC484D4}" presName="node" presStyleLbl="node1" presStyleIdx="4" presStyleCnt="5" custScaleX="130230" custScaleY="153896">
        <dgm:presLayoutVars>
          <dgm:bulletEnabled val="1"/>
        </dgm:presLayoutVars>
      </dgm:prSet>
      <dgm:spPr>
        <a:prstGeom prst="flowChartTerminator">
          <a:avLst/>
        </a:prstGeom>
      </dgm:spPr>
      <dgm:t>
        <a:bodyPr/>
        <a:lstStyle/>
        <a:p>
          <a:endParaRPr lang="zh-CN" altLang="en-US"/>
        </a:p>
      </dgm:t>
    </dgm:pt>
  </dgm:ptLst>
  <dgm:cxnLst>
    <dgm:cxn modelId="{C255815E-3B5A-4B8C-9DEF-C2318754E91C}" type="presOf" srcId="{EF67709E-8494-45A8-9E2F-39753C8481CF}" destId="{04B73978-B873-4F1C-8F4F-CED19D3B5333}" srcOrd="0" destOrd="0" presId="urn:microsoft.com/office/officeart/2005/8/layout/process2"/>
    <dgm:cxn modelId="{5BB5219C-FB4E-4B74-A491-E87416654E40}" srcId="{05367E69-565F-4CBE-A706-CB57E0D78084}" destId="{2F7E021E-86C4-4231-BF0F-2736D2D71792}" srcOrd="3" destOrd="0" parTransId="{3AA9D750-AD7A-444F-A4BD-093F8DDDC0E0}" sibTransId="{4E02AEB3-DCDC-41D9-80C0-2FBE0667E231}"/>
    <dgm:cxn modelId="{852C9213-8DAE-4C76-84FD-C63F165CB747}" srcId="{05367E69-565F-4CBE-A706-CB57E0D78084}" destId="{8D9E68A4-A504-428A-B100-5CDBEDC484D4}" srcOrd="4" destOrd="0" parTransId="{D7E55680-946F-43B0-8C19-4097CDFE1863}" sibTransId="{5E898DD0-00C7-4F3D-A20A-BAD7CF4E4E16}"/>
    <dgm:cxn modelId="{3E6F5866-7B43-49AE-9C03-369C5B5CB8DD}" type="presOf" srcId="{4E02AEB3-DCDC-41D9-80C0-2FBE0667E231}" destId="{E18E0392-E746-4943-8D73-FFC28056FFD1}" srcOrd="1" destOrd="0" presId="urn:microsoft.com/office/officeart/2005/8/layout/process2"/>
    <dgm:cxn modelId="{280B3E68-1A36-4D64-A433-12354EF63A33}" type="presOf" srcId="{A11288A8-63F5-4AE8-A5C0-BF44DFC582F3}" destId="{14FBCBF0-61E3-4BF7-9CEF-9A6065BEC4A1}" srcOrd="1" destOrd="0" presId="urn:microsoft.com/office/officeart/2005/8/layout/process2"/>
    <dgm:cxn modelId="{D6DD0571-7C1A-4D70-9E33-163613F80F59}" type="presOf" srcId="{396CEDF3-24E0-4EC5-A14C-0F1CFC3ADC5A}" destId="{586ED1C1-8E20-4CC6-9688-D0649E59E7AB}" srcOrd="0" destOrd="0" presId="urn:microsoft.com/office/officeart/2005/8/layout/process2"/>
    <dgm:cxn modelId="{FA3ED9D7-DFA6-4DF7-8E17-36877FC61C2E}" type="presOf" srcId="{2F7E021E-86C4-4231-BF0F-2736D2D71792}" destId="{0CC3E067-AED3-4D99-A3ED-7EA3093ACA6D}" srcOrd="0" destOrd="0" presId="urn:microsoft.com/office/officeart/2005/8/layout/process2"/>
    <dgm:cxn modelId="{16DD0656-4518-4130-8C0D-31F09B101148}" srcId="{05367E69-565F-4CBE-A706-CB57E0D78084}" destId="{EF67709E-8494-45A8-9E2F-39753C8481CF}" srcOrd="1" destOrd="0" parTransId="{7E820AD3-0D1B-49E9-8099-D3B440CCECAF}" sibTransId="{D30FF365-856C-4350-A973-1BEA970C264D}"/>
    <dgm:cxn modelId="{15C07EDC-F50D-4836-A354-2A2C016550D2}" srcId="{05367E69-565F-4CBE-A706-CB57E0D78084}" destId="{396CEDF3-24E0-4EC5-A14C-0F1CFC3ADC5A}" srcOrd="2" destOrd="0" parTransId="{F6CD9436-DFD4-4D0B-9846-3F017E974431}" sibTransId="{A11288A8-63F5-4AE8-A5C0-BF44DFC582F3}"/>
    <dgm:cxn modelId="{74FC1D4A-5969-4608-AE61-B4BC5F393CE8}" srcId="{05367E69-565F-4CBE-A706-CB57E0D78084}" destId="{42083826-83D2-4AC7-92B7-EDE5C60D4249}" srcOrd="0" destOrd="0" parTransId="{9C035FD6-9854-4BEB-A411-F3B3888A7407}" sibTransId="{B69A50E2-5363-44EE-BF75-91127B55217C}"/>
    <dgm:cxn modelId="{4F1570E1-3053-4CAE-B761-18A0A67006D7}" type="presOf" srcId="{B69A50E2-5363-44EE-BF75-91127B55217C}" destId="{97C0C8D1-1A4C-4998-9B6D-71D7BB65A628}" srcOrd="0" destOrd="0" presId="urn:microsoft.com/office/officeart/2005/8/layout/process2"/>
    <dgm:cxn modelId="{426459EE-6DFC-403F-9FC1-1FD29100B6A8}" type="presOf" srcId="{05367E69-565F-4CBE-A706-CB57E0D78084}" destId="{02EB29A3-6910-4298-BA0E-4AB85BB4EF85}" srcOrd="0" destOrd="0" presId="urn:microsoft.com/office/officeart/2005/8/layout/process2"/>
    <dgm:cxn modelId="{79379347-78A0-4318-8F73-CED5638F26AB}" type="presOf" srcId="{B69A50E2-5363-44EE-BF75-91127B55217C}" destId="{962BCE4B-090C-438B-83F3-F75696E9A3E0}" srcOrd="1" destOrd="0" presId="urn:microsoft.com/office/officeart/2005/8/layout/process2"/>
    <dgm:cxn modelId="{0A828F27-0FB9-42AC-A371-FE638C129447}" type="presOf" srcId="{4E02AEB3-DCDC-41D9-80C0-2FBE0667E231}" destId="{8EC3A799-0DC7-4D8D-AB4E-E5E1AF4E5600}" srcOrd="0" destOrd="0" presId="urn:microsoft.com/office/officeart/2005/8/layout/process2"/>
    <dgm:cxn modelId="{7BE3777A-DDE7-44FB-BDCF-D12232688752}" type="presOf" srcId="{D30FF365-856C-4350-A973-1BEA970C264D}" destId="{1E48F934-33B2-444A-806C-83297C003706}" srcOrd="1" destOrd="0" presId="urn:microsoft.com/office/officeart/2005/8/layout/process2"/>
    <dgm:cxn modelId="{C2CECC2D-1351-46DF-9CA1-533563F31129}" type="presOf" srcId="{A11288A8-63F5-4AE8-A5C0-BF44DFC582F3}" destId="{BC95EC0D-2F47-446E-BE2E-FF4E9043C43F}" srcOrd="0" destOrd="0" presId="urn:microsoft.com/office/officeart/2005/8/layout/process2"/>
    <dgm:cxn modelId="{825815A1-CC3C-4EEE-A05C-C927C62D68C7}" type="presOf" srcId="{D30FF365-856C-4350-A973-1BEA970C264D}" destId="{612B3C45-A262-4319-A5B4-7270F1BE6AD9}" srcOrd="0" destOrd="0" presId="urn:microsoft.com/office/officeart/2005/8/layout/process2"/>
    <dgm:cxn modelId="{E8169CBA-52A4-480F-ABFF-0EA3F6352D5A}" type="presOf" srcId="{8D9E68A4-A504-428A-B100-5CDBEDC484D4}" destId="{DB6B4D14-95AC-4BEE-AD00-3EA26E854983}" srcOrd="0" destOrd="0" presId="urn:microsoft.com/office/officeart/2005/8/layout/process2"/>
    <dgm:cxn modelId="{F7AD78E8-9CC3-410C-8C76-EF40A8B8015A}" type="presOf" srcId="{42083826-83D2-4AC7-92B7-EDE5C60D4249}" destId="{C093C760-2029-4FE4-BA70-5114DF0F76C1}" srcOrd="0" destOrd="0" presId="urn:microsoft.com/office/officeart/2005/8/layout/process2"/>
    <dgm:cxn modelId="{1C19C192-3470-483F-AB08-59A1DBED7B63}" type="presParOf" srcId="{02EB29A3-6910-4298-BA0E-4AB85BB4EF85}" destId="{C093C760-2029-4FE4-BA70-5114DF0F76C1}" srcOrd="0" destOrd="0" presId="urn:microsoft.com/office/officeart/2005/8/layout/process2"/>
    <dgm:cxn modelId="{C7FFE280-D147-4B67-B1B5-098DB7326DCC}" type="presParOf" srcId="{02EB29A3-6910-4298-BA0E-4AB85BB4EF85}" destId="{97C0C8D1-1A4C-4998-9B6D-71D7BB65A628}" srcOrd="1" destOrd="0" presId="urn:microsoft.com/office/officeart/2005/8/layout/process2"/>
    <dgm:cxn modelId="{54E50196-0966-443B-8F60-F2F51E569B98}" type="presParOf" srcId="{97C0C8D1-1A4C-4998-9B6D-71D7BB65A628}" destId="{962BCE4B-090C-438B-83F3-F75696E9A3E0}" srcOrd="0" destOrd="0" presId="urn:microsoft.com/office/officeart/2005/8/layout/process2"/>
    <dgm:cxn modelId="{4A2BCCDD-7EA7-45C5-A118-6DDF7E225667}" type="presParOf" srcId="{02EB29A3-6910-4298-BA0E-4AB85BB4EF85}" destId="{04B73978-B873-4F1C-8F4F-CED19D3B5333}" srcOrd="2" destOrd="0" presId="urn:microsoft.com/office/officeart/2005/8/layout/process2"/>
    <dgm:cxn modelId="{8C14B94F-28AB-4FB8-B025-AEE3CBBCE006}" type="presParOf" srcId="{02EB29A3-6910-4298-BA0E-4AB85BB4EF85}" destId="{612B3C45-A262-4319-A5B4-7270F1BE6AD9}" srcOrd="3" destOrd="0" presId="urn:microsoft.com/office/officeart/2005/8/layout/process2"/>
    <dgm:cxn modelId="{0E570B35-432F-4D0B-A16D-DEEFF195FAF1}" type="presParOf" srcId="{612B3C45-A262-4319-A5B4-7270F1BE6AD9}" destId="{1E48F934-33B2-444A-806C-83297C003706}" srcOrd="0" destOrd="0" presId="urn:microsoft.com/office/officeart/2005/8/layout/process2"/>
    <dgm:cxn modelId="{90DA412F-6394-4D38-B1B1-427E2768D6B7}" type="presParOf" srcId="{02EB29A3-6910-4298-BA0E-4AB85BB4EF85}" destId="{586ED1C1-8E20-4CC6-9688-D0649E59E7AB}" srcOrd="4" destOrd="0" presId="urn:microsoft.com/office/officeart/2005/8/layout/process2"/>
    <dgm:cxn modelId="{0C613E28-DB92-4493-B175-C2AFFA5AF8B7}" type="presParOf" srcId="{02EB29A3-6910-4298-BA0E-4AB85BB4EF85}" destId="{BC95EC0D-2F47-446E-BE2E-FF4E9043C43F}" srcOrd="5" destOrd="0" presId="urn:microsoft.com/office/officeart/2005/8/layout/process2"/>
    <dgm:cxn modelId="{1D6758FD-49B7-4489-A8FD-8EC07CF52D3C}" type="presParOf" srcId="{BC95EC0D-2F47-446E-BE2E-FF4E9043C43F}" destId="{14FBCBF0-61E3-4BF7-9CEF-9A6065BEC4A1}" srcOrd="0" destOrd="0" presId="urn:microsoft.com/office/officeart/2005/8/layout/process2"/>
    <dgm:cxn modelId="{9943A437-6D68-4CAD-992C-B14E4B2E3215}" type="presParOf" srcId="{02EB29A3-6910-4298-BA0E-4AB85BB4EF85}" destId="{0CC3E067-AED3-4D99-A3ED-7EA3093ACA6D}" srcOrd="6" destOrd="0" presId="urn:microsoft.com/office/officeart/2005/8/layout/process2"/>
    <dgm:cxn modelId="{7FDF870E-F9F5-4088-80F6-CC38972A91CF}" type="presParOf" srcId="{02EB29A3-6910-4298-BA0E-4AB85BB4EF85}" destId="{8EC3A799-0DC7-4D8D-AB4E-E5E1AF4E5600}" srcOrd="7" destOrd="0" presId="urn:microsoft.com/office/officeart/2005/8/layout/process2"/>
    <dgm:cxn modelId="{E79594F3-1DE8-47E6-9ECD-31F0D4B13E8E}" type="presParOf" srcId="{8EC3A799-0DC7-4D8D-AB4E-E5E1AF4E5600}" destId="{E18E0392-E746-4943-8D73-FFC28056FFD1}" srcOrd="0" destOrd="0" presId="urn:microsoft.com/office/officeart/2005/8/layout/process2"/>
    <dgm:cxn modelId="{7544F474-ECAB-408B-A8B5-19613640CB08}" type="presParOf" srcId="{02EB29A3-6910-4298-BA0E-4AB85BB4EF85}" destId="{DB6B4D14-95AC-4BEE-AD00-3EA26E854983}"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651D0FDF-78AD-430D-8693-783D6BC7501B}" type="doc">
      <dgm:prSet loTypeId="urn:microsoft.com/office/officeart/2005/8/layout/vList4#1" loCatId="list" qsTypeId="urn:microsoft.com/office/officeart/2005/8/quickstyle/simple1" qsCatId="simple" csTypeId="urn:microsoft.com/office/officeart/2005/8/colors/colorful5" csCatId="colorful" phldr="1"/>
      <dgm:spPr/>
      <dgm:t>
        <a:bodyPr/>
        <a:lstStyle/>
        <a:p>
          <a:endParaRPr lang="zh-CN" altLang="en-US"/>
        </a:p>
      </dgm:t>
    </dgm:pt>
    <dgm:pt modelId="{CFBF766D-7E7F-4277-B22F-90A463215569}">
      <dgm:prSet phldrT="[文本]" custT="1"/>
      <dgm:spPr/>
      <dgm:t>
        <a:bodyPr/>
        <a:lstStyle/>
        <a:p>
          <a:r>
            <a:rPr lang="zh-CN" altLang="en-US" sz="1800" b="0" dirty="0" smtClean="0">
              <a:solidFill>
                <a:schemeClr val="tx1"/>
              </a:solidFill>
              <a:effectLst>
                <a:outerShdw blurRad="38100" dist="38100" dir="2700000" algn="tl">
                  <a:srgbClr val="000000">
                    <a:alpha val="43137"/>
                  </a:srgbClr>
                </a:outerShdw>
              </a:effectLst>
              <a:latin typeface="+mj-ea"/>
              <a:ea typeface="+mj-ea"/>
            </a:rPr>
            <a:t>压实系数曲线</a:t>
          </a:r>
          <a:endParaRPr lang="zh-CN" altLang="en-US" sz="1800" b="0" dirty="0">
            <a:solidFill>
              <a:schemeClr val="tx1"/>
            </a:solidFill>
            <a:effectLst>
              <a:outerShdw blurRad="38100" dist="38100" dir="2700000" algn="tl">
                <a:srgbClr val="000000">
                  <a:alpha val="43137"/>
                </a:srgbClr>
              </a:outerShdw>
            </a:effectLst>
            <a:latin typeface="+mj-ea"/>
            <a:ea typeface="+mj-ea"/>
          </a:endParaRPr>
        </a:p>
      </dgm:t>
    </dgm:pt>
    <dgm:pt modelId="{D9EEE0D9-82A3-45E5-BE3E-9F8646402B79}" type="parTrans" cxnId="{2C999CB3-04C3-42B6-8B90-519C0BFA6AA0}">
      <dgm:prSet/>
      <dgm:spPr/>
      <dgm:t>
        <a:bodyPr/>
        <a:lstStyle/>
        <a:p>
          <a:endParaRPr lang="zh-CN" altLang="en-US" sz="1800" b="0">
            <a:solidFill>
              <a:schemeClr val="tx1"/>
            </a:solidFill>
            <a:effectLst>
              <a:outerShdw blurRad="38100" dist="38100" dir="2700000" algn="tl">
                <a:srgbClr val="000000">
                  <a:alpha val="43137"/>
                </a:srgbClr>
              </a:outerShdw>
            </a:effectLst>
            <a:latin typeface="+mj-ea"/>
            <a:ea typeface="+mj-ea"/>
          </a:endParaRPr>
        </a:p>
      </dgm:t>
    </dgm:pt>
    <dgm:pt modelId="{1EB3CB7F-FB77-4DAE-8053-7AB2CEE25C74}" type="sibTrans" cxnId="{2C999CB3-04C3-42B6-8B90-519C0BFA6AA0}">
      <dgm:prSet/>
      <dgm:spPr/>
      <dgm:t>
        <a:bodyPr/>
        <a:lstStyle/>
        <a:p>
          <a:endParaRPr lang="zh-CN" altLang="en-US" sz="1800" b="0">
            <a:solidFill>
              <a:schemeClr val="tx1"/>
            </a:solidFill>
            <a:effectLst>
              <a:outerShdw blurRad="38100" dist="38100" dir="2700000" algn="tl">
                <a:srgbClr val="000000">
                  <a:alpha val="43137"/>
                </a:srgbClr>
              </a:outerShdw>
            </a:effectLst>
            <a:latin typeface="+mj-ea"/>
            <a:ea typeface="+mj-ea"/>
          </a:endParaRPr>
        </a:p>
      </dgm:t>
    </dgm:pt>
    <dgm:pt modelId="{796B86D2-CAF2-4EA7-97E8-3D596D58D3B5}">
      <dgm:prSet phldrT="[文本]" custT="1"/>
      <dgm:spPr/>
      <dgm:t>
        <a:bodyPr/>
        <a:lstStyle/>
        <a:p>
          <a:r>
            <a:rPr lang="zh-CN" altLang="en-US" sz="1800" b="0" dirty="0" smtClean="0">
              <a:solidFill>
                <a:schemeClr val="tx1"/>
              </a:solidFill>
              <a:effectLst>
                <a:outerShdw blurRad="38100" dist="38100" dir="2700000" algn="tl">
                  <a:srgbClr val="000000">
                    <a:alpha val="43137"/>
                  </a:srgbClr>
                </a:outerShdw>
              </a:effectLst>
              <a:latin typeface="+mj-ea"/>
              <a:ea typeface="+mj-ea"/>
            </a:rPr>
            <a:t>地基系数曲线</a:t>
          </a:r>
          <a:endParaRPr lang="zh-CN" altLang="en-US" sz="1800" b="0" dirty="0">
            <a:solidFill>
              <a:schemeClr val="tx1"/>
            </a:solidFill>
            <a:effectLst>
              <a:outerShdw blurRad="38100" dist="38100" dir="2700000" algn="tl">
                <a:srgbClr val="000000">
                  <a:alpha val="43137"/>
                </a:srgbClr>
              </a:outerShdw>
            </a:effectLst>
            <a:latin typeface="+mj-ea"/>
            <a:ea typeface="+mj-ea"/>
          </a:endParaRPr>
        </a:p>
      </dgm:t>
    </dgm:pt>
    <dgm:pt modelId="{22C88667-5CE4-4C39-ACF8-143C8C776151}" type="parTrans" cxnId="{668D8746-0CB2-486B-AEF4-169D2169A162}">
      <dgm:prSet/>
      <dgm:spPr/>
      <dgm:t>
        <a:bodyPr/>
        <a:lstStyle/>
        <a:p>
          <a:endParaRPr lang="zh-CN" altLang="en-US" sz="1800" b="0">
            <a:solidFill>
              <a:schemeClr val="tx1"/>
            </a:solidFill>
            <a:effectLst>
              <a:outerShdw blurRad="38100" dist="38100" dir="2700000" algn="tl">
                <a:srgbClr val="000000">
                  <a:alpha val="43137"/>
                </a:srgbClr>
              </a:outerShdw>
            </a:effectLst>
            <a:latin typeface="+mj-ea"/>
            <a:ea typeface="+mj-ea"/>
          </a:endParaRPr>
        </a:p>
      </dgm:t>
    </dgm:pt>
    <dgm:pt modelId="{BF4C60CC-DB96-41E0-8693-25637A5E1A93}" type="sibTrans" cxnId="{668D8746-0CB2-486B-AEF4-169D2169A162}">
      <dgm:prSet/>
      <dgm:spPr/>
      <dgm:t>
        <a:bodyPr/>
        <a:lstStyle/>
        <a:p>
          <a:endParaRPr lang="zh-CN" altLang="en-US" sz="1800" b="0">
            <a:solidFill>
              <a:schemeClr val="tx1"/>
            </a:solidFill>
            <a:effectLst>
              <a:outerShdw blurRad="38100" dist="38100" dir="2700000" algn="tl">
                <a:srgbClr val="000000">
                  <a:alpha val="43137"/>
                </a:srgbClr>
              </a:outerShdw>
            </a:effectLst>
            <a:latin typeface="+mj-ea"/>
            <a:ea typeface="+mj-ea"/>
          </a:endParaRPr>
        </a:p>
      </dgm:t>
    </dgm:pt>
    <dgm:pt modelId="{410C7628-448F-43A0-80A9-BFC8F9BCB049}">
      <dgm:prSet phldrT="[文本]" custT="1"/>
      <dgm:spPr/>
      <dgm:t>
        <a:bodyPr/>
        <a:lstStyle/>
        <a:p>
          <a:r>
            <a:rPr lang="zh-CN" altLang="en-US" sz="1800" b="0" dirty="0" smtClean="0">
              <a:solidFill>
                <a:schemeClr val="tx1"/>
              </a:solidFill>
              <a:effectLst>
                <a:outerShdw blurRad="38100" dist="38100" dir="2700000" algn="tl">
                  <a:srgbClr val="000000">
                    <a:alpha val="43137"/>
                  </a:srgbClr>
                </a:outerShdw>
              </a:effectLst>
              <a:latin typeface="+mj-ea"/>
              <a:ea typeface="+mj-ea"/>
            </a:rPr>
            <a:t>变形模量</a:t>
          </a:r>
          <a:r>
            <a:rPr lang="en-US" altLang="zh-CN" sz="1800" b="0" dirty="0" smtClean="0">
              <a:solidFill>
                <a:schemeClr val="tx1"/>
              </a:solidFill>
              <a:effectLst>
                <a:outerShdw blurRad="38100" dist="38100" dir="2700000" algn="tl">
                  <a:srgbClr val="000000">
                    <a:alpha val="43137"/>
                  </a:srgbClr>
                </a:outerShdw>
              </a:effectLst>
              <a:latin typeface="+mj-ea"/>
              <a:ea typeface="+mj-ea"/>
            </a:rPr>
            <a:t>Ev2</a:t>
          </a:r>
          <a:r>
            <a:rPr lang="zh-CN" altLang="en-US" sz="1800" b="0" dirty="0" smtClean="0">
              <a:solidFill>
                <a:schemeClr val="tx1"/>
              </a:solidFill>
              <a:effectLst>
                <a:outerShdw blurRad="38100" dist="38100" dir="2700000" algn="tl">
                  <a:srgbClr val="000000">
                    <a:alpha val="43137"/>
                  </a:srgbClr>
                </a:outerShdw>
              </a:effectLst>
              <a:latin typeface="+mj-ea"/>
              <a:ea typeface="+mj-ea"/>
            </a:rPr>
            <a:t>曲线</a:t>
          </a:r>
          <a:endParaRPr lang="zh-CN" altLang="en-US" sz="1800" b="0" dirty="0">
            <a:solidFill>
              <a:schemeClr val="tx1"/>
            </a:solidFill>
            <a:effectLst>
              <a:outerShdw blurRad="38100" dist="38100" dir="2700000" algn="tl">
                <a:srgbClr val="000000">
                  <a:alpha val="43137"/>
                </a:srgbClr>
              </a:outerShdw>
            </a:effectLst>
            <a:latin typeface="+mj-ea"/>
            <a:ea typeface="+mj-ea"/>
          </a:endParaRPr>
        </a:p>
      </dgm:t>
    </dgm:pt>
    <dgm:pt modelId="{D0E01202-8792-4141-87FB-57B9DD1513E6}" type="parTrans" cxnId="{E0F0C00F-261E-434F-8FD3-3E5BAC0FD110}">
      <dgm:prSet/>
      <dgm:spPr/>
      <dgm:t>
        <a:bodyPr/>
        <a:lstStyle/>
        <a:p>
          <a:endParaRPr lang="zh-CN" altLang="en-US" sz="1800" b="0">
            <a:solidFill>
              <a:schemeClr val="tx1"/>
            </a:solidFill>
            <a:effectLst>
              <a:outerShdw blurRad="38100" dist="38100" dir="2700000" algn="tl">
                <a:srgbClr val="000000">
                  <a:alpha val="43137"/>
                </a:srgbClr>
              </a:outerShdw>
            </a:effectLst>
            <a:latin typeface="+mj-ea"/>
            <a:ea typeface="+mj-ea"/>
          </a:endParaRPr>
        </a:p>
      </dgm:t>
    </dgm:pt>
    <dgm:pt modelId="{384BEE34-A9DF-4898-B01E-4156C35496F7}" type="sibTrans" cxnId="{E0F0C00F-261E-434F-8FD3-3E5BAC0FD110}">
      <dgm:prSet/>
      <dgm:spPr/>
      <dgm:t>
        <a:bodyPr/>
        <a:lstStyle/>
        <a:p>
          <a:endParaRPr lang="zh-CN" altLang="en-US" sz="1800" b="0">
            <a:solidFill>
              <a:schemeClr val="tx1"/>
            </a:solidFill>
            <a:effectLst>
              <a:outerShdw blurRad="38100" dist="38100" dir="2700000" algn="tl">
                <a:srgbClr val="000000">
                  <a:alpha val="43137"/>
                </a:srgbClr>
              </a:outerShdw>
            </a:effectLst>
            <a:latin typeface="+mj-ea"/>
            <a:ea typeface="+mj-ea"/>
          </a:endParaRPr>
        </a:p>
      </dgm:t>
    </dgm:pt>
    <dgm:pt modelId="{2461BF51-55C2-4011-A6E6-ABF2E0757411}">
      <dgm:prSet phldrT="[文本]" custT="1"/>
      <dgm:spPr/>
      <dgm:t>
        <a:bodyPr/>
        <a:lstStyle/>
        <a:p>
          <a:r>
            <a:rPr lang="zh-CN" altLang="en-US" sz="1800" b="0" dirty="0" smtClean="0">
              <a:solidFill>
                <a:schemeClr val="tx1"/>
              </a:solidFill>
              <a:effectLst>
                <a:outerShdw blurRad="38100" dist="38100" dir="2700000" algn="tl">
                  <a:srgbClr val="000000">
                    <a:alpha val="43137"/>
                  </a:srgbClr>
                </a:outerShdw>
              </a:effectLst>
              <a:latin typeface="+mj-ea"/>
              <a:ea typeface="+mj-ea"/>
            </a:rPr>
            <a:t>动态变形模量</a:t>
          </a:r>
          <a:r>
            <a:rPr lang="en-US" altLang="zh-CN" sz="1800" b="0" dirty="0" err="1" smtClean="0">
              <a:solidFill>
                <a:schemeClr val="tx1"/>
              </a:solidFill>
              <a:effectLst>
                <a:outerShdw blurRad="38100" dist="38100" dir="2700000" algn="tl">
                  <a:srgbClr val="000000">
                    <a:alpha val="43137"/>
                  </a:srgbClr>
                </a:outerShdw>
              </a:effectLst>
              <a:latin typeface="+mj-ea"/>
              <a:ea typeface="+mj-ea"/>
            </a:rPr>
            <a:t>Evd</a:t>
          </a:r>
          <a:r>
            <a:rPr lang="zh-CN" altLang="en-US" sz="1800" b="0" dirty="0" smtClean="0">
              <a:solidFill>
                <a:schemeClr val="tx1"/>
              </a:solidFill>
              <a:effectLst>
                <a:outerShdw blurRad="38100" dist="38100" dir="2700000" algn="tl">
                  <a:srgbClr val="000000">
                    <a:alpha val="43137"/>
                  </a:srgbClr>
                </a:outerShdw>
              </a:effectLst>
              <a:latin typeface="+mj-ea"/>
              <a:ea typeface="+mj-ea"/>
            </a:rPr>
            <a:t>曲线</a:t>
          </a:r>
          <a:endParaRPr lang="zh-CN" altLang="en-US" sz="1800" b="0" dirty="0">
            <a:solidFill>
              <a:schemeClr val="tx1"/>
            </a:solidFill>
            <a:effectLst>
              <a:outerShdw blurRad="38100" dist="38100" dir="2700000" algn="tl">
                <a:srgbClr val="000000">
                  <a:alpha val="43137"/>
                </a:srgbClr>
              </a:outerShdw>
            </a:effectLst>
            <a:latin typeface="+mj-ea"/>
            <a:ea typeface="+mj-ea"/>
          </a:endParaRPr>
        </a:p>
      </dgm:t>
    </dgm:pt>
    <dgm:pt modelId="{7DDD1A71-B6CD-405F-A0E4-90ECF3E11E82}" type="parTrans" cxnId="{BA382204-5BAD-4BB0-A566-D2D9D166AA52}">
      <dgm:prSet/>
      <dgm:spPr/>
      <dgm:t>
        <a:bodyPr/>
        <a:lstStyle/>
        <a:p>
          <a:endParaRPr lang="zh-CN" altLang="en-US" sz="1800" b="0">
            <a:solidFill>
              <a:schemeClr val="tx1"/>
            </a:solidFill>
            <a:effectLst>
              <a:outerShdw blurRad="38100" dist="38100" dir="2700000" algn="tl">
                <a:srgbClr val="000000">
                  <a:alpha val="43137"/>
                </a:srgbClr>
              </a:outerShdw>
            </a:effectLst>
            <a:latin typeface="+mj-ea"/>
            <a:ea typeface="+mj-ea"/>
          </a:endParaRPr>
        </a:p>
      </dgm:t>
    </dgm:pt>
    <dgm:pt modelId="{3B8AB476-9919-4042-9B77-7DFF5669D19D}" type="sibTrans" cxnId="{BA382204-5BAD-4BB0-A566-D2D9D166AA52}">
      <dgm:prSet/>
      <dgm:spPr/>
      <dgm:t>
        <a:bodyPr/>
        <a:lstStyle/>
        <a:p>
          <a:endParaRPr lang="zh-CN" altLang="en-US" sz="1800" b="0">
            <a:solidFill>
              <a:schemeClr val="tx1"/>
            </a:solidFill>
            <a:effectLst>
              <a:outerShdw blurRad="38100" dist="38100" dir="2700000" algn="tl">
                <a:srgbClr val="000000">
                  <a:alpha val="43137"/>
                </a:srgbClr>
              </a:outerShdw>
            </a:effectLst>
            <a:latin typeface="+mj-ea"/>
            <a:ea typeface="+mj-ea"/>
          </a:endParaRPr>
        </a:p>
      </dgm:t>
    </dgm:pt>
    <dgm:pt modelId="{E8FA250D-2481-4467-B9EF-55FBF13323F0}" type="pres">
      <dgm:prSet presAssocID="{651D0FDF-78AD-430D-8693-783D6BC7501B}" presName="linear" presStyleCnt="0">
        <dgm:presLayoutVars>
          <dgm:dir/>
          <dgm:resizeHandles val="exact"/>
        </dgm:presLayoutVars>
      </dgm:prSet>
      <dgm:spPr/>
      <dgm:t>
        <a:bodyPr/>
        <a:lstStyle/>
        <a:p>
          <a:endParaRPr lang="zh-CN" altLang="en-US"/>
        </a:p>
      </dgm:t>
    </dgm:pt>
    <dgm:pt modelId="{CE45875E-2BCD-4EF3-AA97-C2412319EDAC}" type="pres">
      <dgm:prSet presAssocID="{CFBF766D-7E7F-4277-B22F-90A463215569}" presName="comp" presStyleCnt="0"/>
      <dgm:spPr/>
    </dgm:pt>
    <dgm:pt modelId="{9FA0F9B4-1C5D-4B7E-9FD9-A7225CF06473}" type="pres">
      <dgm:prSet presAssocID="{CFBF766D-7E7F-4277-B22F-90A463215569}" presName="box" presStyleLbl="node1" presStyleIdx="0" presStyleCnt="4" custLinFactNeighborX="793"/>
      <dgm:spPr/>
      <dgm:t>
        <a:bodyPr/>
        <a:lstStyle/>
        <a:p>
          <a:endParaRPr lang="zh-CN" altLang="en-US"/>
        </a:p>
      </dgm:t>
    </dgm:pt>
    <dgm:pt modelId="{10331582-AD3C-4248-AC09-80193301DADC}" type="pres">
      <dgm:prSet presAssocID="{CFBF766D-7E7F-4277-B22F-90A463215569}" presName="img" presStyleLbl="fgImgPlace1" presStyleIdx="0" presStyleCnt="4"/>
      <dgm:spPr>
        <a:blipFill rotWithShape="1">
          <a:blip xmlns:r="http://schemas.openxmlformats.org/officeDocument/2006/relationships" r:embed="rId1"/>
          <a:stretch>
            <a:fillRect/>
          </a:stretch>
        </a:blipFill>
      </dgm:spPr>
    </dgm:pt>
    <dgm:pt modelId="{A1D32ACC-271A-48CB-A697-2BA2817A1D83}" type="pres">
      <dgm:prSet presAssocID="{CFBF766D-7E7F-4277-B22F-90A463215569}" presName="text" presStyleLbl="node1" presStyleIdx="0" presStyleCnt="4">
        <dgm:presLayoutVars>
          <dgm:bulletEnabled val="1"/>
        </dgm:presLayoutVars>
      </dgm:prSet>
      <dgm:spPr/>
      <dgm:t>
        <a:bodyPr/>
        <a:lstStyle/>
        <a:p>
          <a:endParaRPr lang="zh-CN" altLang="en-US"/>
        </a:p>
      </dgm:t>
    </dgm:pt>
    <dgm:pt modelId="{225C54E2-56CE-4B02-AE03-BD2BA5B6CB36}" type="pres">
      <dgm:prSet presAssocID="{1EB3CB7F-FB77-4DAE-8053-7AB2CEE25C74}" presName="spacer" presStyleCnt="0"/>
      <dgm:spPr/>
    </dgm:pt>
    <dgm:pt modelId="{F476BDA6-913B-44B2-97E4-B7CBA85C708C}" type="pres">
      <dgm:prSet presAssocID="{796B86D2-CAF2-4EA7-97E8-3D596D58D3B5}" presName="comp" presStyleCnt="0"/>
      <dgm:spPr/>
    </dgm:pt>
    <dgm:pt modelId="{E8871A22-01C2-4E37-B383-EE408A12BAF7}" type="pres">
      <dgm:prSet presAssocID="{796B86D2-CAF2-4EA7-97E8-3D596D58D3B5}" presName="box" presStyleLbl="node1" presStyleIdx="1" presStyleCnt="4"/>
      <dgm:spPr/>
      <dgm:t>
        <a:bodyPr/>
        <a:lstStyle/>
        <a:p>
          <a:endParaRPr lang="zh-CN" altLang="en-US"/>
        </a:p>
      </dgm:t>
    </dgm:pt>
    <dgm:pt modelId="{91ECCC7E-CF10-4936-9CFE-6F4DBACD0978}" type="pres">
      <dgm:prSet presAssocID="{796B86D2-CAF2-4EA7-97E8-3D596D58D3B5}" presName="img" presStyleLbl="fgImgPlace1" presStyleIdx="1" presStyleCnt="4"/>
      <dgm:spPr>
        <a:blipFill rotWithShape="1">
          <a:blip xmlns:r="http://schemas.openxmlformats.org/officeDocument/2006/relationships" r:embed="rId2"/>
          <a:stretch>
            <a:fillRect/>
          </a:stretch>
        </a:blipFill>
      </dgm:spPr>
      <dgm:t>
        <a:bodyPr/>
        <a:lstStyle/>
        <a:p>
          <a:endParaRPr lang="zh-CN" altLang="en-US"/>
        </a:p>
      </dgm:t>
    </dgm:pt>
    <dgm:pt modelId="{C8B834C8-0A26-4FA7-95B3-28FDA8FEFCA8}" type="pres">
      <dgm:prSet presAssocID="{796B86D2-CAF2-4EA7-97E8-3D596D58D3B5}" presName="text" presStyleLbl="node1" presStyleIdx="1" presStyleCnt="4">
        <dgm:presLayoutVars>
          <dgm:bulletEnabled val="1"/>
        </dgm:presLayoutVars>
      </dgm:prSet>
      <dgm:spPr/>
      <dgm:t>
        <a:bodyPr/>
        <a:lstStyle/>
        <a:p>
          <a:endParaRPr lang="zh-CN" altLang="en-US"/>
        </a:p>
      </dgm:t>
    </dgm:pt>
    <dgm:pt modelId="{61C2B887-6106-45B9-909A-2355111DC9E9}" type="pres">
      <dgm:prSet presAssocID="{BF4C60CC-DB96-41E0-8693-25637A5E1A93}" presName="spacer" presStyleCnt="0"/>
      <dgm:spPr/>
    </dgm:pt>
    <dgm:pt modelId="{6A4BCF74-0292-406A-9EF1-D42388E9D048}" type="pres">
      <dgm:prSet presAssocID="{410C7628-448F-43A0-80A9-BFC8F9BCB049}" presName="comp" presStyleCnt="0"/>
      <dgm:spPr/>
    </dgm:pt>
    <dgm:pt modelId="{5FF2B5BA-43B0-404D-8897-1B93900EEB06}" type="pres">
      <dgm:prSet presAssocID="{410C7628-448F-43A0-80A9-BFC8F9BCB049}" presName="box" presStyleLbl="node1" presStyleIdx="2" presStyleCnt="4"/>
      <dgm:spPr/>
      <dgm:t>
        <a:bodyPr/>
        <a:lstStyle/>
        <a:p>
          <a:endParaRPr lang="zh-CN" altLang="en-US"/>
        </a:p>
      </dgm:t>
    </dgm:pt>
    <dgm:pt modelId="{F9E2ED45-03F5-42BA-B0AC-BCD7808A47D2}" type="pres">
      <dgm:prSet presAssocID="{410C7628-448F-43A0-80A9-BFC8F9BCB049}" presName="img" presStyleLbl="fgImgPlace1" presStyleIdx="2" presStyleCnt="4"/>
      <dgm:spPr>
        <a:blipFill rotWithShape="1">
          <a:blip xmlns:r="http://schemas.openxmlformats.org/officeDocument/2006/relationships" r:embed="rId3"/>
          <a:stretch>
            <a:fillRect/>
          </a:stretch>
        </a:blipFill>
      </dgm:spPr>
    </dgm:pt>
    <dgm:pt modelId="{CDCD0B94-02E3-4F2F-AFF0-72CDA1F8F4C7}" type="pres">
      <dgm:prSet presAssocID="{410C7628-448F-43A0-80A9-BFC8F9BCB049}" presName="text" presStyleLbl="node1" presStyleIdx="2" presStyleCnt="4">
        <dgm:presLayoutVars>
          <dgm:bulletEnabled val="1"/>
        </dgm:presLayoutVars>
      </dgm:prSet>
      <dgm:spPr/>
      <dgm:t>
        <a:bodyPr/>
        <a:lstStyle/>
        <a:p>
          <a:endParaRPr lang="zh-CN" altLang="en-US"/>
        </a:p>
      </dgm:t>
    </dgm:pt>
    <dgm:pt modelId="{E71E57FC-A398-477E-B6D2-EBFF6A41F12B}" type="pres">
      <dgm:prSet presAssocID="{384BEE34-A9DF-4898-B01E-4156C35496F7}" presName="spacer" presStyleCnt="0"/>
      <dgm:spPr/>
    </dgm:pt>
    <dgm:pt modelId="{F1888BA0-1DAA-4086-B96E-94AF0D1AF142}" type="pres">
      <dgm:prSet presAssocID="{2461BF51-55C2-4011-A6E6-ABF2E0757411}" presName="comp" presStyleCnt="0"/>
      <dgm:spPr/>
    </dgm:pt>
    <dgm:pt modelId="{4BBDA72E-88A3-4ED6-B92B-6BFB7CEBEA6B}" type="pres">
      <dgm:prSet presAssocID="{2461BF51-55C2-4011-A6E6-ABF2E0757411}" presName="box" presStyleLbl="node1" presStyleIdx="3" presStyleCnt="4" custLinFactNeighborX="-15385" custLinFactNeighborY="4641"/>
      <dgm:spPr/>
      <dgm:t>
        <a:bodyPr/>
        <a:lstStyle/>
        <a:p>
          <a:endParaRPr lang="zh-CN" altLang="en-US"/>
        </a:p>
      </dgm:t>
    </dgm:pt>
    <dgm:pt modelId="{81BC4F5E-199C-4DA5-897B-831018FB8286}" type="pres">
      <dgm:prSet presAssocID="{2461BF51-55C2-4011-A6E6-ABF2E0757411}" presName="img" presStyleLbl="fgImgPlace1" presStyleIdx="3" presStyleCnt="4"/>
      <dgm:spPr>
        <a:blipFill rotWithShape="1">
          <a:blip xmlns:r="http://schemas.openxmlformats.org/officeDocument/2006/relationships" r:embed="rId3"/>
          <a:stretch>
            <a:fillRect/>
          </a:stretch>
        </a:blipFill>
      </dgm:spPr>
    </dgm:pt>
    <dgm:pt modelId="{B8CBA8C9-E4B3-4834-9713-1DA7D3C34859}" type="pres">
      <dgm:prSet presAssocID="{2461BF51-55C2-4011-A6E6-ABF2E0757411}" presName="text" presStyleLbl="node1" presStyleIdx="3" presStyleCnt="4">
        <dgm:presLayoutVars>
          <dgm:bulletEnabled val="1"/>
        </dgm:presLayoutVars>
      </dgm:prSet>
      <dgm:spPr/>
      <dgm:t>
        <a:bodyPr/>
        <a:lstStyle/>
        <a:p>
          <a:endParaRPr lang="zh-CN" altLang="en-US"/>
        </a:p>
      </dgm:t>
    </dgm:pt>
  </dgm:ptLst>
  <dgm:cxnLst>
    <dgm:cxn modelId="{52D27968-E87E-4359-931B-3DE07A865D18}" type="presOf" srcId="{796B86D2-CAF2-4EA7-97E8-3D596D58D3B5}" destId="{C8B834C8-0A26-4FA7-95B3-28FDA8FEFCA8}" srcOrd="1" destOrd="0" presId="urn:microsoft.com/office/officeart/2005/8/layout/vList4#1"/>
    <dgm:cxn modelId="{E0F0C00F-261E-434F-8FD3-3E5BAC0FD110}" srcId="{651D0FDF-78AD-430D-8693-783D6BC7501B}" destId="{410C7628-448F-43A0-80A9-BFC8F9BCB049}" srcOrd="2" destOrd="0" parTransId="{D0E01202-8792-4141-87FB-57B9DD1513E6}" sibTransId="{384BEE34-A9DF-4898-B01E-4156C35496F7}"/>
    <dgm:cxn modelId="{BA382204-5BAD-4BB0-A566-D2D9D166AA52}" srcId="{651D0FDF-78AD-430D-8693-783D6BC7501B}" destId="{2461BF51-55C2-4011-A6E6-ABF2E0757411}" srcOrd="3" destOrd="0" parTransId="{7DDD1A71-B6CD-405F-A0E4-90ECF3E11E82}" sibTransId="{3B8AB476-9919-4042-9B77-7DFF5669D19D}"/>
    <dgm:cxn modelId="{D1AB611C-D571-4030-8E33-B54CB0EE9E82}" type="presOf" srcId="{CFBF766D-7E7F-4277-B22F-90A463215569}" destId="{9FA0F9B4-1C5D-4B7E-9FD9-A7225CF06473}" srcOrd="0" destOrd="0" presId="urn:microsoft.com/office/officeart/2005/8/layout/vList4#1"/>
    <dgm:cxn modelId="{B9569B5A-18D6-4CDA-9607-873AF2C4E816}" type="presOf" srcId="{796B86D2-CAF2-4EA7-97E8-3D596D58D3B5}" destId="{E8871A22-01C2-4E37-B383-EE408A12BAF7}" srcOrd="0" destOrd="0" presId="urn:microsoft.com/office/officeart/2005/8/layout/vList4#1"/>
    <dgm:cxn modelId="{668D8746-0CB2-486B-AEF4-169D2169A162}" srcId="{651D0FDF-78AD-430D-8693-783D6BC7501B}" destId="{796B86D2-CAF2-4EA7-97E8-3D596D58D3B5}" srcOrd="1" destOrd="0" parTransId="{22C88667-5CE4-4C39-ACF8-143C8C776151}" sibTransId="{BF4C60CC-DB96-41E0-8693-25637A5E1A93}"/>
    <dgm:cxn modelId="{1FC60B66-0138-4BE2-9A0B-899524664FDF}" type="presOf" srcId="{2461BF51-55C2-4011-A6E6-ABF2E0757411}" destId="{4BBDA72E-88A3-4ED6-B92B-6BFB7CEBEA6B}" srcOrd="0" destOrd="0" presId="urn:microsoft.com/office/officeart/2005/8/layout/vList4#1"/>
    <dgm:cxn modelId="{ABB3A28B-5290-4EF0-8811-CDE19FD4FF04}" type="presOf" srcId="{2461BF51-55C2-4011-A6E6-ABF2E0757411}" destId="{B8CBA8C9-E4B3-4834-9713-1DA7D3C34859}" srcOrd="1" destOrd="0" presId="urn:microsoft.com/office/officeart/2005/8/layout/vList4#1"/>
    <dgm:cxn modelId="{5549806C-60FE-4C32-BF8C-184053557316}" type="presOf" srcId="{651D0FDF-78AD-430D-8693-783D6BC7501B}" destId="{E8FA250D-2481-4467-B9EF-55FBF13323F0}" srcOrd="0" destOrd="0" presId="urn:microsoft.com/office/officeart/2005/8/layout/vList4#1"/>
    <dgm:cxn modelId="{8D3873B1-81F0-4FA4-9E80-65741F43BB47}" type="presOf" srcId="{410C7628-448F-43A0-80A9-BFC8F9BCB049}" destId="{5FF2B5BA-43B0-404D-8897-1B93900EEB06}" srcOrd="0" destOrd="0" presId="urn:microsoft.com/office/officeart/2005/8/layout/vList4#1"/>
    <dgm:cxn modelId="{7F6F6098-A7AC-48BD-BD11-B0E4BCCFEAC0}" type="presOf" srcId="{CFBF766D-7E7F-4277-B22F-90A463215569}" destId="{A1D32ACC-271A-48CB-A697-2BA2817A1D83}" srcOrd="1" destOrd="0" presId="urn:microsoft.com/office/officeart/2005/8/layout/vList4#1"/>
    <dgm:cxn modelId="{EC2E2964-0008-4218-B7B8-D2B6C0E18D2E}" type="presOf" srcId="{410C7628-448F-43A0-80A9-BFC8F9BCB049}" destId="{CDCD0B94-02E3-4F2F-AFF0-72CDA1F8F4C7}" srcOrd="1" destOrd="0" presId="urn:microsoft.com/office/officeart/2005/8/layout/vList4#1"/>
    <dgm:cxn modelId="{2C999CB3-04C3-42B6-8B90-519C0BFA6AA0}" srcId="{651D0FDF-78AD-430D-8693-783D6BC7501B}" destId="{CFBF766D-7E7F-4277-B22F-90A463215569}" srcOrd="0" destOrd="0" parTransId="{D9EEE0D9-82A3-45E5-BE3E-9F8646402B79}" sibTransId="{1EB3CB7F-FB77-4DAE-8053-7AB2CEE25C74}"/>
    <dgm:cxn modelId="{420E4CBB-2F10-4DD5-86ED-C6E87C971726}" type="presParOf" srcId="{E8FA250D-2481-4467-B9EF-55FBF13323F0}" destId="{CE45875E-2BCD-4EF3-AA97-C2412319EDAC}" srcOrd="0" destOrd="0" presId="urn:microsoft.com/office/officeart/2005/8/layout/vList4#1"/>
    <dgm:cxn modelId="{C0316E96-D1B4-4419-85CB-0435921139D6}" type="presParOf" srcId="{CE45875E-2BCD-4EF3-AA97-C2412319EDAC}" destId="{9FA0F9B4-1C5D-4B7E-9FD9-A7225CF06473}" srcOrd="0" destOrd="0" presId="urn:microsoft.com/office/officeart/2005/8/layout/vList4#1"/>
    <dgm:cxn modelId="{C8D263C2-589F-400D-94D6-FB397B201935}" type="presParOf" srcId="{CE45875E-2BCD-4EF3-AA97-C2412319EDAC}" destId="{10331582-AD3C-4248-AC09-80193301DADC}" srcOrd="1" destOrd="0" presId="urn:microsoft.com/office/officeart/2005/8/layout/vList4#1"/>
    <dgm:cxn modelId="{B84B97E4-FF42-4BE5-81D6-6BE4D752F5B8}" type="presParOf" srcId="{CE45875E-2BCD-4EF3-AA97-C2412319EDAC}" destId="{A1D32ACC-271A-48CB-A697-2BA2817A1D83}" srcOrd="2" destOrd="0" presId="urn:microsoft.com/office/officeart/2005/8/layout/vList4#1"/>
    <dgm:cxn modelId="{2D72A3F6-D937-47AE-A755-5BE1B1346BD6}" type="presParOf" srcId="{E8FA250D-2481-4467-B9EF-55FBF13323F0}" destId="{225C54E2-56CE-4B02-AE03-BD2BA5B6CB36}" srcOrd="1" destOrd="0" presId="urn:microsoft.com/office/officeart/2005/8/layout/vList4#1"/>
    <dgm:cxn modelId="{882EAC89-E52D-41C9-856B-00358C76FF09}" type="presParOf" srcId="{E8FA250D-2481-4467-B9EF-55FBF13323F0}" destId="{F476BDA6-913B-44B2-97E4-B7CBA85C708C}" srcOrd="2" destOrd="0" presId="urn:microsoft.com/office/officeart/2005/8/layout/vList4#1"/>
    <dgm:cxn modelId="{61292021-4251-452D-A31A-BC93556D74B9}" type="presParOf" srcId="{F476BDA6-913B-44B2-97E4-B7CBA85C708C}" destId="{E8871A22-01C2-4E37-B383-EE408A12BAF7}" srcOrd="0" destOrd="0" presId="urn:microsoft.com/office/officeart/2005/8/layout/vList4#1"/>
    <dgm:cxn modelId="{069CDF74-89CB-49EE-BAC5-B270D8CFBF9D}" type="presParOf" srcId="{F476BDA6-913B-44B2-97E4-B7CBA85C708C}" destId="{91ECCC7E-CF10-4936-9CFE-6F4DBACD0978}" srcOrd="1" destOrd="0" presId="urn:microsoft.com/office/officeart/2005/8/layout/vList4#1"/>
    <dgm:cxn modelId="{35123674-B462-49EC-B151-E47C57AE7514}" type="presParOf" srcId="{F476BDA6-913B-44B2-97E4-B7CBA85C708C}" destId="{C8B834C8-0A26-4FA7-95B3-28FDA8FEFCA8}" srcOrd="2" destOrd="0" presId="urn:microsoft.com/office/officeart/2005/8/layout/vList4#1"/>
    <dgm:cxn modelId="{432D1737-CBFA-441C-966C-BB50AB81513A}" type="presParOf" srcId="{E8FA250D-2481-4467-B9EF-55FBF13323F0}" destId="{61C2B887-6106-45B9-909A-2355111DC9E9}" srcOrd="3" destOrd="0" presId="urn:microsoft.com/office/officeart/2005/8/layout/vList4#1"/>
    <dgm:cxn modelId="{A3683605-A731-48CE-8A0C-F01EA99DB215}" type="presParOf" srcId="{E8FA250D-2481-4467-B9EF-55FBF13323F0}" destId="{6A4BCF74-0292-406A-9EF1-D42388E9D048}" srcOrd="4" destOrd="0" presId="urn:microsoft.com/office/officeart/2005/8/layout/vList4#1"/>
    <dgm:cxn modelId="{E5B502A2-0245-4585-BD7D-97A3A57D79BE}" type="presParOf" srcId="{6A4BCF74-0292-406A-9EF1-D42388E9D048}" destId="{5FF2B5BA-43B0-404D-8897-1B93900EEB06}" srcOrd="0" destOrd="0" presId="urn:microsoft.com/office/officeart/2005/8/layout/vList4#1"/>
    <dgm:cxn modelId="{412B3925-D2AE-4258-A73C-D1D9A6AC061B}" type="presParOf" srcId="{6A4BCF74-0292-406A-9EF1-D42388E9D048}" destId="{F9E2ED45-03F5-42BA-B0AC-BCD7808A47D2}" srcOrd="1" destOrd="0" presId="urn:microsoft.com/office/officeart/2005/8/layout/vList4#1"/>
    <dgm:cxn modelId="{9B1200B2-2682-4526-AAE4-CC873C530CD5}" type="presParOf" srcId="{6A4BCF74-0292-406A-9EF1-D42388E9D048}" destId="{CDCD0B94-02E3-4F2F-AFF0-72CDA1F8F4C7}" srcOrd="2" destOrd="0" presId="urn:microsoft.com/office/officeart/2005/8/layout/vList4#1"/>
    <dgm:cxn modelId="{D4AEDD5F-DEBC-4D41-8F60-D6CCE3E4D23A}" type="presParOf" srcId="{E8FA250D-2481-4467-B9EF-55FBF13323F0}" destId="{E71E57FC-A398-477E-B6D2-EBFF6A41F12B}" srcOrd="5" destOrd="0" presId="urn:microsoft.com/office/officeart/2005/8/layout/vList4#1"/>
    <dgm:cxn modelId="{1E9210BD-2D78-4465-BD56-C3B14829252D}" type="presParOf" srcId="{E8FA250D-2481-4467-B9EF-55FBF13323F0}" destId="{F1888BA0-1DAA-4086-B96E-94AF0D1AF142}" srcOrd="6" destOrd="0" presId="urn:microsoft.com/office/officeart/2005/8/layout/vList4#1"/>
    <dgm:cxn modelId="{12BC38A5-7FA2-4DDD-8E44-77B270C0AE73}" type="presParOf" srcId="{F1888BA0-1DAA-4086-B96E-94AF0D1AF142}" destId="{4BBDA72E-88A3-4ED6-B92B-6BFB7CEBEA6B}" srcOrd="0" destOrd="0" presId="urn:microsoft.com/office/officeart/2005/8/layout/vList4#1"/>
    <dgm:cxn modelId="{BF28F414-9F15-40A7-86B3-EDC79FC251C7}" type="presParOf" srcId="{F1888BA0-1DAA-4086-B96E-94AF0D1AF142}" destId="{81BC4F5E-199C-4DA5-897B-831018FB8286}" srcOrd="1" destOrd="0" presId="urn:microsoft.com/office/officeart/2005/8/layout/vList4#1"/>
    <dgm:cxn modelId="{0C3B7145-6B1E-4CCC-9ED3-C219BC2202A2}" type="presParOf" srcId="{F1888BA0-1DAA-4086-B96E-94AF0D1AF142}" destId="{B8CBA8C9-E4B3-4834-9713-1DA7D3C34859}"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DBAB1D5-FC65-4269-9F28-2700A68B8904}" type="doc">
      <dgm:prSet loTypeId="urn:microsoft.com/office/officeart/2005/8/layout/list1" loCatId="list" qsTypeId="urn:microsoft.com/office/officeart/2005/8/quickstyle/simple4" qsCatId="simple" csTypeId="urn:microsoft.com/office/officeart/2005/8/colors/colorful5" csCatId="colorful" phldr="1"/>
      <dgm:spPr/>
      <dgm:t>
        <a:bodyPr/>
        <a:lstStyle/>
        <a:p>
          <a:endParaRPr lang="zh-CN" altLang="en-US"/>
        </a:p>
      </dgm:t>
    </dgm:pt>
    <dgm:pt modelId="{86B8FD46-D5A1-4B5F-9FFE-6074A7B3734F}">
      <dgm:prSet phldrT="[文本]" custT="1"/>
      <dgm:spPr/>
      <dgm:t>
        <a:bodyPr/>
        <a:lstStyle/>
        <a:p>
          <a:r>
            <a:rPr lang="zh-CN" altLang="en-US" sz="1800" b="1" smtClean="0">
              <a:effectLst>
                <a:outerShdw blurRad="38100" dist="38100" dir="2700000" algn="tl">
                  <a:srgbClr val="000000">
                    <a:alpha val="43137"/>
                  </a:srgbClr>
                </a:outerShdw>
              </a:effectLst>
            </a:rPr>
            <a:t>分层压实法</a:t>
          </a:r>
          <a:endParaRPr lang="zh-CN" altLang="en-US" sz="1800" b="1" dirty="0">
            <a:effectLst>
              <a:outerShdw blurRad="38100" dist="38100" dir="2700000" algn="tl">
                <a:srgbClr val="000000">
                  <a:alpha val="43137"/>
                </a:srgbClr>
              </a:outerShdw>
            </a:effectLst>
          </a:endParaRPr>
        </a:p>
      </dgm:t>
    </dgm:pt>
    <dgm:pt modelId="{CC41D517-3621-46C7-A20C-CFA7337F597F}" type="parTrans" cxnId="{6A764489-F27B-45CF-BA7F-9FD72AD8AFBD}">
      <dgm:prSet/>
      <dgm:spPr/>
      <dgm:t>
        <a:bodyPr/>
        <a:lstStyle/>
        <a:p>
          <a:endParaRPr lang="zh-CN" altLang="en-US"/>
        </a:p>
      </dgm:t>
    </dgm:pt>
    <dgm:pt modelId="{0F257715-C91F-4C21-9F51-0FB14D7701B9}" type="sibTrans" cxnId="{6A764489-F27B-45CF-BA7F-9FD72AD8AFBD}">
      <dgm:prSet/>
      <dgm:spPr/>
      <dgm:t>
        <a:bodyPr/>
        <a:lstStyle/>
        <a:p>
          <a:endParaRPr lang="zh-CN" altLang="en-US"/>
        </a:p>
      </dgm:t>
    </dgm:pt>
    <dgm:pt modelId="{C23899B9-EB10-47D7-8780-EC75D35606AB}">
      <dgm:prSet phldrT="[文本]"/>
      <dgm:spPr/>
      <dgm:t>
        <a:bodyPr/>
        <a:lstStyle/>
        <a:p>
          <a:r>
            <a:rPr lang="zh-CN" altLang="en-US" dirty="0" smtClean="0"/>
            <a:t>自下而上水平分层，逐层填筑压实</a:t>
          </a:r>
          <a:endParaRPr lang="zh-CN" altLang="en-US" dirty="0"/>
        </a:p>
      </dgm:t>
    </dgm:pt>
    <dgm:pt modelId="{2D1E098F-BB30-4242-B585-5117191F8A9C}" type="parTrans" cxnId="{9BF02B43-565D-4B1D-816C-429DC408F1C5}">
      <dgm:prSet/>
      <dgm:spPr/>
      <dgm:t>
        <a:bodyPr/>
        <a:lstStyle/>
        <a:p>
          <a:endParaRPr lang="zh-CN" altLang="en-US"/>
        </a:p>
      </dgm:t>
    </dgm:pt>
    <dgm:pt modelId="{D88011A6-C68E-4B0B-9C08-6F708549B1C8}" type="sibTrans" cxnId="{9BF02B43-565D-4B1D-816C-429DC408F1C5}">
      <dgm:prSet/>
      <dgm:spPr/>
      <dgm:t>
        <a:bodyPr/>
        <a:lstStyle/>
        <a:p>
          <a:endParaRPr lang="zh-CN" altLang="en-US"/>
        </a:p>
      </dgm:t>
    </dgm:pt>
    <dgm:pt modelId="{4EA19BE1-90BA-4943-8468-62DEDB6220F0}">
      <dgm:prSet phldrT="[文本]" custT="1"/>
      <dgm:spPr/>
      <dgm:t>
        <a:bodyPr/>
        <a:lstStyle/>
        <a:p>
          <a:r>
            <a:rPr lang="zh-CN" altLang="en-US" sz="1800" b="1" dirty="0" smtClean="0">
              <a:effectLst>
                <a:outerShdw blurRad="38100" dist="38100" dir="2700000" algn="tl">
                  <a:srgbClr val="000000">
                    <a:alpha val="43137"/>
                  </a:srgbClr>
                </a:outerShdw>
              </a:effectLst>
            </a:rPr>
            <a:t>竖向填筑法</a:t>
          </a:r>
          <a:endParaRPr lang="zh-CN" altLang="en-US" sz="1800" b="1" dirty="0">
            <a:effectLst>
              <a:outerShdw blurRad="38100" dist="38100" dir="2700000" algn="tl">
                <a:srgbClr val="000000">
                  <a:alpha val="43137"/>
                </a:srgbClr>
              </a:outerShdw>
            </a:effectLst>
          </a:endParaRPr>
        </a:p>
      </dgm:t>
    </dgm:pt>
    <dgm:pt modelId="{A6D8CC36-0DC4-4594-B604-B7B11900C9AA}" type="parTrans" cxnId="{D13DBEE5-EE50-4D15-97D4-59F3C392CF38}">
      <dgm:prSet/>
      <dgm:spPr/>
      <dgm:t>
        <a:bodyPr/>
        <a:lstStyle/>
        <a:p>
          <a:endParaRPr lang="zh-CN" altLang="en-US"/>
        </a:p>
      </dgm:t>
    </dgm:pt>
    <dgm:pt modelId="{AE80EBEB-DFD5-4B80-9B7A-55D503EB1639}" type="sibTrans" cxnId="{D13DBEE5-EE50-4D15-97D4-59F3C392CF38}">
      <dgm:prSet/>
      <dgm:spPr/>
      <dgm:t>
        <a:bodyPr/>
        <a:lstStyle/>
        <a:p>
          <a:endParaRPr lang="zh-CN" altLang="en-US"/>
        </a:p>
      </dgm:t>
    </dgm:pt>
    <dgm:pt modelId="{D09FE4BD-8923-4064-80B1-AABEDF3118D1}">
      <dgm:prSet phldrT="[文本]"/>
      <dgm:spPr/>
      <dgm:t>
        <a:bodyPr/>
        <a:lstStyle/>
        <a:p>
          <a:r>
            <a:rPr lang="zh-CN" altLang="en-US" dirty="0" smtClean="0"/>
            <a:t>以路基一端按断面的部分或全部高度自上往下倾卸石料逐步推进填筑</a:t>
          </a:r>
          <a:endParaRPr lang="zh-CN" altLang="en-US" dirty="0"/>
        </a:p>
      </dgm:t>
    </dgm:pt>
    <dgm:pt modelId="{1CC34722-3C09-4F4D-8CF2-B7CB8BD0D428}" type="parTrans" cxnId="{092B6E7D-E916-4D76-9CF3-064C03C2D4A4}">
      <dgm:prSet/>
      <dgm:spPr/>
      <dgm:t>
        <a:bodyPr/>
        <a:lstStyle/>
        <a:p>
          <a:endParaRPr lang="zh-CN" altLang="en-US"/>
        </a:p>
      </dgm:t>
    </dgm:pt>
    <dgm:pt modelId="{A64AFD49-39F7-4D78-9E42-D4531063F5F7}" type="sibTrans" cxnId="{092B6E7D-E916-4D76-9CF3-064C03C2D4A4}">
      <dgm:prSet/>
      <dgm:spPr/>
      <dgm:t>
        <a:bodyPr/>
        <a:lstStyle/>
        <a:p>
          <a:endParaRPr lang="zh-CN" altLang="en-US"/>
        </a:p>
      </dgm:t>
    </dgm:pt>
    <dgm:pt modelId="{E71604FC-2E83-470A-9C04-1115C05E43E1}">
      <dgm:prSet phldrT="[文本]" custT="1"/>
      <dgm:spPr/>
      <dgm:t>
        <a:bodyPr/>
        <a:lstStyle/>
        <a:p>
          <a:r>
            <a:rPr lang="zh-CN" altLang="en-US" sz="1800" b="1" dirty="0" smtClean="0">
              <a:effectLst>
                <a:outerShdw blurRad="38100" dist="38100" dir="2700000" algn="tl">
                  <a:srgbClr val="000000">
                    <a:alpha val="43137"/>
                  </a:srgbClr>
                </a:outerShdw>
              </a:effectLst>
            </a:rPr>
            <a:t>冲击压实法</a:t>
          </a:r>
          <a:endParaRPr lang="zh-CN" altLang="en-US" sz="1800" b="1" dirty="0">
            <a:effectLst>
              <a:outerShdw blurRad="38100" dist="38100" dir="2700000" algn="tl">
                <a:srgbClr val="000000">
                  <a:alpha val="43137"/>
                </a:srgbClr>
              </a:outerShdw>
            </a:effectLst>
          </a:endParaRPr>
        </a:p>
      </dgm:t>
    </dgm:pt>
    <dgm:pt modelId="{021C4C4C-29E2-4FFE-8CED-BA6F25483D19}" type="sibTrans" cxnId="{5C26AA7F-D94F-4F71-86ED-8E687E5B3963}">
      <dgm:prSet/>
      <dgm:spPr/>
      <dgm:t>
        <a:bodyPr/>
        <a:lstStyle/>
        <a:p>
          <a:endParaRPr lang="zh-CN" altLang="en-US"/>
        </a:p>
      </dgm:t>
    </dgm:pt>
    <dgm:pt modelId="{A2559452-9091-4254-AF4D-A9EEDBF5807D}" type="parTrans" cxnId="{5C26AA7F-D94F-4F71-86ED-8E687E5B3963}">
      <dgm:prSet/>
      <dgm:spPr/>
      <dgm:t>
        <a:bodyPr/>
        <a:lstStyle/>
        <a:p>
          <a:endParaRPr lang="zh-CN" altLang="en-US"/>
        </a:p>
      </dgm:t>
    </dgm:pt>
    <dgm:pt modelId="{EB0A579B-0A45-4217-830A-162FC9E1FB1D}">
      <dgm:prSet phldrT="[文本]" custT="1"/>
      <dgm:spPr/>
      <dgm:t>
        <a:bodyPr/>
        <a:lstStyle/>
        <a:p>
          <a:r>
            <a:rPr lang="zh-CN" altLang="en-US" sz="1800" b="1" dirty="0" smtClean="0">
              <a:effectLst>
                <a:outerShdw blurRad="38100" dist="38100" dir="2700000" algn="tl">
                  <a:srgbClr val="000000">
                    <a:alpha val="43137"/>
                  </a:srgbClr>
                </a:outerShdw>
              </a:effectLst>
            </a:rPr>
            <a:t>强力夯实法</a:t>
          </a:r>
          <a:endParaRPr lang="zh-CN" altLang="en-US" sz="1800" b="1" dirty="0">
            <a:effectLst>
              <a:outerShdw blurRad="38100" dist="38100" dir="2700000" algn="tl">
                <a:srgbClr val="000000">
                  <a:alpha val="43137"/>
                </a:srgbClr>
              </a:outerShdw>
            </a:effectLst>
          </a:endParaRPr>
        </a:p>
      </dgm:t>
    </dgm:pt>
    <dgm:pt modelId="{72DA5DC0-ADD2-4AFB-9844-BEA295884345}" type="parTrans" cxnId="{002B4B2F-5EFC-4E0D-8F95-9D68792FEDF0}">
      <dgm:prSet/>
      <dgm:spPr/>
      <dgm:t>
        <a:bodyPr/>
        <a:lstStyle/>
        <a:p>
          <a:endParaRPr lang="zh-CN" altLang="en-US"/>
        </a:p>
      </dgm:t>
    </dgm:pt>
    <dgm:pt modelId="{E5D4625B-4241-463E-9156-031BD53E0809}" type="sibTrans" cxnId="{002B4B2F-5EFC-4E0D-8F95-9D68792FEDF0}">
      <dgm:prSet/>
      <dgm:spPr/>
      <dgm:t>
        <a:bodyPr/>
        <a:lstStyle/>
        <a:p>
          <a:endParaRPr lang="zh-CN" altLang="en-US"/>
        </a:p>
      </dgm:t>
    </dgm:pt>
    <dgm:pt modelId="{C9C09720-8B51-4DB7-94C0-F14371F27A1C}">
      <dgm:prSet phldrT="[文本]"/>
      <dgm:spPr/>
      <dgm:t>
        <a:bodyPr/>
        <a:lstStyle/>
        <a:p>
          <a:r>
            <a:rPr lang="zh-CN" altLang="en-US" dirty="0" smtClean="0"/>
            <a:t>利用冲击压实机的冲击碾周期性大振幅低频率对路基压实</a:t>
          </a:r>
          <a:endParaRPr lang="zh-CN" altLang="en-US" dirty="0"/>
        </a:p>
      </dgm:t>
    </dgm:pt>
    <dgm:pt modelId="{7B138033-2079-4B1D-8289-9E7B86E01C75}" type="parTrans" cxnId="{F335A807-1D14-49F0-867C-3047A0DB25DF}">
      <dgm:prSet/>
      <dgm:spPr/>
      <dgm:t>
        <a:bodyPr/>
        <a:lstStyle/>
        <a:p>
          <a:endParaRPr lang="zh-CN" altLang="en-US"/>
        </a:p>
      </dgm:t>
    </dgm:pt>
    <dgm:pt modelId="{D4A4F7B3-21AF-4C65-AD11-7A451C4A6580}" type="sibTrans" cxnId="{F335A807-1D14-49F0-867C-3047A0DB25DF}">
      <dgm:prSet/>
      <dgm:spPr/>
      <dgm:t>
        <a:bodyPr/>
        <a:lstStyle/>
        <a:p>
          <a:endParaRPr lang="zh-CN" altLang="en-US"/>
        </a:p>
      </dgm:t>
    </dgm:pt>
    <dgm:pt modelId="{7ACC0E5A-D879-48DF-A05F-A464520FC19F}">
      <dgm:prSet phldrT="[文本]"/>
      <dgm:spPr/>
      <dgm:t>
        <a:bodyPr/>
        <a:lstStyle/>
        <a:p>
          <a:r>
            <a:rPr lang="zh-CN" altLang="en-US" dirty="0" smtClean="0"/>
            <a:t>用起重机吊起夯锤从高处自由落下，利用强大的动力冲击迫使岩土颗粒位移</a:t>
          </a:r>
          <a:endParaRPr lang="zh-CN" altLang="en-US" dirty="0"/>
        </a:p>
      </dgm:t>
    </dgm:pt>
    <dgm:pt modelId="{7DD2BEBB-BA85-47FC-B901-8DEE714A6C1E}" type="parTrans" cxnId="{388677FA-4E84-46B7-9A63-FFBA53FFEA5C}">
      <dgm:prSet/>
      <dgm:spPr/>
      <dgm:t>
        <a:bodyPr/>
        <a:lstStyle/>
        <a:p>
          <a:endParaRPr lang="zh-CN" altLang="en-US"/>
        </a:p>
      </dgm:t>
    </dgm:pt>
    <dgm:pt modelId="{9FA78A7F-5C33-4693-9D65-1CD14BE79976}" type="sibTrans" cxnId="{388677FA-4E84-46B7-9A63-FFBA53FFEA5C}">
      <dgm:prSet/>
      <dgm:spPr/>
      <dgm:t>
        <a:bodyPr/>
        <a:lstStyle/>
        <a:p>
          <a:endParaRPr lang="zh-CN" altLang="en-US"/>
        </a:p>
      </dgm:t>
    </dgm:pt>
    <dgm:pt modelId="{44ADEC4B-2E39-4881-BCB3-FD67FAD588E4}" type="pres">
      <dgm:prSet presAssocID="{CDBAB1D5-FC65-4269-9F28-2700A68B8904}" presName="linear" presStyleCnt="0">
        <dgm:presLayoutVars>
          <dgm:dir/>
          <dgm:animLvl val="lvl"/>
          <dgm:resizeHandles val="exact"/>
        </dgm:presLayoutVars>
      </dgm:prSet>
      <dgm:spPr/>
      <dgm:t>
        <a:bodyPr/>
        <a:lstStyle/>
        <a:p>
          <a:endParaRPr lang="zh-CN" altLang="en-US"/>
        </a:p>
      </dgm:t>
    </dgm:pt>
    <dgm:pt modelId="{6F518902-9A65-4E89-A6F2-2FA523C5F274}" type="pres">
      <dgm:prSet presAssocID="{86B8FD46-D5A1-4B5F-9FFE-6074A7B3734F}" presName="parentLin" presStyleCnt="0"/>
      <dgm:spPr/>
      <dgm:t>
        <a:bodyPr/>
        <a:lstStyle/>
        <a:p>
          <a:endParaRPr lang="zh-CN" altLang="en-US"/>
        </a:p>
      </dgm:t>
    </dgm:pt>
    <dgm:pt modelId="{352934DD-28D8-4435-A764-3F792099FDF6}" type="pres">
      <dgm:prSet presAssocID="{86B8FD46-D5A1-4B5F-9FFE-6074A7B3734F}" presName="parentLeftMargin" presStyleLbl="node1" presStyleIdx="0" presStyleCnt="4"/>
      <dgm:spPr/>
      <dgm:t>
        <a:bodyPr/>
        <a:lstStyle/>
        <a:p>
          <a:endParaRPr lang="zh-CN" altLang="en-US"/>
        </a:p>
      </dgm:t>
    </dgm:pt>
    <dgm:pt modelId="{8F7217F9-12F5-401C-9321-DEC8012E4266}" type="pres">
      <dgm:prSet presAssocID="{86B8FD46-D5A1-4B5F-9FFE-6074A7B3734F}" presName="parentText" presStyleLbl="node1" presStyleIdx="0" presStyleCnt="4">
        <dgm:presLayoutVars>
          <dgm:chMax val="0"/>
          <dgm:bulletEnabled val="1"/>
        </dgm:presLayoutVars>
      </dgm:prSet>
      <dgm:spPr/>
      <dgm:t>
        <a:bodyPr/>
        <a:lstStyle/>
        <a:p>
          <a:endParaRPr lang="zh-CN" altLang="en-US"/>
        </a:p>
      </dgm:t>
    </dgm:pt>
    <dgm:pt modelId="{06BC55DF-1F18-4A02-8F54-4E71A0CF6E0C}" type="pres">
      <dgm:prSet presAssocID="{86B8FD46-D5A1-4B5F-9FFE-6074A7B3734F}" presName="negativeSpace" presStyleCnt="0"/>
      <dgm:spPr/>
      <dgm:t>
        <a:bodyPr/>
        <a:lstStyle/>
        <a:p>
          <a:endParaRPr lang="zh-CN" altLang="en-US"/>
        </a:p>
      </dgm:t>
    </dgm:pt>
    <dgm:pt modelId="{6F8F8120-EFC8-4145-A073-EA4A2380FC63}" type="pres">
      <dgm:prSet presAssocID="{86B8FD46-D5A1-4B5F-9FFE-6074A7B3734F}" presName="childText" presStyleLbl="conFgAcc1" presStyleIdx="0" presStyleCnt="4">
        <dgm:presLayoutVars>
          <dgm:bulletEnabled val="1"/>
        </dgm:presLayoutVars>
      </dgm:prSet>
      <dgm:spPr/>
      <dgm:t>
        <a:bodyPr/>
        <a:lstStyle/>
        <a:p>
          <a:endParaRPr lang="zh-CN" altLang="en-US"/>
        </a:p>
      </dgm:t>
    </dgm:pt>
    <dgm:pt modelId="{DB1BB5E5-01A5-4ED3-8AC3-6752EC82ED36}" type="pres">
      <dgm:prSet presAssocID="{0F257715-C91F-4C21-9F51-0FB14D7701B9}" presName="spaceBetweenRectangles" presStyleCnt="0"/>
      <dgm:spPr/>
      <dgm:t>
        <a:bodyPr/>
        <a:lstStyle/>
        <a:p>
          <a:endParaRPr lang="zh-CN" altLang="en-US"/>
        </a:p>
      </dgm:t>
    </dgm:pt>
    <dgm:pt modelId="{35AC9E5C-0C12-4E85-9CC0-E77B90C1D90D}" type="pres">
      <dgm:prSet presAssocID="{4EA19BE1-90BA-4943-8468-62DEDB6220F0}" presName="parentLin" presStyleCnt="0"/>
      <dgm:spPr/>
      <dgm:t>
        <a:bodyPr/>
        <a:lstStyle/>
        <a:p>
          <a:endParaRPr lang="zh-CN" altLang="en-US"/>
        </a:p>
      </dgm:t>
    </dgm:pt>
    <dgm:pt modelId="{E6593355-BE72-416C-A4D0-07A3A36463DF}" type="pres">
      <dgm:prSet presAssocID="{4EA19BE1-90BA-4943-8468-62DEDB6220F0}" presName="parentLeftMargin" presStyleLbl="node1" presStyleIdx="0" presStyleCnt="4"/>
      <dgm:spPr/>
      <dgm:t>
        <a:bodyPr/>
        <a:lstStyle/>
        <a:p>
          <a:endParaRPr lang="zh-CN" altLang="en-US"/>
        </a:p>
      </dgm:t>
    </dgm:pt>
    <dgm:pt modelId="{A6FD258F-6251-49BA-8809-5DBEF1360B0C}" type="pres">
      <dgm:prSet presAssocID="{4EA19BE1-90BA-4943-8468-62DEDB6220F0}" presName="parentText" presStyleLbl="node1" presStyleIdx="1" presStyleCnt="4">
        <dgm:presLayoutVars>
          <dgm:chMax val="0"/>
          <dgm:bulletEnabled val="1"/>
        </dgm:presLayoutVars>
      </dgm:prSet>
      <dgm:spPr/>
      <dgm:t>
        <a:bodyPr/>
        <a:lstStyle/>
        <a:p>
          <a:endParaRPr lang="zh-CN" altLang="en-US"/>
        </a:p>
      </dgm:t>
    </dgm:pt>
    <dgm:pt modelId="{50C5387B-6BC8-43A4-B310-829981903ABB}" type="pres">
      <dgm:prSet presAssocID="{4EA19BE1-90BA-4943-8468-62DEDB6220F0}" presName="negativeSpace" presStyleCnt="0"/>
      <dgm:spPr/>
      <dgm:t>
        <a:bodyPr/>
        <a:lstStyle/>
        <a:p>
          <a:endParaRPr lang="zh-CN" altLang="en-US"/>
        </a:p>
      </dgm:t>
    </dgm:pt>
    <dgm:pt modelId="{AF1FBF88-0043-46E6-B08D-43B3A2B2C338}" type="pres">
      <dgm:prSet presAssocID="{4EA19BE1-90BA-4943-8468-62DEDB6220F0}" presName="childText" presStyleLbl="conFgAcc1" presStyleIdx="1" presStyleCnt="4">
        <dgm:presLayoutVars>
          <dgm:bulletEnabled val="1"/>
        </dgm:presLayoutVars>
      </dgm:prSet>
      <dgm:spPr/>
      <dgm:t>
        <a:bodyPr/>
        <a:lstStyle/>
        <a:p>
          <a:endParaRPr lang="zh-CN" altLang="en-US"/>
        </a:p>
      </dgm:t>
    </dgm:pt>
    <dgm:pt modelId="{50C1AF7A-039B-426A-8BA3-72841699F424}" type="pres">
      <dgm:prSet presAssocID="{AE80EBEB-DFD5-4B80-9B7A-55D503EB1639}" presName="spaceBetweenRectangles" presStyleCnt="0"/>
      <dgm:spPr/>
      <dgm:t>
        <a:bodyPr/>
        <a:lstStyle/>
        <a:p>
          <a:endParaRPr lang="zh-CN" altLang="en-US"/>
        </a:p>
      </dgm:t>
    </dgm:pt>
    <dgm:pt modelId="{538FD0FF-78EF-415F-8EDC-CBCEDC79B036}" type="pres">
      <dgm:prSet presAssocID="{E71604FC-2E83-470A-9C04-1115C05E43E1}" presName="parentLin" presStyleCnt="0"/>
      <dgm:spPr/>
      <dgm:t>
        <a:bodyPr/>
        <a:lstStyle/>
        <a:p>
          <a:endParaRPr lang="zh-CN" altLang="en-US"/>
        </a:p>
      </dgm:t>
    </dgm:pt>
    <dgm:pt modelId="{52C522F4-3427-4339-96B7-249915309EBF}" type="pres">
      <dgm:prSet presAssocID="{E71604FC-2E83-470A-9C04-1115C05E43E1}" presName="parentLeftMargin" presStyleLbl="node1" presStyleIdx="1" presStyleCnt="4"/>
      <dgm:spPr/>
      <dgm:t>
        <a:bodyPr/>
        <a:lstStyle/>
        <a:p>
          <a:endParaRPr lang="zh-CN" altLang="en-US"/>
        </a:p>
      </dgm:t>
    </dgm:pt>
    <dgm:pt modelId="{3213BA00-8875-4380-8A44-F9ADBE3B0C7A}" type="pres">
      <dgm:prSet presAssocID="{E71604FC-2E83-470A-9C04-1115C05E43E1}" presName="parentText" presStyleLbl="node1" presStyleIdx="2" presStyleCnt="4">
        <dgm:presLayoutVars>
          <dgm:chMax val="0"/>
          <dgm:bulletEnabled val="1"/>
        </dgm:presLayoutVars>
      </dgm:prSet>
      <dgm:spPr/>
      <dgm:t>
        <a:bodyPr/>
        <a:lstStyle/>
        <a:p>
          <a:endParaRPr lang="zh-CN" altLang="en-US"/>
        </a:p>
      </dgm:t>
    </dgm:pt>
    <dgm:pt modelId="{FE0E2054-A5C0-4C34-99F5-D575720C2BD6}" type="pres">
      <dgm:prSet presAssocID="{E71604FC-2E83-470A-9C04-1115C05E43E1}" presName="negativeSpace" presStyleCnt="0"/>
      <dgm:spPr/>
      <dgm:t>
        <a:bodyPr/>
        <a:lstStyle/>
        <a:p>
          <a:endParaRPr lang="zh-CN" altLang="en-US"/>
        </a:p>
      </dgm:t>
    </dgm:pt>
    <dgm:pt modelId="{FF67581F-D465-483D-99BB-9A08077E144F}" type="pres">
      <dgm:prSet presAssocID="{E71604FC-2E83-470A-9C04-1115C05E43E1}" presName="childText" presStyleLbl="conFgAcc1" presStyleIdx="2" presStyleCnt="4">
        <dgm:presLayoutVars>
          <dgm:bulletEnabled val="1"/>
        </dgm:presLayoutVars>
      </dgm:prSet>
      <dgm:spPr/>
      <dgm:t>
        <a:bodyPr/>
        <a:lstStyle/>
        <a:p>
          <a:endParaRPr lang="zh-CN" altLang="en-US"/>
        </a:p>
      </dgm:t>
    </dgm:pt>
    <dgm:pt modelId="{846B4BB6-41FB-43BD-9C11-4706308DFC74}" type="pres">
      <dgm:prSet presAssocID="{021C4C4C-29E2-4FFE-8CED-BA6F25483D19}" presName="spaceBetweenRectangles" presStyleCnt="0"/>
      <dgm:spPr/>
      <dgm:t>
        <a:bodyPr/>
        <a:lstStyle/>
        <a:p>
          <a:endParaRPr lang="zh-CN" altLang="en-US"/>
        </a:p>
      </dgm:t>
    </dgm:pt>
    <dgm:pt modelId="{43203C9A-E5EA-4B20-AB27-E4B997BF6E60}" type="pres">
      <dgm:prSet presAssocID="{EB0A579B-0A45-4217-830A-162FC9E1FB1D}" presName="parentLin" presStyleCnt="0"/>
      <dgm:spPr/>
      <dgm:t>
        <a:bodyPr/>
        <a:lstStyle/>
        <a:p>
          <a:endParaRPr lang="zh-CN" altLang="en-US"/>
        </a:p>
      </dgm:t>
    </dgm:pt>
    <dgm:pt modelId="{33FF1A9B-A5DF-48EB-9F37-FC4014A14AEB}" type="pres">
      <dgm:prSet presAssocID="{EB0A579B-0A45-4217-830A-162FC9E1FB1D}" presName="parentLeftMargin" presStyleLbl="node1" presStyleIdx="2" presStyleCnt="4"/>
      <dgm:spPr/>
      <dgm:t>
        <a:bodyPr/>
        <a:lstStyle/>
        <a:p>
          <a:endParaRPr lang="zh-CN" altLang="en-US"/>
        </a:p>
      </dgm:t>
    </dgm:pt>
    <dgm:pt modelId="{C0E62F30-0E66-45F2-9264-4A661BB90F0C}" type="pres">
      <dgm:prSet presAssocID="{EB0A579B-0A45-4217-830A-162FC9E1FB1D}" presName="parentText" presStyleLbl="node1" presStyleIdx="3" presStyleCnt="4">
        <dgm:presLayoutVars>
          <dgm:chMax val="0"/>
          <dgm:bulletEnabled val="1"/>
        </dgm:presLayoutVars>
      </dgm:prSet>
      <dgm:spPr/>
      <dgm:t>
        <a:bodyPr/>
        <a:lstStyle/>
        <a:p>
          <a:endParaRPr lang="zh-CN" altLang="en-US"/>
        </a:p>
      </dgm:t>
    </dgm:pt>
    <dgm:pt modelId="{CB99F52E-9A0C-4C12-AE89-69DC5E92A783}" type="pres">
      <dgm:prSet presAssocID="{EB0A579B-0A45-4217-830A-162FC9E1FB1D}" presName="negativeSpace" presStyleCnt="0"/>
      <dgm:spPr/>
      <dgm:t>
        <a:bodyPr/>
        <a:lstStyle/>
        <a:p>
          <a:endParaRPr lang="zh-CN" altLang="en-US"/>
        </a:p>
      </dgm:t>
    </dgm:pt>
    <dgm:pt modelId="{BB3728DA-3079-4756-A7BA-40B0E838E241}" type="pres">
      <dgm:prSet presAssocID="{EB0A579B-0A45-4217-830A-162FC9E1FB1D}" presName="childText" presStyleLbl="conFgAcc1" presStyleIdx="3" presStyleCnt="4">
        <dgm:presLayoutVars>
          <dgm:bulletEnabled val="1"/>
        </dgm:presLayoutVars>
      </dgm:prSet>
      <dgm:spPr/>
      <dgm:t>
        <a:bodyPr/>
        <a:lstStyle/>
        <a:p>
          <a:endParaRPr lang="zh-CN" altLang="en-US"/>
        </a:p>
      </dgm:t>
    </dgm:pt>
  </dgm:ptLst>
  <dgm:cxnLst>
    <dgm:cxn modelId="{388677FA-4E84-46B7-9A63-FFBA53FFEA5C}" srcId="{EB0A579B-0A45-4217-830A-162FC9E1FB1D}" destId="{7ACC0E5A-D879-48DF-A05F-A464520FC19F}" srcOrd="0" destOrd="0" parTransId="{7DD2BEBB-BA85-47FC-B901-8DEE714A6C1E}" sibTransId="{9FA78A7F-5C33-4693-9D65-1CD14BE79976}"/>
    <dgm:cxn modelId="{8BDEFE9F-1660-4A4A-9FF0-64ACFF3FED84}" type="presOf" srcId="{4EA19BE1-90BA-4943-8468-62DEDB6220F0}" destId="{E6593355-BE72-416C-A4D0-07A3A36463DF}" srcOrd="0" destOrd="0" presId="urn:microsoft.com/office/officeart/2005/8/layout/list1"/>
    <dgm:cxn modelId="{43257B59-55CA-4F85-BC5A-0873814C8D38}" type="presOf" srcId="{7ACC0E5A-D879-48DF-A05F-A464520FC19F}" destId="{BB3728DA-3079-4756-A7BA-40B0E838E241}" srcOrd="0" destOrd="0" presId="urn:microsoft.com/office/officeart/2005/8/layout/list1"/>
    <dgm:cxn modelId="{66DAF1FF-5E49-4226-A002-12CC2CF9C071}" type="presOf" srcId="{EB0A579B-0A45-4217-830A-162FC9E1FB1D}" destId="{C0E62F30-0E66-45F2-9264-4A661BB90F0C}" srcOrd="1" destOrd="0" presId="urn:microsoft.com/office/officeart/2005/8/layout/list1"/>
    <dgm:cxn modelId="{505307D8-CC10-46C0-892E-3C97D5EF66E9}" type="presOf" srcId="{C9C09720-8B51-4DB7-94C0-F14371F27A1C}" destId="{FF67581F-D465-483D-99BB-9A08077E144F}" srcOrd="0" destOrd="0" presId="urn:microsoft.com/office/officeart/2005/8/layout/list1"/>
    <dgm:cxn modelId="{D75CED94-0138-48BF-AEE9-B30EFC770CD7}" type="presOf" srcId="{D09FE4BD-8923-4064-80B1-AABEDF3118D1}" destId="{AF1FBF88-0043-46E6-B08D-43B3A2B2C338}" srcOrd="0" destOrd="0" presId="urn:microsoft.com/office/officeart/2005/8/layout/list1"/>
    <dgm:cxn modelId="{2812DF38-5C29-4E44-8CEE-6922DB9CF012}" type="presOf" srcId="{86B8FD46-D5A1-4B5F-9FFE-6074A7B3734F}" destId="{8F7217F9-12F5-401C-9321-DEC8012E4266}" srcOrd="1" destOrd="0" presId="urn:microsoft.com/office/officeart/2005/8/layout/list1"/>
    <dgm:cxn modelId="{A0A7B855-AD2E-4319-BB6F-152F7D8D88B8}" type="presOf" srcId="{4EA19BE1-90BA-4943-8468-62DEDB6220F0}" destId="{A6FD258F-6251-49BA-8809-5DBEF1360B0C}" srcOrd="1" destOrd="0" presId="urn:microsoft.com/office/officeart/2005/8/layout/list1"/>
    <dgm:cxn modelId="{5C26AA7F-D94F-4F71-86ED-8E687E5B3963}" srcId="{CDBAB1D5-FC65-4269-9F28-2700A68B8904}" destId="{E71604FC-2E83-470A-9C04-1115C05E43E1}" srcOrd="2" destOrd="0" parTransId="{A2559452-9091-4254-AF4D-A9EEDBF5807D}" sibTransId="{021C4C4C-29E2-4FFE-8CED-BA6F25483D19}"/>
    <dgm:cxn modelId="{092B6E7D-E916-4D76-9CF3-064C03C2D4A4}" srcId="{4EA19BE1-90BA-4943-8468-62DEDB6220F0}" destId="{D09FE4BD-8923-4064-80B1-AABEDF3118D1}" srcOrd="0" destOrd="0" parTransId="{1CC34722-3C09-4F4D-8CF2-B7CB8BD0D428}" sibTransId="{A64AFD49-39F7-4D78-9E42-D4531063F5F7}"/>
    <dgm:cxn modelId="{4CFD9AFA-342A-4AF2-9A38-0CD1CB68AFD2}" type="presOf" srcId="{86B8FD46-D5A1-4B5F-9FFE-6074A7B3734F}" destId="{352934DD-28D8-4435-A764-3F792099FDF6}" srcOrd="0" destOrd="0" presId="urn:microsoft.com/office/officeart/2005/8/layout/list1"/>
    <dgm:cxn modelId="{F335A807-1D14-49F0-867C-3047A0DB25DF}" srcId="{E71604FC-2E83-470A-9C04-1115C05E43E1}" destId="{C9C09720-8B51-4DB7-94C0-F14371F27A1C}" srcOrd="0" destOrd="0" parTransId="{7B138033-2079-4B1D-8289-9E7B86E01C75}" sibTransId="{D4A4F7B3-21AF-4C65-AD11-7A451C4A6580}"/>
    <dgm:cxn modelId="{D13DBEE5-EE50-4D15-97D4-59F3C392CF38}" srcId="{CDBAB1D5-FC65-4269-9F28-2700A68B8904}" destId="{4EA19BE1-90BA-4943-8468-62DEDB6220F0}" srcOrd="1" destOrd="0" parTransId="{A6D8CC36-0DC4-4594-B604-B7B11900C9AA}" sibTransId="{AE80EBEB-DFD5-4B80-9B7A-55D503EB1639}"/>
    <dgm:cxn modelId="{6AD1F301-2AC5-4547-91EA-585E1E9BA57E}" type="presOf" srcId="{CDBAB1D5-FC65-4269-9F28-2700A68B8904}" destId="{44ADEC4B-2E39-4881-BCB3-FD67FAD588E4}" srcOrd="0" destOrd="0" presId="urn:microsoft.com/office/officeart/2005/8/layout/list1"/>
    <dgm:cxn modelId="{0DE4A259-1710-40E7-A922-CBA64D8371BC}" type="presOf" srcId="{E71604FC-2E83-470A-9C04-1115C05E43E1}" destId="{52C522F4-3427-4339-96B7-249915309EBF}" srcOrd="0" destOrd="0" presId="urn:microsoft.com/office/officeart/2005/8/layout/list1"/>
    <dgm:cxn modelId="{6A764489-F27B-45CF-BA7F-9FD72AD8AFBD}" srcId="{CDBAB1D5-FC65-4269-9F28-2700A68B8904}" destId="{86B8FD46-D5A1-4B5F-9FFE-6074A7B3734F}" srcOrd="0" destOrd="0" parTransId="{CC41D517-3621-46C7-A20C-CFA7337F597F}" sibTransId="{0F257715-C91F-4C21-9F51-0FB14D7701B9}"/>
    <dgm:cxn modelId="{9BF02B43-565D-4B1D-816C-429DC408F1C5}" srcId="{86B8FD46-D5A1-4B5F-9FFE-6074A7B3734F}" destId="{C23899B9-EB10-47D7-8780-EC75D35606AB}" srcOrd="0" destOrd="0" parTransId="{2D1E098F-BB30-4242-B585-5117191F8A9C}" sibTransId="{D88011A6-C68E-4B0B-9C08-6F708549B1C8}"/>
    <dgm:cxn modelId="{2279CAB9-CE77-44D4-8A7C-0AAAF84AD91D}" type="presOf" srcId="{EB0A579B-0A45-4217-830A-162FC9E1FB1D}" destId="{33FF1A9B-A5DF-48EB-9F37-FC4014A14AEB}" srcOrd="0" destOrd="0" presId="urn:microsoft.com/office/officeart/2005/8/layout/list1"/>
    <dgm:cxn modelId="{164FB350-126F-4DA1-8EE9-E153306CD4D1}" type="presOf" srcId="{C23899B9-EB10-47D7-8780-EC75D35606AB}" destId="{6F8F8120-EFC8-4145-A073-EA4A2380FC63}" srcOrd="0" destOrd="0" presId="urn:microsoft.com/office/officeart/2005/8/layout/list1"/>
    <dgm:cxn modelId="{002B4B2F-5EFC-4E0D-8F95-9D68792FEDF0}" srcId="{CDBAB1D5-FC65-4269-9F28-2700A68B8904}" destId="{EB0A579B-0A45-4217-830A-162FC9E1FB1D}" srcOrd="3" destOrd="0" parTransId="{72DA5DC0-ADD2-4AFB-9844-BEA295884345}" sibTransId="{E5D4625B-4241-463E-9156-031BD53E0809}"/>
    <dgm:cxn modelId="{AE7CBBA3-6283-4211-83A5-AFA000BD292A}" type="presOf" srcId="{E71604FC-2E83-470A-9C04-1115C05E43E1}" destId="{3213BA00-8875-4380-8A44-F9ADBE3B0C7A}" srcOrd="1" destOrd="0" presId="urn:microsoft.com/office/officeart/2005/8/layout/list1"/>
    <dgm:cxn modelId="{8FD2ADE4-C750-46A5-9E8C-1F6A290C56E7}" type="presParOf" srcId="{44ADEC4B-2E39-4881-BCB3-FD67FAD588E4}" destId="{6F518902-9A65-4E89-A6F2-2FA523C5F274}" srcOrd="0" destOrd="0" presId="urn:microsoft.com/office/officeart/2005/8/layout/list1"/>
    <dgm:cxn modelId="{87015534-2EF9-4BDB-9FB3-19A0C6AF36E3}" type="presParOf" srcId="{6F518902-9A65-4E89-A6F2-2FA523C5F274}" destId="{352934DD-28D8-4435-A764-3F792099FDF6}" srcOrd="0" destOrd="0" presId="urn:microsoft.com/office/officeart/2005/8/layout/list1"/>
    <dgm:cxn modelId="{03041256-52F7-48BD-AD3B-2C4E61B30E90}" type="presParOf" srcId="{6F518902-9A65-4E89-A6F2-2FA523C5F274}" destId="{8F7217F9-12F5-401C-9321-DEC8012E4266}" srcOrd="1" destOrd="0" presId="urn:microsoft.com/office/officeart/2005/8/layout/list1"/>
    <dgm:cxn modelId="{943B2BEA-225D-410A-A9D4-7FF738DE3E66}" type="presParOf" srcId="{44ADEC4B-2E39-4881-BCB3-FD67FAD588E4}" destId="{06BC55DF-1F18-4A02-8F54-4E71A0CF6E0C}" srcOrd="1" destOrd="0" presId="urn:microsoft.com/office/officeart/2005/8/layout/list1"/>
    <dgm:cxn modelId="{20CC8695-F909-4B6D-9156-B0843B315DBA}" type="presParOf" srcId="{44ADEC4B-2E39-4881-BCB3-FD67FAD588E4}" destId="{6F8F8120-EFC8-4145-A073-EA4A2380FC63}" srcOrd="2" destOrd="0" presId="urn:microsoft.com/office/officeart/2005/8/layout/list1"/>
    <dgm:cxn modelId="{3952F482-1B7C-4F95-A46A-46561EAF478F}" type="presParOf" srcId="{44ADEC4B-2E39-4881-BCB3-FD67FAD588E4}" destId="{DB1BB5E5-01A5-4ED3-8AC3-6752EC82ED36}" srcOrd="3" destOrd="0" presId="urn:microsoft.com/office/officeart/2005/8/layout/list1"/>
    <dgm:cxn modelId="{A1090896-28A9-44B4-9C58-632252C686CA}" type="presParOf" srcId="{44ADEC4B-2E39-4881-BCB3-FD67FAD588E4}" destId="{35AC9E5C-0C12-4E85-9CC0-E77B90C1D90D}" srcOrd="4" destOrd="0" presId="urn:microsoft.com/office/officeart/2005/8/layout/list1"/>
    <dgm:cxn modelId="{118579F8-6742-4A24-9E19-C6D8E479DD87}" type="presParOf" srcId="{35AC9E5C-0C12-4E85-9CC0-E77B90C1D90D}" destId="{E6593355-BE72-416C-A4D0-07A3A36463DF}" srcOrd="0" destOrd="0" presId="urn:microsoft.com/office/officeart/2005/8/layout/list1"/>
    <dgm:cxn modelId="{5324F845-323E-4A11-8874-014DAE952C0E}" type="presParOf" srcId="{35AC9E5C-0C12-4E85-9CC0-E77B90C1D90D}" destId="{A6FD258F-6251-49BA-8809-5DBEF1360B0C}" srcOrd="1" destOrd="0" presId="urn:microsoft.com/office/officeart/2005/8/layout/list1"/>
    <dgm:cxn modelId="{AFF9AC5D-8537-44C4-9514-557AA8B9BCD1}" type="presParOf" srcId="{44ADEC4B-2E39-4881-BCB3-FD67FAD588E4}" destId="{50C5387B-6BC8-43A4-B310-829981903ABB}" srcOrd="5" destOrd="0" presId="urn:microsoft.com/office/officeart/2005/8/layout/list1"/>
    <dgm:cxn modelId="{EF1A3C04-D24B-4FB5-A903-E5505F680C03}" type="presParOf" srcId="{44ADEC4B-2E39-4881-BCB3-FD67FAD588E4}" destId="{AF1FBF88-0043-46E6-B08D-43B3A2B2C338}" srcOrd="6" destOrd="0" presId="urn:microsoft.com/office/officeart/2005/8/layout/list1"/>
    <dgm:cxn modelId="{3BDA0B26-87D1-418D-837A-9B71D200BA57}" type="presParOf" srcId="{44ADEC4B-2E39-4881-BCB3-FD67FAD588E4}" destId="{50C1AF7A-039B-426A-8BA3-72841699F424}" srcOrd="7" destOrd="0" presId="urn:microsoft.com/office/officeart/2005/8/layout/list1"/>
    <dgm:cxn modelId="{621294C7-74E5-44EF-AC70-6CF80AB7CBCE}" type="presParOf" srcId="{44ADEC4B-2E39-4881-BCB3-FD67FAD588E4}" destId="{538FD0FF-78EF-415F-8EDC-CBCEDC79B036}" srcOrd="8" destOrd="0" presId="urn:microsoft.com/office/officeart/2005/8/layout/list1"/>
    <dgm:cxn modelId="{3B67557D-0952-4378-9E28-FE2235DDD2A0}" type="presParOf" srcId="{538FD0FF-78EF-415F-8EDC-CBCEDC79B036}" destId="{52C522F4-3427-4339-96B7-249915309EBF}" srcOrd="0" destOrd="0" presId="urn:microsoft.com/office/officeart/2005/8/layout/list1"/>
    <dgm:cxn modelId="{A7CEEE07-D6CF-4556-9D17-7340EAC31DBB}" type="presParOf" srcId="{538FD0FF-78EF-415F-8EDC-CBCEDC79B036}" destId="{3213BA00-8875-4380-8A44-F9ADBE3B0C7A}" srcOrd="1" destOrd="0" presId="urn:microsoft.com/office/officeart/2005/8/layout/list1"/>
    <dgm:cxn modelId="{47F7B6A4-25D3-425A-81D4-42CBB10E2590}" type="presParOf" srcId="{44ADEC4B-2E39-4881-BCB3-FD67FAD588E4}" destId="{FE0E2054-A5C0-4C34-99F5-D575720C2BD6}" srcOrd="9" destOrd="0" presId="urn:microsoft.com/office/officeart/2005/8/layout/list1"/>
    <dgm:cxn modelId="{8434DD77-F46D-45D4-A2DC-87B067DE8048}" type="presParOf" srcId="{44ADEC4B-2E39-4881-BCB3-FD67FAD588E4}" destId="{FF67581F-D465-483D-99BB-9A08077E144F}" srcOrd="10" destOrd="0" presId="urn:microsoft.com/office/officeart/2005/8/layout/list1"/>
    <dgm:cxn modelId="{DC1810C2-8952-4E42-94B8-98648C285329}" type="presParOf" srcId="{44ADEC4B-2E39-4881-BCB3-FD67FAD588E4}" destId="{846B4BB6-41FB-43BD-9C11-4706308DFC74}" srcOrd="11" destOrd="0" presId="urn:microsoft.com/office/officeart/2005/8/layout/list1"/>
    <dgm:cxn modelId="{78D3CCF8-F4E6-4A4E-8D97-1FD088B4A9A1}" type="presParOf" srcId="{44ADEC4B-2E39-4881-BCB3-FD67FAD588E4}" destId="{43203C9A-E5EA-4B20-AB27-E4B997BF6E60}" srcOrd="12" destOrd="0" presId="urn:microsoft.com/office/officeart/2005/8/layout/list1"/>
    <dgm:cxn modelId="{97D338B7-05DB-4C57-A9C1-632B936979A8}" type="presParOf" srcId="{43203C9A-E5EA-4B20-AB27-E4B997BF6E60}" destId="{33FF1A9B-A5DF-48EB-9F37-FC4014A14AEB}" srcOrd="0" destOrd="0" presId="urn:microsoft.com/office/officeart/2005/8/layout/list1"/>
    <dgm:cxn modelId="{2A3B8069-38F7-4189-BF8C-9236B62C8578}" type="presParOf" srcId="{43203C9A-E5EA-4B20-AB27-E4B997BF6E60}" destId="{C0E62F30-0E66-45F2-9264-4A661BB90F0C}" srcOrd="1" destOrd="0" presId="urn:microsoft.com/office/officeart/2005/8/layout/list1"/>
    <dgm:cxn modelId="{373C44F0-0F56-4B16-A0EC-1493BA07F7FF}" type="presParOf" srcId="{44ADEC4B-2E39-4881-BCB3-FD67FAD588E4}" destId="{CB99F52E-9A0C-4C12-AE89-69DC5E92A783}" srcOrd="13" destOrd="0" presId="urn:microsoft.com/office/officeart/2005/8/layout/list1"/>
    <dgm:cxn modelId="{330F2C3A-0FD4-43ED-A33C-3B6D681A1FDD}" type="presParOf" srcId="{44ADEC4B-2E39-4881-BCB3-FD67FAD588E4}" destId="{BB3728DA-3079-4756-A7BA-40B0E838E241}"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91E4958-EC45-4ABD-8809-8D7ADE5FEF9C}" type="doc">
      <dgm:prSet loTypeId="urn:microsoft.com/office/officeart/2008/layout/BendingPictureCaptionList" loCatId="picture" qsTypeId="urn:microsoft.com/office/officeart/2005/8/quickstyle/simple1" qsCatId="simple" csTypeId="urn:microsoft.com/office/officeart/2005/8/colors/colorful5" csCatId="colorful" phldr="1"/>
      <dgm:spPr/>
    </dgm:pt>
    <dgm:pt modelId="{A31FC11D-60FE-4FFC-9ED5-7DD918FFAD1B}">
      <dgm:prSet phldrT="[文本]"/>
      <dgm:spPr/>
      <dgm:t>
        <a:bodyPr/>
        <a:lstStyle/>
        <a:p>
          <a:r>
            <a:rPr lang="zh-CN" altLang="en-US" dirty="0" smtClean="0">
              <a:solidFill>
                <a:schemeClr val="tx1"/>
              </a:solidFill>
              <a:latin typeface="+mj-ea"/>
              <a:ea typeface="+mj-ea"/>
            </a:rPr>
            <a:t>推土机</a:t>
          </a:r>
          <a:endParaRPr lang="zh-CN" altLang="en-US" dirty="0">
            <a:solidFill>
              <a:schemeClr val="tx1"/>
            </a:solidFill>
            <a:latin typeface="+mj-ea"/>
            <a:ea typeface="+mj-ea"/>
          </a:endParaRPr>
        </a:p>
      </dgm:t>
    </dgm:pt>
    <dgm:pt modelId="{E4B1805A-B880-4671-BE4D-47C0C9B93744}" type="parTrans" cxnId="{E94A870F-EFE5-4253-A293-1099B905D023}">
      <dgm:prSet/>
      <dgm:spPr/>
      <dgm:t>
        <a:bodyPr/>
        <a:lstStyle/>
        <a:p>
          <a:endParaRPr lang="zh-CN" altLang="en-US">
            <a:solidFill>
              <a:schemeClr val="tx1"/>
            </a:solidFill>
            <a:latin typeface="+mj-ea"/>
            <a:ea typeface="+mj-ea"/>
          </a:endParaRPr>
        </a:p>
      </dgm:t>
    </dgm:pt>
    <dgm:pt modelId="{32F37F09-C9BC-4A69-BA1B-BA763F81386F}" type="sibTrans" cxnId="{E94A870F-EFE5-4253-A293-1099B905D023}">
      <dgm:prSet/>
      <dgm:spPr/>
      <dgm:t>
        <a:bodyPr/>
        <a:lstStyle/>
        <a:p>
          <a:endParaRPr lang="zh-CN" altLang="en-US">
            <a:solidFill>
              <a:schemeClr val="tx1"/>
            </a:solidFill>
            <a:latin typeface="+mj-ea"/>
            <a:ea typeface="+mj-ea"/>
          </a:endParaRPr>
        </a:p>
      </dgm:t>
    </dgm:pt>
    <dgm:pt modelId="{18F87D9F-E9D7-4146-84C1-5723E0ACE2F3}">
      <dgm:prSet phldrT="[文本]"/>
      <dgm:spPr/>
      <dgm:t>
        <a:bodyPr/>
        <a:lstStyle/>
        <a:p>
          <a:r>
            <a:rPr lang="zh-CN" altLang="en-US" dirty="0" smtClean="0">
              <a:solidFill>
                <a:schemeClr val="tx1"/>
              </a:solidFill>
              <a:latin typeface="+mj-ea"/>
              <a:ea typeface="+mj-ea"/>
            </a:rPr>
            <a:t>装载机</a:t>
          </a:r>
          <a:endParaRPr lang="zh-CN" altLang="en-US" dirty="0">
            <a:solidFill>
              <a:schemeClr val="tx1"/>
            </a:solidFill>
            <a:latin typeface="+mj-ea"/>
            <a:ea typeface="+mj-ea"/>
          </a:endParaRPr>
        </a:p>
      </dgm:t>
    </dgm:pt>
    <dgm:pt modelId="{D7B50783-9E83-41F5-87C0-8EEFB565A409}" type="parTrans" cxnId="{90580937-D17C-496F-9792-BA0C8E170B4B}">
      <dgm:prSet/>
      <dgm:spPr/>
      <dgm:t>
        <a:bodyPr/>
        <a:lstStyle/>
        <a:p>
          <a:endParaRPr lang="zh-CN" altLang="en-US">
            <a:solidFill>
              <a:schemeClr val="tx1"/>
            </a:solidFill>
            <a:latin typeface="+mj-ea"/>
            <a:ea typeface="+mj-ea"/>
          </a:endParaRPr>
        </a:p>
      </dgm:t>
    </dgm:pt>
    <dgm:pt modelId="{30F21E1C-4B4D-49AE-AA03-D3E4336513D7}" type="sibTrans" cxnId="{90580937-D17C-496F-9792-BA0C8E170B4B}">
      <dgm:prSet/>
      <dgm:spPr/>
      <dgm:t>
        <a:bodyPr/>
        <a:lstStyle/>
        <a:p>
          <a:endParaRPr lang="zh-CN" altLang="en-US">
            <a:solidFill>
              <a:schemeClr val="tx1"/>
            </a:solidFill>
            <a:latin typeface="+mj-ea"/>
            <a:ea typeface="+mj-ea"/>
          </a:endParaRPr>
        </a:p>
      </dgm:t>
    </dgm:pt>
    <dgm:pt modelId="{785B79FC-1FCD-41CC-A711-2B6B4866F9AE}">
      <dgm:prSet phldrT="[文本]"/>
      <dgm:spPr/>
      <dgm:t>
        <a:bodyPr/>
        <a:lstStyle/>
        <a:p>
          <a:r>
            <a:rPr lang="zh-CN" altLang="en-US" dirty="0" smtClean="0">
              <a:solidFill>
                <a:schemeClr val="tx1"/>
              </a:solidFill>
              <a:latin typeface="+mj-ea"/>
              <a:ea typeface="+mj-ea"/>
            </a:rPr>
            <a:t>平地机</a:t>
          </a:r>
          <a:endParaRPr lang="zh-CN" altLang="en-US" dirty="0">
            <a:solidFill>
              <a:schemeClr val="tx1"/>
            </a:solidFill>
            <a:latin typeface="+mj-ea"/>
            <a:ea typeface="+mj-ea"/>
          </a:endParaRPr>
        </a:p>
      </dgm:t>
    </dgm:pt>
    <dgm:pt modelId="{45DE3933-EE78-4ECB-A71B-B0DDEFFF77EF}" type="parTrans" cxnId="{9CE4F12E-D22B-410D-9A5A-141C599D72D3}">
      <dgm:prSet/>
      <dgm:spPr/>
      <dgm:t>
        <a:bodyPr/>
        <a:lstStyle/>
        <a:p>
          <a:endParaRPr lang="zh-CN" altLang="en-US">
            <a:solidFill>
              <a:schemeClr val="tx1"/>
            </a:solidFill>
            <a:latin typeface="+mj-ea"/>
            <a:ea typeface="+mj-ea"/>
          </a:endParaRPr>
        </a:p>
      </dgm:t>
    </dgm:pt>
    <dgm:pt modelId="{1E1E7E08-D5B7-4B2D-967C-76AEB316984E}" type="sibTrans" cxnId="{9CE4F12E-D22B-410D-9A5A-141C599D72D3}">
      <dgm:prSet/>
      <dgm:spPr/>
      <dgm:t>
        <a:bodyPr/>
        <a:lstStyle/>
        <a:p>
          <a:endParaRPr lang="zh-CN" altLang="en-US">
            <a:solidFill>
              <a:schemeClr val="tx1"/>
            </a:solidFill>
            <a:latin typeface="+mj-ea"/>
            <a:ea typeface="+mj-ea"/>
          </a:endParaRPr>
        </a:p>
      </dgm:t>
    </dgm:pt>
    <dgm:pt modelId="{902FBB28-3F7E-4763-B473-85815B7BF9B8}">
      <dgm:prSet phldrT="[文本]"/>
      <dgm:spPr/>
      <dgm:t>
        <a:bodyPr/>
        <a:lstStyle/>
        <a:p>
          <a:r>
            <a:rPr lang="zh-CN" altLang="en-US" dirty="0" smtClean="0">
              <a:solidFill>
                <a:schemeClr val="tx1"/>
              </a:solidFill>
              <a:latin typeface="+mj-ea"/>
              <a:ea typeface="+mj-ea"/>
            </a:rPr>
            <a:t>挖掘机</a:t>
          </a:r>
          <a:endParaRPr lang="zh-CN" altLang="en-US" dirty="0">
            <a:solidFill>
              <a:schemeClr val="tx1"/>
            </a:solidFill>
            <a:latin typeface="+mj-ea"/>
            <a:ea typeface="+mj-ea"/>
          </a:endParaRPr>
        </a:p>
      </dgm:t>
    </dgm:pt>
    <dgm:pt modelId="{3A8AB7CA-A421-4CF9-84DF-941C2768BEF5}" type="parTrans" cxnId="{508BD9E9-10F4-4C1A-9FBC-963FBA584E2F}">
      <dgm:prSet/>
      <dgm:spPr/>
      <dgm:t>
        <a:bodyPr/>
        <a:lstStyle/>
        <a:p>
          <a:endParaRPr lang="zh-CN" altLang="en-US">
            <a:solidFill>
              <a:schemeClr val="tx1"/>
            </a:solidFill>
            <a:latin typeface="+mj-ea"/>
            <a:ea typeface="+mj-ea"/>
          </a:endParaRPr>
        </a:p>
      </dgm:t>
    </dgm:pt>
    <dgm:pt modelId="{09E02AFE-C5B1-428F-9A12-991D29E53F44}" type="sibTrans" cxnId="{508BD9E9-10F4-4C1A-9FBC-963FBA584E2F}">
      <dgm:prSet/>
      <dgm:spPr/>
      <dgm:t>
        <a:bodyPr/>
        <a:lstStyle/>
        <a:p>
          <a:endParaRPr lang="zh-CN" altLang="en-US">
            <a:solidFill>
              <a:schemeClr val="tx1"/>
            </a:solidFill>
            <a:latin typeface="+mj-ea"/>
            <a:ea typeface="+mj-ea"/>
          </a:endParaRPr>
        </a:p>
      </dgm:t>
    </dgm:pt>
    <dgm:pt modelId="{2B8D9DBD-1465-4061-8714-C97426C0869A}">
      <dgm:prSet phldrT="[文本]"/>
      <dgm:spPr/>
      <dgm:t>
        <a:bodyPr/>
        <a:lstStyle/>
        <a:p>
          <a:r>
            <a:rPr lang="zh-CN" altLang="en-US" dirty="0" smtClean="0">
              <a:solidFill>
                <a:schemeClr val="tx1"/>
              </a:solidFill>
              <a:latin typeface="+mj-ea"/>
              <a:ea typeface="+mj-ea"/>
            </a:rPr>
            <a:t>压路机</a:t>
          </a:r>
          <a:endParaRPr lang="zh-CN" altLang="en-US" dirty="0">
            <a:solidFill>
              <a:schemeClr val="tx1"/>
            </a:solidFill>
            <a:latin typeface="+mj-ea"/>
            <a:ea typeface="+mj-ea"/>
          </a:endParaRPr>
        </a:p>
      </dgm:t>
    </dgm:pt>
    <dgm:pt modelId="{EA1B7BCE-12D3-447C-9565-49832FC0298F}" type="parTrans" cxnId="{33711A0F-5011-4400-9C50-66429CF8D4C1}">
      <dgm:prSet/>
      <dgm:spPr/>
      <dgm:t>
        <a:bodyPr/>
        <a:lstStyle/>
        <a:p>
          <a:endParaRPr lang="zh-CN" altLang="en-US">
            <a:solidFill>
              <a:schemeClr val="tx1"/>
            </a:solidFill>
            <a:latin typeface="+mj-ea"/>
            <a:ea typeface="+mj-ea"/>
          </a:endParaRPr>
        </a:p>
      </dgm:t>
    </dgm:pt>
    <dgm:pt modelId="{7A4C85A3-0100-4CB6-BEC6-8154D0535296}" type="sibTrans" cxnId="{33711A0F-5011-4400-9C50-66429CF8D4C1}">
      <dgm:prSet/>
      <dgm:spPr/>
      <dgm:t>
        <a:bodyPr/>
        <a:lstStyle/>
        <a:p>
          <a:endParaRPr lang="zh-CN" altLang="en-US">
            <a:solidFill>
              <a:schemeClr val="tx1"/>
            </a:solidFill>
            <a:latin typeface="+mj-ea"/>
            <a:ea typeface="+mj-ea"/>
          </a:endParaRPr>
        </a:p>
      </dgm:t>
    </dgm:pt>
    <dgm:pt modelId="{D6440BAC-D935-458D-9AE1-D23E88792753}">
      <dgm:prSet phldrT="[文本]"/>
      <dgm:spPr/>
      <dgm:t>
        <a:bodyPr/>
        <a:lstStyle/>
        <a:p>
          <a:r>
            <a:rPr lang="zh-CN" altLang="en-US" dirty="0" smtClean="0">
              <a:solidFill>
                <a:schemeClr val="tx1"/>
              </a:solidFill>
              <a:latin typeface="+mj-ea"/>
              <a:ea typeface="+mj-ea"/>
            </a:rPr>
            <a:t>路拌机</a:t>
          </a:r>
          <a:endParaRPr lang="zh-CN" altLang="en-US" dirty="0">
            <a:solidFill>
              <a:schemeClr val="tx1"/>
            </a:solidFill>
            <a:latin typeface="+mj-ea"/>
            <a:ea typeface="+mj-ea"/>
          </a:endParaRPr>
        </a:p>
      </dgm:t>
    </dgm:pt>
    <dgm:pt modelId="{36637750-A9B4-48D7-95B3-89C294EFF4D4}" type="parTrans" cxnId="{C0136D02-F56F-4C88-BA29-BC406C1F1429}">
      <dgm:prSet/>
      <dgm:spPr/>
      <dgm:t>
        <a:bodyPr/>
        <a:lstStyle/>
        <a:p>
          <a:endParaRPr lang="zh-CN" altLang="en-US">
            <a:solidFill>
              <a:schemeClr val="tx1"/>
            </a:solidFill>
            <a:latin typeface="+mj-ea"/>
            <a:ea typeface="+mj-ea"/>
          </a:endParaRPr>
        </a:p>
      </dgm:t>
    </dgm:pt>
    <dgm:pt modelId="{57C7D654-8285-4300-9BEB-F7CDD51E0BA1}" type="sibTrans" cxnId="{C0136D02-F56F-4C88-BA29-BC406C1F1429}">
      <dgm:prSet/>
      <dgm:spPr/>
      <dgm:t>
        <a:bodyPr/>
        <a:lstStyle/>
        <a:p>
          <a:endParaRPr lang="zh-CN" altLang="en-US">
            <a:solidFill>
              <a:schemeClr val="tx1"/>
            </a:solidFill>
            <a:latin typeface="+mj-ea"/>
            <a:ea typeface="+mj-ea"/>
          </a:endParaRPr>
        </a:p>
      </dgm:t>
    </dgm:pt>
    <dgm:pt modelId="{EFC00524-FB52-450D-A1FA-E2247329E78D}">
      <dgm:prSet phldrT="[文本]"/>
      <dgm:spPr/>
      <dgm:t>
        <a:bodyPr/>
        <a:lstStyle/>
        <a:p>
          <a:r>
            <a:rPr lang="zh-CN" altLang="en-US" dirty="0" smtClean="0">
              <a:solidFill>
                <a:schemeClr val="tx1"/>
              </a:solidFill>
              <a:latin typeface="+mj-ea"/>
              <a:ea typeface="+mj-ea"/>
            </a:rPr>
            <a:t>自卸汽车</a:t>
          </a:r>
          <a:endParaRPr lang="zh-CN" altLang="en-US" dirty="0">
            <a:solidFill>
              <a:schemeClr val="tx1"/>
            </a:solidFill>
            <a:latin typeface="+mj-ea"/>
            <a:ea typeface="+mj-ea"/>
          </a:endParaRPr>
        </a:p>
      </dgm:t>
    </dgm:pt>
    <dgm:pt modelId="{3F704F29-DC36-4214-B5B0-DEF50629C7D5}" type="parTrans" cxnId="{CA5F581B-E6C4-478A-875F-C30AFCFC57EA}">
      <dgm:prSet/>
      <dgm:spPr/>
      <dgm:t>
        <a:bodyPr/>
        <a:lstStyle/>
        <a:p>
          <a:endParaRPr lang="zh-CN" altLang="en-US"/>
        </a:p>
      </dgm:t>
    </dgm:pt>
    <dgm:pt modelId="{E5746973-58D0-48A5-A13E-8669CA20A265}" type="sibTrans" cxnId="{CA5F581B-E6C4-478A-875F-C30AFCFC57EA}">
      <dgm:prSet/>
      <dgm:spPr/>
      <dgm:t>
        <a:bodyPr/>
        <a:lstStyle/>
        <a:p>
          <a:endParaRPr lang="zh-CN" altLang="en-US"/>
        </a:p>
      </dgm:t>
    </dgm:pt>
    <dgm:pt modelId="{9B11653B-0A73-4626-9467-B449DDF8E4C3}">
      <dgm:prSet phldrT="[文本]"/>
      <dgm:spPr/>
      <dgm:t>
        <a:bodyPr/>
        <a:lstStyle/>
        <a:p>
          <a:r>
            <a:rPr lang="zh-CN" altLang="en-US" dirty="0" smtClean="0">
              <a:solidFill>
                <a:schemeClr val="tx1"/>
              </a:solidFill>
              <a:latin typeface="+mj-ea"/>
              <a:ea typeface="+mj-ea"/>
            </a:rPr>
            <a:t>小型夯实机</a:t>
          </a:r>
          <a:endParaRPr lang="zh-CN" altLang="en-US" dirty="0">
            <a:solidFill>
              <a:schemeClr val="tx1"/>
            </a:solidFill>
            <a:latin typeface="+mj-ea"/>
            <a:ea typeface="+mj-ea"/>
          </a:endParaRPr>
        </a:p>
      </dgm:t>
    </dgm:pt>
    <dgm:pt modelId="{60E3BB76-4EB5-4D24-A908-A26B068EF981}" type="parTrans" cxnId="{DAE85D68-EAFC-4D35-87B4-D7F071DC78C8}">
      <dgm:prSet/>
      <dgm:spPr/>
      <dgm:t>
        <a:bodyPr/>
        <a:lstStyle/>
        <a:p>
          <a:endParaRPr lang="zh-CN" altLang="en-US"/>
        </a:p>
      </dgm:t>
    </dgm:pt>
    <dgm:pt modelId="{F70B49D0-A4D7-4403-A37E-335E7F1970F4}" type="sibTrans" cxnId="{DAE85D68-EAFC-4D35-87B4-D7F071DC78C8}">
      <dgm:prSet/>
      <dgm:spPr/>
      <dgm:t>
        <a:bodyPr/>
        <a:lstStyle/>
        <a:p>
          <a:endParaRPr lang="zh-CN" altLang="en-US"/>
        </a:p>
      </dgm:t>
    </dgm:pt>
    <dgm:pt modelId="{A3C79D32-5841-4C4B-B713-174A4056EF02}" type="pres">
      <dgm:prSet presAssocID="{191E4958-EC45-4ABD-8809-8D7ADE5FEF9C}" presName="Name0" presStyleCnt="0">
        <dgm:presLayoutVars>
          <dgm:dir/>
          <dgm:resizeHandles val="exact"/>
        </dgm:presLayoutVars>
      </dgm:prSet>
      <dgm:spPr/>
    </dgm:pt>
    <dgm:pt modelId="{A056BCB9-112D-4F22-AEC6-33187056036F}" type="pres">
      <dgm:prSet presAssocID="{EFC00524-FB52-450D-A1FA-E2247329E78D}" presName="composite" presStyleCnt="0"/>
      <dgm:spPr/>
    </dgm:pt>
    <dgm:pt modelId="{24288B7B-198A-49CD-89A8-588C863688BF}" type="pres">
      <dgm:prSet presAssocID="{EFC00524-FB52-450D-A1FA-E2247329E78D}" presName="rect1" presStyleLbl="bgImgPlace1" presStyleIdx="0" presStyleCnt="8"/>
      <dgm:spPr>
        <a:blipFill rotWithShape="1">
          <a:blip xmlns:r="http://schemas.openxmlformats.org/officeDocument/2006/relationships" r:embed="rId1"/>
          <a:stretch>
            <a:fillRect/>
          </a:stretch>
        </a:blipFill>
      </dgm:spPr>
      <dgm:t>
        <a:bodyPr/>
        <a:lstStyle/>
        <a:p>
          <a:endParaRPr lang="zh-CN" altLang="en-US"/>
        </a:p>
      </dgm:t>
    </dgm:pt>
    <dgm:pt modelId="{4E3C062C-4137-477F-A497-2E107F2C3C32}" type="pres">
      <dgm:prSet presAssocID="{EFC00524-FB52-450D-A1FA-E2247329E78D}" presName="wedgeRectCallout1" presStyleLbl="node1" presStyleIdx="0" presStyleCnt="8">
        <dgm:presLayoutVars>
          <dgm:bulletEnabled val="1"/>
        </dgm:presLayoutVars>
      </dgm:prSet>
      <dgm:spPr/>
      <dgm:t>
        <a:bodyPr/>
        <a:lstStyle/>
        <a:p>
          <a:endParaRPr lang="zh-CN" altLang="en-US"/>
        </a:p>
      </dgm:t>
    </dgm:pt>
    <dgm:pt modelId="{F7FC38C8-6B7C-4C62-AD75-2664A46E7D97}" type="pres">
      <dgm:prSet presAssocID="{E5746973-58D0-48A5-A13E-8669CA20A265}" presName="sibTrans" presStyleCnt="0"/>
      <dgm:spPr/>
    </dgm:pt>
    <dgm:pt modelId="{2D5FDEBE-8720-4CCA-B6ED-E7DADB02E127}" type="pres">
      <dgm:prSet presAssocID="{18F87D9F-E9D7-4146-84C1-5723E0ACE2F3}" presName="composite" presStyleCnt="0"/>
      <dgm:spPr/>
    </dgm:pt>
    <dgm:pt modelId="{47C9D48E-8C5F-4931-9B7F-D6550697B46C}" type="pres">
      <dgm:prSet presAssocID="{18F87D9F-E9D7-4146-84C1-5723E0ACE2F3}" presName="rect1" presStyleLbl="bgImgPlace1" presStyleIdx="1" presStyleCnt="8"/>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7000" r="-7000"/>
          </a:stretch>
        </a:blipFill>
      </dgm:spPr>
      <dgm:extLst>
        <a:ext uri="{E40237B7-FDA0-4F09-8148-C483321AD2D9}">
          <dgm14:cNvPr xmlns:dgm14="http://schemas.microsoft.com/office/drawing/2010/diagram" id="0" name="" descr="20087413352089543"/>
        </a:ext>
      </dgm:extLst>
    </dgm:pt>
    <dgm:pt modelId="{BADDA38A-DDEE-463B-91A0-7F58BAB12B60}" type="pres">
      <dgm:prSet presAssocID="{18F87D9F-E9D7-4146-84C1-5723E0ACE2F3}" presName="wedgeRectCallout1" presStyleLbl="node1" presStyleIdx="1" presStyleCnt="8">
        <dgm:presLayoutVars>
          <dgm:bulletEnabled val="1"/>
        </dgm:presLayoutVars>
      </dgm:prSet>
      <dgm:spPr/>
      <dgm:t>
        <a:bodyPr/>
        <a:lstStyle/>
        <a:p>
          <a:endParaRPr lang="zh-CN" altLang="en-US"/>
        </a:p>
      </dgm:t>
    </dgm:pt>
    <dgm:pt modelId="{F36CE651-ACE4-436C-BCCA-4315318F0AD1}" type="pres">
      <dgm:prSet presAssocID="{30F21E1C-4B4D-49AE-AA03-D3E4336513D7}" presName="sibTrans" presStyleCnt="0"/>
      <dgm:spPr/>
    </dgm:pt>
    <dgm:pt modelId="{943BF473-DE7E-4291-91D2-F8904E0095EA}" type="pres">
      <dgm:prSet presAssocID="{902FBB28-3F7E-4763-B473-85815B7BF9B8}" presName="composite" presStyleCnt="0"/>
      <dgm:spPr/>
    </dgm:pt>
    <dgm:pt modelId="{37FCCD7E-49C4-46A6-B2AD-7ED98A4B6B3D}" type="pres">
      <dgm:prSet presAssocID="{902FBB28-3F7E-4763-B473-85815B7BF9B8}" presName="rect1" presStyleLbl="bgImgPlace1" presStyleIdx="2" presStyleCnt="8"/>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8000" r="-8000"/>
          </a:stretch>
        </a:blipFill>
      </dgm:spPr>
    </dgm:pt>
    <dgm:pt modelId="{38E5437C-B9CB-4890-87B6-714D7552E87B}" type="pres">
      <dgm:prSet presAssocID="{902FBB28-3F7E-4763-B473-85815B7BF9B8}" presName="wedgeRectCallout1" presStyleLbl="node1" presStyleIdx="2" presStyleCnt="8">
        <dgm:presLayoutVars>
          <dgm:bulletEnabled val="1"/>
        </dgm:presLayoutVars>
      </dgm:prSet>
      <dgm:spPr/>
      <dgm:t>
        <a:bodyPr/>
        <a:lstStyle/>
        <a:p>
          <a:endParaRPr lang="zh-CN" altLang="en-US"/>
        </a:p>
      </dgm:t>
    </dgm:pt>
    <dgm:pt modelId="{5B69AC1F-A738-4390-824B-58B04F6EBE54}" type="pres">
      <dgm:prSet presAssocID="{09E02AFE-C5B1-428F-9A12-991D29E53F44}" presName="sibTrans" presStyleCnt="0"/>
      <dgm:spPr/>
    </dgm:pt>
    <dgm:pt modelId="{A8B8AD17-8BA3-47CC-8B10-7775B32602F3}" type="pres">
      <dgm:prSet presAssocID="{A31FC11D-60FE-4FFC-9ED5-7DD918FFAD1B}" presName="composite" presStyleCnt="0"/>
      <dgm:spPr/>
    </dgm:pt>
    <dgm:pt modelId="{00060CBA-8ED7-44D8-BDEF-D072B338520A}" type="pres">
      <dgm:prSet presAssocID="{A31FC11D-60FE-4FFC-9ED5-7DD918FFAD1B}" presName="rect1" presStyleLbl="bgImgPlace1" presStyleIdx="3" presStyleCnt="8"/>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0000" r="-10000"/>
          </a:stretch>
        </a:blipFill>
      </dgm:spPr>
      <dgm:t>
        <a:bodyPr/>
        <a:lstStyle/>
        <a:p>
          <a:endParaRPr lang="zh-CN" altLang="en-US"/>
        </a:p>
      </dgm:t>
      <dgm:extLst/>
    </dgm:pt>
    <dgm:pt modelId="{ADEF8ADF-DCCC-45AF-8C3B-996B4CCCD5F0}" type="pres">
      <dgm:prSet presAssocID="{A31FC11D-60FE-4FFC-9ED5-7DD918FFAD1B}" presName="wedgeRectCallout1" presStyleLbl="node1" presStyleIdx="3" presStyleCnt="8">
        <dgm:presLayoutVars>
          <dgm:bulletEnabled val="1"/>
        </dgm:presLayoutVars>
      </dgm:prSet>
      <dgm:spPr/>
      <dgm:t>
        <a:bodyPr/>
        <a:lstStyle/>
        <a:p>
          <a:endParaRPr lang="zh-CN" altLang="en-US"/>
        </a:p>
      </dgm:t>
    </dgm:pt>
    <dgm:pt modelId="{EE91CA2D-A628-4D99-8E62-522E330BE32C}" type="pres">
      <dgm:prSet presAssocID="{32F37F09-C9BC-4A69-BA1B-BA763F81386F}" presName="sibTrans" presStyleCnt="0"/>
      <dgm:spPr/>
    </dgm:pt>
    <dgm:pt modelId="{B64EE873-EFA5-4E6A-B772-9E6E09170C89}" type="pres">
      <dgm:prSet presAssocID="{785B79FC-1FCD-41CC-A711-2B6B4866F9AE}" presName="composite" presStyleCnt="0"/>
      <dgm:spPr/>
    </dgm:pt>
    <dgm:pt modelId="{CA3E2D36-2D6A-4FFB-BD9A-E218DF12F078}" type="pres">
      <dgm:prSet presAssocID="{785B79FC-1FCD-41CC-A711-2B6B4866F9AE}" presName="rect1" presStyleLbl="bgImgPlace1" presStyleIdx="4" presStyleCnt="8"/>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1000" r="-11000"/>
          </a:stretch>
        </a:blipFill>
      </dgm:spPr>
    </dgm:pt>
    <dgm:pt modelId="{726605A4-35A1-4EDD-A003-AD9724083E63}" type="pres">
      <dgm:prSet presAssocID="{785B79FC-1FCD-41CC-A711-2B6B4866F9AE}" presName="wedgeRectCallout1" presStyleLbl="node1" presStyleIdx="4" presStyleCnt="8">
        <dgm:presLayoutVars>
          <dgm:bulletEnabled val="1"/>
        </dgm:presLayoutVars>
      </dgm:prSet>
      <dgm:spPr/>
      <dgm:t>
        <a:bodyPr/>
        <a:lstStyle/>
        <a:p>
          <a:endParaRPr lang="zh-CN" altLang="en-US"/>
        </a:p>
      </dgm:t>
    </dgm:pt>
    <dgm:pt modelId="{DD140ED7-ACAF-47DD-9C3D-EEE8A63D21AF}" type="pres">
      <dgm:prSet presAssocID="{1E1E7E08-D5B7-4B2D-967C-76AEB316984E}" presName="sibTrans" presStyleCnt="0"/>
      <dgm:spPr/>
    </dgm:pt>
    <dgm:pt modelId="{62528D93-2AA7-4F6D-B6BE-1E03C028CB1B}" type="pres">
      <dgm:prSet presAssocID="{2B8D9DBD-1465-4061-8714-C97426C0869A}" presName="composite" presStyleCnt="0"/>
      <dgm:spPr/>
    </dgm:pt>
    <dgm:pt modelId="{32E57DC2-EA50-4214-BCBB-38ACD9962B1C}" type="pres">
      <dgm:prSet presAssocID="{2B8D9DBD-1465-4061-8714-C97426C0869A}" presName="rect1" presStyleLbl="bgImgPlace1" presStyleIdx="5" presStyleCnt="8"/>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9000" r="-9000"/>
          </a:stretch>
        </a:blipFill>
      </dgm:spPr>
    </dgm:pt>
    <dgm:pt modelId="{87AE012A-FF9D-436A-BEF7-9493489A70F4}" type="pres">
      <dgm:prSet presAssocID="{2B8D9DBD-1465-4061-8714-C97426C0869A}" presName="wedgeRectCallout1" presStyleLbl="node1" presStyleIdx="5" presStyleCnt="8">
        <dgm:presLayoutVars>
          <dgm:bulletEnabled val="1"/>
        </dgm:presLayoutVars>
      </dgm:prSet>
      <dgm:spPr/>
      <dgm:t>
        <a:bodyPr/>
        <a:lstStyle/>
        <a:p>
          <a:endParaRPr lang="zh-CN" altLang="en-US"/>
        </a:p>
      </dgm:t>
    </dgm:pt>
    <dgm:pt modelId="{94D70D69-D2CD-43B6-A2C0-1BCCD9580CD0}" type="pres">
      <dgm:prSet presAssocID="{7A4C85A3-0100-4CB6-BEC6-8154D0535296}" presName="sibTrans" presStyleCnt="0"/>
      <dgm:spPr/>
    </dgm:pt>
    <dgm:pt modelId="{AC24A4D4-EE58-4361-B8C1-EB4281F1EFD1}" type="pres">
      <dgm:prSet presAssocID="{9B11653B-0A73-4626-9467-B449DDF8E4C3}" presName="composite" presStyleCnt="0"/>
      <dgm:spPr/>
    </dgm:pt>
    <dgm:pt modelId="{F13EA954-9D72-490E-93E7-30EC858CDD30}" type="pres">
      <dgm:prSet presAssocID="{9B11653B-0A73-4626-9467-B449DDF8E4C3}" presName="rect1" presStyleLbl="bgImgPlace1" presStyleIdx="6" presStyleCnt="8"/>
      <dgm:spPr>
        <a:blipFill rotWithShape="1">
          <a:blip xmlns:r="http://schemas.openxmlformats.org/officeDocument/2006/relationships" r:embed="rId7"/>
          <a:stretch>
            <a:fillRect/>
          </a:stretch>
        </a:blipFill>
      </dgm:spPr>
    </dgm:pt>
    <dgm:pt modelId="{E2D59068-9F5A-4144-8518-E2A9213A34EF}" type="pres">
      <dgm:prSet presAssocID="{9B11653B-0A73-4626-9467-B449DDF8E4C3}" presName="wedgeRectCallout1" presStyleLbl="node1" presStyleIdx="6" presStyleCnt="8">
        <dgm:presLayoutVars>
          <dgm:bulletEnabled val="1"/>
        </dgm:presLayoutVars>
      </dgm:prSet>
      <dgm:spPr/>
      <dgm:t>
        <a:bodyPr/>
        <a:lstStyle/>
        <a:p>
          <a:endParaRPr lang="zh-CN" altLang="en-US"/>
        </a:p>
      </dgm:t>
    </dgm:pt>
    <dgm:pt modelId="{52DA4162-33F9-4F19-89A3-9C5D8516E436}" type="pres">
      <dgm:prSet presAssocID="{F70B49D0-A4D7-4403-A37E-335E7F1970F4}" presName="sibTrans" presStyleCnt="0"/>
      <dgm:spPr/>
    </dgm:pt>
    <dgm:pt modelId="{FFE14364-5F1B-46D2-BF8F-3CAF70A5A92C}" type="pres">
      <dgm:prSet presAssocID="{D6440BAC-D935-458D-9AE1-D23E88792753}" presName="composite" presStyleCnt="0"/>
      <dgm:spPr/>
    </dgm:pt>
    <dgm:pt modelId="{8D25659E-7653-4F90-AD98-0487E92CF07C}" type="pres">
      <dgm:prSet presAssocID="{D6440BAC-D935-458D-9AE1-D23E88792753}" presName="rect1" presStyleLbl="bgImgPlace1" presStyleIdx="7" presStyleCnt="8"/>
      <dgm:spPr>
        <a:blipFill>
          <a:blip xmlns:r="http://schemas.openxmlformats.org/officeDocument/2006/relationships" r:embed="rId8" cstate="print">
            <a:extLst>
              <a:ext uri="{28A0092B-C50C-407E-A947-70E740481C1C}">
                <a14:useLocalDpi xmlns:a14="http://schemas.microsoft.com/office/drawing/2010/main" val="0"/>
              </a:ext>
            </a:extLst>
          </a:blip>
          <a:srcRect/>
          <a:stretch>
            <a:fillRect l="-10000" r="-10000"/>
          </a:stretch>
        </a:blipFill>
      </dgm:spPr>
    </dgm:pt>
    <dgm:pt modelId="{82F40895-30FB-4938-87C4-E3B5A0571CB4}" type="pres">
      <dgm:prSet presAssocID="{D6440BAC-D935-458D-9AE1-D23E88792753}" presName="wedgeRectCallout1" presStyleLbl="node1" presStyleIdx="7" presStyleCnt="8">
        <dgm:presLayoutVars>
          <dgm:bulletEnabled val="1"/>
        </dgm:presLayoutVars>
      </dgm:prSet>
      <dgm:spPr/>
      <dgm:t>
        <a:bodyPr/>
        <a:lstStyle/>
        <a:p>
          <a:endParaRPr lang="zh-CN" altLang="en-US"/>
        </a:p>
      </dgm:t>
    </dgm:pt>
  </dgm:ptLst>
  <dgm:cxnLst>
    <dgm:cxn modelId="{C0136D02-F56F-4C88-BA29-BC406C1F1429}" srcId="{191E4958-EC45-4ABD-8809-8D7ADE5FEF9C}" destId="{D6440BAC-D935-458D-9AE1-D23E88792753}" srcOrd="7" destOrd="0" parTransId="{36637750-A9B4-48D7-95B3-89C294EFF4D4}" sibTransId="{57C7D654-8285-4300-9BEB-F7CDD51E0BA1}"/>
    <dgm:cxn modelId="{9CE4F12E-D22B-410D-9A5A-141C599D72D3}" srcId="{191E4958-EC45-4ABD-8809-8D7ADE5FEF9C}" destId="{785B79FC-1FCD-41CC-A711-2B6B4866F9AE}" srcOrd="4" destOrd="0" parTransId="{45DE3933-EE78-4ECB-A71B-B0DDEFFF77EF}" sibTransId="{1E1E7E08-D5B7-4B2D-967C-76AEB316984E}"/>
    <dgm:cxn modelId="{3FAA8B95-FF6B-41C0-8B71-B982B3B656FF}" type="presOf" srcId="{191E4958-EC45-4ABD-8809-8D7ADE5FEF9C}" destId="{A3C79D32-5841-4C4B-B713-174A4056EF02}" srcOrd="0" destOrd="0" presId="urn:microsoft.com/office/officeart/2008/layout/BendingPictureCaptionList"/>
    <dgm:cxn modelId="{DAE85D68-EAFC-4D35-87B4-D7F071DC78C8}" srcId="{191E4958-EC45-4ABD-8809-8D7ADE5FEF9C}" destId="{9B11653B-0A73-4626-9467-B449DDF8E4C3}" srcOrd="6" destOrd="0" parTransId="{60E3BB76-4EB5-4D24-A908-A26B068EF981}" sibTransId="{F70B49D0-A4D7-4403-A37E-335E7F1970F4}"/>
    <dgm:cxn modelId="{33711A0F-5011-4400-9C50-66429CF8D4C1}" srcId="{191E4958-EC45-4ABD-8809-8D7ADE5FEF9C}" destId="{2B8D9DBD-1465-4061-8714-C97426C0869A}" srcOrd="5" destOrd="0" parTransId="{EA1B7BCE-12D3-447C-9565-49832FC0298F}" sibTransId="{7A4C85A3-0100-4CB6-BEC6-8154D0535296}"/>
    <dgm:cxn modelId="{EF91FD53-9D11-4DB0-A9FE-094A733329A5}" type="presOf" srcId="{902FBB28-3F7E-4763-B473-85815B7BF9B8}" destId="{38E5437C-B9CB-4890-87B6-714D7552E87B}" srcOrd="0" destOrd="0" presId="urn:microsoft.com/office/officeart/2008/layout/BendingPictureCaptionList"/>
    <dgm:cxn modelId="{90580937-D17C-496F-9792-BA0C8E170B4B}" srcId="{191E4958-EC45-4ABD-8809-8D7ADE5FEF9C}" destId="{18F87D9F-E9D7-4146-84C1-5723E0ACE2F3}" srcOrd="1" destOrd="0" parTransId="{D7B50783-9E83-41F5-87C0-8EEFB565A409}" sibTransId="{30F21E1C-4B4D-49AE-AA03-D3E4336513D7}"/>
    <dgm:cxn modelId="{40CB558F-5D1F-447D-B27F-008504524F0E}" type="presOf" srcId="{2B8D9DBD-1465-4061-8714-C97426C0869A}" destId="{87AE012A-FF9D-436A-BEF7-9493489A70F4}" srcOrd="0" destOrd="0" presId="urn:microsoft.com/office/officeart/2008/layout/BendingPictureCaptionList"/>
    <dgm:cxn modelId="{ADB3C809-8238-4BCB-BD71-C8E88998A193}" type="presOf" srcId="{EFC00524-FB52-450D-A1FA-E2247329E78D}" destId="{4E3C062C-4137-477F-A497-2E107F2C3C32}" srcOrd="0" destOrd="0" presId="urn:microsoft.com/office/officeart/2008/layout/BendingPictureCaptionList"/>
    <dgm:cxn modelId="{508BD9E9-10F4-4C1A-9FBC-963FBA584E2F}" srcId="{191E4958-EC45-4ABD-8809-8D7ADE5FEF9C}" destId="{902FBB28-3F7E-4763-B473-85815B7BF9B8}" srcOrd="2" destOrd="0" parTransId="{3A8AB7CA-A421-4CF9-84DF-941C2768BEF5}" sibTransId="{09E02AFE-C5B1-428F-9A12-991D29E53F44}"/>
    <dgm:cxn modelId="{1CD4EB7B-6B44-43A2-954A-A65BF3690580}" type="presOf" srcId="{D6440BAC-D935-458D-9AE1-D23E88792753}" destId="{82F40895-30FB-4938-87C4-E3B5A0571CB4}" srcOrd="0" destOrd="0" presId="urn:microsoft.com/office/officeart/2008/layout/BendingPictureCaptionList"/>
    <dgm:cxn modelId="{09738113-16E7-4EAA-9933-8374EFD68E08}" type="presOf" srcId="{9B11653B-0A73-4626-9467-B449DDF8E4C3}" destId="{E2D59068-9F5A-4144-8518-E2A9213A34EF}" srcOrd="0" destOrd="0" presId="urn:microsoft.com/office/officeart/2008/layout/BendingPictureCaptionList"/>
    <dgm:cxn modelId="{E94A870F-EFE5-4253-A293-1099B905D023}" srcId="{191E4958-EC45-4ABD-8809-8D7ADE5FEF9C}" destId="{A31FC11D-60FE-4FFC-9ED5-7DD918FFAD1B}" srcOrd="3" destOrd="0" parTransId="{E4B1805A-B880-4671-BE4D-47C0C9B93744}" sibTransId="{32F37F09-C9BC-4A69-BA1B-BA763F81386F}"/>
    <dgm:cxn modelId="{F9BA96C9-8D84-4F73-87F2-F8017BF082D2}" type="presOf" srcId="{785B79FC-1FCD-41CC-A711-2B6B4866F9AE}" destId="{726605A4-35A1-4EDD-A003-AD9724083E63}" srcOrd="0" destOrd="0" presId="urn:microsoft.com/office/officeart/2008/layout/BendingPictureCaptionList"/>
    <dgm:cxn modelId="{00C66830-4A06-4217-964E-8277D5E51A90}" type="presOf" srcId="{A31FC11D-60FE-4FFC-9ED5-7DD918FFAD1B}" destId="{ADEF8ADF-DCCC-45AF-8C3B-996B4CCCD5F0}" srcOrd="0" destOrd="0" presId="urn:microsoft.com/office/officeart/2008/layout/BendingPictureCaptionList"/>
    <dgm:cxn modelId="{E825372D-DA7A-4C85-91A8-8E0DEB0D7D99}" type="presOf" srcId="{18F87D9F-E9D7-4146-84C1-5723E0ACE2F3}" destId="{BADDA38A-DDEE-463B-91A0-7F58BAB12B60}" srcOrd="0" destOrd="0" presId="urn:microsoft.com/office/officeart/2008/layout/BendingPictureCaptionList"/>
    <dgm:cxn modelId="{CA5F581B-E6C4-478A-875F-C30AFCFC57EA}" srcId="{191E4958-EC45-4ABD-8809-8D7ADE5FEF9C}" destId="{EFC00524-FB52-450D-A1FA-E2247329E78D}" srcOrd="0" destOrd="0" parTransId="{3F704F29-DC36-4214-B5B0-DEF50629C7D5}" sibTransId="{E5746973-58D0-48A5-A13E-8669CA20A265}"/>
    <dgm:cxn modelId="{DDFC65C3-AE68-411A-B48E-9C6FE3884555}" type="presParOf" srcId="{A3C79D32-5841-4C4B-B713-174A4056EF02}" destId="{A056BCB9-112D-4F22-AEC6-33187056036F}" srcOrd="0" destOrd="0" presId="urn:microsoft.com/office/officeart/2008/layout/BendingPictureCaptionList"/>
    <dgm:cxn modelId="{F3F96F01-B162-44B7-A464-84BCC54B6CF6}" type="presParOf" srcId="{A056BCB9-112D-4F22-AEC6-33187056036F}" destId="{24288B7B-198A-49CD-89A8-588C863688BF}" srcOrd="0" destOrd="0" presId="urn:microsoft.com/office/officeart/2008/layout/BendingPictureCaptionList"/>
    <dgm:cxn modelId="{8D21930C-AB40-4424-8292-F39A9B83D5A3}" type="presParOf" srcId="{A056BCB9-112D-4F22-AEC6-33187056036F}" destId="{4E3C062C-4137-477F-A497-2E107F2C3C32}" srcOrd="1" destOrd="0" presId="urn:microsoft.com/office/officeart/2008/layout/BendingPictureCaptionList"/>
    <dgm:cxn modelId="{E1DE550E-AF95-4700-80B1-A3388AAAB27F}" type="presParOf" srcId="{A3C79D32-5841-4C4B-B713-174A4056EF02}" destId="{F7FC38C8-6B7C-4C62-AD75-2664A46E7D97}" srcOrd="1" destOrd="0" presId="urn:microsoft.com/office/officeart/2008/layout/BendingPictureCaptionList"/>
    <dgm:cxn modelId="{62D7EF20-0A4A-4B4A-9EE3-4E7A1A4C2A92}" type="presParOf" srcId="{A3C79D32-5841-4C4B-B713-174A4056EF02}" destId="{2D5FDEBE-8720-4CCA-B6ED-E7DADB02E127}" srcOrd="2" destOrd="0" presId="urn:microsoft.com/office/officeart/2008/layout/BendingPictureCaptionList"/>
    <dgm:cxn modelId="{16D33039-D50B-4E7E-9FB8-60B525648949}" type="presParOf" srcId="{2D5FDEBE-8720-4CCA-B6ED-E7DADB02E127}" destId="{47C9D48E-8C5F-4931-9B7F-D6550697B46C}" srcOrd="0" destOrd="0" presId="urn:microsoft.com/office/officeart/2008/layout/BendingPictureCaptionList"/>
    <dgm:cxn modelId="{371AC8D1-7A21-4A52-9407-4F49244F76A9}" type="presParOf" srcId="{2D5FDEBE-8720-4CCA-B6ED-E7DADB02E127}" destId="{BADDA38A-DDEE-463B-91A0-7F58BAB12B60}" srcOrd="1" destOrd="0" presId="urn:microsoft.com/office/officeart/2008/layout/BendingPictureCaptionList"/>
    <dgm:cxn modelId="{126EFA9C-3CBF-460D-9EE2-DE770A83CE7E}" type="presParOf" srcId="{A3C79D32-5841-4C4B-B713-174A4056EF02}" destId="{F36CE651-ACE4-436C-BCCA-4315318F0AD1}" srcOrd="3" destOrd="0" presId="urn:microsoft.com/office/officeart/2008/layout/BendingPictureCaptionList"/>
    <dgm:cxn modelId="{1BBC4BAE-5827-41B7-9CBA-EB7170EA2E37}" type="presParOf" srcId="{A3C79D32-5841-4C4B-B713-174A4056EF02}" destId="{943BF473-DE7E-4291-91D2-F8904E0095EA}" srcOrd="4" destOrd="0" presId="urn:microsoft.com/office/officeart/2008/layout/BendingPictureCaptionList"/>
    <dgm:cxn modelId="{48FC6EAD-2020-4DB4-88B4-4CC9E2B7D901}" type="presParOf" srcId="{943BF473-DE7E-4291-91D2-F8904E0095EA}" destId="{37FCCD7E-49C4-46A6-B2AD-7ED98A4B6B3D}" srcOrd="0" destOrd="0" presId="urn:microsoft.com/office/officeart/2008/layout/BendingPictureCaptionList"/>
    <dgm:cxn modelId="{524A3A70-1AA5-4AC2-8AE8-999373891104}" type="presParOf" srcId="{943BF473-DE7E-4291-91D2-F8904E0095EA}" destId="{38E5437C-B9CB-4890-87B6-714D7552E87B}" srcOrd="1" destOrd="0" presId="urn:microsoft.com/office/officeart/2008/layout/BendingPictureCaptionList"/>
    <dgm:cxn modelId="{EE1AFDB0-FA39-44BE-95D4-1CE4DA1F3AE8}" type="presParOf" srcId="{A3C79D32-5841-4C4B-B713-174A4056EF02}" destId="{5B69AC1F-A738-4390-824B-58B04F6EBE54}" srcOrd="5" destOrd="0" presId="urn:microsoft.com/office/officeart/2008/layout/BendingPictureCaptionList"/>
    <dgm:cxn modelId="{6024BE5C-6B2F-4948-9E64-B5C4D1397CF3}" type="presParOf" srcId="{A3C79D32-5841-4C4B-B713-174A4056EF02}" destId="{A8B8AD17-8BA3-47CC-8B10-7775B32602F3}" srcOrd="6" destOrd="0" presId="urn:microsoft.com/office/officeart/2008/layout/BendingPictureCaptionList"/>
    <dgm:cxn modelId="{5F1D148F-57F9-4AFA-9D02-6FA9F72DF886}" type="presParOf" srcId="{A8B8AD17-8BA3-47CC-8B10-7775B32602F3}" destId="{00060CBA-8ED7-44D8-BDEF-D072B338520A}" srcOrd="0" destOrd="0" presId="urn:microsoft.com/office/officeart/2008/layout/BendingPictureCaptionList"/>
    <dgm:cxn modelId="{D177F4AB-2104-4107-8B9E-875DC8CA0102}" type="presParOf" srcId="{A8B8AD17-8BA3-47CC-8B10-7775B32602F3}" destId="{ADEF8ADF-DCCC-45AF-8C3B-996B4CCCD5F0}" srcOrd="1" destOrd="0" presId="urn:microsoft.com/office/officeart/2008/layout/BendingPictureCaptionList"/>
    <dgm:cxn modelId="{5489452B-6EEC-43CD-9032-66B71402C2E1}" type="presParOf" srcId="{A3C79D32-5841-4C4B-B713-174A4056EF02}" destId="{EE91CA2D-A628-4D99-8E62-522E330BE32C}" srcOrd="7" destOrd="0" presId="urn:microsoft.com/office/officeart/2008/layout/BendingPictureCaptionList"/>
    <dgm:cxn modelId="{E7C73820-3C89-4F9A-8ECD-DB8E6D8B81DC}" type="presParOf" srcId="{A3C79D32-5841-4C4B-B713-174A4056EF02}" destId="{B64EE873-EFA5-4E6A-B772-9E6E09170C89}" srcOrd="8" destOrd="0" presId="urn:microsoft.com/office/officeart/2008/layout/BendingPictureCaptionList"/>
    <dgm:cxn modelId="{841EF7A8-4A47-494A-9789-9BB5DD1BBFE6}" type="presParOf" srcId="{B64EE873-EFA5-4E6A-B772-9E6E09170C89}" destId="{CA3E2D36-2D6A-4FFB-BD9A-E218DF12F078}" srcOrd="0" destOrd="0" presId="urn:microsoft.com/office/officeart/2008/layout/BendingPictureCaptionList"/>
    <dgm:cxn modelId="{D16E86D1-2178-4566-9301-523C7B4368ED}" type="presParOf" srcId="{B64EE873-EFA5-4E6A-B772-9E6E09170C89}" destId="{726605A4-35A1-4EDD-A003-AD9724083E63}" srcOrd="1" destOrd="0" presId="urn:microsoft.com/office/officeart/2008/layout/BendingPictureCaptionList"/>
    <dgm:cxn modelId="{C22DF55B-1E12-4CE2-8889-6A8E869B3BE4}" type="presParOf" srcId="{A3C79D32-5841-4C4B-B713-174A4056EF02}" destId="{DD140ED7-ACAF-47DD-9C3D-EEE8A63D21AF}" srcOrd="9" destOrd="0" presId="urn:microsoft.com/office/officeart/2008/layout/BendingPictureCaptionList"/>
    <dgm:cxn modelId="{CFAD2053-E35D-4C8C-A941-2A5537D06F7C}" type="presParOf" srcId="{A3C79D32-5841-4C4B-B713-174A4056EF02}" destId="{62528D93-2AA7-4F6D-B6BE-1E03C028CB1B}" srcOrd="10" destOrd="0" presId="urn:microsoft.com/office/officeart/2008/layout/BendingPictureCaptionList"/>
    <dgm:cxn modelId="{847CE9BB-1A9F-4C0B-B1B4-541897BC6A86}" type="presParOf" srcId="{62528D93-2AA7-4F6D-B6BE-1E03C028CB1B}" destId="{32E57DC2-EA50-4214-BCBB-38ACD9962B1C}" srcOrd="0" destOrd="0" presId="urn:microsoft.com/office/officeart/2008/layout/BendingPictureCaptionList"/>
    <dgm:cxn modelId="{F005DF29-7487-4CBD-BE39-8CFA1468BDE8}" type="presParOf" srcId="{62528D93-2AA7-4F6D-B6BE-1E03C028CB1B}" destId="{87AE012A-FF9D-436A-BEF7-9493489A70F4}" srcOrd="1" destOrd="0" presId="urn:microsoft.com/office/officeart/2008/layout/BendingPictureCaptionList"/>
    <dgm:cxn modelId="{F26E112D-585C-4D93-B978-81D8046D1A12}" type="presParOf" srcId="{A3C79D32-5841-4C4B-B713-174A4056EF02}" destId="{94D70D69-D2CD-43B6-A2C0-1BCCD9580CD0}" srcOrd="11" destOrd="0" presId="urn:microsoft.com/office/officeart/2008/layout/BendingPictureCaptionList"/>
    <dgm:cxn modelId="{9391E7D0-EB3D-4A41-8092-C61F793138B9}" type="presParOf" srcId="{A3C79D32-5841-4C4B-B713-174A4056EF02}" destId="{AC24A4D4-EE58-4361-B8C1-EB4281F1EFD1}" srcOrd="12" destOrd="0" presId="urn:microsoft.com/office/officeart/2008/layout/BendingPictureCaptionList"/>
    <dgm:cxn modelId="{8513EDD6-5FE4-4AA4-9CE9-E8C4914007EC}" type="presParOf" srcId="{AC24A4D4-EE58-4361-B8C1-EB4281F1EFD1}" destId="{F13EA954-9D72-490E-93E7-30EC858CDD30}" srcOrd="0" destOrd="0" presId="urn:microsoft.com/office/officeart/2008/layout/BendingPictureCaptionList"/>
    <dgm:cxn modelId="{700170C1-0581-47BB-82E6-2FFF417ED7AF}" type="presParOf" srcId="{AC24A4D4-EE58-4361-B8C1-EB4281F1EFD1}" destId="{E2D59068-9F5A-4144-8518-E2A9213A34EF}" srcOrd="1" destOrd="0" presId="urn:microsoft.com/office/officeart/2008/layout/BendingPictureCaptionList"/>
    <dgm:cxn modelId="{A280B274-1C37-4BCD-8B2A-D8DF2C2321BE}" type="presParOf" srcId="{A3C79D32-5841-4C4B-B713-174A4056EF02}" destId="{52DA4162-33F9-4F19-89A3-9C5D8516E436}" srcOrd="13" destOrd="0" presId="urn:microsoft.com/office/officeart/2008/layout/BendingPictureCaptionList"/>
    <dgm:cxn modelId="{CFCDF1A0-CA15-4D9E-ADC8-670B04BC56A8}" type="presParOf" srcId="{A3C79D32-5841-4C4B-B713-174A4056EF02}" destId="{FFE14364-5F1B-46D2-BF8F-3CAF70A5A92C}" srcOrd="14" destOrd="0" presId="urn:microsoft.com/office/officeart/2008/layout/BendingPictureCaptionList"/>
    <dgm:cxn modelId="{86BEF974-374D-4F0B-B5A6-D09BDE09EBB4}" type="presParOf" srcId="{FFE14364-5F1B-46D2-BF8F-3CAF70A5A92C}" destId="{8D25659E-7653-4F90-AD98-0487E92CF07C}" srcOrd="0" destOrd="0" presId="urn:microsoft.com/office/officeart/2008/layout/BendingPictureCaptionList"/>
    <dgm:cxn modelId="{F7AF5D64-9D38-4D9F-B2BE-C073974797AC}" type="presParOf" srcId="{FFE14364-5F1B-46D2-BF8F-3CAF70A5A92C}" destId="{82F40895-30FB-4938-87C4-E3B5A0571CB4}"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AE3B16F-6A65-44DF-9F8B-B552E0A3C98C}" type="doc">
      <dgm:prSet loTypeId="urn:microsoft.com/office/officeart/2005/8/layout/process1" loCatId="process" qsTypeId="urn:microsoft.com/office/officeart/2005/8/quickstyle/simple4" qsCatId="simple" csTypeId="urn:microsoft.com/office/officeart/2005/8/colors/colorful5" csCatId="colorful" phldr="1"/>
      <dgm:spPr>
        <a:scene3d>
          <a:camera prst="orthographicFront">
            <a:rot lat="0" lon="0" rev="10800000"/>
          </a:camera>
          <a:lightRig rig="threePt" dir="t"/>
        </a:scene3d>
      </dgm:spPr>
    </dgm:pt>
    <dgm:pt modelId="{047DCA05-2E7F-48F1-8789-B2A2DE396CCC}">
      <dgm:prSet phldrT="[文本]" custT="1"/>
      <dgm:spPr>
        <a:scene3d>
          <a:camera prst="orthographicFront">
            <a:rot lat="0" lon="0" rev="10800000"/>
          </a:camera>
          <a:lightRig rig="threePt" dir="t"/>
        </a:scene3d>
        <a:sp3d/>
      </dgm:spPr>
      <dgm:t>
        <a:bodyPr>
          <a:flatTx/>
        </a:bodyPr>
        <a:lstStyle/>
        <a:p>
          <a:r>
            <a:rPr lang="zh-CN" altLang="en-US" sz="1600" b="1" smtClean="0">
              <a:solidFill>
                <a:schemeClr val="tx1"/>
              </a:solidFill>
              <a:effectLst>
                <a:outerShdw blurRad="38100" dist="38100" dir="2700000" algn="tl">
                  <a:srgbClr val="000000">
                    <a:alpha val="43137"/>
                  </a:srgbClr>
                </a:outerShdw>
              </a:effectLst>
              <a:latin typeface="+mj-ea"/>
              <a:ea typeface="+mj-ea"/>
            </a:rPr>
            <a:t>施工准备</a:t>
          </a:r>
          <a:endParaRPr lang="zh-CN" altLang="en-US" sz="1600" b="1" dirty="0">
            <a:solidFill>
              <a:schemeClr val="tx1"/>
            </a:solidFill>
            <a:effectLst>
              <a:outerShdw blurRad="38100" dist="38100" dir="2700000" algn="tl">
                <a:srgbClr val="000000">
                  <a:alpha val="43137"/>
                </a:srgbClr>
              </a:outerShdw>
            </a:effectLst>
            <a:latin typeface="+mj-ea"/>
            <a:ea typeface="+mj-ea"/>
          </a:endParaRPr>
        </a:p>
      </dgm:t>
    </dgm:pt>
    <dgm:pt modelId="{2AEF1C13-A0FD-4859-9CD6-3169D7F06CB8}" type="parTrans" cxnId="{5999CAAD-2C06-434A-AB52-54F42A051C37}">
      <dgm:prSet/>
      <dgm:spPr/>
      <dgm:t>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6B14AEA8-6622-42A4-8727-F5A3FD68203C}" type="sibTrans" cxnId="{5999CAAD-2C06-434A-AB52-54F42A051C37}">
      <dgm:prSet custT="1"/>
      <dgm:spPr>
        <a:scene3d>
          <a:camera prst="orthographicFront">
            <a:rot lat="0" lon="0" rev="10800000"/>
          </a:camera>
          <a:lightRig rig="threePt" dir="t"/>
        </a:scene3d>
        <a:sp3d/>
      </dgm:spPr>
      <dgm:t>
        <a:bodyPr>
          <a:flatTx/>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B15C67B1-BA5D-44C5-BC3A-E81CB22C3582}">
      <dgm:prSet phldrT="[文本]" custT="1"/>
      <dgm:spPr>
        <a:scene3d>
          <a:camera prst="orthographicFront">
            <a:rot lat="0" lon="0" rev="10800000"/>
          </a:camera>
          <a:lightRig rig="threePt" dir="t"/>
        </a:scene3d>
        <a:sp3d/>
      </dgm:spPr>
      <dgm:t>
        <a:bodyPr>
          <a:flatTx/>
        </a:bodyPr>
        <a:lstStyle/>
        <a:p>
          <a:r>
            <a:rPr lang="zh-CN" altLang="en-US" sz="1600" b="1" smtClean="0">
              <a:solidFill>
                <a:schemeClr val="tx1"/>
              </a:solidFill>
              <a:effectLst>
                <a:outerShdw blurRad="38100" dist="38100" dir="2700000" algn="tl">
                  <a:srgbClr val="000000">
                    <a:alpha val="43137"/>
                  </a:srgbClr>
                </a:outerShdw>
              </a:effectLst>
              <a:latin typeface="+mj-ea"/>
              <a:ea typeface="+mj-ea"/>
            </a:rPr>
            <a:t>基底处理</a:t>
          </a:r>
          <a:endParaRPr lang="zh-CN" altLang="en-US" sz="1600" b="1" dirty="0">
            <a:solidFill>
              <a:schemeClr val="tx1"/>
            </a:solidFill>
            <a:effectLst>
              <a:outerShdw blurRad="38100" dist="38100" dir="2700000" algn="tl">
                <a:srgbClr val="000000">
                  <a:alpha val="43137"/>
                </a:srgbClr>
              </a:outerShdw>
            </a:effectLst>
            <a:latin typeface="+mj-ea"/>
            <a:ea typeface="+mj-ea"/>
          </a:endParaRPr>
        </a:p>
      </dgm:t>
    </dgm:pt>
    <dgm:pt modelId="{055CBF94-A7C7-443B-BD86-DA3CCF98E33B}" type="parTrans" cxnId="{464C4AA7-DBDC-4180-BCAA-D8B7B62477ED}">
      <dgm:prSet/>
      <dgm:spPr/>
      <dgm:t>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7430D586-2774-416F-B087-C2657C524482}" type="sibTrans" cxnId="{464C4AA7-DBDC-4180-BCAA-D8B7B62477ED}">
      <dgm:prSet custT="1"/>
      <dgm:spPr>
        <a:scene3d>
          <a:camera prst="orthographicFront">
            <a:rot lat="0" lon="0" rev="10800000"/>
          </a:camera>
          <a:lightRig rig="threePt" dir="t"/>
        </a:scene3d>
        <a:sp3d/>
      </dgm:spPr>
      <dgm:t>
        <a:bodyPr>
          <a:flatTx/>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34967911-D7AA-4D04-B790-15731833FB43}">
      <dgm:prSet phldrT="[文本]" custT="1"/>
      <dgm:spPr>
        <a:scene3d>
          <a:camera prst="orthographicFront">
            <a:rot lat="0" lon="0" rev="10800000"/>
          </a:camera>
          <a:lightRig rig="threePt" dir="t"/>
        </a:scene3d>
        <a:sp3d/>
      </dgm:spPr>
      <dgm:t>
        <a:bodyPr>
          <a:flatTx/>
        </a:bodyPr>
        <a:lstStyle/>
        <a:p>
          <a:r>
            <a:rPr lang="zh-CN" altLang="en-US" sz="1600" b="1" smtClean="0">
              <a:solidFill>
                <a:schemeClr val="tx1"/>
              </a:solidFill>
              <a:effectLst>
                <a:outerShdw blurRad="38100" dist="38100" dir="2700000" algn="tl">
                  <a:srgbClr val="000000">
                    <a:alpha val="43137"/>
                  </a:srgbClr>
                </a:outerShdw>
              </a:effectLst>
              <a:latin typeface="+mj-ea"/>
              <a:ea typeface="+mj-ea"/>
            </a:rPr>
            <a:t>分层填筑</a:t>
          </a:r>
          <a:endParaRPr lang="zh-CN" altLang="en-US" sz="1600" b="1" dirty="0">
            <a:solidFill>
              <a:schemeClr val="tx1"/>
            </a:solidFill>
            <a:effectLst>
              <a:outerShdw blurRad="38100" dist="38100" dir="2700000" algn="tl">
                <a:srgbClr val="000000">
                  <a:alpha val="43137"/>
                </a:srgbClr>
              </a:outerShdw>
            </a:effectLst>
            <a:latin typeface="+mj-ea"/>
            <a:ea typeface="+mj-ea"/>
          </a:endParaRPr>
        </a:p>
      </dgm:t>
    </dgm:pt>
    <dgm:pt modelId="{89668B15-CE83-422E-8B08-7E060467D7AD}" type="parTrans" cxnId="{09D1B86B-6A7D-4C08-8023-B8E9F7BF7717}">
      <dgm:prSet/>
      <dgm:spPr/>
      <dgm:t>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BAB8199E-102C-4669-A3A7-3430D037FEE7}" type="sibTrans" cxnId="{09D1B86B-6A7D-4C08-8023-B8E9F7BF7717}">
      <dgm:prSet custT="1"/>
      <dgm:spPr>
        <a:scene3d>
          <a:camera prst="orthographicFront">
            <a:rot lat="0" lon="0" rev="10800000"/>
          </a:camera>
          <a:lightRig rig="threePt" dir="t"/>
        </a:scene3d>
        <a:sp3d/>
      </dgm:spPr>
      <dgm:t>
        <a:bodyPr>
          <a:flatTx/>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E5D75FE9-4FB3-45A8-9E27-A0187E5FCFC4}">
      <dgm:prSet phldrT="[文本]" custT="1"/>
      <dgm:spPr>
        <a:scene3d>
          <a:camera prst="orthographicFront">
            <a:rot lat="0" lon="0" rev="10800000"/>
          </a:camera>
          <a:lightRig rig="threePt" dir="t"/>
        </a:scene3d>
        <a:sp3d/>
      </dgm:spPr>
      <dgm:t>
        <a:bodyPr>
          <a:flatTx/>
        </a:bodyPr>
        <a:lstStyle/>
        <a:p>
          <a:r>
            <a:rPr lang="zh-CN" altLang="en-US" sz="1600" b="1" smtClean="0">
              <a:solidFill>
                <a:schemeClr val="tx1"/>
              </a:solidFill>
              <a:effectLst>
                <a:outerShdw blurRad="38100" dist="38100" dir="2700000" algn="tl">
                  <a:srgbClr val="000000">
                    <a:alpha val="43137"/>
                  </a:srgbClr>
                </a:outerShdw>
              </a:effectLst>
              <a:latin typeface="+mj-ea"/>
              <a:ea typeface="+mj-ea"/>
            </a:rPr>
            <a:t>整修养护</a:t>
          </a:r>
          <a:endParaRPr lang="zh-CN" altLang="en-US" sz="1600" b="1" dirty="0">
            <a:solidFill>
              <a:schemeClr val="tx1"/>
            </a:solidFill>
            <a:effectLst>
              <a:outerShdw blurRad="38100" dist="38100" dir="2700000" algn="tl">
                <a:srgbClr val="000000">
                  <a:alpha val="43137"/>
                </a:srgbClr>
              </a:outerShdw>
            </a:effectLst>
            <a:latin typeface="+mj-ea"/>
            <a:ea typeface="+mj-ea"/>
          </a:endParaRPr>
        </a:p>
      </dgm:t>
    </dgm:pt>
    <dgm:pt modelId="{7D9AF542-4646-494C-A13B-59B8BF4684F9}" type="parTrans" cxnId="{6E81538A-CA14-44AF-BBE2-B50CFFB5A9B0}">
      <dgm:prSet/>
      <dgm:spPr/>
      <dgm:t>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851023E0-4555-4F48-AFBF-CA4106219766}" type="sibTrans" cxnId="{6E81538A-CA14-44AF-BBE2-B50CFFB5A9B0}">
      <dgm:prSet/>
      <dgm:spPr/>
      <dgm:t>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2AEF1B30-A338-4733-8EC9-BA36EAAD9347}">
      <dgm:prSet phldrT="[文本]" custT="1"/>
      <dgm:spPr>
        <a:scene3d>
          <a:camera prst="orthographicFront">
            <a:rot lat="0" lon="0" rev="10800000"/>
          </a:camera>
          <a:lightRig rig="threePt" dir="t"/>
        </a:scene3d>
        <a:sp3d/>
      </dgm:spPr>
      <dgm:t>
        <a:bodyPr>
          <a:flatTx/>
        </a:bodyPr>
        <a:lstStyle/>
        <a:p>
          <a:r>
            <a:rPr lang="zh-CN" altLang="en-US" sz="1600" b="1" smtClean="0">
              <a:solidFill>
                <a:schemeClr val="tx1"/>
              </a:solidFill>
              <a:effectLst>
                <a:outerShdw blurRad="38100" dist="38100" dir="2700000" algn="tl">
                  <a:srgbClr val="000000">
                    <a:alpha val="43137"/>
                  </a:srgbClr>
                </a:outerShdw>
              </a:effectLst>
              <a:latin typeface="+mj-ea"/>
              <a:ea typeface="+mj-ea"/>
            </a:rPr>
            <a:t>摊铺精平</a:t>
          </a:r>
          <a:endParaRPr lang="zh-CN" altLang="en-US" sz="1600" b="1" dirty="0">
            <a:solidFill>
              <a:schemeClr val="tx1"/>
            </a:solidFill>
            <a:effectLst>
              <a:outerShdw blurRad="38100" dist="38100" dir="2700000" algn="tl">
                <a:srgbClr val="000000">
                  <a:alpha val="43137"/>
                </a:srgbClr>
              </a:outerShdw>
            </a:effectLst>
            <a:latin typeface="+mj-ea"/>
            <a:ea typeface="+mj-ea"/>
          </a:endParaRPr>
        </a:p>
      </dgm:t>
    </dgm:pt>
    <dgm:pt modelId="{710FEAD1-1B93-4AF3-B021-9EA89BB59A76}" type="parTrans" cxnId="{987AEA82-7D65-4828-A3ED-16ACEA2664B7}">
      <dgm:prSet/>
      <dgm:spPr/>
      <dgm:t>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0FFA800A-1B11-4B42-BABD-E6C3674E1640}" type="sibTrans" cxnId="{987AEA82-7D65-4828-A3ED-16ACEA2664B7}">
      <dgm:prSet custT="1"/>
      <dgm:spPr>
        <a:scene3d>
          <a:camera prst="orthographicFront">
            <a:rot lat="0" lon="0" rev="10800000"/>
          </a:camera>
          <a:lightRig rig="threePt" dir="t"/>
        </a:scene3d>
        <a:sp3d/>
      </dgm:spPr>
      <dgm:t>
        <a:bodyPr>
          <a:flatTx/>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541C3AF5-E014-49C4-B95E-94A7758615A7}">
      <dgm:prSet phldrT="[文本]" custT="1"/>
      <dgm:spPr>
        <a:scene3d>
          <a:camera prst="orthographicFront">
            <a:rot lat="0" lon="0" rev="10800000"/>
          </a:camera>
          <a:lightRig rig="threePt" dir="t"/>
        </a:scene3d>
        <a:sp3d/>
      </dgm:spPr>
      <dgm:t>
        <a:bodyPr>
          <a:flatTx/>
        </a:bodyPr>
        <a:lstStyle/>
        <a:p>
          <a:r>
            <a:rPr lang="zh-CN" altLang="en-US" sz="1600" b="1" smtClean="0">
              <a:solidFill>
                <a:schemeClr val="tx1"/>
              </a:solidFill>
              <a:effectLst>
                <a:outerShdw blurRad="38100" dist="38100" dir="2700000" algn="tl">
                  <a:srgbClr val="000000">
                    <a:alpha val="43137"/>
                  </a:srgbClr>
                </a:outerShdw>
              </a:effectLst>
              <a:latin typeface="+mj-ea"/>
              <a:ea typeface="+mj-ea"/>
            </a:rPr>
            <a:t>洒水晾晒</a:t>
          </a:r>
          <a:endParaRPr lang="zh-CN" altLang="en-US" sz="1600" b="1" dirty="0">
            <a:solidFill>
              <a:schemeClr val="tx1"/>
            </a:solidFill>
            <a:effectLst>
              <a:outerShdw blurRad="38100" dist="38100" dir="2700000" algn="tl">
                <a:srgbClr val="000000">
                  <a:alpha val="43137"/>
                </a:srgbClr>
              </a:outerShdw>
            </a:effectLst>
            <a:latin typeface="+mj-ea"/>
            <a:ea typeface="+mj-ea"/>
          </a:endParaRPr>
        </a:p>
      </dgm:t>
    </dgm:pt>
    <dgm:pt modelId="{55BF6C19-FF8F-4E48-B5AA-31BA41CE5C9E}" type="parTrans" cxnId="{D89F1F07-32C0-4766-ACD9-B3103CEBB480}">
      <dgm:prSet/>
      <dgm:spPr/>
      <dgm:t>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4D60876D-0E64-403C-8E0F-388CAD5CFD16}" type="sibTrans" cxnId="{D89F1F07-32C0-4766-ACD9-B3103CEBB480}">
      <dgm:prSet custT="1"/>
      <dgm:spPr>
        <a:scene3d>
          <a:camera prst="orthographicFront">
            <a:rot lat="0" lon="0" rev="10800000"/>
          </a:camera>
          <a:lightRig rig="threePt" dir="t"/>
        </a:scene3d>
        <a:sp3d/>
      </dgm:spPr>
      <dgm:t>
        <a:bodyPr>
          <a:flatTx/>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DC845C9C-624F-4238-96C7-2625936F889E}">
      <dgm:prSet phldrT="[文本]" custT="1"/>
      <dgm:spPr>
        <a:scene3d>
          <a:camera prst="orthographicFront">
            <a:rot lat="0" lon="0" rev="10800000"/>
          </a:camera>
          <a:lightRig rig="threePt" dir="t"/>
        </a:scene3d>
        <a:sp3d/>
      </dgm:spPr>
      <dgm:t>
        <a:bodyPr>
          <a:flatTx/>
        </a:bodyPr>
        <a:lstStyle/>
        <a:p>
          <a:r>
            <a:rPr lang="zh-CN" altLang="en-US" sz="1600" b="1" smtClean="0">
              <a:solidFill>
                <a:schemeClr val="tx1"/>
              </a:solidFill>
              <a:effectLst>
                <a:outerShdw blurRad="38100" dist="38100" dir="2700000" algn="tl">
                  <a:srgbClr val="000000">
                    <a:alpha val="43137"/>
                  </a:srgbClr>
                </a:outerShdw>
              </a:effectLst>
              <a:latin typeface="+mj-ea"/>
              <a:ea typeface="+mj-ea"/>
            </a:rPr>
            <a:t>碾压夯实</a:t>
          </a:r>
          <a:endParaRPr lang="zh-CN" altLang="en-US" sz="1600" b="1" dirty="0">
            <a:solidFill>
              <a:schemeClr val="tx1"/>
            </a:solidFill>
            <a:effectLst>
              <a:outerShdw blurRad="38100" dist="38100" dir="2700000" algn="tl">
                <a:srgbClr val="000000">
                  <a:alpha val="43137"/>
                </a:srgbClr>
              </a:outerShdw>
            </a:effectLst>
            <a:latin typeface="+mj-ea"/>
            <a:ea typeface="+mj-ea"/>
          </a:endParaRPr>
        </a:p>
      </dgm:t>
    </dgm:pt>
    <dgm:pt modelId="{594D6978-0D26-4392-8937-26C6690E4A5F}" type="parTrans" cxnId="{016A8C05-1B4A-4663-8CB8-E91D801B0898}">
      <dgm:prSet/>
      <dgm:spPr/>
      <dgm:t>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7D765D06-641D-4D63-BA4C-4319C17F95EB}" type="sibTrans" cxnId="{016A8C05-1B4A-4663-8CB8-E91D801B0898}">
      <dgm:prSet custT="1"/>
      <dgm:spPr>
        <a:scene3d>
          <a:camera prst="orthographicFront">
            <a:rot lat="0" lon="0" rev="10800000"/>
          </a:camera>
          <a:lightRig rig="threePt" dir="t"/>
        </a:scene3d>
        <a:sp3d/>
      </dgm:spPr>
      <dgm:t>
        <a:bodyPr>
          <a:flatTx/>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B9ADFC10-053A-4017-8543-80C5B62D3058}">
      <dgm:prSet phldrT="[文本]" custT="1"/>
      <dgm:spPr>
        <a:scene3d>
          <a:camera prst="orthographicFront">
            <a:rot lat="0" lon="0" rev="10800000"/>
          </a:camera>
          <a:lightRig rig="threePt" dir="t"/>
        </a:scene3d>
        <a:sp3d/>
      </dgm:spPr>
      <dgm:t>
        <a:bodyPr>
          <a:flatTx/>
        </a:bodyPr>
        <a:lstStyle/>
        <a:p>
          <a:r>
            <a:rPr lang="zh-CN" altLang="en-US" sz="1600" b="1" smtClean="0">
              <a:solidFill>
                <a:schemeClr val="tx1"/>
              </a:solidFill>
              <a:effectLst>
                <a:outerShdw blurRad="38100" dist="38100" dir="2700000" algn="tl">
                  <a:srgbClr val="000000">
                    <a:alpha val="43137"/>
                  </a:srgbClr>
                </a:outerShdw>
              </a:effectLst>
              <a:latin typeface="+mj-ea"/>
              <a:ea typeface="+mj-ea"/>
            </a:rPr>
            <a:t>检验签证</a:t>
          </a:r>
          <a:endParaRPr lang="zh-CN" altLang="en-US" sz="1600" b="1" dirty="0">
            <a:solidFill>
              <a:schemeClr val="tx1"/>
            </a:solidFill>
            <a:effectLst>
              <a:outerShdw blurRad="38100" dist="38100" dir="2700000" algn="tl">
                <a:srgbClr val="000000">
                  <a:alpha val="43137"/>
                </a:srgbClr>
              </a:outerShdw>
            </a:effectLst>
            <a:latin typeface="+mj-ea"/>
            <a:ea typeface="+mj-ea"/>
          </a:endParaRPr>
        </a:p>
      </dgm:t>
    </dgm:pt>
    <dgm:pt modelId="{E27BD825-C1BA-4D48-A81B-6BAF3E0C10B5}" type="parTrans" cxnId="{B5EE3A71-DDAC-40BB-8D26-D4359D72C462}">
      <dgm:prSet/>
      <dgm:spPr/>
      <dgm:t>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7E7DFBBD-47A7-42F8-872C-6354E356F0F4}" type="sibTrans" cxnId="{B5EE3A71-DDAC-40BB-8D26-D4359D72C462}">
      <dgm:prSet custT="1"/>
      <dgm:spPr>
        <a:scene3d>
          <a:camera prst="orthographicFront">
            <a:rot lat="0" lon="0" rev="10800000"/>
          </a:camera>
          <a:lightRig rig="threePt" dir="t"/>
        </a:scene3d>
        <a:sp3d/>
      </dgm:spPr>
      <dgm:t>
        <a:bodyPr>
          <a:flatTx/>
        </a:bodyPr>
        <a:lstStyle/>
        <a:p>
          <a:endParaRPr lang="zh-CN" altLang="en-US" sz="1600" b="1">
            <a:solidFill>
              <a:schemeClr val="tx1"/>
            </a:solidFill>
            <a:effectLst>
              <a:outerShdw blurRad="38100" dist="38100" dir="2700000" algn="tl">
                <a:srgbClr val="000000">
                  <a:alpha val="43137"/>
                </a:srgbClr>
              </a:outerShdw>
            </a:effectLst>
            <a:latin typeface="+mj-ea"/>
            <a:ea typeface="+mj-ea"/>
          </a:endParaRPr>
        </a:p>
      </dgm:t>
    </dgm:pt>
    <dgm:pt modelId="{FD7EED2A-E43F-4310-A61B-2693ACE6E979}" type="pres">
      <dgm:prSet presAssocID="{DAE3B16F-6A65-44DF-9F8B-B552E0A3C98C}" presName="Name0" presStyleCnt="0">
        <dgm:presLayoutVars>
          <dgm:dir/>
          <dgm:resizeHandles val="exact"/>
        </dgm:presLayoutVars>
      </dgm:prSet>
      <dgm:spPr/>
    </dgm:pt>
    <dgm:pt modelId="{E534BE6B-77D9-4F4C-90FD-5BC685627043}" type="pres">
      <dgm:prSet presAssocID="{047DCA05-2E7F-48F1-8789-B2A2DE396CCC}" presName="node" presStyleLbl="node1" presStyleIdx="0" presStyleCnt="8">
        <dgm:presLayoutVars>
          <dgm:bulletEnabled val="1"/>
        </dgm:presLayoutVars>
      </dgm:prSet>
      <dgm:spPr/>
      <dgm:t>
        <a:bodyPr/>
        <a:lstStyle/>
        <a:p>
          <a:endParaRPr lang="zh-CN" altLang="en-US"/>
        </a:p>
      </dgm:t>
    </dgm:pt>
    <dgm:pt modelId="{A982D9A2-6E04-4436-B3A3-C9C9B69E4BCD}" type="pres">
      <dgm:prSet presAssocID="{6B14AEA8-6622-42A4-8727-F5A3FD68203C}" presName="sibTrans" presStyleLbl="sibTrans2D1" presStyleIdx="0" presStyleCnt="7"/>
      <dgm:spPr/>
      <dgm:t>
        <a:bodyPr/>
        <a:lstStyle/>
        <a:p>
          <a:endParaRPr lang="zh-CN" altLang="en-US"/>
        </a:p>
      </dgm:t>
    </dgm:pt>
    <dgm:pt modelId="{78501ACF-B740-499D-A12E-8320F864D82B}" type="pres">
      <dgm:prSet presAssocID="{6B14AEA8-6622-42A4-8727-F5A3FD68203C}" presName="connectorText" presStyleLbl="sibTrans2D1" presStyleIdx="0" presStyleCnt="7"/>
      <dgm:spPr/>
      <dgm:t>
        <a:bodyPr/>
        <a:lstStyle/>
        <a:p>
          <a:endParaRPr lang="zh-CN" altLang="en-US"/>
        </a:p>
      </dgm:t>
    </dgm:pt>
    <dgm:pt modelId="{5EB4DC60-F3FF-431E-B6B7-A5C827538F12}" type="pres">
      <dgm:prSet presAssocID="{B15C67B1-BA5D-44C5-BC3A-E81CB22C3582}" presName="node" presStyleLbl="node1" presStyleIdx="1" presStyleCnt="8">
        <dgm:presLayoutVars>
          <dgm:bulletEnabled val="1"/>
        </dgm:presLayoutVars>
      </dgm:prSet>
      <dgm:spPr/>
      <dgm:t>
        <a:bodyPr/>
        <a:lstStyle/>
        <a:p>
          <a:endParaRPr lang="zh-CN" altLang="en-US"/>
        </a:p>
      </dgm:t>
    </dgm:pt>
    <dgm:pt modelId="{D0483AD5-0142-4021-BBA7-2BBEF50984CF}" type="pres">
      <dgm:prSet presAssocID="{7430D586-2774-416F-B087-C2657C524482}" presName="sibTrans" presStyleLbl="sibTrans2D1" presStyleIdx="1" presStyleCnt="7"/>
      <dgm:spPr/>
      <dgm:t>
        <a:bodyPr/>
        <a:lstStyle/>
        <a:p>
          <a:endParaRPr lang="zh-CN" altLang="en-US"/>
        </a:p>
      </dgm:t>
    </dgm:pt>
    <dgm:pt modelId="{0C5F9892-326F-4692-9FFF-C99427313549}" type="pres">
      <dgm:prSet presAssocID="{7430D586-2774-416F-B087-C2657C524482}" presName="connectorText" presStyleLbl="sibTrans2D1" presStyleIdx="1" presStyleCnt="7"/>
      <dgm:spPr/>
      <dgm:t>
        <a:bodyPr/>
        <a:lstStyle/>
        <a:p>
          <a:endParaRPr lang="zh-CN" altLang="en-US"/>
        </a:p>
      </dgm:t>
    </dgm:pt>
    <dgm:pt modelId="{5C646A28-7851-4B9D-9670-54F4B02CF4EA}" type="pres">
      <dgm:prSet presAssocID="{34967911-D7AA-4D04-B790-15731833FB43}" presName="node" presStyleLbl="node1" presStyleIdx="2" presStyleCnt="8" custLinFactNeighborX="75779">
        <dgm:presLayoutVars>
          <dgm:bulletEnabled val="1"/>
        </dgm:presLayoutVars>
      </dgm:prSet>
      <dgm:spPr/>
      <dgm:t>
        <a:bodyPr/>
        <a:lstStyle/>
        <a:p>
          <a:endParaRPr lang="zh-CN" altLang="en-US"/>
        </a:p>
      </dgm:t>
    </dgm:pt>
    <dgm:pt modelId="{7EEDD210-2FA3-4EB0-83B9-EDE78F7E69EF}" type="pres">
      <dgm:prSet presAssocID="{BAB8199E-102C-4669-A3A7-3430D037FEE7}" presName="sibTrans" presStyleLbl="sibTrans2D1" presStyleIdx="2" presStyleCnt="7"/>
      <dgm:spPr/>
      <dgm:t>
        <a:bodyPr/>
        <a:lstStyle/>
        <a:p>
          <a:endParaRPr lang="zh-CN" altLang="en-US"/>
        </a:p>
      </dgm:t>
    </dgm:pt>
    <dgm:pt modelId="{362AA6D0-0AF1-4C91-85AB-4B6CCF07960F}" type="pres">
      <dgm:prSet presAssocID="{BAB8199E-102C-4669-A3A7-3430D037FEE7}" presName="connectorText" presStyleLbl="sibTrans2D1" presStyleIdx="2" presStyleCnt="7"/>
      <dgm:spPr/>
      <dgm:t>
        <a:bodyPr/>
        <a:lstStyle/>
        <a:p>
          <a:endParaRPr lang="zh-CN" altLang="en-US"/>
        </a:p>
      </dgm:t>
    </dgm:pt>
    <dgm:pt modelId="{5E357630-3BBB-4889-9AF4-526B51973399}" type="pres">
      <dgm:prSet presAssocID="{2AEF1B30-A338-4733-8EC9-BA36EAAD9347}" presName="node" presStyleLbl="node1" presStyleIdx="3" presStyleCnt="8" custLinFactX="1615" custLinFactNeighborX="100000">
        <dgm:presLayoutVars>
          <dgm:bulletEnabled val="1"/>
        </dgm:presLayoutVars>
      </dgm:prSet>
      <dgm:spPr/>
      <dgm:t>
        <a:bodyPr/>
        <a:lstStyle/>
        <a:p>
          <a:endParaRPr lang="zh-CN" altLang="en-US"/>
        </a:p>
      </dgm:t>
    </dgm:pt>
    <dgm:pt modelId="{A52DF7EC-4E6A-4862-AC6A-6B9E5431A535}" type="pres">
      <dgm:prSet presAssocID="{0FFA800A-1B11-4B42-BABD-E6C3674E1640}" presName="sibTrans" presStyleLbl="sibTrans2D1" presStyleIdx="3" presStyleCnt="7"/>
      <dgm:spPr/>
      <dgm:t>
        <a:bodyPr/>
        <a:lstStyle/>
        <a:p>
          <a:endParaRPr lang="zh-CN" altLang="en-US"/>
        </a:p>
      </dgm:t>
    </dgm:pt>
    <dgm:pt modelId="{0762C193-D730-419D-922A-0180C6229D24}" type="pres">
      <dgm:prSet presAssocID="{0FFA800A-1B11-4B42-BABD-E6C3674E1640}" presName="connectorText" presStyleLbl="sibTrans2D1" presStyleIdx="3" presStyleCnt="7"/>
      <dgm:spPr/>
      <dgm:t>
        <a:bodyPr/>
        <a:lstStyle/>
        <a:p>
          <a:endParaRPr lang="zh-CN" altLang="en-US"/>
        </a:p>
      </dgm:t>
    </dgm:pt>
    <dgm:pt modelId="{0BA989B9-52A8-4A50-BCB3-4D99D234740A}" type="pres">
      <dgm:prSet presAssocID="{541C3AF5-E014-49C4-B95E-94A7758615A7}" presName="node" presStyleLbl="node1" presStyleIdx="4" presStyleCnt="8" custLinFactNeighborX="51240">
        <dgm:presLayoutVars>
          <dgm:bulletEnabled val="1"/>
        </dgm:presLayoutVars>
      </dgm:prSet>
      <dgm:spPr/>
      <dgm:t>
        <a:bodyPr/>
        <a:lstStyle/>
        <a:p>
          <a:endParaRPr lang="zh-CN" altLang="en-US"/>
        </a:p>
      </dgm:t>
    </dgm:pt>
    <dgm:pt modelId="{839C9B31-3289-4279-B7A4-AF79551F43E7}" type="pres">
      <dgm:prSet presAssocID="{4D60876D-0E64-403C-8E0F-388CAD5CFD16}" presName="sibTrans" presStyleLbl="sibTrans2D1" presStyleIdx="4" presStyleCnt="7"/>
      <dgm:spPr/>
      <dgm:t>
        <a:bodyPr/>
        <a:lstStyle/>
        <a:p>
          <a:endParaRPr lang="zh-CN" altLang="en-US"/>
        </a:p>
      </dgm:t>
    </dgm:pt>
    <dgm:pt modelId="{D5AE53D6-97BD-415B-A2EC-06EB864CF5B7}" type="pres">
      <dgm:prSet presAssocID="{4D60876D-0E64-403C-8E0F-388CAD5CFD16}" presName="connectorText" presStyleLbl="sibTrans2D1" presStyleIdx="4" presStyleCnt="7"/>
      <dgm:spPr/>
      <dgm:t>
        <a:bodyPr/>
        <a:lstStyle/>
        <a:p>
          <a:endParaRPr lang="zh-CN" altLang="en-US"/>
        </a:p>
      </dgm:t>
    </dgm:pt>
    <dgm:pt modelId="{03C3CC2B-BAA3-40D0-8A1F-9C5E0E27BAB7}" type="pres">
      <dgm:prSet presAssocID="{DC845C9C-624F-4238-96C7-2625936F889E}" presName="node" presStyleLbl="node1" presStyleIdx="5" presStyleCnt="8" custLinFactNeighborX="52481">
        <dgm:presLayoutVars>
          <dgm:bulletEnabled val="1"/>
        </dgm:presLayoutVars>
      </dgm:prSet>
      <dgm:spPr/>
      <dgm:t>
        <a:bodyPr/>
        <a:lstStyle/>
        <a:p>
          <a:endParaRPr lang="zh-CN" altLang="en-US"/>
        </a:p>
      </dgm:t>
    </dgm:pt>
    <dgm:pt modelId="{C7323E1B-6BC0-4A4D-BD65-C98E2080C8AF}" type="pres">
      <dgm:prSet presAssocID="{7D765D06-641D-4D63-BA4C-4319C17F95EB}" presName="sibTrans" presStyleLbl="sibTrans2D1" presStyleIdx="5" presStyleCnt="7"/>
      <dgm:spPr/>
      <dgm:t>
        <a:bodyPr/>
        <a:lstStyle/>
        <a:p>
          <a:endParaRPr lang="zh-CN" altLang="en-US"/>
        </a:p>
      </dgm:t>
    </dgm:pt>
    <dgm:pt modelId="{5C7D86AD-3018-4E50-9676-CF53A341B1DD}" type="pres">
      <dgm:prSet presAssocID="{7D765D06-641D-4D63-BA4C-4319C17F95EB}" presName="connectorText" presStyleLbl="sibTrans2D1" presStyleIdx="5" presStyleCnt="7"/>
      <dgm:spPr/>
      <dgm:t>
        <a:bodyPr/>
        <a:lstStyle/>
        <a:p>
          <a:endParaRPr lang="zh-CN" altLang="en-US"/>
        </a:p>
      </dgm:t>
    </dgm:pt>
    <dgm:pt modelId="{5934C8F5-1F1C-4562-9C63-D569A9040042}" type="pres">
      <dgm:prSet presAssocID="{B9ADFC10-053A-4017-8543-80C5B62D3058}" presName="node" presStyleLbl="node1" presStyleIdx="6" presStyleCnt="8" custLinFactNeighborX="53721">
        <dgm:presLayoutVars>
          <dgm:bulletEnabled val="1"/>
        </dgm:presLayoutVars>
      </dgm:prSet>
      <dgm:spPr/>
      <dgm:t>
        <a:bodyPr/>
        <a:lstStyle/>
        <a:p>
          <a:endParaRPr lang="zh-CN" altLang="en-US"/>
        </a:p>
      </dgm:t>
    </dgm:pt>
    <dgm:pt modelId="{83DB1B4A-20DA-49F2-B29F-C225206A69EB}" type="pres">
      <dgm:prSet presAssocID="{7E7DFBBD-47A7-42F8-872C-6354E356F0F4}" presName="sibTrans" presStyleLbl="sibTrans2D1" presStyleIdx="6" presStyleCnt="7"/>
      <dgm:spPr/>
      <dgm:t>
        <a:bodyPr/>
        <a:lstStyle/>
        <a:p>
          <a:endParaRPr lang="zh-CN" altLang="en-US"/>
        </a:p>
      </dgm:t>
    </dgm:pt>
    <dgm:pt modelId="{9B69A149-7F80-4413-92C4-28E900820776}" type="pres">
      <dgm:prSet presAssocID="{7E7DFBBD-47A7-42F8-872C-6354E356F0F4}" presName="connectorText" presStyleLbl="sibTrans2D1" presStyleIdx="6" presStyleCnt="7"/>
      <dgm:spPr/>
      <dgm:t>
        <a:bodyPr/>
        <a:lstStyle/>
        <a:p>
          <a:endParaRPr lang="zh-CN" altLang="en-US"/>
        </a:p>
      </dgm:t>
    </dgm:pt>
    <dgm:pt modelId="{9375673B-D093-434B-B34A-EB94CB9366E4}" type="pres">
      <dgm:prSet presAssocID="{E5D75FE9-4FB3-45A8-9E27-A0187E5FCFC4}" presName="node" presStyleLbl="node1" presStyleIdx="7" presStyleCnt="8">
        <dgm:presLayoutVars>
          <dgm:bulletEnabled val="1"/>
        </dgm:presLayoutVars>
      </dgm:prSet>
      <dgm:spPr/>
      <dgm:t>
        <a:bodyPr/>
        <a:lstStyle/>
        <a:p>
          <a:endParaRPr lang="zh-CN" altLang="en-US"/>
        </a:p>
      </dgm:t>
    </dgm:pt>
  </dgm:ptLst>
  <dgm:cxnLst>
    <dgm:cxn modelId="{4DEFCB4B-E318-47FF-A527-029367967950}" type="presOf" srcId="{047DCA05-2E7F-48F1-8789-B2A2DE396CCC}" destId="{E534BE6B-77D9-4F4C-90FD-5BC685627043}" srcOrd="0" destOrd="0" presId="urn:microsoft.com/office/officeart/2005/8/layout/process1"/>
    <dgm:cxn modelId="{AD74C4DD-6604-433F-8956-850F7CC6EE9B}" type="presOf" srcId="{0FFA800A-1B11-4B42-BABD-E6C3674E1640}" destId="{0762C193-D730-419D-922A-0180C6229D24}" srcOrd="1" destOrd="0" presId="urn:microsoft.com/office/officeart/2005/8/layout/process1"/>
    <dgm:cxn modelId="{D89F1F07-32C0-4766-ACD9-B3103CEBB480}" srcId="{DAE3B16F-6A65-44DF-9F8B-B552E0A3C98C}" destId="{541C3AF5-E014-49C4-B95E-94A7758615A7}" srcOrd="4" destOrd="0" parTransId="{55BF6C19-FF8F-4E48-B5AA-31BA41CE5C9E}" sibTransId="{4D60876D-0E64-403C-8E0F-388CAD5CFD16}"/>
    <dgm:cxn modelId="{FBDCEB63-F7A8-4AB1-8A9C-CDD807A16E5E}" type="presOf" srcId="{7E7DFBBD-47A7-42F8-872C-6354E356F0F4}" destId="{83DB1B4A-20DA-49F2-B29F-C225206A69EB}" srcOrd="0" destOrd="0" presId="urn:microsoft.com/office/officeart/2005/8/layout/process1"/>
    <dgm:cxn modelId="{8C8CF257-4DE4-479C-9579-6AC23B6E0DF0}" type="presOf" srcId="{E5D75FE9-4FB3-45A8-9E27-A0187E5FCFC4}" destId="{9375673B-D093-434B-B34A-EB94CB9366E4}" srcOrd="0" destOrd="0" presId="urn:microsoft.com/office/officeart/2005/8/layout/process1"/>
    <dgm:cxn modelId="{09D1B86B-6A7D-4C08-8023-B8E9F7BF7717}" srcId="{DAE3B16F-6A65-44DF-9F8B-B552E0A3C98C}" destId="{34967911-D7AA-4D04-B790-15731833FB43}" srcOrd="2" destOrd="0" parTransId="{89668B15-CE83-422E-8B08-7E060467D7AD}" sibTransId="{BAB8199E-102C-4669-A3A7-3430D037FEE7}"/>
    <dgm:cxn modelId="{016A8C05-1B4A-4663-8CB8-E91D801B0898}" srcId="{DAE3B16F-6A65-44DF-9F8B-B552E0A3C98C}" destId="{DC845C9C-624F-4238-96C7-2625936F889E}" srcOrd="5" destOrd="0" parTransId="{594D6978-0D26-4392-8937-26C6690E4A5F}" sibTransId="{7D765D06-641D-4D63-BA4C-4319C17F95EB}"/>
    <dgm:cxn modelId="{743BDF47-388A-4394-B663-DC1A341E9E8E}" type="presOf" srcId="{DC845C9C-624F-4238-96C7-2625936F889E}" destId="{03C3CC2B-BAA3-40D0-8A1F-9C5E0E27BAB7}" srcOrd="0" destOrd="0" presId="urn:microsoft.com/office/officeart/2005/8/layout/process1"/>
    <dgm:cxn modelId="{02E68186-B0F2-4559-ADB2-73FB1E587ECE}" type="presOf" srcId="{BAB8199E-102C-4669-A3A7-3430D037FEE7}" destId="{362AA6D0-0AF1-4C91-85AB-4B6CCF07960F}" srcOrd="1" destOrd="0" presId="urn:microsoft.com/office/officeart/2005/8/layout/process1"/>
    <dgm:cxn modelId="{0E7621D7-4B5A-41C3-822C-A9E1D027A2D5}" type="presOf" srcId="{0FFA800A-1B11-4B42-BABD-E6C3674E1640}" destId="{A52DF7EC-4E6A-4862-AC6A-6B9E5431A535}" srcOrd="0" destOrd="0" presId="urn:microsoft.com/office/officeart/2005/8/layout/process1"/>
    <dgm:cxn modelId="{CCED4E2A-4A42-419B-930B-151E9807FF13}" type="presOf" srcId="{6B14AEA8-6622-42A4-8727-F5A3FD68203C}" destId="{A982D9A2-6E04-4436-B3A3-C9C9B69E4BCD}" srcOrd="0" destOrd="0" presId="urn:microsoft.com/office/officeart/2005/8/layout/process1"/>
    <dgm:cxn modelId="{6E81538A-CA14-44AF-BBE2-B50CFFB5A9B0}" srcId="{DAE3B16F-6A65-44DF-9F8B-B552E0A3C98C}" destId="{E5D75FE9-4FB3-45A8-9E27-A0187E5FCFC4}" srcOrd="7" destOrd="0" parTransId="{7D9AF542-4646-494C-A13B-59B8BF4684F9}" sibTransId="{851023E0-4555-4F48-AFBF-CA4106219766}"/>
    <dgm:cxn modelId="{FE40DB32-7AFA-48FC-A352-71726206AF6B}" type="presOf" srcId="{6B14AEA8-6622-42A4-8727-F5A3FD68203C}" destId="{78501ACF-B740-499D-A12E-8320F864D82B}" srcOrd="1" destOrd="0" presId="urn:microsoft.com/office/officeart/2005/8/layout/process1"/>
    <dgm:cxn modelId="{464C4AA7-DBDC-4180-BCAA-D8B7B62477ED}" srcId="{DAE3B16F-6A65-44DF-9F8B-B552E0A3C98C}" destId="{B15C67B1-BA5D-44C5-BC3A-E81CB22C3582}" srcOrd="1" destOrd="0" parTransId="{055CBF94-A7C7-443B-BD86-DA3CCF98E33B}" sibTransId="{7430D586-2774-416F-B087-C2657C524482}"/>
    <dgm:cxn modelId="{71E4B974-4FC8-423E-9B19-F46BCE3B5C45}" type="presOf" srcId="{34967911-D7AA-4D04-B790-15731833FB43}" destId="{5C646A28-7851-4B9D-9670-54F4B02CF4EA}" srcOrd="0" destOrd="0" presId="urn:microsoft.com/office/officeart/2005/8/layout/process1"/>
    <dgm:cxn modelId="{B5EE3A71-DDAC-40BB-8D26-D4359D72C462}" srcId="{DAE3B16F-6A65-44DF-9F8B-B552E0A3C98C}" destId="{B9ADFC10-053A-4017-8543-80C5B62D3058}" srcOrd="6" destOrd="0" parTransId="{E27BD825-C1BA-4D48-A81B-6BAF3E0C10B5}" sibTransId="{7E7DFBBD-47A7-42F8-872C-6354E356F0F4}"/>
    <dgm:cxn modelId="{149A0B0B-2C6C-4983-B520-0609DC0380E9}" type="presOf" srcId="{7E7DFBBD-47A7-42F8-872C-6354E356F0F4}" destId="{9B69A149-7F80-4413-92C4-28E900820776}" srcOrd="1" destOrd="0" presId="urn:microsoft.com/office/officeart/2005/8/layout/process1"/>
    <dgm:cxn modelId="{CF04296F-FF5C-499F-B429-ACEACBE13235}" type="presOf" srcId="{541C3AF5-E014-49C4-B95E-94A7758615A7}" destId="{0BA989B9-52A8-4A50-BCB3-4D99D234740A}" srcOrd="0" destOrd="0" presId="urn:microsoft.com/office/officeart/2005/8/layout/process1"/>
    <dgm:cxn modelId="{AD0EFAA7-463E-4292-8E4B-AED689B9324B}" type="presOf" srcId="{7D765D06-641D-4D63-BA4C-4319C17F95EB}" destId="{C7323E1B-6BC0-4A4D-BD65-C98E2080C8AF}" srcOrd="0" destOrd="0" presId="urn:microsoft.com/office/officeart/2005/8/layout/process1"/>
    <dgm:cxn modelId="{E8E65A8A-5A75-4DF5-8C81-B6324365AC4E}" type="presOf" srcId="{B9ADFC10-053A-4017-8543-80C5B62D3058}" destId="{5934C8F5-1F1C-4562-9C63-D569A9040042}" srcOrd="0" destOrd="0" presId="urn:microsoft.com/office/officeart/2005/8/layout/process1"/>
    <dgm:cxn modelId="{8C980921-6CCE-4F70-86E2-C0DD8407404E}" type="presOf" srcId="{7D765D06-641D-4D63-BA4C-4319C17F95EB}" destId="{5C7D86AD-3018-4E50-9676-CF53A341B1DD}" srcOrd="1" destOrd="0" presId="urn:microsoft.com/office/officeart/2005/8/layout/process1"/>
    <dgm:cxn modelId="{9DC7C7B4-E830-423B-A06C-75B050ED9E46}" type="presOf" srcId="{4D60876D-0E64-403C-8E0F-388CAD5CFD16}" destId="{D5AE53D6-97BD-415B-A2EC-06EB864CF5B7}" srcOrd="1" destOrd="0" presId="urn:microsoft.com/office/officeart/2005/8/layout/process1"/>
    <dgm:cxn modelId="{E3C37D60-C4F3-4D1A-B9FA-A37B08924F56}" type="presOf" srcId="{B15C67B1-BA5D-44C5-BC3A-E81CB22C3582}" destId="{5EB4DC60-F3FF-431E-B6B7-A5C827538F12}" srcOrd="0" destOrd="0" presId="urn:microsoft.com/office/officeart/2005/8/layout/process1"/>
    <dgm:cxn modelId="{FA7D8609-7B9B-4B7D-8F8A-A010DB2F503B}" type="presOf" srcId="{BAB8199E-102C-4669-A3A7-3430D037FEE7}" destId="{7EEDD210-2FA3-4EB0-83B9-EDE78F7E69EF}" srcOrd="0" destOrd="0" presId="urn:microsoft.com/office/officeart/2005/8/layout/process1"/>
    <dgm:cxn modelId="{6A757754-FE2E-4EA9-80D7-BF184710A7D3}" type="presOf" srcId="{7430D586-2774-416F-B087-C2657C524482}" destId="{D0483AD5-0142-4021-BBA7-2BBEF50984CF}" srcOrd="0" destOrd="0" presId="urn:microsoft.com/office/officeart/2005/8/layout/process1"/>
    <dgm:cxn modelId="{8643344A-A3FC-4B25-BB49-7CAE4D92421F}" type="presOf" srcId="{4D60876D-0E64-403C-8E0F-388CAD5CFD16}" destId="{839C9B31-3289-4279-B7A4-AF79551F43E7}" srcOrd="0" destOrd="0" presId="urn:microsoft.com/office/officeart/2005/8/layout/process1"/>
    <dgm:cxn modelId="{16E6EFF2-E33C-400F-BF0C-984F60CC62D8}" type="presOf" srcId="{7430D586-2774-416F-B087-C2657C524482}" destId="{0C5F9892-326F-4692-9FFF-C99427313549}" srcOrd="1" destOrd="0" presId="urn:microsoft.com/office/officeart/2005/8/layout/process1"/>
    <dgm:cxn modelId="{B23559A4-AC4F-4940-9627-F2D5845067C6}" type="presOf" srcId="{DAE3B16F-6A65-44DF-9F8B-B552E0A3C98C}" destId="{FD7EED2A-E43F-4310-A61B-2693ACE6E979}" srcOrd="0" destOrd="0" presId="urn:microsoft.com/office/officeart/2005/8/layout/process1"/>
    <dgm:cxn modelId="{987AEA82-7D65-4828-A3ED-16ACEA2664B7}" srcId="{DAE3B16F-6A65-44DF-9F8B-B552E0A3C98C}" destId="{2AEF1B30-A338-4733-8EC9-BA36EAAD9347}" srcOrd="3" destOrd="0" parTransId="{710FEAD1-1B93-4AF3-B021-9EA89BB59A76}" sibTransId="{0FFA800A-1B11-4B42-BABD-E6C3674E1640}"/>
    <dgm:cxn modelId="{8C8CA724-06C8-4529-9D15-01C5FF19A9E3}" type="presOf" srcId="{2AEF1B30-A338-4733-8EC9-BA36EAAD9347}" destId="{5E357630-3BBB-4889-9AF4-526B51973399}" srcOrd="0" destOrd="0" presId="urn:microsoft.com/office/officeart/2005/8/layout/process1"/>
    <dgm:cxn modelId="{5999CAAD-2C06-434A-AB52-54F42A051C37}" srcId="{DAE3B16F-6A65-44DF-9F8B-B552E0A3C98C}" destId="{047DCA05-2E7F-48F1-8789-B2A2DE396CCC}" srcOrd="0" destOrd="0" parTransId="{2AEF1C13-A0FD-4859-9CD6-3169D7F06CB8}" sibTransId="{6B14AEA8-6622-42A4-8727-F5A3FD68203C}"/>
    <dgm:cxn modelId="{8C74964C-93D4-4574-AAC8-926ACF0E4082}" type="presParOf" srcId="{FD7EED2A-E43F-4310-A61B-2693ACE6E979}" destId="{E534BE6B-77D9-4F4C-90FD-5BC685627043}" srcOrd="0" destOrd="0" presId="urn:microsoft.com/office/officeart/2005/8/layout/process1"/>
    <dgm:cxn modelId="{33B638C2-DAFF-407D-B6F5-700538CE3E24}" type="presParOf" srcId="{FD7EED2A-E43F-4310-A61B-2693ACE6E979}" destId="{A982D9A2-6E04-4436-B3A3-C9C9B69E4BCD}" srcOrd="1" destOrd="0" presId="urn:microsoft.com/office/officeart/2005/8/layout/process1"/>
    <dgm:cxn modelId="{9856A852-546D-448E-882F-C99D3E9F641D}" type="presParOf" srcId="{A982D9A2-6E04-4436-B3A3-C9C9B69E4BCD}" destId="{78501ACF-B740-499D-A12E-8320F864D82B}" srcOrd="0" destOrd="0" presId="urn:microsoft.com/office/officeart/2005/8/layout/process1"/>
    <dgm:cxn modelId="{A366C378-1F89-4B9A-AF88-EA365AB68DEE}" type="presParOf" srcId="{FD7EED2A-E43F-4310-A61B-2693ACE6E979}" destId="{5EB4DC60-F3FF-431E-B6B7-A5C827538F12}" srcOrd="2" destOrd="0" presId="urn:microsoft.com/office/officeart/2005/8/layout/process1"/>
    <dgm:cxn modelId="{723E4F62-2BA6-4CE8-9279-8CACB5EFFD52}" type="presParOf" srcId="{FD7EED2A-E43F-4310-A61B-2693ACE6E979}" destId="{D0483AD5-0142-4021-BBA7-2BBEF50984CF}" srcOrd="3" destOrd="0" presId="urn:microsoft.com/office/officeart/2005/8/layout/process1"/>
    <dgm:cxn modelId="{BD8FB95C-16E8-4D9A-820E-596985A7018F}" type="presParOf" srcId="{D0483AD5-0142-4021-BBA7-2BBEF50984CF}" destId="{0C5F9892-326F-4692-9FFF-C99427313549}" srcOrd="0" destOrd="0" presId="urn:microsoft.com/office/officeart/2005/8/layout/process1"/>
    <dgm:cxn modelId="{0FA7AC9F-396A-4BE0-9254-17AFC4D34B64}" type="presParOf" srcId="{FD7EED2A-E43F-4310-A61B-2693ACE6E979}" destId="{5C646A28-7851-4B9D-9670-54F4B02CF4EA}" srcOrd="4" destOrd="0" presId="urn:microsoft.com/office/officeart/2005/8/layout/process1"/>
    <dgm:cxn modelId="{05697D81-5F15-41F2-AF44-D7F7B29F605E}" type="presParOf" srcId="{FD7EED2A-E43F-4310-A61B-2693ACE6E979}" destId="{7EEDD210-2FA3-4EB0-83B9-EDE78F7E69EF}" srcOrd="5" destOrd="0" presId="urn:microsoft.com/office/officeart/2005/8/layout/process1"/>
    <dgm:cxn modelId="{67881570-0F1D-4DF9-8730-4D8C7ACB5173}" type="presParOf" srcId="{7EEDD210-2FA3-4EB0-83B9-EDE78F7E69EF}" destId="{362AA6D0-0AF1-4C91-85AB-4B6CCF07960F}" srcOrd="0" destOrd="0" presId="urn:microsoft.com/office/officeart/2005/8/layout/process1"/>
    <dgm:cxn modelId="{6FB2CE4A-5CB7-43DA-AEBF-B43937254B8B}" type="presParOf" srcId="{FD7EED2A-E43F-4310-A61B-2693ACE6E979}" destId="{5E357630-3BBB-4889-9AF4-526B51973399}" srcOrd="6" destOrd="0" presId="urn:microsoft.com/office/officeart/2005/8/layout/process1"/>
    <dgm:cxn modelId="{25A9B265-FEEF-4AED-929F-43462923B33B}" type="presParOf" srcId="{FD7EED2A-E43F-4310-A61B-2693ACE6E979}" destId="{A52DF7EC-4E6A-4862-AC6A-6B9E5431A535}" srcOrd="7" destOrd="0" presId="urn:microsoft.com/office/officeart/2005/8/layout/process1"/>
    <dgm:cxn modelId="{17E95FF2-FEBE-429B-84C3-12C7C237CE2B}" type="presParOf" srcId="{A52DF7EC-4E6A-4862-AC6A-6B9E5431A535}" destId="{0762C193-D730-419D-922A-0180C6229D24}" srcOrd="0" destOrd="0" presId="urn:microsoft.com/office/officeart/2005/8/layout/process1"/>
    <dgm:cxn modelId="{C41456AA-55AD-428A-BBFF-86B9A4833758}" type="presParOf" srcId="{FD7EED2A-E43F-4310-A61B-2693ACE6E979}" destId="{0BA989B9-52A8-4A50-BCB3-4D99D234740A}" srcOrd="8" destOrd="0" presId="urn:microsoft.com/office/officeart/2005/8/layout/process1"/>
    <dgm:cxn modelId="{D7AD023E-3FDB-443F-84ED-26BC1DD2439C}" type="presParOf" srcId="{FD7EED2A-E43F-4310-A61B-2693ACE6E979}" destId="{839C9B31-3289-4279-B7A4-AF79551F43E7}" srcOrd="9" destOrd="0" presId="urn:microsoft.com/office/officeart/2005/8/layout/process1"/>
    <dgm:cxn modelId="{7A1E9978-B044-422A-AFDE-9D419C440804}" type="presParOf" srcId="{839C9B31-3289-4279-B7A4-AF79551F43E7}" destId="{D5AE53D6-97BD-415B-A2EC-06EB864CF5B7}" srcOrd="0" destOrd="0" presId="urn:microsoft.com/office/officeart/2005/8/layout/process1"/>
    <dgm:cxn modelId="{F2D5D2C8-BEC2-4EA2-B9B8-F8B4EF98D1DF}" type="presParOf" srcId="{FD7EED2A-E43F-4310-A61B-2693ACE6E979}" destId="{03C3CC2B-BAA3-40D0-8A1F-9C5E0E27BAB7}" srcOrd="10" destOrd="0" presId="urn:microsoft.com/office/officeart/2005/8/layout/process1"/>
    <dgm:cxn modelId="{BB7BB36C-E1C6-45A9-B4B9-0FEBAB218A8C}" type="presParOf" srcId="{FD7EED2A-E43F-4310-A61B-2693ACE6E979}" destId="{C7323E1B-6BC0-4A4D-BD65-C98E2080C8AF}" srcOrd="11" destOrd="0" presId="urn:microsoft.com/office/officeart/2005/8/layout/process1"/>
    <dgm:cxn modelId="{0CC54E3C-3F91-471D-9B4F-508F173C1A07}" type="presParOf" srcId="{C7323E1B-6BC0-4A4D-BD65-C98E2080C8AF}" destId="{5C7D86AD-3018-4E50-9676-CF53A341B1DD}" srcOrd="0" destOrd="0" presId="urn:microsoft.com/office/officeart/2005/8/layout/process1"/>
    <dgm:cxn modelId="{43CA531F-1B53-4329-BFBE-C24C769CFAB3}" type="presParOf" srcId="{FD7EED2A-E43F-4310-A61B-2693ACE6E979}" destId="{5934C8F5-1F1C-4562-9C63-D569A9040042}" srcOrd="12" destOrd="0" presId="urn:microsoft.com/office/officeart/2005/8/layout/process1"/>
    <dgm:cxn modelId="{0EB87AC2-BE4D-44A9-AFD3-E60165CF3780}" type="presParOf" srcId="{FD7EED2A-E43F-4310-A61B-2693ACE6E979}" destId="{83DB1B4A-20DA-49F2-B29F-C225206A69EB}" srcOrd="13" destOrd="0" presId="urn:microsoft.com/office/officeart/2005/8/layout/process1"/>
    <dgm:cxn modelId="{B8B34856-E4CB-4A3A-8979-E30ADAEAAF88}" type="presParOf" srcId="{83DB1B4A-20DA-49F2-B29F-C225206A69EB}" destId="{9B69A149-7F80-4413-92C4-28E900820776}" srcOrd="0" destOrd="0" presId="urn:microsoft.com/office/officeart/2005/8/layout/process1"/>
    <dgm:cxn modelId="{D4922229-B54C-4A15-8124-A6C3EE594283}" type="presParOf" srcId="{FD7EED2A-E43F-4310-A61B-2693ACE6E979}" destId="{9375673B-D093-434B-B34A-EB94CB9366E4}" srcOrd="1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CF81939-45A1-477E-892D-0E831AA30720}" type="doc">
      <dgm:prSet loTypeId="urn:microsoft.com/office/officeart/2005/8/layout/hChevron3" loCatId="process" qsTypeId="urn:microsoft.com/office/officeart/2005/8/quickstyle/simple4" qsCatId="simple" csTypeId="urn:microsoft.com/office/officeart/2005/8/colors/colorful5" csCatId="colorful" phldr="1"/>
      <dgm:spPr>
        <a:scene3d>
          <a:camera prst="orthographicFront">
            <a:rot lat="0" lon="0" rev="16200000"/>
          </a:camera>
          <a:lightRig rig="threePt" dir="t"/>
        </a:scene3d>
      </dgm:spPr>
    </dgm:pt>
    <dgm:pt modelId="{E82E7CB9-2D16-4D5D-9075-26212508609E}">
      <dgm:prSet phldrT="[文本]"/>
      <dgm:spPr/>
      <dgm:t>
        <a:bodyPr/>
        <a:lstStyle/>
        <a:p>
          <a:r>
            <a:rPr lang="zh-CN" altLang="en-US" b="1" dirty="0" smtClean="0">
              <a:solidFill>
                <a:schemeClr val="tx1"/>
              </a:solidFill>
              <a:effectLst>
                <a:outerShdw blurRad="38100" dist="38100" dir="2700000" algn="tl">
                  <a:srgbClr val="000000">
                    <a:alpha val="43137"/>
                  </a:srgbClr>
                </a:outerShdw>
              </a:effectLst>
            </a:rPr>
            <a:t>三阶段</a:t>
          </a:r>
          <a:endParaRPr lang="zh-CN" altLang="en-US" b="1" dirty="0">
            <a:solidFill>
              <a:schemeClr val="tx1"/>
            </a:solidFill>
            <a:effectLst>
              <a:outerShdw blurRad="38100" dist="38100" dir="2700000" algn="tl">
                <a:srgbClr val="000000">
                  <a:alpha val="43137"/>
                </a:srgbClr>
              </a:outerShdw>
            </a:effectLst>
          </a:endParaRPr>
        </a:p>
      </dgm:t>
    </dgm:pt>
    <dgm:pt modelId="{0756A725-2077-44FE-90E8-F6AE4382EE92}" type="parTrans" cxnId="{F66974A6-358F-4D9E-84AB-56EC3936528E}">
      <dgm:prSet/>
      <dgm:spPr/>
      <dgm:t>
        <a:bodyPr/>
        <a:lstStyle/>
        <a:p>
          <a:endParaRPr lang="zh-CN" altLang="en-US" b="1">
            <a:solidFill>
              <a:schemeClr val="tx1"/>
            </a:solidFill>
            <a:effectLst>
              <a:outerShdw blurRad="38100" dist="38100" dir="2700000" algn="tl">
                <a:srgbClr val="000000">
                  <a:alpha val="43137"/>
                </a:srgbClr>
              </a:outerShdw>
            </a:effectLst>
          </a:endParaRPr>
        </a:p>
      </dgm:t>
    </dgm:pt>
    <dgm:pt modelId="{B47F7315-5D94-46CE-8025-2340BFA3E3BC}" type="sibTrans" cxnId="{F66974A6-358F-4D9E-84AB-56EC3936528E}">
      <dgm:prSet/>
      <dgm:spPr/>
      <dgm:t>
        <a:bodyPr/>
        <a:lstStyle/>
        <a:p>
          <a:endParaRPr lang="zh-CN" altLang="en-US" b="1">
            <a:solidFill>
              <a:schemeClr val="tx1"/>
            </a:solidFill>
            <a:effectLst>
              <a:outerShdw blurRad="38100" dist="38100" dir="2700000" algn="tl">
                <a:srgbClr val="000000">
                  <a:alpha val="43137"/>
                </a:srgbClr>
              </a:outerShdw>
            </a:effectLst>
          </a:endParaRPr>
        </a:p>
      </dgm:t>
    </dgm:pt>
    <dgm:pt modelId="{BF0169F9-6A8A-46D0-B142-1F909D4926F8}">
      <dgm:prSet phldrT="[文本]"/>
      <dgm:spPr/>
      <dgm:t>
        <a:bodyPr/>
        <a:lstStyle/>
        <a:p>
          <a:r>
            <a:rPr lang="zh-CN" altLang="en-US" b="1" dirty="0" smtClean="0">
              <a:solidFill>
                <a:schemeClr val="tx1"/>
              </a:solidFill>
              <a:effectLst>
                <a:outerShdw blurRad="38100" dist="38100" dir="2700000" algn="tl">
                  <a:srgbClr val="000000">
                    <a:alpha val="43137"/>
                  </a:srgbClr>
                </a:outerShdw>
              </a:effectLst>
            </a:rPr>
            <a:t>四区段</a:t>
          </a:r>
          <a:endParaRPr lang="zh-CN" altLang="en-US" b="1" dirty="0">
            <a:solidFill>
              <a:schemeClr val="tx1"/>
            </a:solidFill>
            <a:effectLst>
              <a:outerShdw blurRad="38100" dist="38100" dir="2700000" algn="tl">
                <a:srgbClr val="000000">
                  <a:alpha val="43137"/>
                </a:srgbClr>
              </a:outerShdw>
            </a:effectLst>
          </a:endParaRPr>
        </a:p>
      </dgm:t>
    </dgm:pt>
    <dgm:pt modelId="{BDEF5CD9-FD59-4A62-9231-AB7659B160FE}" type="parTrans" cxnId="{FF25D8F9-CD9F-4C42-A812-8690CE0C8B11}">
      <dgm:prSet/>
      <dgm:spPr/>
      <dgm:t>
        <a:bodyPr/>
        <a:lstStyle/>
        <a:p>
          <a:endParaRPr lang="zh-CN" altLang="en-US" b="1">
            <a:solidFill>
              <a:schemeClr val="tx1"/>
            </a:solidFill>
            <a:effectLst>
              <a:outerShdw blurRad="38100" dist="38100" dir="2700000" algn="tl">
                <a:srgbClr val="000000">
                  <a:alpha val="43137"/>
                </a:srgbClr>
              </a:outerShdw>
            </a:effectLst>
          </a:endParaRPr>
        </a:p>
      </dgm:t>
    </dgm:pt>
    <dgm:pt modelId="{D0FB4E4B-B68C-4CA5-A6FD-7B7FADDB9BC5}" type="sibTrans" cxnId="{FF25D8F9-CD9F-4C42-A812-8690CE0C8B11}">
      <dgm:prSet/>
      <dgm:spPr/>
      <dgm:t>
        <a:bodyPr/>
        <a:lstStyle/>
        <a:p>
          <a:endParaRPr lang="zh-CN" altLang="en-US" b="1">
            <a:solidFill>
              <a:schemeClr val="tx1"/>
            </a:solidFill>
            <a:effectLst>
              <a:outerShdw blurRad="38100" dist="38100" dir="2700000" algn="tl">
                <a:srgbClr val="000000">
                  <a:alpha val="43137"/>
                </a:srgbClr>
              </a:outerShdw>
            </a:effectLst>
          </a:endParaRPr>
        </a:p>
      </dgm:t>
    </dgm:pt>
    <dgm:pt modelId="{72146E47-465F-4512-9476-42DB67B756B6}">
      <dgm:prSet phldrT="[文本]"/>
      <dgm:spPr/>
      <dgm:t>
        <a:bodyPr/>
        <a:lstStyle/>
        <a:p>
          <a:r>
            <a:rPr lang="zh-CN" altLang="en-US" b="1" dirty="0" smtClean="0">
              <a:solidFill>
                <a:schemeClr val="tx1"/>
              </a:solidFill>
              <a:effectLst>
                <a:outerShdw blurRad="38100" dist="38100" dir="2700000" algn="tl">
                  <a:srgbClr val="000000">
                    <a:alpha val="43137"/>
                  </a:srgbClr>
                </a:outerShdw>
              </a:effectLst>
            </a:rPr>
            <a:t>八流程</a:t>
          </a:r>
          <a:endParaRPr lang="zh-CN" altLang="en-US" b="1" dirty="0">
            <a:solidFill>
              <a:schemeClr val="tx1"/>
            </a:solidFill>
            <a:effectLst>
              <a:outerShdw blurRad="38100" dist="38100" dir="2700000" algn="tl">
                <a:srgbClr val="000000">
                  <a:alpha val="43137"/>
                </a:srgbClr>
              </a:outerShdw>
            </a:effectLst>
          </a:endParaRPr>
        </a:p>
      </dgm:t>
    </dgm:pt>
    <dgm:pt modelId="{A42B4247-6F31-46F7-84AF-B04A32604DF1}" type="parTrans" cxnId="{A318DCE9-901E-47B8-9DBE-D59BCEBC78D2}">
      <dgm:prSet/>
      <dgm:spPr/>
      <dgm:t>
        <a:bodyPr/>
        <a:lstStyle/>
        <a:p>
          <a:endParaRPr lang="zh-CN" altLang="en-US" b="1">
            <a:solidFill>
              <a:schemeClr val="tx1"/>
            </a:solidFill>
            <a:effectLst>
              <a:outerShdw blurRad="38100" dist="38100" dir="2700000" algn="tl">
                <a:srgbClr val="000000">
                  <a:alpha val="43137"/>
                </a:srgbClr>
              </a:outerShdw>
            </a:effectLst>
          </a:endParaRPr>
        </a:p>
      </dgm:t>
    </dgm:pt>
    <dgm:pt modelId="{5692996A-EB80-444A-BF00-8AA256A70B46}" type="sibTrans" cxnId="{A318DCE9-901E-47B8-9DBE-D59BCEBC78D2}">
      <dgm:prSet/>
      <dgm:spPr/>
      <dgm:t>
        <a:bodyPr/>
        <a:lstStyle/>
        <a:p>
          <a:endParaRPr lang="zh-CN" altLang="en-US" b="1">
            <a:solidFill>
              <a:schemeClr val="tx1"/>
            </a:solidFill>
            <a:effectLst>
              <a:outerShdw blurRad="38100" dist="38100" dir="2700000" algn="tl">
                <a:srgbClr val="000000">
                  <a:alpha val="43137"/>
                </a:srgbClr>
              </a:outerShdw>
            </a:effectLst>
          </a:endParaRPr>
        </a:p>
      </dgm:t>
    </dgm:pt>
    <dgm:pt modelId="{04881191-BCC8-4ED8-BC84-B1650E920425}" type="pres">
      <dgm:prSet presAssocID="{7CF81939-45A1-477E-892D-0E831AA30720}" presName="Name0" presStyleCnt="0">
        <dgm:presLayoutVars>
          <dgm:dir/>
          <dgm:resizeHandles val="exact"/>
        </dgm:presLayoutVars>
      </dgm:prSet>
      <dgm:spPr/>
    </dgm:pt>
    <dgm:pt modelId="{EFB10857-C158-4813-918E-49DA223AAC2F}" type="pres">
      <dgm:prSet presAssocID="{E82E7CB9-2D16-4D5D-9075-26212508609E}" presName="parTxOnly" presStyleLbl="node1" presStyleIdx="0" presStyleCnt="3" custLinFactNeighborX="-30143">
        <dgm:presLayoutVars>
          <dgm:bulletEnabled val="1"/>
        </dgm:presLayoutVars>
      </dgm:prSet>
      <dgm:spPr/>
      <dgm:t>
        <a:bodyPr/>
        <a:lstStyle/>
        <a:p>
          <a:endParaRPr lang="zh-CN" altLang="en-US"/>
        </a:p>
      </dgm:t>
    </dgm:pt>
    <dgm:pt modelId="{534C6255-B5C5-403D-BDAA-82EC74793318}" type="pres">
      <dgm:prSet presAssocID="{B47F7315-5D94-46CE-8025-2340BFA3E3BC}" presName="parSpace" presStyleCnt="0"/>
      <dgm:spPr/>
    </dgm:pt>
    <dgm:pt modelId="{D0FA3DB4-74E9-41CF-8A74-6E1FB54442C8}" type="pres">
      <dgm:prSet presAssocID="{BF0169F9-6A8A-46D0-B142-1F909D4926F8}" presName="parTxOnly" presStyleLbl="node1" presStyleIdx="1" presStyleCnt="3">
        <dgm:presLayoutVars>
          <dgm:bulletEnabled val="1"/>
        </dgm:presLayoutVars>
      </dgm:prSet>
      <dgm:spPr/>
      <dgm:t>
        <a:bodyPr/>
        <a:lstStyle/>
        <a:p>
          <a:endParaRPr lang="zh-CN" altLang="en-US"/>
        </a:p>
      </dgm:t>
    </dgm:pt>
    <dgm:pt modelId="{B354563B-5583-4187-A23D-CC41DCCEFE30}" type="pres">
      <dgm:prSet presAssocID="{D0FB4E4B-B68C-4CA5-A6FD-7B7FADDB9BC5}" presName="parSpace" presStyleCnt="0"/>
      <dgm:spPr/>
    </dgm:pt>
    <dgm:pt modelId="{D5BAE9FD-5104-4B59-979B-A8A053179CBB}" type="pres">
      <dgm:prSet presAssocID="{72146E47-465F-4512-9476-42DB67B756B6}" presName="parTxOnly" presStyleLbl="node1" presStyleIdx="2" presStyleCnt="3">
        <dgm:presLayoutVars>
          <dgm:bulletEnabled val="1"/>
        </dgm:presLayoutVars>
      </dgm:prSet>
      <dgm:spPr/>
      <dgm:t>
        <a:bodyPr/>
        <a:lstStyle/>
        <a:p>
          <a:endParaRPr lang="zh-CN" altLang="en-US"/>
        </a:p>
      </dgm:t>
    </dgm:pt>
  </dgm:ptLst>
  <dgm:cxnLst>
    <dgm:cxn modelId="{FF25D8F9-CD9F-4C42-A812-8690CE0C8B11}" srcId="{7CF81939-45A1-477E-892D-0E831AA30720}" destId="{BF0169F9-6A8A-46D0-B142-1F909D4926F8}" srcOrd="1" destOrd="0" parTransId="{BDEF5CD9-FD59-4A62-9231-AB7659B160FE}" sibTransId="{D0FB4E4B-B68C-4CA5-A6FD-7B7FADDB9BC5}"/>
    <dgm:cxn modelId="{A318DCE9-901E-47B8-9DBE-D59BCEBC78D2}" srcId="{7CF81939-45A1-477E-892D-0E831AA30720}" destId="{72146E47-465F-4512-9476-42DB67B756B6}" srcOrd="2" destOrd="0" parTransId="{A42B4247-6F31-46F7-84AF-B04A32604DF1}" sibTransId="{5692996A-EB80-444A-BF00-8AA256A70B46}"/>
    <dgm:cxn modelId="{E771E34F-508A-409E-AB30-31051150BB4C}" type="presOf" srcId="{BF0169F9-6A8A-46D0-B142-1F909D4926F8}" destId="{D0FA3DB4-74E9-41CF-8A74-6E1FB54442C8}" srcOrd="0" destOrd="0" presId="urn:microsoft.com/office/officeart/2005/8/layout/hChevron3"/>
    <dgm:cxn modelId="{8F071425-B58F-4C70-BB2E-0B6CB73315A1}" type="presOf" srcId="{72146E47-465F-4512-9476-42DB67B756B6}" destId="{D5BAE9FD-5104-4B59-979B-A8A053179CBB}" srcOrd="0" destOrd="0" presId="urn:microsoft.com/office/officeart/2005/8/layout/hChevron3"/>
    <dgm:cxn modelId="{EB9ACE7D-E81F-4842-AF88-5DEC9F206A46}" type="presOf" srcId="{7CF81939-45A1-477E-892D-0E831AA30720}" destId="{04881191-BCC8-4ED8-BC84-B1650E920425}" srcOrd="0" destOrd="0" presId="urn:microsoft.com/office/officeart/2005/8/layout/hChevron3"/>
    <dgm:cxn modelId="{C0D6F1BB-062D-47D6-A10F-4A44CE495225}" type="presOf" srcId="{E82E7CB9-2D16-4D5D-9075-26212508609E}" destId="{EFB10857-C158-4813-918E-49DA223AAC2F}" srcOrd="0" destOrd="0" presId="urn:microsoft.com/office/officeart/2005/8/layout/hChevron3"/>
    <dgm:cxn modelId="{F66974A6-358F-4D9E-84AB-56EC3936528E}" srcId="{7CF81939-45A1-477E-892D-0E831AA30720}" destId="{E82E7CB9-2D16-4D5D-9075-26212508609E}" srcOrd="0" destOrd="0" parTransId="{0756A725-2077-44FE-90E8-F6AE4382EE92}" sibTransId="{B47F7315-5D94-46CE-8025-2340BFA3E3BC}"/>
    <dgm:cxn modelId="{F176A3D2-7560-4203-A5D9-9E363208F13F}" type="presParOf" srcId="{04881191-BCC8-4ED8-BC84-B1650E920425}" destId="{EFB10857-C158-4813-918E-49DA223AAC2F}" srcOrd="0" destOrd="0" presId="urn:microsoft.com/office/officeart/2005/8/layout/hChevron3"/>
    <dgm:cxn modelId="{EB146131-5DA6-44A9-BBC1-6E4195772FF1}" type="presParOf" srcId="{04881191-BCC8-4ED8-BC84-B1650E920425}" destId="{534C6255-B5C5-403D-BDAA-82EC74793318}" srcOrd="1" destOrd="0" presId="urn:microsoft.com/office/officeart/2005/8/layout/hChevron3"/>
    <dgm:cxn modelId="{5BD6933C-F9AC-4C5B-99C0-2CB3C738A050}" type="presParOf" srcId="{04881191-BCC8-4ED8-BC84-B1650E920425}" destId="{D0FA3DB4-74E9-41CF-8A74-6E1FB54442C8}" srcOrd="2" destOrd="0" presId="urn:microsoft.com/office/officeart/2005/8/layout/hChevron3"/>
    <dgm:cxn modelId="{9EC9594E-7D69-41FA-B6BA-55EEA6090B1D}" type="presParOf" srcId="{04881191-BCC8-4ED8-BC84-B1650E920425}" destId="{B354563B-5583-4187-A23D-CC41DCCEFE30}" srcOrd="3" destOrd="0" presId="urn:microsoft.com/office/officeart/2005/8/layout/hChevron3"/>
    <dgm:cxn modelId="{819D71E1-DD04-441F-8D62-9634ABBA04BB}" type="presParOf" srcId="{04881191-BCC8-4ED8-BC84-B1650E920425}" destId="{D5BAE9FD-5104-4B59-979B-A8A053179CBB}" srcOrd="4"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DBAB1D5-FC65-4269-9F28-2700A68B8904}"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zh-CN" altLang="en-US"/>
        </a:p>
      </dgm:t>
    </dgm:pt>
    <dgm:pt modelId="{86B8FD46-D5A1-4B5F-9FFE-6074A7B3734F}">
      <dgm:prSet phldrT="[文本]" custT="1"/>
      <dgm:spPr/>
      <dgm:t>
        <a:bodyPr/>
        <a:lstStyle/>
        <a:p>
          <a:r>
            <a:rPr lang="zh-CN" altLang="en-US" sz="2400" b="1" dirty="0" smtClean="0">
              <a:solidFill>
                <a:srgbClr val="C00000"/>
              </a:solidFill>
              <a:effectLst>
                <a:outerShdw blurRad="38100" dist="38100" dir="2700000" algn="tl">
                  <a:srgbClr val="000000">
                    <a:alpha val="43137"/>
                  </a:srgbClr>
                </a:outerShdw>
              </a:effectLst>
            </a:rPr>
            <a:t>填筑区段长度的选择</a:t>
          </a:r>
          <a:endParaRPr lang="zh-CN" altLang="en-US" sz="2400" b="1" dirty="0">
            <a:solidFill>
              <a:srgbClr val="C00000"/>
            </a:solidFill>
            <a:effectLst>
              <a:outerShdw blurRad="38100" dist="38100" dir="2700000" algn="tl">
                <a:srgbClr val="000000">
                  <a:alpha val="43137"/>
                </a:srgbClr>
              </a:outerShdw>
            </a:effectLst>
          </a:endParaRPr>
        </a:p>
      </dgm:t>
    </dgm:pt>
    <dgm:pt modelId="{CC41D517-3621-46C7-A20C-CFA7337F597F}" type="parTrans" cxnId="{6A764489-F27B-45CF-BA7F-9FD72AD8AFBD}">
      <dgm:prSet/>
      <dgm:spPr/>
      <dgm:t>
        <a:bodyPr/>
        <a:lstStyle/>
        <a:p>
          <a:endParaRPr lang="zh-CN" altLang="en-US"/>
        </a:p>
      </dgm:t>
    </dgm:pt>
    <dgm:pt modelId="{0F257715-C91F-4C21-9F51-0FB14D7701B9}" type="sibTrans" cxnId="{6A764489-F27B-45CF-BA7F-9FD72AD8AFBD}">
      <dgm:prSet/>
      <dgm:spPr/>
      <dgm:t>
        <a:bodyPr/>
        <a:lstStyle/>
        <a:p>
          <a:endParaRPr lang="zh-CN" altLang="en-US"/>
        </a:p>
      </dgm:t>
    </dgm:pt>
    <dgm:pt modelId="{C23899B9-EB10-47D7-8780-EC75D35606AB}">
      <dgm:prSet phldrT="[文本]"/>
      <dgm:spPr/>
      <dgm:t>
        <a:bodyPr/>
        <a:lstStyle/>
        <a:p>
          <a:r>
            <a:rPr lang="zh-CN" altLang="en-US" b="0" dirty="0" smtClean="0">
              <a:effectLst/>
              <a:ea typeface="+mj-ea"/>
            </a:rPr>
            <a:t>根据</a:t>
          </a:r>
          <a:r>
            <a:rPr lang="zh-CN" altLang="zh-CN" b="0" dirty="0" smtClean="0">
              <a:effectLst/>
              <a:ea typeface="+mj-ea"/>
            </a:rPr>
            <a:t>使用机械的能力、数量</a:t>
          </a:r>
          <a:endParaRPr lang="zh-CN" altLang="en-US" dirty="0"/>
        </a:p>
      </dgm:t>
    </dgm:pt>
    <dgm:pt modelId="{2D1E098F-BB30-4242-B585-5117191F8A9C}" type="parTrans" cxnId="{9BF02B43-565D-4B1D-816C-429DC408F1C5}">
      <dgm:prSet/>
      <dgm:spPr/>
      <dgm:t>
        <a:bodyPr/>
        <a:lstStyle/>
        <a:p>
          <a:endParaRPr lang="zh-CN" altLang="en-US"/>
        </a:p>
      </dgm:t>
    </dgm:pt>
    <dgm:pt modelId="{D88011A6-C68E-4B0B-9C08-6F708549B1C8}" type="sibTrans" cxnId="{9BF02B43-565D-4B1D-816C-429DC408F1C5}">
      <dgm:prSet/>
      <dgm:spPr/>
      <dgm:t>
        <a:bodyPr/>
        <a:lstStyle/>
        <a:p>
          <a:endParaRPr lang="zh-CN" altLang="en-US"/>
        </a:p>
      </dgm:t>
    </dgm:pt>
    <dgm:pt modelId="{755E72C3-263E-4F20-8DE9-B4EBA0D90263}">
      <dgm:prSet phldrT="[文本]"/>
      <dgm:spPr/>
      <dgm:t>
        <a:bodyPr/>
        <a:lstStyle/>
        <a:p>
          <a:r>
            <a:rPr lang="zh-CN" altLang="zh-CN" b="0" dirty="0" smtClean="0">
              <a:effectLst/>
              <a:ea typeface="+mj-ea"/>
            </a:rPr>
            <a:t>一般宜在</a:t>
          </a:r>
          <a:r>
            <a:rPr lang="en-US" altLang="zh-CN" b="0" dirty="0" smtClean="0">
              <a:solidFill>
                <a:srgbClr val="C00000"/>
              </a:solidFill>
              <a:effectLst/>
              <a:ea typeface="+mj-ea"/>
            </a:rPr>
            <a:t>200m</a:t>
          </a:r>
          <a:r>
            <a:rPr lang="zh-CN" altLang="zh-CN" b="0" dirty="0" smtClean="0">
              <a:solidFill>
                <a:srgbClr val="C00000"/>
              </a:solidFill>
              <a:effectLst/>
              <a:ea typeface="+mj-ea"/>
            </a:rPr>
            <a:t>以上</a:t>
          </a:r>
          <a:endParaRPr lang="zh-CN" altLang="en-US" dirty="0">
            <a:solidFill>
              <a:srgbClr val="C00000"/>
            </a:solidFill>
          </a:endParaRPr>
        </a:p>
      </dgm:t>
    </dgm:pt>
    <dgm:pt modelId="{3E60C70B-7FCC-4DF0-828A-A1BAACA14F43}" type="parTrans" cxnId="{FE278A14-5084-4424-A3F7-D54E74211FFD}">
      <dgm:prSet/>
      <dgm:spPr/>
      <dgm:t>
        <a:bodyPr/>
        <a:lstStyle/>
        <a:p>
          <a:endParaRPr lang="zh-CN" altLang="en-US"/>
        </a:p>
      </dgm:t>
    </dgm:pt>
    <dgm:pt modelId="{78E4A6AC-CE93-4F58-A3B5-50AC5EC08914}" type="sibTrans" cxnId="{FE278A14-5084-4424-A3F7-D54E74211FFD}">
      <dgm:prSet/>
      <dgm:spPr/>
      <dgm:t>
        <a:bodyPr/>
        <a:lstStyle/>
        <a:p>
          <a:endParaRPr lang="zh-CN" altLang="en-US"/>
        </a:p>
      </dgm:t>
    </dgm:pt>
    <dgm:pt modelId="{20E1B1B6-C805-45AD-8326-BAEBEA41804F}">
      <dgm:prSet phldrT="[文本]"/>
      <dgm:spPr/>
      <dgm:t>
        <a:bodyPr/>
        <a:lstStyle/>
        <a:p>
          <a:r>
            <a:rPr lang="zh-CN" altLang="zh-CN" b="0" dirty="0" smtClean="0">
              <a:effectLst/>
              <a:ea typeface="+mj-ea"/>
            </a:rPr>
            <a:t>以构造物为界</a:t>
          </a:r>
          <a:endParaRPr lang="zh-CN" altLang="en-US" dirty="0"/>
        </a:p>
      </dgm:t>
    </dgm:pt>
    <dgm:pt modelId="{B3130A97-5C30-452B-BF08-3BCF07EA7F1B}" type="parTrans" cxnId="{53B4DCE3-1A96-4052-86D3-CB4B8829340E}">
      <dgm:prSet/>
      <dgm:spPr/>
      <dgm:t>
        <a:bodyPr/>
        <a:lstStyle/>
        <a:p>
          <a:endParaRPr lang="zh-CN" altLang="en-US"/>
        </a:p>
      </dgm:t>
    </dgm:pt>
    <dgm:pt modelId="{F19EA12D-4313-4A92-888E-77C850A710C0}" type="sibTrans" cxnId="{53B4DCE3-1A96-4052-86D3-CB4B8829340E}">
      <dgm:prSet/>
      <dgm:spPr/>
      <dgm:t>
        <a:bodyPr/>
        <a:lstStyle/>
        <a:p>
          <a:endParaRPr lang="zh-CN" altLang="en-US"/>
        </a:p>
      </dgm:t>
    </dgm:pt>
    <dgm:pt modelId="{4EA19BE1-90BA-4943-8468-62DEDB6220F0}">
      <dgm:prSet phldrT="[文本]" custT="1"/>
      <dgm:spPr/>
      <dgm:t>
        <a:bodyPr/>
        <a:lstStyle/>
        <a:p>
          <a:r>
            <a:rPr lang="zh-CN" altLang="en-US" sz="2400" b="1" dirty="0" smtClean="0">
              <a:effectLst>
                <a:outerShdw blurRad="38100" dist="38100" dir="2700000" algn="tl">
                  <a:srgbClr val="000000">
                    <a:alpha val="43137"/>
                  </a:srgbClr>
                </a:outerShdw>
              </a:effectLst>
            </a:rPr>
            <a:t>注意事项</a:t>
          </a:r>
          <a:endParaRPr lang="zh-CN" altLang="en-US" sz="2400" b="1" dirty="0">
            <a:effectLst>
              <a:outerShdw blurRad="38100" dist="38100" dir="2700000" algn="tl">
                <a:srgbClr val="000000">
                  <a:alpha val="43137"/>
                </a:srgbClr>
              </a:outerShdw>
            </a:effectLst>
          </a:endParaRPr>
        </a:p>
      </dgm:t>
    </dgm:pt>
    <dgm:pt modelId="{A6D8CC36-0DC4-4594-B604-B7B11900C9AA}" type="parTrans" cxnId="{D13DBEE5-EE50-4D15-97D4-59F3C392CF38}">
      <dgm:prSet/>
      <dgm:spPr/>
      <dgm:t>
        <a:bodyPr/>
        <a:lstStyle/>
        <a:p>
          <a:endParaRPr lang="zh-CN" altLang="en-US"/>
        </a:p>
      </dgm:t>
    </dgm:pt>
    <dgm:pt modelId="{AE80EBEB-DFD5-4B80-9B7A-55D503EB1639}" type="sibTrans" cxnId="{D13DBEE5-EE50-4D15-97D4-59F3C392CF38}">
      <dgm:prSet/>
      <dgm:spPr/>
      <dgm:t>
        <a:bodyPr/>
        <a:lstStyle/>
        <a:p>
          <a:endParaRPr lang="zh-CN" altLang="en-US"/>
        </a:p>
      </dgm:t>
    </dgm:pt>
    <dgm:pt modelId="{D09FE4BD-8923-4064-80B1-AABEDF3118D1}">
      <dgm:prSet phldrT="[文本]"/>
      <dgm:spPr/>
      <dgm:t>
        <a:bodyPr/>
        <a:lstStyle/>
        <a:p>
          <a:r>
            <a:rPr lang="zh-CN" altLang="zh-CN" b="0" dirty="0" smtClean="0">
              <a:effectLst/>
              <a:ea typeface="+mj-ea"/>
            </a:rPr>
            <a:t>各区段或流程内</a:t>
          </a:r>
          <a:r>
            <a:rPr lang="zh-CN" altLang="zh-CN" b="0" dirty="0" smtClean="0">
              <a:solidFill>
                <a:srgbClr val="C00000"/>
              </a:solidFill>
              <a:effectLst/>
              <a:ea typeface="+mj-ea"/>
            </a:rPr>
            <a:t>严禁交叉作业</a:t>
          </a:r>
          <a:endParaRPr lang="zh-CN" altLang="en-US" dirty="0">
            <a:solidFill>
              <a:srgbClr val="C00000"/>
            </a:solidFill>
          </a:endParaRPr>
        </a:p>
      </dgm:t>
    </dgm:pt>
    <dgm:pt modelId="{1CC34722-3C09-4F4D-8CF2-B7CB8BD0D428}" type="parTrans" cxnId="{092B6E7D-E916-4D76-9CF3-064C03C2D4A4}">
      <dgm:prSet/>
      <dgm:spPr/>
      <dgm:t>
        <a:bodyPr/>
        <a:lstStyle/>
        <a:p>
          <a:endParaRPr lang="zh-CN" altLang="en-US"/>
        </a:p>
      </dgm:t>
    </dgm:pt>
    <dgm:pt modelId="{A64AFD49-39F7-4D78-9E42-D4531063F5F7}" type="sibTrans" cxnId="{092B6E7D-E916-4D76-9CF3-064C03C2D4A4}">
      <dgm:prSet/>
      <dgm:spPr/>
      <dgm:t>
        <a:bodyPr/>
        <a:lstStyle/>
        <a:p>
          <a:endParaRPr lang="zh-CN" altLang="en-US"/>
        </a:p>
      </dgm:t>
    </dgm:pt>
    <dgm:pt modelId="{3DB52B33-FE63-4FA3-81E4-2D487211B92B}">
      <dgm:prSet phldrT="[文本]"/>
      <dgm:spPr/>
      <dgm:t>
        <a:bodyPr/>
        <a:lstStyle/>
        <a:p>
          <a:r>
            <a:rPr lang="zh-CN" altLang="zh-CN" b="0" dirty="0" smtClean="0">
              <a:effectLst/>
              <a:ea typeface="+mj-ea"/>
            </a:rPr>
            <a:t>现场</a:t>
          </a:r>
          <a:r>
            <a:rPr lang="zh-CN" altLang="en-US" b="0" dirty="0" smtClean="0">
              <a:effectLst/>
              <a:ea typeface="+mj-ea"/>
            </a:rPr>
            <a:t>要</a:t>
          </a:r>
          <a:r>
            <a:rPr lang="zh-CN" altLang="zh-CN" b="0" dirty="0" smtClean="0">
              <a:solidFill>
                <a:srgbClr val="C00000"/>
              </a:solidFill>
              <a:effectLst/>
              <a:ea typeface="+mj-ea"/>
            </a:rPr>
            <a:t>设置明显标识</a:t>
          </a:r>
          <a:endParaRPr lang="zh-CN" altLang="en-US" dirty="0">
            <a:solidFill>
              <a:srgbClr val="C00000"/>
            </a:solidFill>
          </a:endParaRPr>
        </a:p>
      </dgm:t>
    </dgm:pt>
    <dgm:pt modelId="{6F0F5C43-50DC-4153-8D02-1B209FC2CB69}" type="parTrans" cxnId="{9A1F48E2-0D51-45A1-BA08-754AB38C8E71}">
      <dgm:prSet/>
      <dgm:spPr/>
      <dgm:t>
        <a:bodyPr/>
        <a:lstStyle/>
        <a:p>
          <a:endParaRPr lang="zh-CN" altLang="en-US"/>
        </a:p>
      </dgm:t>
    </dgm:pt>
    <dgm:pt modelId="{F7C8948D-7084-452E-A7B5-6E5F78414F20}" type="sibTrans" cxnId="{9A1F48E2-0D51-45A1-BA08-754AB38C8E71}">
      <dgm:prSet/>
      <dgm:spPr/>
      <dgm:t>
        <a:bodyPr/>
        <a:lstStyle/>
        <a:p>
          <a:endParaRPr lang="zh-CN" altLang="en-US"/>
        </a:p>
      </dgm:t>
    </dgm:pt>
    <dgm:pt modelId="{44ADEC4B-2E39-4881-BCB3-FD67FAD588E4}" type="pres">
      <dgm:prSet presAssocID="{CDBAB1D5-FC65-4269-9F28-2700A68B8904}" presName="linear" presStyleCnt="0">
        <dgm:presLayoutVars>
          <dgm:dir/>
          <dgm:animLvl val="lvl"/>
          <dgm:resizeHandles val="exact"/>
        </dgm:presLayoutVars>
      </dgm:prSet>
      <dgm:spPr/>
      <dgm:t>
        <a:bodyPr/>
        <a:lstStyle/>
        <a:p>
          <a:endParaRPr lang="zh-CN" altLang="en-US"/>
        </a:p>
      </dgm:t>
    </dgm:pt>
    <dgm:pt modelId="{6F518902-9A65-4E89-A6F2-2FA523C5F274}" type="pres">
      <dgm:prSet presAssocID="{86B8FD46-D5A1-4B5F-9FFE-6074A7B3734F}" presName="parentLin" presStyleCnt="0"/>
      <dgm:spPr/>
    </dgm:pt>
    <dgm:pt modelId="{352934DD-28D8-4435-A764-3F792099FDF6}" type="pres">
      <dgm:prSet presAssocID="{86B8FD46-D5A1-4B5F-9FFE-6074A7B3734F}" presName="parentLeftMargin" presStyleLbl="node1" presStyleIdx="0" presStyleCnt="2"/>
      <dgm:spPr/>
      <dgm:t>
        <a:bodyPr/>
        <a:lstStyle/>
        <a:p>
          <a:endParaRPr lang="zh-CN" altLang="en-US"/>
        </a:p>
      </dgm:t>
    </dgm:pt>
    <dgm:pt modelId="{8F7217F9-12F5-401C-9321-DEC8012E4266}" type="pres">
      <dgm:prSet presAssocID="{86B8FD46-D5A1-4B5F-9FFE-6074A7B3734F}" presName="parentText" presStyleLbl="node1" presStyleIdx="0" presStyleCnt="2">
        <dgm:presLayoutVars>
          <dgm:chMax val="0"/>
          <dgm:bulletEnabled val="1"/>
        </dgm:presLayoutVars>
      </dgm:prSet>
      <dgm:spPr/>
      <dgm:t>
        <a:bodyPr/>
        <a:lstStyle/>
        <a:p>
          <a:endParaRPr lang="zh-CN" altLang="en-US"/>
        </a:p>
      </dgm:t>
    </dgm:pt>
    <dgm:pt modelId="{06BC55DF-1F18-4A02-8F54-4E71A0CF6E0C}" type="pres">
      <dgm:prSet presAssocID="{86B8FD46-D5A1-4B5F-9FFE-6074A7B3734F}" presName="negativeSpace" presStyleCnt="0"/>
      <dgm:spPr/>
    </dgm:pt>
    <dgm:pt modelId="{6F8F8120-EFC8-4145-A073-EA4A2380FC63}" type="pres">
      <dgm:prSet presAssocID="{86B8FD46-D5A1-4B5F-9FFE-6074A7B3734F}" presName="childText" presStyleLbl="conFgAcc1" presStyleIdx="0" presStyleCnt="2" custLinFactNeighborX="-1724">
        <dgm:presLayoutVars>
          <dgm:bulletEnabled val="1"/>
        </dgm:presLayoutVars>
      </dgm:prSet>
      <dgm:spPr/>
      <dgm:t>
        <a:bodyPr/>
        <a:lstStyle/>
        <a:p>
          <a:endParaRPr lang="zh-CN" altLang="en-US"/>
        </a:p>
      </dgm:t>
    </dgm:pt>
    <dgm:pt modelId="{DB1BB5E5-01A5-4ED3-8AC3-6752EC82ED36}" type="pres">
      <dgm:prSet presAssocID="{0F257715-C91F-4C21-9F51-0FB14D7701B9}" presName="spaceBetweenRectangles" presStyleCnt="0"/>
      <dgm:spPr/>
    </dgm:pt>
    <dgm:pt modelId="{35AC9E5C-0C12-4E85-9CC0-E77B90C1D90D}" type="pres">
      <dgm:prSet presAssocID="{4EA19BE1-90BA-4943-8468-62DEDB6220F0}" presName="parentLin" presStyleCnt="0"/>
      <dgm:spPr/>
    </dgm:pt>
    <dgm:pt modelId="{E6593355-BE72-416C-A4D0-07A3A36463DF}" type="pres">
      <dgm:prSet presAssocID="{4EA19BE1-90BA-4943-8468-62DEDB6220F0}" presName="parentLeftMargin" presStyleLbl="node1" presStyleIdx="0" presStyleCnt="2"/>
      <dgm:spPr/>
      <dgm:t>
        <a:bodyPr/>
        <a:lstStyle/>
        <a:p>
          <a:endParaRPr lang="zh-CN" altLang="en-US"/>
        </a:p>
      </dgm:t>
    </dgm:pt>
    <dgm:pt modelId="{A6FD258F-6251-49BA-8809-5DBEF1360B0C}" type="pres">
      <dgm:prSet presAssocID="{4EA19BE1-90BA-4943-8468-62DEDB6220F0}" presName="parentText" presStyleLbl="node1" presStyleIdx="1" presStyleCnt="2">
        <dgm:presLayoutVars>
          <dgm:chMax val="0"/>
          <dgm:bulletEnabled val="1"/>
        </dgm:presLayoutVars>
      </dgm:prSet>
      <dgm:spPr/>
      <dgm:t>
        <a:bodyPr/>
        <a:lstStyle/>
        <a:p>
          <a:endParaRPr lang="zh-CN" altLang="en-US"/>
        </a:p>
      </dgm:t>
    </dgm:pt>
    <dgm:pt modelId="{50C5387B-6BC8-43A4-B310-829981903ABB}" type="pres">
      <dgm:prSet presAssocID="{4EA19BE1-90BA-4943-8468-62DEDB6220F0}" presName="negativeSpace" presStyleCnt="0"/>
      <dgm:spPr/>
    </dgm:pt>
    <dgm:pt modelId="{AF1FBF88-0043-46E6-B08D-43B3A2B2C338}" type="pres">
      <dgm:prSet presAssocID="{4EA19BE1-90BA-4943-8468-62DEDB6220F0}" presName="childText" presStyleLbl="conFgAcc1" presStyleIdx="1" presStyleCnt="2">
        <dgm:presLayoutVars>
          <dgm:bulletEnabled val="1"/>
        </dgm:presLayoutVars>
      </dgm:prSet>
      <dgm:spPr/>
      <dgm:t>
        <a:bodyPr/>
        <a:lstStyle/>
        <a:p>
          <a:endParaRPr lang="zh-CN" altLang="en-US"/>
        </a:p>
      </dgm:t>
    </dgm:pt>
  </dgm:ptLst>
  <dgm:cxnLst>
    <dgm:cxn modelId="{8C45DFD9-E35B-4F2A-BF18-13B1CC6E0F61}" type="presOf" srcId="{4EA19BE1-90BA-4943-8468-62DEDB6220F0}" destId="{E6593355-BE72-416C-A4D0-07A3A36463DF}" srcOrd="0" destOrd="0" presId="urn:microsoft.com/office/officeart/2005/8/layout/list1"/>
    <dgm:cxn modelId="{9BF02B43-565D-4B1D-816C-429DC408F1C5}" srcId="{86B8FD46-D5A1-4B5F-9FFE-6074A7B3734F}" destId="{C23899B9-EB10-47D7-8780-EC75D35606AB}" srcOrd="0" destOrd="0" parTransId="{2D1E098F-BB30-4242-B585-5117191F8A9C}" sibTransId="{D88011A6-C68E-4B0B-9C08-6F708549B1C8}"/>
    <dgm:cxn modelId="{006E5C05-F7C9-4B4E-9B21-3D978041FE6D}" type="presOf" srcId="{C23899B9-EB10-47D7-8780-EC75D35606AB}" destId="{6F8F8120-EFC8-4145-A073-EA4A2380FC63}" srcOrd="0" destOrd="0" presId="urn:microsoft.com/office/officeart/2005/8/layout/list1"/>
    <dgm:cxn modelId="{092B6E7D-E916-4D76-9CF3-064C03C2D4A4}" srcId="{4EA19BE1-90BA-4943-8468-62DEDB6220F0}" destId="{D09FE4BD-8923-4064-80B1-AABEDF3118D1}" srcOrd="0" destOrd="0" parTransId="{1CC34722-3C09-4F4D-8CF2-B7CB8BD0D428}" sibTransId="{A64AFD49-39F7-4D78-9E42-D4531063F5F7}"/>
    <dgm:cxn modelId="{8B0C98A9-8389-4360-9DB5-4F301EB76E80}" type="presOf" srcId="{D09FE4BD-8923-4064-80B1-AABEDF3118D1}" destId="{AF1FBF88-0043-46E6-B08D-43B3A2B2C338}" srcOrd="0" destOrd="0" presId="urn:microsoft.com/office/officeart/2005/8/layout/list1"/>
    <dgm:cxn modelId="{9A1F48E2-0D51-45A1-BA08-754AB38C8E71}" srcId="{4EA19BE1-90BA-4943-8468-62DEDB6220F0}" destId="{3DB52B33-FE63-4FA3-81E4-2D487211B92B}" srcOrd="1" destOrd="0" parTransId="{6F0F5C43-50DC-4153-8D02-1B209FC2CB69}" sibTransId="{F7C8948D-7084-452E-A7B5-6E5F78414F20}"/>
    <dgm:cxn modelId="{6A764489-F27B-45CF-BA7F-9FD72AD8AFBD}" srcId="{CDBAB1D5-FC65-4269-9F28-2700A68B8904}" destId="{86B8FD46-D5A1-4B5F-9FFE-6074A7B3734F}" srcOrd="0" destOrd="0" parTransId="{CC41D517-3621-46C7-A20C-CFA7337F597F}" sibTransId="{0F257715-C91F-4C21-9F51-0FB14D7701B9}"/>
    <dgm:cxn modelId="{D13DBEE5-EE50-4D15-97D4-59F3C392CF38}" srcId="{CDBAB1D5-FC65-4269-9F28-2700A68B8904}" destId="{4EA19BE1-90BA-4943-8468-62DEDB6220F0}" srcOrd="1" destOrd="0" parTransId="{A6D8CC36-0DC4-4594-B604-B7B11900C9AA}" sibTransId="{AE80EBEB-DFD5-4B80-9B7A-55D503EB1639}"/>
    <dgm:cxn modelId="{453AA467-74B9-45F8-B017-0C71AD0158A7}" type="presOf" srcId="{86B8FD46-D5A1-4B5F-9FFE-6074A7B3734F}" destId="{8F7217F9-12F5-401C-9321-DEC8012E4266}" srcOrd="1" destOrd="0" presId="urn:microsoft.com/office/officeart/2005/8/layout/list1"/>
    <dgm:cxn modelId="{53B4DCE3-1A96-4052-86D3-CB4B8829340E}" srcId="{86B8FD46-D5A1-4B5F-9FFE-6074A7B3734F}" destId="{20E1B1B6-C805-45AD-8326-BAEBEA41804F}" srcOrd="2" destOrd="0" parTransId="{B3130A97-5C30-452B-BF08-3BCF07EA7F1B}" sibTransId="{F19EA12D-4313-4A92-888E-77C850A710C0}"/>
    <dgm:cxn modelId="{FE278A14-5084-4424-A3F7-D54E74211FFD}" srcId="{86B8FD46-D5A1-4B5F-9FFE-6074A7B3734F}" destId="{755E72C3-263E-4F20-8DE9-B4EBA0D90263}" srcOrd="1" destOrd="0" parTransId="{3E60C70B-7FCC-4DF0-828A-A1BAACA14F43}" sibTransId="{78E4A6AC-CE93-4F58-A3B5-50AC5EC08914}"/>
    <dgm:cxn modelId="{C944C343-41DF-4B83-A98A-4D2F45528EFE}" type="presOf" srcId="{4EA19BE1-90BA-4943-8468-62DEDB6220F0}" destId="{A6FD258F-6251-49BA-8809-5DBEF1360B0C}" srcOrd="1" destOrd="0" presId="urn:microsoft.com/office/officeart/2005/8/layout/list1"/>
    <dgm:cxn modelId="{A2CE73F8-1AF5-4186-B14B-65232EF882B9}" type="presOf" srcId="{86B8FD46-D5A1-4B5F-9FFE-6074A7B3734F}" destId="{352934DD-28D8-4435-A764-3F792099FDF6}" srcOrd="0" destOrd="0" presId="urn:microsoft.com/office/officeart/2005/8/layout/list1"/>
    <dgm:cxn modelId="{4795C3FC-2293-477F-A1CF-861078BD734E}" type="presOf" srcId="{CDBAB1D5-FC65-4269-9F28-2700A68B8904}" destId="{44ADEC4B-2E39-4881-BCB3-FD67FAD588E4}" srcOrd="0" destOrd="0" presId="urn:microsoft.com/office/officeart/2005/8/layout/list1"/>
    <dgm:cxn modelId="{0249DF11-19BB-432C-BD28-48A9ACC6C349}" type="presOf" srcId="{755E72C3-263E-4F20-8DE9-B4EBA0D90263}" destId="{6F8F8120-EFC8-4145-A073-EA4A2380FC63}" srcOrd="0" destOrd="1" presId="urn:microsoft.com/office/officeart/2005/8/layout/list1"/>
    <dgm:cxn modelId="{93A10BF7-8257-44AF-9A23-D6641CF74B97}" type="presOf" srcId="{3DB52B33-FE63-4FA3-81E4-2D487211B92B}" destId="{AF1FBF88-0043-46E6-B08D-43B3A2B2C338}" srcOrd="0" destOrd="1" presId="urn:microsoft.com/office/officeart/2005/8/layout/list1"/>
    <dgm:cxn modelId="{ABB6CCB7-938B-4E32-802C-250591D21DFD}" type="presOf" srcId="{20E1B1B6-C805-45AD-8326-BAEBEA41804F}" destId="{6F8F8120-EFC8-4145-A073-EA4A2380FC63}" srcOrd="0" destOrd="2" presId="urn:microsoft.com/office/officeart/2005/8/layout/list1"/>
    <dgm:cxn modelId="{FC087734-5289-4835-9BF7-3751E505B036}" type="presParOf" srcId="{44ADEC4B-2E39-4881-BCB3-FD67FAD588E4}" destId="{6F518902-9A65-4E89-A6F2-2FA523C5F274}" srcOrd="0" destOrd="0" presId="urn:microsoft.com/office/officeart/2005/8/layout/list1"/>
    <dgm:cxn modelId="{AD666A5C-53A4-4138-BECE-F6D88BCBDDB6}" type="presParOf" srcId="{6F518902-9A65-4E89-A6F2-2FA523C5F274}" destId="{352934DD-28D8-4435-A764-3F792099FDF6}" srcOrd="0" destOrd="0" presId="urn:microsoft.com/office/officeart/2005/8/layout/list1"/>
    <dgm:cxn modelId="{307796C8-A792-4D0F-81B2-0F09DF17E9CA}" type="presParOf" srcId="{6F518902-9A65-4E89-A6F2-2FA523C5F274}" destId="{8F7217F9-12F5-401C-9321-DEC8012E4266}" srcOrd="1" destOrd="0" presId="urn:microsoft.com/office/officeart/2005/8/layout/list1"/>
    <dgm:cxn modelId="{AD1E8CFD-28D0-499E-AA45-ECD55BD996E9}" type="presParOf" srcId="{44ADEC4B-2E39-4881-BCB3-FD67FAD588E4}" destId="{06BC55DF-1F18-4A02-8F54-4E71A0CF6E0C}" srcOrd="1" destOrd="0" presId="urn:microsoft.com/office/officeart/2005/8/layout/list1"/>
    <dgm:cxn modelId="{8214DC57-D54B-4A85-A5F5-406FF24876C2}" type="presParOf" srcId="{44ADEC4B-2E39-4881-BCB3-FD67FAD588E4}" destId="{6F8F8120-EFC8-4145-A073-EA4A2380FC63}" srcOrd="2" destOrd="0" presId="urn:microsoft.com/office/officeart/2005/8/layout/list1"/>
    <dgm:cxn modelId="{15DD930F-57F1-40A1-9A11-1C8E9B65C8A4}" type="presParOf" srcId="{44ADEC4B-2E39-4881-BCB3-FD67FAD588E4}" destId="{DB1BB5E5-01A5-4ED3-8AC3-6752EC82ED36}" srcOrd="3" destOrd="0" presId="urn:microsoft.com/office/officeart/2005/8/layout/list1"/>
    <dgm:cxn modelId="{FE859942-9BFC-4373-8B47-74BBAF7E9A8F}" type="presParOf" srcId="{44ADEC4B-2E39-4881-BCB3-FD67FAD588E4}" destId="{35AC9E5C-0C12-4E85-9CC0-E77B90C1D90D}" srcOrd="4" destOrd="0" presId="urn:microsoft.com/office/officeart/2005/8/layout/list1"/>
    <dgm:cxn modelId="{E8501887-70C7-4328-BB82-4EA4B41AA764}" type="presParOf" srcId="{35AC9E5C-0C12-4E85-9CC0-E77B90C1D90D}" destId="{E6593355-BE72-416C-A4D0-07A3A36463DF}" srcOrd="0" destOrd="0" presId="urn:microsoft.com/office/officeart/2005/8/layout/list1"/>
    <dgm:cxn modelId="{4EFADCD3-3B82-4B65-B3E1-53DA7BE4620E}" type="presParOf" srcId="{35AC9E5C-0C12-4E85-9CC0-E77B90C1D90D}" destId="{A6FD258F-6251-49BA-8809-5DBEF1360B0C}" srcOrd="1" destOrd="0" presId="urn:microsoft.com/office/officeart/2005/8/layout/list1"/>
    <dgm:cxn modelId="{8B4BC0D4-1F36-401F-B14E-15501078EFAD}" type="presParOf" srcId="{44ADEC4B-2E39-4881-BCB3-FD67FAD588E4}" destId="{50C5387B-6BC8-43A4-B310-829981903ABB}" srcOrd="5" destOrd="0" presId="urn:microsoft.com/office/officeart/2005/8/layout/list1"/>
    <dgm:cxn modelId="{CF990B8A-CF26-4608-BEA1-232365D388A2}" type="presParOf" srcId="{44ADEC4B-2E39-4881-BCB3-FD67FAD588E4}" destId="{AF1FBF88-0043-46E6-B08D-43B3A2B2C338}"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38B63A4-276F-42B2-91A9-62980FBCC0C5}" type="doc">
      <dgm:prSet loTypeId="urn:microsoft.com/office/officeart/2005/8/layout/process5" loCatId="process" qsTypeId="urn:microsoft.com/office/officeart/2005/8/quickstyle/simple5" qsCatId="simple" csTypeId="urn:microsoft.com/office/officeart/2005/8/colors/colorful5" csCatId="colorful" phldr="1"/>
      <dgm:spPr/>
      <dgm:t>
        <a:bodyPr/>
        <a:lstStyle/>
        <a:p>
          <a:endParaRPr lang="zh-CN" altLang="en-US"/>
        </a:p>
      </dgm:t>
    </dgm:pt>
    <dgm:pt modelId="{60D2086B-A172-42AD-8EEE-63F3AAA5708B}">
      <dgm:prSet phldrT="[文本]" custT="1"/>
      <dgm:spPr/>
      <dgm:t>
        <a:bodyPr/>
        <a:lstStyle/>
        <a:p>
          <a:r>
            <a:rPr lang="zh-CN" altLang="en-US" sz="1600" dirty="0" smtClean="0">
              <a:solidFill>
                <a:schemeClr val="tx1"/>
              </a:solidFill>
              <a:effectLst>
                <a:outerShdw blurRad="38100" dist="38100" dir="2700000" algn="tl">
                  <a:srgbClr val="000000">
                    <a:alpha val="43137"/>
                  </a:srgbClr>
                </a:outerShdw>
              </a:effectLst>
              <a:latin typeface="+mj-ea"/>
              <a:ea typeface="+mj-ea"/>
            </a:rPr>
            <a:t>下层面处理</a:t>
          </a:r>
          <a:endParaRPr lang="zh-CN" altLang="en-US" sz="1600" dirty="0">
            <a:solidFill>
              <a:schemeClr val="tx1"/>
            </a:solidFill>
            <a:effectLst>
              <a:outerShdw blurRad="38100" dist="38100" dir="2700000" algn="tl">
                <a:srgbClr val="000000">
                  <a:alpha val="43137"/>
                </a:srgbClr>
              </a:outerShdw>
            </a:effectLst>
            <a:latin typeface="+mj-ea"/>
            <a:ea typeface="+mj-ea"/>
          </a:endParaRPr>
        </a:p>
      </dgm:t>
    </dgm:pt>
    <dgm:pt modelId="{CB379B7D-9045-4CF2-A85B-7B170DD1C397}" type="parTrans" cxnId="{F416C17F-4229-46E0-A492-284E96130E85}">
      <dgm:prSet/>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4AF2F122-DB49-4A87-8A56-2187885D49A6}" type="sibTrans" cxnId="{F416C17F-4229-46E0-A492-284E96130E85}">
      <dgm:prSet custT="1"/>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DBF6D6B0-804F-456C-99E7-7D95C4897EE0}">
      <dgm:prSet custT="1"/>
      <dgm:spPr/>
      <dgm:t>
        <a:bodyPr/>
        <a:lstStyle/>
        <a:p>
          <a:r>
            <a:rPr lang="zh-CN" altLang="en-US" sz="1600" smtClean="0">
              <a:solidFill>
                <a:schemeClr val="tx1"/>
              </a:solidFill>
              <a:effectLst>
                <a:outerShdw blurRad="38100" dist="38100" dir="2700000" algn="tl">
                  <a:srgbClr val="000000">
                    <a:alpha val="43137"/>
                  </a:srgbClr>
                </a:outerShdw>
              </a:effectLst>
              <a:latin typeface="+mj-ea"/>
              <a:ea typeface="+mj-ea"/>
            </a:rPr>
            <a:t>测量放样、抄平</a:t>
          </a:r>
          <a:endParaRPr lang="en-US" altLang="zh-CN" sz="1600" dirty="0" smtClean="0">
            <a:solidFill>
              <a:schemeClr val="tx1"/>
            </a:solidFill>
            <a:effectLst>
              <a:outerShdw blurRad="38100" dist="38100" dir="2700000" algn="tl">
                <a:srgbClr val="000000">
                  <a:alpha val="43137"/>
                </a:srgbClr>
              </a:outerShdw>
            </a:effectLst>
            <a:latin typeface="+mj-ea"/>
            <a:ea typeface="+mj-ea"/>
          </a:endParaRPr>
        </a:p>
      </dgm:t>
    </dgm:pt>
    <dgm:pt modelId="{1C7D713E-EA1E-4153-8B57-C8C7E82F2FBE}" type="parTrans" cxnId="{AB210ADB-3B3D-4D9D-8961-4ED19912DC64}">
      <dgm:prSet/>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476A6519-7BCB-4A2B-887F-7DA12CEF8A75}" type="sibTrans" cxnId="{AB210ADB-3B3D-4D9D-8961-4ED19912DC64}">
      <dgm:prSet custT="1"/>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0ECAF627-3F07-4271-93B3-7920FFAB7509}">
      <dgm:prSet custT="1"/>
      <dgm:spPr/>
      <dgm:t>
        <a:bodyPr/>
        <a:lstStyle/>
        <a:p>
          <a:r>
            <a:rPr lang="zh-CN" altLang="en-US" sz="1600" smtClean="0">
              <a:solidFill>
                <a:schemeClr val="tx1"/>
              </a:solidFill>
              <a:effectLst>
                <a:outerShdw blurRad="38100" dist="38100" dir="2700000" algn="tl">
                  <a:srgbClr val="000000">
                    <a:alpha val="43137"/>
                  </a:srgbClr>
                </a:outerShdw>
              </a:effectLst>
              <a:latin typeface="+mj-ea"/>
              <a:ea typeface="+mj-ea"/>
            </a:rPr>
            <a:t>布填料</a:t>
          </a:r>
          <a:endParaRPr lang="en-US" altLang="zh-CN" sz="1600" dirty="0" smtClean="0">
            <a:solidFill>
              <a:schemeClr val="tx1"/>
            </a:solidFill>
            <a:effectLst>
              <a:outerShdw blurRad="38100" dist="38100" dir="2700000" algn="tl">
                <a:srgbClr val="000000">
                  <a:alpha val="43137"/>
                </a:srgbClr>
              </a:outerShdw>
            </a:effectLst>
            <a:latin typeface="+mj-ea"/>
            <a:ea typeface="+mj-ea"/>
          </a:endParaRPr>
        </a:p>
      </dgm:t>
    </dgm:pt>
    <dgm:pt modelId="{E66072B4-45B0-42A6-BCBE-BF14E2E1A2D8}" type="parTrans" cxnId="{9AD13966-9719-4000-8471-D0B9E1AB80C4}">
      <dgm:prSet/>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7646EC41-4056-47C1-AEC5-9D3D5616DB16}" type="sibTrans" cxnId="{9AD13966-9719-4000-8471-D0B9E1AB80C4}">
      <dgm:prSet custT="1"/>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FCFD7146-594D-473C-8432-83BB925EA151}">
      <dgm:prSet custT="1"/>
      <dgm:spPr/>
      <dgm:t>
        <a:bodyPr/>
        <a:lstStyle/>
        <a:p>
          <a:r>
            <a:rPr lang="zh-CN" altLang="en-US" sz="1600" dirty="0" smtClean="0">
              <a:solidFill>
                <a:schemeClr val="tx1"/>
              </a:solidFill>
              <a:effectLst>
                <a:outerShdw blurRad="38100" dist="38100" dir="2700000" algn="tl">
                  <a:srgbClr val="000000">
                    <a:alpha val="43137"/>
                  </a:srgbClr>
                </a:outerShdw>
              </a:effectLst>
              <a:latin typeface="+mj-ea"/>
              <a:ea typeface="+mj-ea"/>
            </a:rPr>
            <a:t>推土机</a:t>
          </a:r>
          <a:endParaRPr lang="en-US" altLang="zh-CN" sz="1600" dirty="0" smtClean="0">
            <a:solidFill>
              <a:schemeClr val="tx1"/>
            </a:solidFill>
            <a:effectLst>
              <a:outerShdw blurRad="38100" dist="38100" dir="2700000" algn="tl">
                <a:srgbClr val="000000">
                  <a:alpha val="43137"/>
                </a:srgbClr>
              </a:outerShdw>
            </a:effectLst>
            <a:latin typeface="+mj-ea"/>
            <a:ea typeface="+mj-ea"/>
          </a:endParaRPr>
        </a:p>
        <a:p>
          <a:r>
            <a:rPr lang="zh-CN" altLang="en-US" sz="1600" dirty="0" smtClean="0">
              <a:solidFill>
                <a:schemeClr val="tx1"/>
              </a:solidFill>
              <a:effectLst>
                <a:outerShdw blurRad="38100" dist="38100" dir="2700000" algn="tl">
                  <a:srgbClr val="000000">
                    <a:alpha val="43137"/>
                  </a:srgbClr>
                </a:outerShdw>
              </a:effectLst>
              <a:latin typeface="+mj-ea"/>
              <a:ea typeface="+mj-ea"/>
            </a:rPr>
            <a:t>摊铺整平</a:t>
          </a:r>
          <a:endParaRPr lang="en-US" altLang="zh-CN" sz="1600" dirty="0" smtClean="0">
            <a:solidFill>
              <a:schemeClr val="tx1"/>
            </a:solidFill>
            <a:effectLst>
              <a:outerShdw blurRad="38100" dist="38100" dir="2700000" algn="tl">
                <a:srgbClr val="000000">
                  <a:alpha val="43137"/>
                </a:srgbClr>
              </a:outerShdw>
            </a:effectLst>
            <a:latin typeface="+mj-ea"/>
            <a:ea typeface="+mj-ea"/>
          </a:endParaRPr>
        </a:p>
      </dgm:t>
    </dgm:pt>
    <dgm:pt modelId="{D2ABB129-2FA7-400F-9D97-3AEB19AC0266}" type="parTrans" cxnId="{DF2D3859-988D-4111-9721-E82E8796F20A}">
      <dgm:prSet/>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146ED203-91BB-4BE9-8BC0-93BFA94F09C5}" type="sibTrans" cxnId="{DF2D3859-988D-4111-9721-E82E8796F20A}">
      <dgm:prSet custT="1"/>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ABC5399B-4787-4DFD-BB74-8E899751BEE2}">
      <dgm:prSet custT="1"/>
      <dgm:spPr/>
      <dgm:t>
        <a:bodyPr/>
        <a:lstStyle/>
        <a:p>
          <a:r>
            <a:rPr lang="zh-CN" altLang="en-US" sz="1600" smtClean="0">
              <a:solidFill>
                <a:schemeClr val="tx1"/>
              </a:solidFill>
              <a:effectLst>
                <a:outerShdw blurRad="38100" dist="38100" dir="2700000" algn="tl">
                  <a:srgbClr val="000000">
                    <a:alpha val="43137"/>
                  </a:srgbClr>
                </a:outerShdw>
              </a:effectLst>
              <a:latin typeface="+mj-ea"/>
              <a:ea typeface="+mj-ea"/>
            </a:rPr>
            <a:t>轻型压路机初压</a:t>
          </a:r>
          <a:endParaRPr lang="en-US" altLang="zh-CN" sz="1600" dirty="0" smtClean="0">
            <a:solidFill>
              <a:schemeClr val="tx1"/>
            </a:solidFill>
            <a:effectLst>
              <a:outerShdw blurRad="38100" dist="38100" dir="2700000" algn="tl">
                <a:srgbClr val="000000">
                  <a:alpha val="43137"/>
                </a:srgbClr>
              </a:outerShdw>
            </a:effectLst>
            <a:latin typeface="+mj-ea"/>
            <a:ea typeface="+mj-ea"/>
          </a:endParaRPr>
        </a:p>
      </dgm:t>
    </dgm:pt>
    <dgm:pt modelId="{B702E269-8D68-4D33-90CF-CFDC2DE989BC}" type="parTrans" cxnId="{32E3B2DB-6A9C-40B5-B556-F33A4B22B091}">
      <dgm:prSet/>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6F940064-BC49-4C38-B94F-7A8F6AB23388}" type="sibTrans" cxnId="{32E3B2DB-6A9C-40B5-B556-F33A4B22B091}">
      <dgm:prSet custT="1"/>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262F3460-FCBC-4667-8F71-668225F5AF30}">
      <dgm:prSet custT="1"/>
      <dgm:spPr/>
      <dgm:t>
        <a:bodyPr/>
        <a:lstStyle/>
        <a:p>
          <a:r>
            <a:rPr lang="zh-CN" altLang="en-US" sz="1600" smtClean="0">
              <a:solidFill>
                <a:schemeClr val="tx1"/>
              </a:solidFill>
              <a:effectLst>
                <a:outerShdw blurRad="38100" dist="38100" dir="2700000" algn="tl">
                  <a:srgbClr val="000000">
                    <a:alpha val="43137"/>
                  </a:srgbClr>
                </a:outerShdw>
              </a:effectLst>
              <a:latin typeface="+mj-ea"/>
              <a:ea typeface="+mj-ea"/>
            </a:rPr>
            <a:t>重型振动压路机复压</a:t>
          </a:r>
          <a:endParaRPr lang="en-US" altLang="zh-CN" sz="1600" dirty="0" smtClean="0">
            <a:solidFill>
              <a:schemeClr val="tx1"/>
            </a:solidFill>
            <a:effectLst>
              <a:outerShdw blurRad="38100" dist="38100" dir="2700000" algn="tl">
                <a:srgbClr val="000000">
                  <a:alpha val="43137"/>
                </a:srgbClr>
              </a:outerShdw>
            </a:effectLst>
            <a:latin typeface="+mj-ea"/>
            <a:ea typeface="+mj-ea"/>
          </a:endParaRPr>
        </a:p>
      </dgm:t>
    </dgm:pt>
    <dgm:pt modelId="{5AA171BC-9DF0-454E-BE20-23472C658F90}" type="parTrans" cxnId="{22A2E8F5-454F-4997-AF8F-8EA2B710294C}">
      <dgm:prSet/>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405C76D6-863C-45A0-A40C-6B9C034CC4F7}" type="sibTrans" cxnId="{22A2E8F5-454F-4997-AF8F-8EA2B710294C}">
      <dgm:prSet custT="1"/>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B64DAD86-2646-4F19-8C9A-015DBE64B8B5}">
      <dgm:prSet custT="1"/>
      <dgm:spPr/>
      <dgm:t>
        <a:bodyPr/>
        <a:lstStyle/>
        <a:p>
          <a:r>
            <a:rPr lang="zh-CN" altLang="en-US" sz="1600" smtClean="0">
              <a:solidFill>
                <a:schemeClr val="tx1"/>
              </a:solidFill>
              <a:effectLst>
                <a:outerShdw blurRad="38100" dist="38100" dir="2700000" algn="tl">
                  <a:srgbClr val="000000">
                    <a:alpha val="43137"/>
                  </a:srgbClr>
                </a:outerShdw>
              </a:effectLst>
              <a:latin typeface="+mj-ea"/>
              <a:ea typeface="+mj-ea"/>
            </a:rPr>
            <a:t>平地机精平</a:t>
          </a:r>
          <a:endParaRPr lang="en-US" altLang="zh-CN" sz="1600" dirty="0" smtClean="0">
            <a:solidFill>
              <a:schemeClr val="tx1"/>
            </a:solidFill>
            <a:effectLst>
              <a:outerShdw blurRad="38100" dist="38100" dir="2700000" algn="tl">
                <a:srgbClr val="000000">
                  <a:alpha val="43137"/>
                </a:srgbClr>
              </a:outerShdw>
            </a:effectLst>
            <a:latin typeface="+mj-ea"/>
            <a:ea typeface="+mj-ea"/>
          </a:endParaRPr>
        </a:p>
      </dgm:t>
    </dgm:pt>
    <dgm:pt modelId="{300B3582-86AB-477C-90ED-81EC4D86AB9F}" type="parTrans" cxnId="{067A4F42-57A4-4AAE-96F5-475EB2BB54C4}">
      <dgm:prSet/>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F51D1AA2-CAC0-4DAA-8535-A577592BA25E}" type="sibTrans" cxnId="{067A4F42-57A4-4AAE-96F5-475EB2BB54C4}">
      <dgm:prSet custT="1"/>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9FF8089D-6887-46C4-BF36-960FAE9CC04A}">
      <dgm:prSet custT="1"/>
      <dgm:spPr/>
      <dgm:t>
        <a:bodyPr/>
        <a:lstStyle/>
        <a:p>
          <a:r>
            <a:rPr lang="zh-CN" altLang="en-US" sz="1600" smtClean="0">
              <a:solidFill>
                <a:schemeClr val="tx1"/>
              </a:solidFill>
              <a:effectLst>
                <a:outerShdw blurRad="38100" dist="38100" dir="2700000" algn="tl">
                  <a:srgbClr val="000000">
                    <a:alpha val="43137"/>
                  </a:srgbClr>
                </a:outerShdw>
              </a:effectLst>
              <a:latin typeface="+mj-ea"/>
              <a:ea typeface="+mj-ea"/>
            </a:rPr>
            <a:t>重型压路机终压</a:t>
          </a:r>
          <a:endParaRPr lang="zh-CN" altLang="en-US" sz="1600" dirty="0">
            <a:solidFill>
              <a:schemeClr val="tx1"/>
            </a:solidFill>
            <a:effectLst>
              <a:outerShdw blurRad="38100" dist="38100" dir="2700000" algn="tl">
                <a:srgbClr val="000000">
                  <a:alpha val="43137"/>
                </a:srgbClr>
              </a:outerShdw>
            </a:effectLst>
            <a:latin typeface="+mj-ea"/>
            <a:ea typeface="+mj-ea"/>
          </a:endParaRPr>
        </a:p>
      </dgm:t>
    </dgm:pt>
    <dgm:pt modelId="{F4FC13AE-E2F0-4021-BDBD-2A773E7CE085}" type="parTrans" cxnId="{17D43578-5939-4455-AE13-619DE89AFF38}">
      <dgm:prSet/>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00DB79B4-C1C7-4666-ABDA-D0544F154757}" type="sibTrans" cxnId="{17D43578-5939-4455-AE13-619DE89AFF38}">
      <dgm:prSet/>
      <dgm:spPr/>
      <dgm:t>
        <a:bodyPr/>
        <a:lstStyle/>
        <a:p>
          <a:endParaRPr lang="zh-CN" altLang="en-US" sz="1600">
            <a:solidFill>
              <a:schemeClr val="tx1"/>
            </a:solidFill>
            <a:effectLst>
              <a:outerShdw blurRad="38100" dist="38100" dir="2700000" algn="tl">
                <a:srgbClr val="000000">
                  <a:alpha val="43137"/>
                </a:srgbClr>
              </a:outerShdw>
            </a:effectLst>
            <a:latin typeface="+mj-ea"/>
            <a:ea typeface="+mj-ea"/>
          </a:endParaRPr>
        </a:p>
      </dgm:t>
    </dgm:pt>
    <dgm:pt modelId="{54D82A39-72C2-41D8-B715-C418C6512C09}" type="pres">
      <dgm:prSet presAssocID="{038B63A4-276F-42B2-91A9-62980FBCC0C5}" presName="diagram" presStyleCnt="0">
        <dgm:presLayoutVars>
          <dgm:dir/>
          <dgm:resizeHandles val="exact"/>
        </dgm:presLayoutVars>
      </dgm:prSet>
      <dgm:spPr/>
      <dgm:t>
        <a:bodyPr/>
        <a:lstStyle/>
        <a:p>
          <a:endParaRPr lang="zh-CN" altLang="en-US"/>
        </a:p>
      </dgm:t>
    </dgm:pt>
    <dgm:pt modelId="{5FC27334-BC3F-4EE7-87E2-FDC05A780984}" type="pres">
      <dgm:prSet presAssocID="{60D2086B-A172-42AD-8EEE-63F3AAA5708B}" presName="node" presStyleLbl="node1" presStyleIdx="0" presStyleCnt="8">
        <dgm:presLayoutVars>
          <dgm:bulletEnabled val="1"/>
        </dgm:presLayoutVars>
      </dgm:prSet>
      <dgm:spPr/>
      <dgm:t>
        <a:bodyPr/>
        <a:lstStyle/>
        <a:p>
          <a:endParaRPr lang="zh-CN" altLang="en-US"/>
        </a:p>
      </dgm:t>
    </dgm:pt>
    <dgm:pt modelId="{175CBAC9-882D-4935-A8D7-2ED907012A62}" type="pres">
      <dgm:prSet presAssocID="{4AF2F122-DB49-4A87-8A56-2187885D49A6}" presName="sibTrans" presStyleLbl="sibTrans2D1" presStyleIdx="0" presStyleCnt="7"/>
      <dgm:spPr/>
      <dgm:t>
        <a:bodyPr/>
        <a:lstStyle/>
        <a:p>
          <a:endParaRPr lang="zh-CN" altLang="en-US"/>
        </a:p>
      </dgm:t>
    </dgm:pt>
    <dgm:pt modelId="{BD6081A5-9733-4AEB-91A7-CF3875556952}" type="pres">
      <dgm:prSet presAssocID="{4AF2F122-DB49-4A87-8A56-2187885D49A6}" presName="connectorText" presStyleLbl="sibTrans2D1" presStyleIdx="0" presStyleCnt="7"/>
      <dgm:spPr/>
      <dgm:t>
        <a:bodyPr/>
        <a:lstStyle/>
        <a:p>
          <a:endParaRPr lang="zh-CN" altLang="en-US"/>
        </a:p>
      </dgm:t>
    </dgm:pt>
    <dgm:pt modelId="{48EAA7B4-DC3C-40B3-A62C-822A03ED0841}" type="pres">
      <dgm:prSet presAssocID="{DBF6D6B0-804F-456C-99E7-7D95C4897EE0}" presName="node" presStyleLbl="node1" presStyleIdx="1" presStyleCnt="8">
        <dgm:presLayoutVars>
          <dgm:bulletEnabled val="1"/>
        </dgm:presLayoutVars>
      </dgm:prSet>
      <dgm:spPr/>
      <dgm:t>
        <a:bodyPr/>
        <a:lstStyle/>
        <a:p>
          <a:endParaRPr lang="zh-CN" altLang="en-US"/>
        </a:p>
      </dgm:t>
    </dgm:pt>
    <dgm:pt modelId="{AA450F2F-1DFF-48AD-BFD2-B230B6AC9D69}" type="pres">
      <dgm:prSet presAssocID="{476A6519-7BCB-4A2B-887F-7DA12CEF8A75}" presName="sibTrans" presStyleLbl="sibTrans2D1" presStyleIdx="1" presStyleCnt="7"/>
      <dgm:spPr/>
      <dgm:t>
        <a:bodyPr/>
        <a:lstStyle/>
        <a:p>
          <a:endParaRPr lang="zh-CN" altLang="en-US"/>
        </a:p>
      </dgm:t>
    </dgm:pt>
    <dgm:pt modelId="{DEB2E430-23E1-4DD9-844E-4188988D2D48}" type="pres">
      <dgm:prSet presAssocID="{476A6519-7BCB-4A2B-887F-7DA12CEF8A75}" presName="connectorText" presStyleLbl="sibTrans2D1" presStyleIdx="1" presStyleCnt="7"/>
      <dgm:spPr/>
      <dgm:t>
        <a:bodyPr/>
        <a:lstStyle/>
        <a:p>
          <a:endParaRPr lang="zh-CN" altLang="en-US"/>
        </a:p>
      </dgm:t>
    </dgm:pt>
    <dgm:pt modelId="{CB0DDF2C-3AE0-489C-A053-4158A776720C}" type="pres">
      <dgm:prSet presAssocID="{0ECAF627-3F07-4271-93B3-7920FFAB7509}" presName="node" presStyleLbl="node1" presStyleIdx="2" presStyleCnt="8">
        <dgm:presLayoutVars>
          <dgm:bulletEnabled val="1"/>
        </dgm:presLayoutVars>
      </dgm:prSet>
      <dgm:spPr/>
      <dgm:t>
        <a:bodyPr/>
        <a:lstStyle/>
        <a:p>
          <a:endParaRPr lang="zh-CN" altLang="en-US"/>
        </a:p>
      </dgm:t>
    </dgm:pt>
    <dgm:pt modelId="{178F57BA-B2BF-462B-B2D4-D828BCAF7F72}" type="pres">
      <dgm:prSet presAssocID="{7646EC41-4056-47C1-AEC5-9D3D5616DB16}" presName="sibTrans" presStyleLbl="sibTrans2D1" presStyleIdx="2" presStyleCnt="7"/>
      <dgm:spPr/>
      <dgm:t>
        <a:bodyPr/>
        <a:lstStyle/>
        <a:p>
          <a:endParaRPr lang="zh-CN" altLang="en-US"/>
        </a:p>
      </dgm:t>
    </dgm:pt>
    <dgm:pt modelId="{83B9CD5B-0DA3-48C0-A28E-958A91A3AF88}" type="pres">
      <dgm:prSet presAssocID="{7646EC41-4056-47C1-AEC5-9D3D5616DB16}" presName="connectorText" presStyleLbl="sibTrans2D1" presStyleIdx="2" presStyleCnt="7"/>
      <dgm:spPr/>
      <dgm:t>
        <a:bodyPr/>
        <a:lstStyle/>
        <a:p>
          <a:endParaRPr lang="zh-CN" altLang="en-US"/>
        </a:p>
      </dgm:t>
    </dgm:pt>
    <dgm:pt modelId="{803DBE63-87D8-4AA4-913A-188ADA61CD4F}" type="pres">
      <dgm:prSet presAssocID="{FCFD7146-594D-473C-8432-83BB925EA151}" presName="node" presStyleLbl="node1" presStyleIdx="3" presStyleCnt="8">
        <dgm:presLayoutVars>
          <dgm:bulletEnabled val="1"/>
        </dgm:presLayoutVars>
      </dgm:prSet>
      <dgm:spPr/>
      <dgm:t>
        <a:bodyPr/>
        <a:lstStyle/>
        <a:p>
          <a:endParaRPr lang="zh-CN" altLang="en-US"/>
        </a:p>
      </dgm:t>
    </dgm:pt>
    <dgm:pt modelId="{52919227-D133-443B-8E28-66CF42502307}" type="pres">
      <dgm:prSet presAssocID="{146ED203-91BB-4BE9-8BC0-93BFA94F09C5}" presName="sibTrans" presStyleLbl="sibTrans2D1" presStyleIdx="3" presStyleCnt="7"/>
      <dgm:spPr/>
      <dgm:t>
        <a:bodyPr/>
        <a:lstStyle/>
        <a:p>
          <a:endParaRPr lang="zh-CN" altLang="en-US"/>
        </a:p>
      </dgm:t>
    </dgm:pt>
    <dgm:pt modelId="{57CBDEC0-DA64-4AD1-B5F9-B2726D9E2E42}" type="pres">
      <dgm:prSet presAssocID="{146ED203-91BB-4BE9-8BC0-93BFA94F09C5}" presName="connectorText" presStyleLbl="sibTrans2D1" presStyleIdx="3" presStyleCnt="7"/>
      <dgm:spPr/>
      <dgm:t>
        <a:bodyPr/>
        <a:lstStyle/>
        <a:p>
          <a:endParaRPr lang="zh-CN" altLang="en-US"/>
        </a:p>
      </dgm:t>
    </dgm:pt>
    <dgm:pt modelId="{44841E33-F00C-4EDD-A0FD-4A673A0EB97F}" type="pres">
      <dgm:prSet presAssocID="{ABC5399B-4787-4DFD-BB74-8E899751BEE2}" presName="node" presStyleLbl="node1" presStyleIdx="4" presStyleCnt="8">
        <dgm:presLayoutVars>
          <dgm:bulletEnabled val="1"/>
        </dgm:presLayoutVars>
      </dgm:prSet>
      <dgm:spPr/>
      <dgm:t>
        <a:bodyPr/>
        <a:lstStyle/>
        <a:p>
          <a:endParaRPr lang="zh-CN" altLang="en-US"/>
        </a:p>
      </dgm:t>
    </dgm:pt>
    <dgm:pt modelId="{3229A21C-4948-41A8-9B4C-40C83E377B7F}" type="pres">
      <dgm:prSet presAssocID="{6F940064-BC49-4C38-B94F-7A8F6AB23388}" presName="sibTrans" presStyleLbl="sibTrans2D1" presStyleIdx="4" presStyleCnt="7"/>
      <dgm:spPr/>
      <dgm:t>
        <a:bodyPr/>
        <a:lstStyle/>
        <a:p>
          <a:endParaRPr lang="zh-CN" altLang="en-US"/>
        </a:p>
      </dgm:t>
    </dgm:pt>
    <dgm:pt modelId="{1168B7FA-B784-4DE7-8142-B0657737C098}" type="pres">
      <dgm:prSet presAssocID="{6F940064-BC49-4C38-B94F-7A8F6AB23388}" presName="connectorText" presStyleLbl="sibTrans2D1" presStyleIdx="4" presStyleCnt="7"/>
      <dgm:spPr/>
      <dgm:t>
        <a:bodyPr/>
        <a:lstStyle/>
        <a:p>
          <a:endParaRPr lang="zh-CN" altLang="en-US"/>
        </a:p>
      </dgm:t>
    </dgm:pt>
    <dgm:pt modelId="{68ED597B-1C35-441E-A2C0-B51B82270CBF}" type="pres">
      <dgm:prSet presAssocID="{262F3460-FCBC-4667-8F71-668225F5AF30}" presName="node" presStyleLbl="node1" presStyleIdx="5" presStyleCnt="8">
        <dgm:presLayoutVars>
          <dgm:bulletEnabled val="1"/>
        </dgm:presLayoutVars>
      </dgm:prSet>
      <dgm:spPr/>
      <dgm:t>
        <a:bodyPr/>
        <a:lstStyle/>
        <a:p>
          <a:endParaRPr lang="zh-CN" altLang="en-US"/>
        </a:p>
      </dgm:t>
    </dgm:pt>
    <dgm:pt modelId="{A77B46C9-F4DA-49A8-9310-FE3B995368D4}" type="pres">
      <dgm:prSet presAssocID="{405C76D6-863C-45A0-A40C-6B9C034CC4F7}" presName="sibTrans" presStyleLbl="sibTrans2D1" presStyleIdx="5" presStyleCnt="7"/>
      <dgm:spPr/>
      <dgm:t>
        <a:bodyPr/>
        <a:lstStyle/>
        <a:p>
          <a:endParaRPr lang="zh-CN" altLang="en-US"/>
        </a:p>
      </dgm:t>
    </dgm:pt>
    <dgm:pt modelId="{FA1A3050-0744-40E0-BF38-F11A122A823D}" type="pres">
      <dgm:prSet presAssocID="{405C76D6-863C-45A0-A40C-6B9C034CC4F7}" presName="connectorText" presStyleLbl="sibTrans2D1" presStyleIdx="5" presStyleCnt="7"/>
      <dgm:spPr/>
      <dgm:t>
        <a:bodyPr/>
        <a:lstStyle/>
        <a:p>
          <a:endParaRPr lang="zh-CN" altLang="en-US"/>
        </a:p>
      </dgm:t>
    </dgm:pt>
    <dgm:pt modelId="{65C2F385-3BD8-4CFB-A231-11ECD35428FD}" type="pres">
      <dgm:prSet presAssocID="{B64DAD86-2646-4F19-8C9A-015DBE64B8B5}" presName="node" presStyleLbl="node1" presStyleIdx="6" presStyleCnt="8">
        <dgm:presLayoutVars>
          <dgm:bulletEnabled val="1"/>
        </dgm:presLayoutVars>
      </dgm:prSet>
      <dgm:spPr/>
      <dgm:t>
        <a:bodyPr/>
        <a:lstStyle/>
        <a:p>
          <a:endParaRPr lang="zh-CN" altLang="en-US"/>
        </a:p>
      </dgm:t>
    </dgm:pt>
    <dgm:pt modelId="{9641E3E1-80AF-43A9-9971-E536B3DAE8AF}" type="pres">
      <dgm:prSet presAssocID="{F51D1AA2-CAC0-4DAA-8535-A577592BA25E}" presName="sibTrans" presStyleLbl="sibTrans2D1" presStyleIdx="6" presStyleCnt="7"/>
      <dgm:spPr/>
      <dgm:t>
        <a:bodyPr/>
        <a:lstStyle/>
        <a:p>
          <a:endParaRPr lang="zh-CN" altLang="en-US"/>
        </a:p>
      </dgm:t>
    </dgm:pt>
    <dgm:pt modelId="{3AFB3616-E313-4310-9E3F-6111CE08CAC9}" type="pres">
      <dgm:prSet presAssocID="{F51D1AA2-CAC0-4DAA-8535-A577592BA25E}" presName="connectorText" presStyleLbl="sibTrans2D1" presStyleIdx="6" presStyleCnt="7"/>
      <dgm:spPr/>
      <dgm:t>
        <a:bodyPr/>
        <a:lstStyle/>
        <a:p>
          <a:endParaRPr lang="zh-CN" altLang="en-US"/>
        </a:p>
      </dgm:t>
    </dgm:pt>
    <dgm:pt modelId="{05C7E239-9618-411B-9319-4464BB707A65}" type="pres">
      <dgm:prSet presAssocID="{9FF8089D-6887-46C4-BF36-960FAE9CC04A}" presName="node" presStyleLbl="node1" presStyleIdx="7" presStyleCnt="8">
        <dgm:presLayoutVars>
          <dgm:bulletEnabled val="1"/>
        </dgm:presLayoutVars>
      </dgm:prSet>
      <dgm:spPr/>
      <dgm:t>
        <a:bodyPr/>
        <a:lstStyle/>
        <a:p>
          <a:endParaRPr lang="zh-CN" altLang="en-US"/>
        </a:p>
      </dgm:t>
    </dgm:pt>
  </dgm:ptLst>
  <dgm:cxnLst>
    <dgm:cxn modelId="{FCC7A1E7-F926-40E4-BC2D-C645B08C1AE9}" type="presOf" srcId="{0ECAF627-3F07-4271-93B3-7920FFAB7509}" destId="{CB0DDF2C-3AE0-489C-A053-4158A776720C}" srcOrd="0" destOrd="0" presId="urn:microsoft.com/office/officeart/2005/8/layout/process5"/>
    <dgm:cxn modelId="{2F1E0A5D-5BC3-42AE-B0CF-4801899CBAC1}" type="presOf" srcId="{7646EC41-4056-47C1-AEC5-9D3D5616DB16}" destId="{83B9CD5B-0DA3-48C0-A28E-958A91A3AF88}" srcOrd="1" destOrd="0" presId="urn:microsoft.com/office/officeart/2005/8/layout/process5"/>
    <dgm:cxn modelId="{9D50CA55-6C9D-4C81-8B84-EF830A75B060}" type="presOf" srcId="{FCFD7146-594D-473C-8432-83BB925EA151}" destId="{803DBE63-87D8-4AA4-913A-188ADA61CD4F}" srcOrd="0" destOrd="0" presId="urn:microsoft.com/office/officeart/2005/8/layout/process5"/>
    <dgm:cxn modelId="{4B25E3CC-2F0A-4697-AEAF-D356935529C5}" type="presOf" srcId="{B64DAD86-2646-4F19-8C9A-015DBE64B8B5}" destId="{65C2F385-3BD8-4CFB-A231-11ECD35428FD}" srcOrd="0" destOrd="0" presId="urn:microsoft.com/office/officeart/2005/8/layout/process5"/>
    <dgm:cxn modelId="{AB210ADB-3B3D-4D9D-8961-4ED19912DC64}" srcId="{038B63A4-276F-42B2-91A9-62980FBCC0C5}" destId="{DBF6D6B0-804F-456C-99E7-7D95C4897EE0}" srcOrd="1" destOrd="0" parTransId="{1C7D713E-EA1E-4153-8B57-C8C7E82F2FBE}" sibTransId="{476A6519-7BCB-4A2B-887F-7DA12CEF8A75}"/>
    <dgm:cxn modelId="{DF2D3859-988D-4111-9721-E82E8796F20A}" srcId="{038B63A4-276F-42B2-91A9-62980FBCC0C5}" destId="{FCFD7146-594D-473C-8432-83BB925EA151}" srcOrd="3" destOrd="0" parTransId="{D2ABB129-2FA7-400F-9D97-3AEB19AC0266}" sibTransId="{146ED203-91BB-4BE9-8BC0-93BFA94F09C5}"/>
    <dgm:cxn modelId="{AC6B5FC2-E381-47C2-AD01-9D9EA306AA2A}" type="presOf" srcId="{4AF2F122-DB49-4A87-8A56-2187885D49A6}" destId="{175CBAC9-882D-4935-A8D7-2ED907012A62}" srcOrd="0" destOrd="0" presId="urn:microsoft.com/office/officeart/2005/8/layout/process5"/>
    <dgm:cxn modelId="{C47C5332-5C3A-4F67-B78D-D7BA73E7B094}" type="presOf" srcId="{262F3460-FCBC-4667-8F71-668225F5AF30}" destId="{68ED597B-1C35-441E-A2C0-B51B82270CBF}" srcOrd="0" destOrd="0" presId="urn:microsoft.com/office/officeart/2005/8/layout/process5"/>
    <dgm:cxn modelId="{32E3B2DB-6A9C-40B5-B556-F33A4B22B091}" srcId="{038B63A4-276F-42B2-91A9-62980FBCC0C5}" destId="{ABC5399B-4787-4DFD-BB74-8E899751BEE2}" srcOrd="4" destOrd="0" parTransId="{B702E269-8D68-4D33-90CF-CFDC2DE989BC}" sibTransId="{6F940064-BC49-4C38-B94F-7A8F6AB23388}"/>
    <dgm:cxn modelId="{F8476268-3DC9-424F-97F8-5AA1AF09AC1F}" type="presOf" srcId="{038B63A4-276F-42B2-91A9-62980FBCC0C5}" destId="{54D82A39-72C2-41D8-B715-C418C6512C09}" srcOrd="0" destOrd="0" presId="urn:microsoft.com/office/officeart/2005/8/layout/process5"/>
    <dgm:cxn modelId="{F7E63B54-32AD-4735-96AD-5B8B9E7F046E}" type="presOf" srcId="{F51D1AA2-CAC0-4DAA-8535-A577592BA25E}" destId="{9641E3E1-80AF-43A9-9971-E536B3DAE8AF}" srcOrd="0" destOrd="0" presId="urn:microsoft.com/office/officeart/2005/8/layout/process5"/>
    <dgm:cxn modelId="{8D4C759A-B752-4872-966E-8C91BB107B7E}" type="presOf" srcId="{ABC5399B-4787-4DFD-BB74-8E899751BEE2}" destId="{44841E33-F00C-4EDD-A0FD-4A673A0EB97F}" srcOrd="0" destOrd="0" presId="urn:microsoft.com/office/officeart/2005/8/layout/process5"/>
    <dgm:cxn modelId="{17D43578-5939-4455-AE13-619DE89AFF38}" srcId="{038B63A4-276F-42B2-91A9-62980FBCC0C5}" destId="{9FF8089D-6887-46C4-BF36-960FAE9CC04A}" srcOrd="7" destOrd="0" parTransId="{F4FC13AE-E2F0-4021-BDBD-2A773E7CE085}" sibTransId="{00DB79B4-C1C7-4666-ABDA-D0544F154757}"/>
    <dgm:cxn modelId="{22A2E8F5-454F-4997-AF8F-8EA2B710294C}" srcId="{038B63A4-276F-42B2-91A9-62980FBCC0C5}" destId="{262F3460-FCBC-4667-8F71-668225F5AF30}" srcOrd="5" destOrd="0" parTransId="{5AA171BC-9DF0-454E-BE20-23472C658F90}" sibTransId="{405C76D6-863C-45A0-A40C-6B9C034CC4F7}"/>
    <dgm:cxn modelId="{B5EFE734-DC41-4DD5-B5C3-534CFE2C9B60}" type="presOf" srcId="{4AF2F122-DB49-4A87-8A56-2187885D49A6}" destId="{BD6081A5-9733-4AEB-91A7-CF3875556952}" srcOrd="1" destOrd="0" presId="urn:microsoft.com/office/officeart/2005/8/layout/process5"/>
    <dgm:cxn modelId="{0B6466B9-D9CD-43ED-B28A-9A9778BE8EED}" type="presOf" srcId="{9FF8089D-6887-46C4-BF36-960FAE9CC04A}" destId="{05C7E239-9618-411B-9319-4464BB707A65}" srcOrd="0" destOrd="0" presId="urn:microsoft.com/office/officeart/2005/8/layout/process5"/>
    <dgm:cxn modelId="{9AD13966-9719-4000-8471-D0B9E1AB80C4}" srcId="{038B63A4-276F-42B2-91A9-62980FBCC0C5}" destId="{0ECAF627-3F07-4271-93B3-7920FFAB7509}" srcOrd="2" destOrd="0" parTransId="{E66072B4-45B0-42A6-BCBE-BF14E2E1A2D8}" sibTransId="{7646EC41-4056-47C1-AEC5-9D3D5616DB16}"/>
    <dgm:cxn modelId="{8839ABFC-6C9E-4AC4-8E25-63150D0A950C}" type="presOf" srcId="{6F940064-BC49-4C38-B94F-7A8F6AB23388}" destId="{3229A21C-4948-41A8-9B4C-40C83E377B7F}" srcOrd="0" destOrd="0" presId="urn:microsoft.com/office/officeart/2005/8/layout/process5"/>
    <dgm:cxn modelId="{6C03D323-B179-448E-8FFD-DD027B7F359E}" type="presOf" srcId="{405C76D6-863C-45A0-A40C-6B9C034CC4F7}" destId="{FA1A3050-0744-40E0-BF38-F11A122A823D}" srcOrd="1" destOrd="0" presId="urn:microsoft.com/office/officeart/2005/8/layout/process5"/>
    <dgm:cxn modelId="{AF9C953C-06CF-40B8-8C38-BDDA729B495E}" type="presOf" srcId="{476A6519-7BCB-4A2B-887F-7DA12CEF8A75}" destId="{AA450F2F-1DFF-48AD-BFD2-B230B6AC9D69}" srcOrd="0" destOrd="0" presId="urn:microsoft.com/office/officeart/2005/8/layout/process5"/>
    <dgm:cxn modelId="{758E5C60-8E75-48DD-B13C-F5E6293A0340}" type="presOf" srcId="{DBF6D6B0-804F-456C-99E7-7D95C4897EE0}" destId="{48EAA7B4-DC3C-40B3-A62C-822A03ED0841}" srcOrd="0" destOrd="0" presId="urn:microsoft.com/office/officeart/2005/8/layout/process5"/>
    <dgm:cxn modelId="{039D12BD-6E72-4645-9E06-1C6B9DF675F4}" type="presOf" srcId="{405C76D6-863C-45A0-A40C-6B9C034CC4F7}" destId="{A77B46C9-F4DA-49A8-9310-FE3B995368D4}" srcOrd="0" destOrd="0" presId="urn:microsoft.com/office/officeart/2005/8/layout/process5"/>
    <dgm:cxn modelId="{51C027C4-E9BC-4833-AD20-95487AA6F40F}" type="presOf" srcId="{146ED203-91BB-4BE9-8BC0-93BFA94F09C5}" destId="{52919227-D133-443B-8E28-66CF42502307}" srcOrd="0" destOrd="0" presId="urn:microsoft.com/office/officeart/2005/8/layout/process5"/>
    <dgm:cxn modelId="{4B3079DC-17F1-4AE4-A204-56556A1A163C}" type="presOf" srcId="{F51D1AA2-CAC0-4DAA-8535-A577592BA25E}" destId="{3AFB3616-E313-4310-9E3F-6111CE08CAC9}" srcOrd="1" destOrd="0" presId="urn:microsoft.com/office/officeart/2005/8/layout/process5"/>
    <dgm:cxn modelId="{5455DB86-4938-4F9F-9847-BA21155714E3}" type="presOf" srcId="{6F940064-BC49-4C38-B94F-7A8F6AB23388}" destId="{1168B7FA-B784-4DE7-8142-B0657737C098}" srcOrd="1" destOrd="0" presId="urn:microsoft.com/office/officeart/2005/8/layout/process5"/>
    <dgm:cxn modelId="{067A4F42-57A4-4AAE-96F5-475EB2BB54C4}" srcId="{038B63A4-276F-42B2-91A9-62980FBCC0C5}" destId="{B64DAD86-2646-4F19-8C9A-015DBE64B8B5}" srcOrd="6" destOrd="0" parTransId="{300B3582-86AB-477C-90ED-81EC4D86AB9F}" sibTransId="{F51D1AA2-CAC0-4DAA-8535-A577592BA25E}"/>
    <dgm:cxn modelId="{83DB31CD-6077-4240-A307-B0868F45ABE9}" type="presOf" srcId="{476A6519-7BCB-4A2B-887F-7DA12CEF8A75}" destId="{DEB2E430-23E1-4DD9-844E-4188988D2D48}" srcOrd="1" destOrd="0" presId="urn:microsoft.com/office/officeart/2005/8/layout/process5"/>
    <dgm:cxn modelId="{E1A4680D-E287-439F-BB02-D8705884E5CD}" type="presOf" srcId="{146ED203-91BB-4BE9-8BC0-93BFA94F09C5}" destId="{57CBDEC0-DA64-4AD1-B5F9-B2726D9E2E42}" srcOrd="1" destOrd="0" presId="urn:microsoft.com/office/officeart/2005/8/layout/process5"/>
    <dgm:cxn modelId="{AB00FE1C-95D3-450E-857A-FABDA9F64DA6}" type="presOf" srcId="{7646EC41-4056-47C1-AEC5-9D3D5616DB16}" destId="{178F57BA-B2BF-462B-B2D4-D828BCAF7F72}" srcOrd="0" destOrd="0" presId="urn:microsoft.com/office/officeart/2005/8/layout/process5"/>
    <dgm:cxn modelId="{F416C17F-4229-46E0-A492-284E96130E85}" srcId="{038B63A4-276F-42B2-91A9-62980FBCC0C5}" destId="{60D2086B-A172-42AD-8EEE-63F3AAA5708B}" srcOrd="0" destOrd="0" parTransId="{CB379B7D-9045-4CF2-A85B-7B170DD1C397}" sibTransId="{4AF2F122-DB49-4A87-8A56-2187885D49A6}"/>
    <dgm:cxn modelId="{3C2D6D90-676E-48FD-A9F6-F14D7B1177D2}" type="presOf" srcId="{60D2086B-A172-42AD-8EEE-63F3AAA5708B}" destId="{5FC27334-BC3F-4EE7-87E2-FDC05A780984}" srcOrd="0" destOrd="0" presId="urn:microsoft.com/office/officeart/2005/8/layout/process5"/>
    <dgm:cxn modelId="{3E2CF389-3EA5-4EF8-A61D-EC692050689D}" type="presParOf" srcId="{54D82A39-72C2-41D8-B715-C418C6512C09}" destId="{5FC27334-BC3F-4EE7-87E2-FDC05A780984}" srcOrd="0" destOrd="0" presId="urn:microsoft.com/office/officeart/2005/8/layout/process5"/>
    <dgm:cxn modelId="{A93F98D3-F15F-40EA-A363-D1F2A3C570F3}" type="presParOf" srcId="{54D82A39-72C2-41D8-B715-C418C6512C09}" destId="{175CBAC9-882D-4935-A8D7-2ED907012A62}" srcOrd="1" destOrd="0" presId="urn:microsoft.com/office/officeart/2005/8/layout/process5"/>
    <dgm:cxn modelId="{D8612FC3-930A-4693-BEFC-41C7E410CC34}" type="presParOf" srcId="{175CBAC9-882D-4935-A8D7-2ED907012A62}" destId="{BD6081A5-9733-4AEB-91A7-CF3875556952}" srcOrd="0" destOrd="0" presId="urn:microsoft.com/office/officeart/2005/8/layout/process5"/>
    <dgm:cxn modelId="{1F7032B3-2546-43F5-ABAA-82712DADF527}" type="presParOf" srcId="{54D82A39-72C2-41D8-B715-C418C6512C09}" destId="{48EAA7B4-DC3C-40B3-A62C-822A03ED0841}" srcOrd="2" destOrd="0" presId="urn:microsoft.com/office/officeart/2005/8/layout/process5"/>
    <dgm:cxn modelId="{37EEDBE0-7CC5-4AE0-8015-EAD411C4C448}" type="presParOf" srcId="{54D82A39-72C2-41D8-B715-C418C6512C09}" destId="{AA450F2F-1DFF-48AD-BFD2-B230B6AC9D69}" srcOrd="3" destOrd="0" presId="urn:microsoft.com/office/officeart/2005/8/layout/process5"/>
    <dgm:cxn modelId="{93B985FA-2EE9-4D36-B21F-01CAE7AD1672}" type="presParOf" srcId="{AA450F2F-1DFF-48AD-BFD2-B230B6AC9D69}" destId="{DEB2E430-23E1-4DD9-844E-4188988D2D48}" srcOrd="0" destOrd="0" presId="urn:microsoft.com/office/officeart/2005/8/layout/process5"/>
    <dgm:cxn modelId="{2E6FB6A5-C56B-4A50-9CC6-BBF5D461A3BF}" type="presParOf" srcId="{54D82A39-72C2-41D8-B715-C418C6512C09}" destId="{CB0DDF2C-3AE0-489C-A053-4158A776720C}" srcOrd="4" destOrd="0" presId="urn:microsoft.com/office/officeart/2005/8/layout/process5"/>
    <dgm:cxn modelId="{F5A5F178-DF15-436B-B5E6-E4D64A89AEF8}" type="presParOf" srcId="{54D82A39-72C2-41D8-B715-C418C6512C09}" destId="{178F57BA-B2BF-462B-B2D4-D828BCAF7F72}" srcOrd="5" destOrd="0" presId="urn:microsoft.com/office/officeart/2005/8/layout/process5"/>
    <dgm:cxn modelId="{DB1611FD-D71A-4748-9895-7C639B8441ED}" type="presParOf" srcId="{178F57BA-B2BF-462B-B2D4-D828BCAF7F72}" destId="{83B9CD5B-0DA3-48C0-A28E-958A91A3AF88}" srcOrd="0" destOrd="0" presId="urn:microsoft.com/office/officeart/2005/8/layout/process5"/>
    <dgm:cxn modelId="{EC6A2ED8-D5C8-4121-8CC2-EB610801D441}" type="presParOf" srcId="{54D82A39-72C2-41D8-B715-C418C6512C09}" destId="{803DBE63-87D8-4AA4-913A-188ADA61CD4F}" srcOrd="6" destOrd="0" presId="urn:microsoft.com/office/officeart/2005/8/layout/process5"/>
    <dgm:cxn modelId="{467535F1-787C-4D64-9E5C-2135985CC920}" type="presParOf" srcId="{54D82A39-72C2-41D8-B715-C418C6512C09}" destId="{52919227-D133-443B-8E28-66CF42502307}" srcOrd="7" destOrd="0" presId="urn:microsoft.com/office/officeart/2005/8/layout/process5"/>
    <dgm:cxn modelId="{339EEDA3-1E4C-4B7C-877A-CB13AFEA44EA}" type="presParOf" srcId="{52919227-D133-443B-8E28-66CF42502307}" destId="{57CBDEC0-DA64-4AD1-B5F9-B2726D9E2E42}" srcOrd="0" destOrd="0" presId="urn:microsoft.com/office/officeart/2005/8/layout/process5"/>
    <dgm:cxn modelId="{8E8D7133-D29A-4774-8F7E-6E603567862C}" type="presParOf" srcId="{54D82A39-72C2-41D8-B715-C418C6512C09}" destId="{44841E33-F00C-4EDD-A0FD-4A673A0EB97F}" srcOrd="8" destOrd="0" presId="urn:microsoft.com/office/officeart/2005/8/layout/process5"/>
    <dgm:cxn modelId="{B1BE33E9-FD69-4562-9EC2-7147F38530E7}" type="presParOf" srcId="{54D82A39-72C2-41D8-B715-C418C6512C09}" destId="{3229A21C-4948-41A8-9B4C-40C83E377B7F}" srcOrd="9" destOrd="0" presId="urn:microsoft.com/office/officeart/2005/8/layout/process5"/>
    <dgm:cxn modelId="{7C582887-A806-4B51-8E96-32A51EA0541F}" type="presParOf" srcId="{3229A21C-4948-41A8-9B4C-40C83E377B7F}" destId="{1168B7FA-B784-4DE7-8142-B0657737C098}" srcOrd="0" destOrd="0" presId="urn:microsoft.com/office/officeart/2005/8/layout/process5"/>
    <dgm:cxn modelId="{0583CD20-CDFF-40B8-BB32-92441A71E979}" type="presParOf" srcId="{54D82A39-72C2-41D8-B715-C418C6512C09}" destId="{68ED597B-1C35-441E-A2C0-B51B82270CBF}" srcOrd="10" destOrd="0" presId="urn:microsoft.com/office/officeart/2005/8/layout/process5"/>
    <dgm:cxn modelId="{72E96E91-8065-4151-AAF2-49025CDC9827}" type="presParOf" srcId="{54D82A39-72C2-41D8-B715-C418C6512C09}" destId="{A77B46C9-F4DA-49A8-9310-FE3B995368D4}" srcOrd="11" destOrd="0" presId="urn:microsoft.com/office/officeart/2005/8/layout/process5"/>
    <dgm:cxn modelId="{83BCEAB6-A439-4851-AD91-7ECFBB252CB8}" type="presParOf" srcId="{A77B46C9-F4DA-49A8-9310-FE3B995368D4}" destId="{FA1A3050-0744-40E0-BF38-F11A122A823D}" srcOrd="0" destOrd="0" presId="urn:microsoft.com/office/officeart/2005/8/layout/process5"/>
    <dgm:cxn modelId="{A7968C3C-9629-45DB-9F6A-18474FF52769}" type="presParOf" srcId="{54D82A39-72C2-41D8-B715-C418C6512C09}" destId="{65C2F385-3BD8-4CFB-A231-11ECD35428FD}" srcOrd="12" destOrd="0" presId="urn:microsoft.com/office/officeart/2005/8/layout/process5"/>
    <dgm:cxn modelId="{CB46F443-14AA-4B82-86EB-DFC11FE158F8}" type="presParOf" srcId="{54D82A39-72C2-41D8-B715-C418C6512C09}" destId="{9641E3E1-80AF-43A9-9971-E536B3DAE8AF}" srcOrd="13" destOrd="0" presId="urn:microsoft.com/office/officeart/2005/8/layout/process5"/>
    <dgm:cxn modelId="{EC751837-ADAD-448D-9BE9-9D1ED85B5BC2}" type="presParOf" srcId="{9641E3E1-80AF-43A9-9971-E536B3DAE8AF}" destId="{3AFB3616-E313-4310-9E3F-6111CE08CAC9}" srcOrd="0" destOrd="0" presId="urn:microsoft.com/office/officeart/2005/8/layout/process5"/>
    <dgm:cxn modelId="{2EF79F53-6F5F-4F80-9F63-FC8A2F43F3D9}" type="presParOf" srcId="{54D82A39-72C2-41D8-B715-C418C6512C09}" destId="{05C7E239-9618-411B-9319-4464BB707A65}" srcOrd="14"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DBAB1D5-FC65-4269-9F28-2700A68B8904}"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zh-CN" altLang="en-US"/>
        </a:p>
      </dgm:t>
    </dgm:pt>
    <dgm:pt modelId="{86B8FD46-D5A1-4B5F-9FFE-6074A7B3734F}">
      <dgm:prSet phldrT="[文本]" custT="1"/>
      <dgm:spPr>
        <a:solidFill>
          <a:schemeClr val="bg2">
            <a:lumMod val="50000"/>
          </a:schemeClr>
        </a:solidFill>
      </dgm:spPr>
      <dgm:t>
        <a:bodyPr/>
        <a:lstStyle/>
        <a:p>
          <a:pPr algn="ctr"/>
          <a:r>
            <a:rPr lang="zh-CN" altLang="en-US" sz="2400" b="1" dirty="0" smtClean="0">
              <a:effectLst>
                <a:outerShdw blurRad="38100" dist="38100" dir="2700000" algn="tl">
                  <a:srgbClr val="000000">
                    <a:alpha val="43137"/>
                  </a:srgbClr>
                </a:outerShdw>
              </a:effectLst>
            </a:rPr>
            <a:t>填料要求</a:t>
          </a:r>
          <a:endParaRPr lang="zh-CN" altLang="en-US" sz="2400" b="1" dirty="0">
            <a:effectLst>
              <a:outerShdw blurRad="38100" dist="38100" dir="2700000" algn="tl">
                <a:srgbClr val="000000">
                  <a:alpha val="43137"/>
                </a:srgbClr>
              </a:outerShdw>
            </a:effectLst>
          </a:endParaRPr>
        </a:p>
      </dgm:t>
    </dgm:pt>
    <dgm:pt modelId="{CC41D517-3621-46C7-A20C-CFA7337F597F}" type="parTrans" cxnId="{6A764489-F27B-45CF-BA7F-9FD72AD8AFBD}">
      <dgm:prSet/>
      <dgm:spPr/>
      <dgm:t>
        <a:bodyPr/>
        <a:lstStyle/>
        <a:p>
          <a:endParaRPr lang="zh-CN" altLang="en-US"/>
        </a:p>
      </dgm:t>
    </dgm:pt>
    <dgm:pt modelId="{0F257715-C91F-4C21-9F51-0FB14D7701B9}" type="sibTrans" cxnId="{6A764489-F27B-45CF-BA7F-9FD72AD8AFBD}">
      <dgm:prSet/>
      <dgm:spPr/>
      <dgm:t>
        <a:bodyPr/>
        <a:lstStyle/>
        <a:p>
          <a:endParaRPr lang="zh-CN" altLang="en-US"/>
        </a:p>
      </dgm:t>
    </dgm:pt>
    <dgm:pt modelId="{C23899B9-EB10-47D7-8780-EC75D35606AB}">
      <dgm:prSet phldrT="[文本]"/>
      <dgm:spPr>
        <a:ln w="31750">
          <a:solidFill>
            <a:schemeClr val="bg2">
              <a:lumMod val="50000"/>
            </a:schemeClr>
          </a:solidFill>
        </a:ln>
      </dgm:spPr>
      <dgm:t>
        <a:bodyPr/>
        <a:lstStyle/>
        <a:p>
          <a:endParaRPr lang="zh-CN" altLang="en-US" dirty="0">
            <a:latin typeface="黑体" pitchFamily="49" charset="-122"/>
            <a:ea typeface="黑体" pitchFamily="49" charset="-122"/>
          </a:endParaRPr>
        </a:p>
      </dgm:t>
    </dgm:pt>
    <dgm:pt modelId="{2D1E098F-BB30-4242-B585-5117191F8A9C}" type="parTrans" cxnId="{9BF02B43-565D-4B1D-816C-429DC408F1C5}">
      <dgm:prSet/>
      <dgm:spPr/>
      <dgm:t>
        <a:bodyPr/>
        <a:lstStyle/>
        <a:p>
          <a:endParaRPr lang="zh-CN" altLang="en-US"/>
        </a:p>
      </dgm:t>
    </dgm:pt>
    <dgm:pt modelId="{D88011A6-C68E-4B0B-9C08-6F708549B1C8}" type="sibTrans" cxnId="{9BF02B43-565D-4B1D-816C-429DC408F1C5}">
      <dgm:prSet/>
      <dgm:spPr/>
      <dgm:t>
        <a:bodyPr/>
        <a:lstStyle/>
        <a:p>
          <a:endParaRPr lang="zh-CN" altLang="en-US"/>
        </a:p>
      </dgm:t>
    </dgm:pt>
    <dgm:pt modelId="{44ADEC4B-2E39-4881-BCB3-FD67FAD588E4}" type="pres">
      <dgm:prSet presAssocID="{CDBAB1D5-FC65-4269-9F28-2700A68B8904}" presName="linear" presStyleCnt="0">
        <dgm:presLayoutVars>
          <dgm:dir/>
          <dgm:animLvl val="lvl"/>
          <dgm:resizeHandles val="exact"/>
        </dgm:presLayoutVars>
      </dgm:prSet>
      <dgm:spPr/>
      <dgm:t>
        <a:bodyPr/>
        <a:lstStyle/>
        <a:p>
          <a:endParaRPr lang="zh-CN" altLang="en-US"/>
        </a:p>
      </dgm:t>
    </dgm:pt>
    <dgm:pt modelId="{6F518902-9A65-4E89-A6F2-2FA523C5F274}" type="pres">
      <dgm:prSet presAssocID="{86B8FD46-D5A1-4B5F-9FFE-6074A7B3734F}" presName="parentLin" presStyleCnt="0"/>
      <dgm:spPr/>
      <dgm:t>
        <a:bodyPr/>
        <a:lstStyle/>
        <a:p>
          <a:endParaRPr lang="zh-CN" altLang="en-US"/>
        </a:p>
      </dgm:t>
    </dgm:pt>
    <dgm:pt modelId="{352934DD-28D8-4435-A764-3F792099FDF6}" type="pres">
      <dgm:prSet presAssocID="{86B8FD46-D5A1-4B5F-9FFE-6074A7B3734F}" presName="parentLeftMargin" presStyleLbl="node1" presStyleIdx="0" presStyleCnt="1"/>
      <dgm:spPr/>
      <dgm:t>
        <a:bodyPr/>
        <a:lstStyle/>
        <a:p>
          <a:endParaRPr lang="zh-CN" altLang="en-US"/>
        </a:p>
      </dgm:t>
    </dgm:pt>
    <dgm:pt modelId="{8F7217F9-12F5-401C-9321-DEC8012E4266}" type="pres">
      <dgm:prSet presAssocID="{86B8FD46-D5A1-4B5F-9FFE-6074A7B3734F}" presName="parentText" presStyleLbl="node1" presStyleIdx="0" presStyleCnt="1" custScaleX="79222" custScaleY="32383" custLinFactNeighborX="9091" custLinFactNeighborY="-32628">
        <dgm:presLayoutVars>
          <dgm:chMax val="0"/>
          <dgm:bulletEnabled val="1"/>
        </dgm:presLayoutVars>
      </dgm:prSet>
      <dgm:spPr/>
      <dgm:t>
        <a:bodyPr/>
        <a:lstStyle/>
        <a:p>
          <a:endParaRPr lang="zh-CN" altLang="en-US"/>
        </a:p>
      </dgm:t>
    </dgm:pt>
    <dgm:pt modelId="{06BC55DF-1F18-4A02-8F54-4E71A0CF6E0C}" type="pres">
      <dgm:prSet presAssocID="{86B8FD46-D5A1-4B5F-9FFE-6074A7B3734F}" presName="negativeSpace" presStyleCnt="0"/>
      <dgm:spPr/>
      <dgm:t>
        <a:bodyPr/>
        <a:lstStyle/>
        <a:p>
          <a:endParaRPr lang="zh-CN" altLang="en-US"/>
        </a:p>
      </dgm:t>
    </dgm:pt>
    <dgm:pt modelId="{6F8F8120-EFC8-4145-A073-EA4A2380FC63}" type="pres">
      <dgm:prSet presAssocID="{86B8FD46-D5A1-4B5F-9FFE-6074A7B3734F}" presName="childText" presStyleLbl="conFgAcc1" presStyleIdx="0" presStyleCnt="1" custScaleY="224201">
        <dgm:presLayoutVars>
          <dgm:bulletEnabled val="1"/>
        </dgm:presLayoutVars>
      </dgm:prSet>
      <dgm:spPr/>
      <dgm:t>
        <a:bodyPr/>
        <a:lstStyle/>
        <a:p>
          <a:endParaRPr lang="zh-CN" altLang="en-US"/>
        </a:p>
      </dgm:t>
    </dgm:pt>
  </dgm:ptLst>
  <dgm:cxnLst>
    <dgm:cxn modelId="{D4693AEB-D158-41CC-AC40-8D56F074EFDA}" type="presOf" srcId="{86B8FD46-D5A1-4B5F-9FFE-6074A7B3734F}" destId="{352934DD-28D8-4435-A764-3F792099FDF6}" srcOrd="0" destOrd="0" presId="urn:microsoft.com/office/officeart/2005/8/layout/list1"/>
    <dgm:cxn modelId="{DBC2AFA3-2DD7-42BF-878E-B1AECEE1F526}" type="presOf" srcId="{86B8FD46-D5A1-4B5F-9FFE-6074A7B3734F}" destId="{8F7217F9-12F5-401C-9321-DEC8012E4266}" srcOrd="1" destOrd="0" presId="urn:microsoft.com/office/officeart/2005/8/layout/list1"/>
    <dgm:cxn modelId="{AE043B11-FB5B-4166-BDBC-A79C29968D5F}" type="presOf" srcId="{C23899B9-EB10-47D7-8780-EC75D35606AB}" destId="{6F8F8120-EFC8-4145-A073-EA4A2380FC63}" srcOrd="0" destOrd="0" presId="urn:microsoft.com/office/officeart/2005/8/layout/list1"/>
    <dgm:cxn modelId="{6A764489-F27B-45CF-BA7F-9FD72AD8AFBD}" srcId="{CDBAB1D5-FC65-4269-9F28-2700A68B8904}" destId="{86B8FD46-D5A1-4B5F-9FFE-6074A7B3734F}" srcOrd="0" destOrd="0" parTransId="{CC41D517-3621-46C7-A20C-CFA7337F597F}" sibTransId="{0F257715-C91F-4C21-9F51-0FB14D7701B9}"/>
    <dgm:cxn modelId="{69DA28C6-BCF5-49E5-90AA-2ED482F458EC}" type="presOf" srcId="{CDBAB1D5-FC65-4269-9F28-2700A68B8904}" destId="{44ADEC4B-2E39-4881-BCB3-FD67FAD588E4}" srcOrd="0" destOrd="0" presId="urn:microsoft.com/office/officeart/2005/8/layout/list1"/>
    <dgm:cxn modelId="{9BF02B43-565D-4B1D-816C-429DC408F1C5}" srcId="{86B8FD46-D5A1-4B5F-9FFE-6074A7B3734F}" destId="{C23899B9-EB10-47D7-8780-EC75D35606AB}" srcOrd="0" destOrd="0" parTransId="{2D1E098F-BB30-4242-B585-5117191F8A9C}" sibTransId="{D88011A6-C68E-4B0B-9C08-6F708549B1C8}"/>
    <dgm:cxn modelId="{333AB7B8-90C5-4C3C-B094-9FB79362A85C}" type="presParOf" srcId="{44ADEC4B-2E39-4881-BCB3-FD67FAD588E4}" destId="{6F518902-9A65-4E89-A6F2-2FA523C5F274}" srcOrd="0" destOrd="0" presId="urn:microsoft.com/office/officeart/2005/8/layout/list1"/>
    <dgm:cxn modelId="{E39FAB74-5C0D-4F8E-9742-9EF329C56777}" type="presParOf" srcId="{6F518902-9A65-4E89-A6F2-2FA523C5F274}" destId="{352934DD-28D8-4435-A764-3F792099FDF6}" srcOrd="0" destOrd="0" presId="urn:microsoft.com/office/officeart/2005/8/layout/list1"/>
    <dgm:cxn modelId="{08EDDC8A-1089-42D6-A16C-17363A549CD7}" type="presParOf" srcId="{6F518902-9A65-4E89-A6F2-2FA523C5F274}" destId="{8F7217F9-12F5-401C-9321-DEC8012E4266}" srcOrd="1" destOrd="0" presId="urn:microsoft.com/office/officeart/2005/8/layout/list1"/>
    <dgm:cxn modelId="{7498A252-C201-4F1F-AE58-DCE2C176B972}" type="presParOf" srcId="{44ADEC4B-2E39-4881-BCB3-FD67FAD588E4}" destId="{06BC55DF-1F18-4A02-8F54-4E71A0CF6E0C}" srcOrd="1" destOrd="0" presId="urn:microsoft.com/office/officeart/2005/8/layout/list1"/>
    <dgm:cxn modelId="{AE653AC0-5F74-4BE9-AA0F-8A97DDC7938E}" type="presParOf" srcId="{44ADEC4B-2E39-4881-BCB3-FD67FAD588E4}" destId="{6F8F8120-EFC8-4145-A073-EA4A2380FC63}"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BEE2539-B287-4647-9B83-7F7ACF3A63A2}"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zh-CN" altLang="en-US"/>
        </a:p>
      </dgm:t>
    </dgm:pt>
    <dgm:pt modelId="{ACBF7560-C720-4687-98D7-11DCA25AFBD8}">
      <dgm:prSet phldrT="[文本]" custT="1"/>
      <dgm:spPr/>
      <dgm:t>
        <a:bodyPr/>
        <a:lstStyle/>
        <a:p>
          <a:r>
            <a:rPr lang="zh-CN" altLang="en-US" sz="1800" b="1" dirty="0" smtClean="0">
              <a:solidFill>
                <a:schemeClr val="tx1"/>
              </a:solidFill>
              <a:effectLst/>
              <a:latin typeface="+mj-ea"/>
              <a:ea typeface="+mj-ea"/>
            </a:rPr>
            <a:t>不得混填，每一段路基填筑段、每一层用同一种填料；</a:t>
          </a:r>
          <a:endParaRPr lang="zh-CN" altLang="en-US" sz="1800" b="1" dirty="0">
            <a:solidFill>
              <a:schemeClr val="tx1"/>
            </a:solidFill>
            <a:effectLst/>
            <a:latin typeface="+mj-ea"/>
            <a:ea typeface="+mj-ea"/>
          </a:endParaRPr>
        </a:p>
      </dgm:t>
    </dgm:pt>
    <dgm:pt modelId="{65529D7C-BDE7-41F7-A739-4D5F9536082F}" type="parTrans" cxnId="{0945F009-0525-44C8-BB8C-BAA0172C2CE5}">
      <dgm:prSet/>
      <dgm:spPr/>
      <dgm:t>
        <a:bodyPr/>
        <a:lstStyle/>
        <a:p>
          <a:endParaRPr lang="zh-CN" altLang="en-US" sz="1800">
            <a:solidFill>
              <a:schemeClr val="tx1"/>
            </a:solidFill>
            <a:effectLst>
              <a:outerShdw blurRad="38100" dist="38100" dir="2700000" algn="tl">
                <a:srgbClr val="000000">
                  <a:alpha val="43137"/>
                </a:srgbClr>
              </a:outerShdw>
            </a:effectLst>
            <a:latin typeface="+mj-ea"/>
            <a:ea typeface="+mj-ea"/>
          </a:endParaRPr>
        </a:p>
      </dgm:t>
    </dgm:pt>
    <dgm:pt modelId="{929B1C04-19C2-4636-86BE-95A63A08296E}" type="sibTrans" cxnId="{0945F009-0525-44C8-BB8C-BAA0172C2CE5}">
      <dgm:prSet/>
      <dgm:spPr/>
      <dgm:t>
        <a:bodyPr/>
        <a:lstStyle/>
        <a:p>
          <a:endParaRPr lang="zh-CN" altLang="en-US" sz="1800">
            <a:solidFill>
              <a:schemeClr val="tx1"/>
            </a:solidFill>
            <a:effectLst>
              <a:outerShdw blurRad="38100" dist="38100" dir="2700000" algn="tl">
                <a:srgbClr val="000000">
                  <a:alpha val="43137"/>
                </a:srgbClr>
              </a:outerShdw>
            </a:effectLst>
            <a:latin typeface="+mj-ea"/>
            <a:ea typeface="+mj-ea"/>
          </a:endParaRPr>
        </a:p>
      </dgm:t>
    </dgm:pt>
    <dgm:pt modelId="{C27A8E55-778B-4375-9E0D-FE36C613F572}">
      <dgm:prSet custT="1"/>
      <dgm:spPr/>
      <dgm:t>
        <a:bodyPr/>
        <a:lstStyle/>
        <a:p>
          <a:r>
            <a:rPr lang="zh-CN" altLang="en-US" sz="1800" b="1" dirty="0" smtClean="0">
              <a:solidFill>
                <a:schemeClr val="tx1"/>
              </a:solidFill>
              <a:effectLst/>
              <a:latin typeface="+mj-ea"/>
              <a:ea typeface="+mj-ea"/>
            </a:rPr>
            <a:t>不得将</a:t>
          </a:r>
          <a:r>
            <a:rPr lang="zh-CN" altLang="en-US" sz="1800" b="1" dirty="0" smtClean="0">
              <a:solidFill>
                <a:srgbClr val="FF0000"/>
              </a:solidFill>
              <a:effectLst/>
              <a:latin typeface="+mj-ea"/>
              <a:ea typeface="+mj-ea"/>
            </a:rPr>
            <a:t>透水性不好</a:t>
          </a:r>
          <a:r>
            <a:rPr lang="zh-CN" altLang="en-US" sz="1800" b="1" dirty="0" smtClean="0">
              <a:solidFill>
                <a:schemeClr val="tx1"/>
              </a:solidFill>
              <a:effectLst/>
              <a:latin typeface="+mj-ea"/>
              <a:ea typeface="+mj-ea"/>
            </a:rPr>
            <a:t>的填料覆盖在</a:t>
          </a:r>
          <a:r>
            <a:rPr lang="zh-CN" altLang="en-US" sz="1800" b="1" dirty="0" smtClean="0">
              <a:solidFill>
                <a:srgbClr val="0000FF"/>
              </a:solidFill>
              <a:effectLst/>
              <a:latin typeface="+mj-ea"/>
              <a:ea typeface="+mj-ea"/>
            </a:rPr>
            <a:t>透水性较好</a:t>
          </a:r>
          <a:r>
            <a:rPr lang="zh-CN" altLang="en-US" sz="1800" b="1" dirty="0" smtClean="0">
              <a:solidFill>
                <a:schemeClr val="tx1"/>
              </a:solidFill>
              <a:effectLst/>
              <a:latin typeface="+mj-ea"/>
              <a:ea typeface="+mj-ea"/>
            </a:rPr>
            <a:t>填料的路堤边坡上；</a:t>
          </a:r>
          <a:endParaRPr lang="zh-CN" altLang="en-US" sz="1800" b="1" dirty="0">
            <a:solidFill>
              <a:schemeClr val="tx1"/>
            </a:solidFill>
            <a:effectLst/>
            <a:latin typeface="+mj-ea"/>
            <a:ea typeface="+mj-ea"/>
          </a:endParaRPr>
        </a:p>
      </dgm:t>
    </dgm:pt>
    <dgm:pt modelId="{EBE028E3-2E0D-4288-9853-47C7D2834960}" type="parTrans" cxnId="{C2BCA8C2-0A45-48BA-ADD9-048277D1BD0C}">
      <dgm:prSet/>
      <dgm:spPr/>
      <dgm:t>
        <a:bodyPr/>
        <a:lstStyle/>
        <a:p>
          <a:endParaRPr lang="zh-CN" altLang="en-US" sz="1800">
            <a:solidFill>
              <a:schemeClr val="tx1"/>
            </a:solidFill>
            <a:effectLst>
              <a:outerShdw blurRad="38100" dist="38100" dir="2700000" algn="tl">
                <a:srgbClr val="000000">
                  <a:alpha val="43137"/>
                </a:srgbClr>
              </a:outerShdw>
            </a:effectLst>
            <a:latin typeface="+mj-ea"/>
            <a:ea typeface="+mj-ea"/>
          </a:endParaRPr>
        </a:p>
      </dgm:t>
    </dgm:pt>
    <dgm:pt modelId="{42D21FBA-BC8D-4830-B147-EF87585512C8}" type="sibTrans" cxnId="{C2BCA8C2-0A45-48BA-ADD9-048277D1BD0C}">
      <dgm:prSet/>
      <dgm:spPr/>
      <dgm:t>
        <a:bodyPr/>
        <a:lstStyle/>
        <a:p>
          <a:endParaRPr lang="zh-CN" altLang="en-US" sz="1800">
            <a:solidFill>
              <a:schemeClr val="tx1"/>
            </a:solidFill>
            <a:effectLst>
              <a:outerShdw blurRad="38100" dist="38100" dir="2700000" algn="tl">
                <a:srgbClr val="000000">
                  <a:alpha val="43137"/>
                </a:srgbClr>
              </a:outerShdw>
            </a:effectLst>
            <a:latin typeface="+mj-ea"/>
            <a:ea typeface="+mj-ea"/>
          </a:endParaRPr>
        </a:p>
      </dgm:t>
    </dgm:pt>
    <dgm:pt modelId="{3F022D9B-5483-4FA3-A452-37804EEF6289}">
      <dgm:prSet custT="1"/>
      <dgm:spPr/>
      <dgm:t>
        <a:bodyPr/>
        <a:lstStyle/>
        <a:p>
          <a:r>
            <a:rPr lang="zh-CN" altLang="en-US" sz="1800" b="0" dirty="0" smtClean="0">
              <a:solidFill>
                <a:schemeClr val="tx1"/>
              </a:solidFill>
              <a:effectLst/>
              <a:latin typeface="+mj-ea"/>
              <a:ea typeface="+mj-ea"/>
            </a:rPr>
            <a:t>每种填料层累计总厚度不小于</a:t>
          </a:r>
          <a:r>
            <a:rPr lang="en-US" altLang="en-US" sz="1800" b="0" dirty="0" smtClean="0">
              <a:solidFill>
                <a:schemeClr val="tx1"/>
              </a:solidFill>
              <a:effectLst/>
              <a:latin typeface="+mj-ea"/>
              <a:ea typeface="+mj-ea"/>
            </a:rPr>
            <a:t>50cm</a:t>
          </a:r>
          <a:r>
            <a:rPr lang="zh-CN" altLang="en-US" sz="1800" b="0" dirty="0" smtClean="0">
              <a:solidFill>
                <a:schemeClr val="tx1"/>
              </a:solidFill>
              <a:effectLst/>
              <a:latin typeface="+mj-ea"/>
              <a:ea typeface="+mj-ea"/>
            </a:rPr>
            <a:t>。</a:t>
          </a:r>
          <a:endParaRPr lang="zh-CN" altLang="en-US" sz="1800" b="0" dirty="0">
            <a:solidFill>
              <a:schemeClr val="tx1"/>
            </a:solidFill>
            <a:effectLst/>
            <a:latin typeface="+mj-ea"/>
            <a:ea typeface="+mj-ea"/>
          </a:endParaRPr>
        </a:p>
      </dgm:t>
    </dgm:pt>
    <dgm:pt modelId="{3819D40A-B2C9-4BB2-9DD1-8A5600998B9D}" type="parTrans" cxnId="{EC366727-8BE1-40BE-9720-3F1EAEC1392E}">
      <dgm:prSet/>
      <dgm:spPr/>
      <dgm:t>
        <a:bodyPr/>
        <a:lstStyle/>
        <a:p>
          <a:endParaRPr lang="zh-CN" altLang="en-US" sz="1800">
            <a:solidFill>
              <a:schemeClr val="tx1"/>
            </a:solidFill>
            <a:effectLst>
              <a:outerShdw blurRad="38100" dist="38100" dir="2700000" algn="tl">
                <a:srgbClr val="000000">
                  <a:alpha val="43137"/>
                </a:srgbClr>
              </a:outerShdw>
            </a:effectLst>
            <a:latin typeface="+mj-ea"/>
            <a:ea typeface="+mj-ea"/>
          </a:endParaRPr>
        </a:p>
      </dgm:t>
    </dgm:pt>
    <dgm:pt modelId="{EA8C590A-71E6-477C-BFDB-FC5BFD8FDBC4}" type="sibTrans" cxnId="{EC366727-8BE1-40BE-9720-3F1EAEC1392E}">
      <dgm:prSet/>
      <dgm:spPr/>
      <dgm:t>
        <a:bodyPr/>
        <a:lstStyle/>
        <a:p>
          <a:endParaRPr lang="zh-CN" altLang="en-US" sz="1800">
            <a:solidFill>
              <a:schemeClr val="tx1"/>
            </a:solidFill>
            <a:effectLst>
              <a:outerShdw blurRad="38100" dist="38100" dir="2700000" algn="tl">
                <a:srgbClr val="000000">
                  <a:alpha val="43137"/>
                </a:srgbClr>
              </a:outerShdw>
            </a:effectLst>
            <a:latin typeface="+mj-ea"/>
            <a:ea typeface="+mj-ea"/>
          </a:endParaRPr>
        </a:p>
      </dgm:t>
    </dgm:pt>
    <dgm:pt modelId="{65FD0A30-9160-4AE1-8693-D3297E0D9F97}">
      <dgm:prSet custT="1"/>
      <dgm:spPr/>
      <dgm:t>
        <a:bodyPr/>
        <a:lstStyle/>
        <a:p>
          <a:r>
            <a:rPr lang="zh-CN" altLang="en-US" sz="1800" b="1" dirty="0" smtClean="0">
              <a:solidFill>
                <a:schemeClr val="tx1"/>
              </a:solidFill>
              <a:effectLst/>
              <a:latin typeface="+mj-ea"/>
              <a:ea typeface="+mj-ea"/>
            </a:rPr>
            <a:t>在</a:t>
          </a:r>
          <a:r>
            <a:rPr lang="zh-CN" altLang="en-US" sz="1800" b="1" dirty="0" smtClean="0">
              <a:solidFill>
                <a:srgbClr val="FF0000"/>
              </a:solidFill>
              <a:effectLst/>
              <a:latin typeface="+mj-ea"/>
              <a:ea typeface="+mj-ea"/>
            </a:rPr>
            <a:t>透水性不好</a:t>
          </a:r>
          <a:r>
            <a:rPr lang="zh-CN" altLang="en-US" sz="1800" b="1" dirty="0" smtClean="0">
              <a:solidFill>
                <a:schemeClr val="tx1"/>
              </a:solidFill>
              <a:effectLst/>
              <a:latin typeface="+mj-ea"/>
              <a:ea typeface="+mj-ea"/>
            </a:rPr>
            <a:t>的压实层上填筑</a:t>
          </a:r>
          <a:r>
            <a:rPr lang="zh-CN" altLang="en-US" sz="1800" b="1" dirty="0" smtClean="0">
              <a:solidFill>
                <a:srgbClr val="0000FF"/>
              </a:solidFill>
              <a:effectLst/>
              <a:latin typeface="+mj-ea"/>
              <a:ea typeface="+mj-ea"/>
            </a:rPr>
            <a:t>透水性较好</a:t>
          </a:r>
          <a:r>
            <a:rPr lang="zh-CN" altLang="en-US" sz="1800" b="1" dirty="0" smtClean="0">
              <a:solidFill>
                <a:schemeClr val="tx1"/>
              </a:solidFill>
              <a:effectLst/>
              <a:latin typeface="+mj-ea"/>
              <a:ea typeface="+mj-ea"/>
            </a:rPr>
            <a:t>的填料前，应在其表面</a:t>
          </a:r>
          <a:r>
            <a:rPr lang="zh-CN" altLang="en-US" sz="1800" b="1" dirty="0" smtClean="0">
              <a:solidFill>
                <a:srgbClr val="FF0000"/>
              </a:solidFill>
              <a:effectLst/>
              <a:latin typeface="+mj-ea"/>
              <a:ea typeface="+mj-ea"/>
            </a:rPr>
            <a:t>设</a:t>
          </a:r>
          <a:r>
            <a:rPr lang="en-US" altLang="en-US" sz="1800" b="1" dirty="0" smtClean="0">
              <a:solidFill>
                <a:srgbClr val="FF0000"/>
              </a:solidFill>
              <a:effectLst/>
              <a:latin typeface="+mj-ea"/>
              <a:ea typeface="+mj-ea"/>
            </a:rPr>
            <a:t>2%-4%</a:t>
          </a:r>
          <a:r>
            <a:rPr lang="zh-CN" altLang="en-US" sz="1800" b="1" dirty="0" smtClean="0">
              <a:solidFill>
                <a:srgbClr val="FF0000"/>
              </a:solidFill>
              <a:effectLst/>
              <a:latin typeface="+mj-ea"/>
              <a:ea typeface="+mj-ea"/>
            </a:rPr>
            <a:t>的双向横坡</a:t>
          </a:r>
          <a:r>
            <a:rPr lang="zh-CN" altLang="en-US" sz="1800" b="1" dirty="0" smtClean="0">
              <a:solidFill>
                <a:schemeClr val="tx1"/>
              </a:solidFill>
              <a:effectLst/>
              <a:latin typeface="+mj-ea"/>
              <a:ea typeface="+mj-ea"/>
            </a:rPr>
            <a:t>；</a:t>
          </a:r>
          <a:endParaRPr lang="en-US" altLang="zh-CN" sz="1800" b="1" dirty="0" smtClean="0">
            <a:solidFill>
              <a:schemeClr val="tx1"/>
            </a:solidFill>
            <a:effectLst/>
            <a:latin typeface="+mj-ea"/>
            <a:ea typeface="+mj-ea"/>
          </a:endParaRPr>
        </a:p>
      </dgm:t>
    </dgm:pt>
    <dgm:pt modelId="{0DA83D64-2DA1-4ABE-9308-1451CD14B3A2}" type="sibTrans" cxnId="{B4128BB1-71E3-46ED-B674-2302AC6D693A}">
      <dgm:prSet/>
      <dgm:spPr/>
      <dgm:t>
        <a:bodyPr/>
        <a:lstStyle/>
        <a:p>
          <a:endParaRPr lang="zh-CN" altLang="en-US" sz="1800">
            <a:solidFill>
              <a:schemeClr val="tx1"/>
            </a:solidFill>
            <a:effectLst>
              <a:outerShdw blurRad="38100" dist="38100" dir="2700000" algn="tl">
                <a:srgbClr val="000000">
                  <a:alpha val="43137"/>
                </a:srgbClr>
              </a:outerShdw>
            </a:effectLst>
            <a:latin typeface="+mj-ea"/>
            <a:ea typeface="+mj-ea"/>
          </a:endParaRPr>
        </a:p>
      </dgm:t>
    </dgm:pt>
    <dgm:pt modelId="{D4218312-D582-4570-8630-2CD6C82C3601}" type="parTrans" cxnId="{B4128BB1-71E3-46ED-B674-2302AC6D693A}">
      <dgm:prSet/>
      <dgm:spPr/>
      <dgm:t>
        <a:bodyPr/>
        <a:lstStyle/>
        <a:p>
          <a:endParaRPr lang="zh-CN" altLang="en-US" sz="1800">
            <a:solidFill>
              <a:schemeClr val="tx1"/>
            </a:solidFill>
            <a:effectLst>
              <a:outerShdw blurRad="38100" dist="38100" dir="2700000" algn="tl">
                <a:srgbClr val="000000">
                  <a:alpha val="43137"/>
                </a:srgbClr>
              </a:outerShdw>
            </a:effectLst>
            <a:latin typeface="+mj-ea"/>
            <a:ea typeface="+mj-ea"/>
          </a:endParaRPr>
        </a:p>
      </dgm:t>
    </dgm:pt>
    <dgm:pt modelId="{3C86AB6D-90D3-49D0-864F-232673BAA95E}" type="pres">
      <dgm:prSet presAssocID="{7BEE2539-B287-4647-9B83-7F7ACF3A63A2}" presName="linear" presStyleCnt="0">
        <dgm:presLayoutVars>
          <dgm:animLvl val="lvl"/>
          <dgm:resizeHandles val="exact"/>
        </dgm:presLayoutVars>
      </dgm:prSet>
      <dgm:spPr/>
      <dgm:t>
        <a:bodyPr/>
        <a:lstStyle/>
        <a:p>
          <a:endParaRPr lang="zh-CN" altLang="en-US"/>
        </a:p>
      </dgm:t>
    </dgm:pt>
    <dgm:pt modelId="{A2EC99A0-EA9D-4778-9465-169C3A7222A5}" type="pres">
      <dgm:prSet presAssocID="{ACBF7560-C720-4687-98D7-11DCA25AFBD8}" presName="parentText" presStyleLbl="node1" presStyleIdx="0" presStyleCnt="4" custScaleY="80661">
        <dgm:presLayoutVars>
          <dgm:chMax val="0"/>
          <dgm:bulletEnabled val="1"/>
        </dgm:presLayoutVars>
      </dgm:prSet>
      <dgm:spPr/>
      <dgm:t>
        <a:bodyPr/>
        <a:lstStyle/>
        <a:p>
          <a:endParaRPr lang="zh-CN" altLang="en-US"/>
        </a:p>
      </dgm:t>
    </dgm:pt>
    <dgm:pt modelId="{CDA346FB-F405-4560-A34E-275ED72C1EFB}" type="pres">
      <dgm:prSet presAssocID="{929B1C04-19C2-4636-86BE-95A63A08296E}" presName="spacer" presStyleCnt="0"/>
      <dgm:spPr/>
    </dgm:pt>
    <dgm:pt modelId="{92DE2FE0-ECEF-4C68-A8CD-D4CE4A6C1815}" type="pres">
      <dgm:prSet presAssocID="{65FD0A30-9160-4AE1-8693-D3297E0D9F97}" presName="parentText" presStyleLbl="node1" presStyleIdx="1" presStyleCnt="4" custScaleY="92983" custLinFactNeighborY="-48186">
        <dgm:presLayoutVars>
          <dgm:chMax val="0"/>
          <dgm:bulletEnabled val="1"/>
        </dgm:presLayoutVars>
      </dgm:prSet>
      <dgm:spPr/>
      <dgm:t>
        <a:bodyPr/>
        <a:lstStyle/>
        <a:p>
          <a:endParaRPr lang="zh-CN" altLang="en-US"/>
        </a:p>
      </dgm:t>
    </dgm:pt>
    <dgm:pt modelId="{301A8C23-4C7E-46D1-8C80-B36470D9CA96}" type="pres">
      <dgm:prSet presAssocID="{0DA83D64-2DA1-4ABE-9308-1451CD14B3A2}" presName="spacer" presStyleCnt="0"/>
      <dgm:spPr/>
    </dgm:pt>
    <dgm:pt modelId="{F71A2D0A-1257-472A-8C3E-8B4AD2DD9100}" type="pres">
      <dgm:prSet presAssocID="{C27A8E55-778B-4375-9E0D-FE36C613F572}" presName="parentText" presStyleLbl="node1" presStyleIdx="2" presStyleCnt="4" custScaleY="92983" custLinFactNeighborY="-82457">
        <dgm:presLayoutVars>
          <dgm:chMax val="0"/>
          <dgm:bulletEnabled val="1"/>
        </dgm:presLayoutVars>
      </dgm:prSet>
      <dgm:spPr/>
      <dgm:t>
        <a:bodyPr/>
        <a:lstStyle/>
        <a:p>
          <a:endParaRPr lang="zh-CN" altLang="en-US"/>
        </a:p>
      </dgm:t>
    </dgm:pt>
    <dgm:pt modelId="{CA556C72-2EBC-4F97-B738-9E3DB6EF4524}" type="pres">
      <dgm:prSet presAssocID="{42D21FBA-BC8D-4830-B147-EF87585512C8}" presName="spacer" presStyleCnt="0"/>
      <dgm:spPr/>
    </dgm:pt>
    <dgm:pt modelId="{0BD06AA5-0B49-45D2-A585-95786DFBED54}" type="pres">
      <dgm:prSet presAssocID="{3F022D9B-5483-4FA3-A452-37804EEF6289}" presName="parentText" presStyleLbl="node1" presStyleIdx="3" presStyleCnt="4" custScaleY="78298" custLinFactY="-6445" custLinFactNeighborY="-100000">
        <dgm:presLayoutVars>
          <dgm:chMax val="0"/>
          <dgm:bulletEnabled val="1"/>
        </dgm:presLayoutVars>
      </dgm:prSet>
      <dgm:spPr/>
      <dgm:t>
        <a:bodyPr/>
        <a:lstStyle/>
        <a:p>
          <a:endParaRPr lang="zh-CN" altLang="en-US"/>
        </a:p>
      </dgm:t>
    </dgm:pt>
  </dgm:ptLst>
  <dgm:cxnLst>
    <dgm:cxn modelId="{7FAA3C49-FB96-46EE-95A9-16308CF7F954}" type="presOf" srcId="{7BEE2539-B287-4647-9B83-7F7ACF3A63A2}" destId="{3C86AB6D-90D3-49D0-864F-232673BAA95E}" srcOrd="0" destOrd="0" presId="urn:microsoft.com/office/officeart/2005/8/layout/vList2"/>
    <dgm:cxn modelId="{C2BCA8C2-0A45-48BA-ADD9-048277D1BD0C}" srcId="{7BEE2539-B287-4647-9B83-7F7ACF3A63A2}" destId="{C27A8E55-778B-4375-9E0D-FE36C613F572}" srcOrd="2" destOrd="0" parTransId="{EBE028E3-2E0D-4288-9853-47C7D2834960}" sibTransId="{42D21FBA-BC8D-4830-B147-EF87585512C8}"/>
    <dgm:cxn modelId="{EC366727-8BE1-40BE-9720-3F1EAEC1392E}" srcId="{7BEE2539-B287-4647-9B83-7F7ACF3A63A2}" destId="{3F022D9B-5483-4FA3-A452-37804EEF6289}" srcOrd="3" destOrd="0" parTransId="{3819D40A-B2C9-4BB2-9DD1-8A5600998B9D}" sibTransId="{EA8C590A-71E6-477C-BFDB-FC5BFD8FDBC4}"/>
    <dgm:cxn modelId="{F9FC0747-E1E5-454B-8084-2DD6EBE60A10}" type="presOf" srcId="{C27A8E55-778B-4375-9E0D-FE36C613F572}" destId="{F71A2D0A-1257-472A-8C3E-8B4AD2DD9100}" srcOrd="0" destOrd="0" presId="urn:microsoft.com/office/officeart/2005/8/layout/vList2"/>
    <dgm:cxn modelId="{42EF66BC-B973-4890-977F-4830B59631DC}" type="presOf" srcId="{3F022D9B-5483-4FA3-A452-37804EEF6289}" destId="{0BD06AA5-0B49-45D2-A585-95786DFBED54}" srcOrd="0" destOrd="0" presId="urn:microsoft.com/office/officeart/2005/8/layout/vList2"/>
    <dgm:cxn modelId="{0945F009-0525-44C8-BB8C-BAA0172C2CE5}" srcId="{7BEE2539-B287-4647-9B83-7F7ACF3A63A2}" destId="{ACBF7560-C720-4687-98D7-11DCA25AFBD8}" srcOrd="0" destOrd="0" parTransId="{65529D7C-BDE7-41F7-A739-4D5F9536082F}" sibTransId="{929B1C04-19C2-4636-86BE-95A63A08296E}"/>
    <dgm:cxn modelId="{87CC01AB-336B-4D97-8133-5B23C32A8B53}" type="presOf" srcId="{ACBF7560-C720-4687-98D7-11DCA25AFBD8}" destId="{A2EC99A0-EA9D-4778-9465-169C3A7222A5}" srcOrd="0" destOrd="0" presId="urn:microsoft.com/office/officeart/2005/8/layout/vList2"/>
    <dgm:cxn modelId="{B4128BB1-71E3-46ED-B674-2302AC6D693A}" srcId="{7BEE2539-B287-4647-9B83-7F7ACF3A63A2}" destId="{65FD0A30-9160-4AE1-8693-D3297E0D9F97}" srcOrd="1" destOrd="0" parTransId="{D4218312-D582-4570-8630-2CD6C82C3601}" sibTransId="{0DA83D64-2DA1-4ABE-9308-1451CD14B3A2}"/>
    <dgm:cxn modelId="{DB95857F-6EDD-42DB-B4E1-0B0123FE266F}" type="presOf" srcId="{65FD0A30-9160-4AE1-8693-D3297E0D9F97}" destId="{92DE2FE0-ECEF-4C68-A8CD-D4CE4A6C1815}" srcOrd="0" destOrd="0" presId="urn:microsoft.com/office/officeart/2005/8/layout/vList2"/>
    <dgm:cxn modelId="{9DD2824B-0165-4676-883E-164893C36AC8}" type="presParOf" srcId="{3C86AB6D-90D3-49D0-864F-232673BAA95E}" destId="{A2EC99A0-EA9D-4778-9465-169C3A7222A5}" srcOrd="0" destOrd="0" presId="urn:microsoft.com/office/officeart/2005/8/layout/vList2"/>
    <dgm:cxn modelId="{4C8E16B4-2EB0-4D71-9650-BB5B1F92BB51}" type="presParOf" srcId="{3C86AB6D-90D3-49D0-864F-232673BAA95E}" destId="{CDA346FB-F405-4560-A34E-275ED72C1EFB}" srcOrd="1" destOrd="0" presId="urn:microsoft.com/office/officeart/2005/8/layout/vList2"/>
    <dgm:cxn modelId="{F67E1440-5BAB-4F8F-B007-A11D4D6209D8}" type="presParOf" srcId="{3C86AB6D-90D3-49D0-864F-232673BAA95E}" destId="{92DE2FE0-ECEF-4C68-A8CD-D4CE4A6C1815}" srcOrd="2" destOrd="0" presId="urn:microsoft.com/office/officeart/2005/8/layout/vList2"/>
    <dgm:cxn modelId="{52B7A4E1-937B-47E9-A80B-BBE83DB60FE4}" type="presParOf" srcId="{3C86AB6D-90D3-49D0-864F-232673BAA95E}" destId="{301A8C23-4C7E-46D1-8C80-B36470D9CA96}" srcOrd="3" destOrd="0" presId="urn:microsoft.com/office/officeart/2005/8/layout/vList2"/>
    <dgm:cxn modelId="{A799A9FB-5EFA-4BC3-B385-727F20A8C5D3}" type="presParOf" srcId="{3C86AB6D-90D3-49D0-864F-232673BAA95E}" destId="{F71A2D0A-1257-472A-8C3E-8B4AD2DD9100}" srcOrd="4" destOrd="0" presId="urn:microsoft.com/office/officeart/2005/8/layout/vList2"/>
    <dgm:cxn modelId="{9DD01B91-6007-4881-AB8B-DFA721C46B91}" type="presParOf" srcId="{3C86AB6D-90D3-49D0-864F-232673BAA95E}" destId="{CA556C72-2EBC-4F97-B738-9E3DB6EF4524}" srcOrd="5" destOrd="0" presId="urn:microsoft.com/office/officeart/2005/8/layout/vList2"/>
    <dgm:cxn modelId="{AC1CC7BF-96B1-4B8A-98D4-4A78E3A96DA6}" type="presParOf" srcId="{3C86AB6D-90D3-49D0-864F-232673BAA95E}" destId="{0BD06AA5-0B49-45D2-A585-95786DFBED54}" srcOrd="6"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DBAB1D5-FC65-4269-9F28-2700A68B890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86B8FD46-D5A1-4B5F-9FFE-6074A7B3734F}">
      <dgm:prSet phldrT="[文本]" custT="1"/>
      <dgm:spPr>
        <a:solidFill>
          <a:srgbClr val="B44946"/>
        </a:solidFill>
      </dgm:spPr>
      <dgm:t>
        <a:bodyPr/>
        <a:lstStyle/>
        <a:p>
          <a:r>
            <a:rPr lang="zh-CN" altLang="en-US" sz="2400" b="1" dirty="0" smtClean="0">
              <a:effectLst>
                <a:outerShdw blurRad="38100" dist="38100" dir="2700000" algn="tl">
                  <a:srgbClr val="000000">
                    <a:alpha val="43137"/>
                  </a:srgbClr>
                </a:outerShdw>
              </a:effectLst>
            </a:rPr>
            <a:t>布料及平整</a:t>
          </a:r>
          <a:endParaRPr lang="zh-CN" altLang="en-US" sz="2400" b="1" dirty="0">
            <a:effectLst>
              <a:outerShdw blurRad="38100" dist="38100" dir="2700000" algn="tl">
                <a:srgbClr val="000000">
                  <a:alpha val="43137"/>
                </a:srgbClr>
              </a:outerShdw>
            </a:effectLst>
          </a:endParaRPr>
        </a:p>
      </dgm:t>
    </dgm:pt>
    <dgm:pt modelId="{CC41D517-3621-46C7-A20C-CFA7337F597F}" type="parTrans" cxnId="{6A764489-F27B-45CF-BA7F-9FD72AD8AFBD}">
      <dgm:prSet/>
      <dgm:spPr/>
      <dgm:t>
        <a:bodyPr/>
        <a:lstStyle/>
        <a:p>
          <a:endParaRPr lang="zh-CN" altLang="en-US"/>
        </a:p>
      </dgm:t>
    </dgm:pt>
    <dgm:pt modelId="{0F257715-C91F-4C21-9F51-0FB14D7701B9}" type="sibTrans" cxnId="{6A764489-F27B-45CF-BA7F-9FD72AD8AFBD}">
      <dgm:prSet/>
      <dgm:spPr/>
      <dgm:t>
        <a:bodyPr/>
        <a:lstStyle/>
        <a:p>
          <a:endParaRPr lang="zh-CN" altLang="en-US"/>
        </a:p>
      </dgm:t>
    </dgm:pt>
    <dgm:pt modelId="{9C379ABA-6697-412F-A73E-DF3E59CE7EDC}">
      <dgm:prSet phldrT="[文本]" custT="1"/>
      <dgm:spPr>
        <a:ln>
          <a:solidFill>
            <a:srgbClr val="AB4543"/>
          </a:solidFill>
        </a:ln>
      </dgm:spPr>
      <dgm:t>
        <a:bodyPr/>
        <a:lstStyle/>
        <a:p>
          <a:r>
            <a:rPr lang="zh-CN" altLang="en-US" sz="1800" dirty="0" smtClean="0">
              <a:solidFill>
                <a:srgbClr val="C00000"/>
              </a:solidFill>
              <a:latin typeface="黑体" pitchFamily="49" charset="-122"/>
              <a:ea typeface="黑体" pitchFamily="49" charset="-122"/>
            </a:rPr>
            <a:t>用</a:t>
          </a:r>
          <a:r>
            <a:rPr lang="zh-CN" altLang="en-US" sz="1800" b="1" dirty="0" smtClean="0">
              <a:solidFill>
                <a:srgbClr val="C00000"/>
              </a:solidFill>
              <a:effectLst>
                <a:outerShdw blurRad="38100" dist="38100" dir="2700000" algn="tl">
                  <a:srgbClr val="000000">
                    <a:alpha val="43137"/>
                  </a:srgbClr>
                </a:outerShdw>
              </a:effectLst>
              <a:latin typeface="黑体" pitchFamily="49" charset="-122"/>
              <a:ea typeface="黑体" pitchFamily="49" charset="-122"/>
            </a:rPr>
            <a:t>推土机平整</a:t>
          </a:r>
          <a:r>
            <a:rPr lang="zh-CN" altLang="en-US" sz="1800" dirty="0" smtClean="0">
              <a:solidFill>
                <a:srgbClr val="C00000"/>
              </a:solidFill>
              <a:latin typeface="黑体" pitchFamily="49" charset="-122"/>
              <a:ea typeface="黑体" pitchFamily="49" charset="-122"/>
            </a:rPr>
            <a:t>，使填层平顺均匀；</a:t>
          </a:r>
          <a:endParaRPr lang="zh-CN" altLang="en-US" sz="1800" dirty="0">
            <a:solidFill>
              <a:srgbClr val="C00000"/>
            </a:solidFill>
            <a:latin typeface="黑体" pitchFamily="49" charset="-122"/>
            <a:ea typeface="黑体" pitchFamily="49" charset="-122"/>
          </a:endParaRPr>
        </a:p>
      </dgm:t>
    </dgm:pt>
    <dgm:pt modelId="{32E55562-DA37-43E2-ADA8-9BC51384E4AA}" type="parTrans" cxnId="{B38FC7A5-94F3-4161-B9FA-3D697C9D55AE}">
      <dgm:prSet/>
      <dgm:spPr/>
      <dgm:t>
        <a:bodyPr/>
        <a:lstStyle/>
        <a:p>
          <a:endParaRPr lang="zh-CN" altLang="en-US"/>
        </a:p>
      </dgm:t>
    </dgm:pt>
    <dgm:pt modelId="{22429270-6134-4EFD-9493-E039B55FD37D}" type="sibTrans" cxnId="{B38FC7A5-94F3-4161-B9FA-3D697C9D55AE}">
      <dgm:prSet/>
      <dgm:spPr/>
      <dgm:t>
        <a:bodyPr/>
        <a:lstStyle/>
        <a:p>
          <a:endParaRPr lang="zh-CN" altLang="en-US"/>
        </a:p>
      </dgm:t>
    </dgm:pt>
    <dgm:pt modelId="{92A1E7BD-7DE6-4B4C-873B-03D2F2790D7C}">
      <dgm:prSet phldrT="[文本]" custT="1"/>
      <dgm:spPr>
        <a:ln>
          <a:solidFill>
            <a:srgbClr val="AB4543"/>
          </a:solidFill>
        </a:ln>
      </dgm:spPr>
      <dgm:t>
        <a:bodyPr/>
        <a:lstStyle/>
        <a:p>
          <a:r>
            <a:rPr lang="zh-CN" altLang="en-US" sz="1800" b="1" dirty="0" smtClean="0">
              <a:solidFill>
                <a:srgbClr val="C00000"/>
              </a:solidFill>
              <a:effectLst>
                <a:outerShdw blurRad="38100" dist="38100" dir="2700000" algn="tl">
                  <a:srgbClr val="000000">
                    <a:alpha val="43137"/>
                  </a:srgbClr>
                </a:outerShdw>
              </a:effectLst>
              <a:latin typeface="黑体" pitchFamily="49" charset="-122"/>
              <a:ea typeface="黑体" pitchFamily="49" charset="-122"/>
            </a:rPr>
            <a:t>初压之后精平</a:t>
          </a:r>
          <a:r>
            <a:rPr lang="zh-CN" altLang="en-US" sz="1800" dirty="0" smtClean="0">
              <a:solidFill>
                <a:srgbClr val="C00000"/>
              </a:solidFill>
              <a:latin typeface="黑体" pitchFamily="49" charset="-122"/>
              <a:ea typeface="黑体" pitchFamily="49" charset="-122"/>
            </a:rPr>
            <a:t>，局部凹坑人工修整。</a:t>
          </a:r>
          <a:endParaRPr lang="zh-CN" altLang="en-US" sz="1800" dirty="0">
            <a:solidFill>
              <a:srgbClr val="C00000"/>
            </a:solidFill>
            <a:latin typeface="黑体" pitchFamily="49" charset="-122"/>
            <a:ea typeface="黑体" pitchFamily="49" charset="-122"/>
          </a:endParaRPr>
        </a:p>
      </dgm:t>
    </dgm:pt>
    <dgm:pt modelId="{0D8CF072-CF35-4BD6-B99B-BFC03F16A633}" type="parTrans" cxnId="{B48184B8-7B4B-4937-BA87-81B41A4A6FAD}">
      <dgm:prSet/>
      <dgm:spPr/>
      <dgm:t>
        <a:bodyPr/>
        <a:lstStyle/>
        <a:p>
          <a:endParaRPr lang="zh-CN" altLang="en-US"/>
        </a:p>
      </dgm:t>
    </dgm:pt>
    <dgm:pt modelId="{D12A8927-853F-4F37-9F43-3D40C6FB5C3D}" type="sibTrans" cxnId="{B48184B8-7B4B-4937-BA87-81B41A4A6FAD}">
      <dgm:prSet/>
      <dgm:spPr/>
      <dgm:t>
        <a:bodyPr/>
        <a:lstStyle/>
        <a:p>
          <a:endParaRPr lang="zh-CN" altLang="en-US"/>
        </a:p>
      </dgm:t>
    </dgm:pt>
    <dgm:pt modelId="{0C1391E0-974C-48AB-8FAD-5EDD5F1DB8EA}">
      <dgm:prSet phldrT="[文本]" custT="1"/>
      <dgm:spPr>
        <a:ln>
          <a:solidFill>
            <a:srgbClr val="AB4543"/>
          </a:solidFill>
        </a:ln>
      </dgm:spPr>
      <dgm:t>
        <a:bodyPr/>
        <a:lstStyle/>
        <a:p>
          <a:r>
            <a:rPr lang="zh-CN" altLang="en-US" sz="1800" dirty="0" smtClean="0">
              <a:solidFill>
                <a:srgbClr val="C00000"/>
              </a:solidFill>
              <a:latin typeface="黑体" pitchFamily="49" charset="-122"/>
              <a:ea typeface="黑体" pitchFamily="49" charset="-122"/>
            </a:rPr>
            <a:t>每层施工前，放中线、边线，  </a:t>
          </a:r>
          <a:r>
            <a:rPr lang="zh-CN" altLang="en-US" sz="1800" b="0" dirty="0" smtClean="0">
              <a:solidFill>
                <a:srgbClr val="C00000"/>
              </a:solidFill>
              <a:latin typeface="黑体" pitchFamily="49" charset="-122"/>
              <a:ea typeface="黑体" pitchFamily="49" charset="-122"/>
            </a:rPr>
            <a:t>挂线，</a:t>
          </a:r>
          <a:r>
            <a:rPr lang="zh-CN" altLang="en-US" sz="1800" b="1" dirty="0" smtClean="0">
              <a:solidFill>
                <a:srgbClr val="C00000"/>
              </a:solidFill>
              <a:effectLst>
                <a:outerShdw blurRad="38100" dist="38100" dir="2700000" algn="tl">
                  <a:srgbClr val="000000">
                    <a:alpha val="43137"/>
                  </a:srgbClr>
                </a:outerShdw>
              </a:effectLst>
              <a:latin typeface="黑体" pitchFamily="49" charset="-122"/>
              <a:ea typeface="黑体" pitchFamily="49" charset="-122"/>
            </a:rPr>
            <a:t>控制松铺边界和厚度</a:t>
          </a:r>
          <a:r>
            <a:rPr lang="zh-CN" altLang="en-US" sz="1800" b="0" dirty="0" smtClean="0">
              <a:solidFill>
                <a:srgbClr val="C00000"/>
              </a:solidFill>
              <a:latin typeface="黑体" pitchFamily="49" charset="-122"/>
              <a:ea typeface="黑体" pitchFamily="49" charset="-122"/>
            </a:rPr>
            <a:t>；</a:t>
          </a:r>
          <a:endParaRPr lang="zh-CN" altLang="en-US" sz="1800" dirty="0">
            <a:solidFill>
              <a:srgbClr val="C00000"/>
            </a:solidFill>
            <a:latin typeface="黑体" pitchFamily="49" charset="-122"/>
            <a:ea typeface="黑体" pitchFamily="49" charset="-122"/>
          </a:endParaRPr>
        </a:p>
      </dgm:t>
    </dgm:pt>
    <dgm:pt modelId="{9789BF37-977B-4BE1-A37A-7A75B884B7A3}" type="parTrans" cxnId="{EADBF62C-2CEB-495A-8E49-6D1D86ED6365}">
      <dgm:prSet/>
      <dgm:spPr/>
      <dgm:t>
        <a:bodyPr/>
        <a:lstStyle/>
        <a:p>
          <a:endParaRPr lang="zh-CN" altLang="en-US"/>
        </a:p>
      </dgm:t>
    </dgm:pt>
    <dgm:pt modelId="{BC3DDFD3-1D21-4BDF-9015-C35D82A299C4}" type="sibTrans" cxnId="{EADBF62C-2CEB-495A-8E49-6D1D86ED6365}">
      <dgm:prSet/>
      <dgm:spPr/>
      <dgm:t>
        <a:bodyPr/>
        <a:lstStyle/>
        <a:p>
          <a:endParaRPr lang="zh-CN" altLang="en-US"/>
        </a:p>
      </dgm:t>
    </dgm:pt>
    <dgm:pt modelId="{7ED79E5A-0543-4E7E-B444-6E300974D388}">
      <dgm:prSet phldrT="[文本]" custT="1"/>
      <dgm:spPr>
        <a:ln>
          <a:solidFill>
            <a:srgbClr val="AB4543"/>
          </a:solidFill>
        </a:ln>
      </dgm:spPr>
      <dgm:t>
        <a:bodyPr/>
        <a:lstStyle/>
        <a:p>
          <a:r>
            <a:rPr lang="zh-CN" altLang="en-US" sz="1800" b="1" dirty="0" smtClean="0">
              <a:solidFill>
                <a:schemeClr val="tx1"/>
              </a:solidFill>
              <a:effectLst>
                <a:outerShdw blurRad="38100" dist="38100" dir="2700000" algn="tl">
                  <a:srgbClr val="000000">
                    <a:alpha val="43137"/>
                  </a:srgbClr>
                </a:outerShdw>
              </a:effectLst>
              <a:latin typeface="黑体" pitchFamily="49" charset="-122"/>
              <a:ea typeface="黑体" pitchFamily="49" charset="-122"/>
            </a:rPr>
            <a:t>画网格，</a:t>
          </a:r>
          <a:r>
            <a:rPr lang="zh-CN" altLang="en-US" sz="1800" b="1" dirty="0" smtClean="0">
              <a:solidFill>
                <a:schemeClr val="tx1"/>
              </a:solidFill>
              <a:effectLst/>
              <a:latin typeface="黑体" pitchFamily="49" charset="-122"/>
              <a:ea typeface="黑体" pitchFamily="49" charset="-122"/>
            </a:rPr>
            <a:t>上料均布有序；</a:t>
          </a:r>
          <a:endParaRPr lang="zh-CN" altLang="en-US" sz="1800" b="1" dirty="0">
            <a:solidFill>
              <a:schemeClr val="tx1"/>
            </a:solidFill>
            <a:effectLst/>
            <a:latin typeface="黑体" pitchFamily="49" charset="-122"/>
            <a:ea typeface="黑体" pitchFamily="49" charset="-122"/>
          </a:endParaRPr>
        </a:p>
      </dgm:t>
    </dgm:pt>
    <dgm:pt modelId="{FFD0B3D5-80C8-4C4D-B6F4-3AE0BF9F827E}" type="parTrans" cxnId="{92590EE7-C25E-46A1-9F30-5E4E1AA71CAB}">
      <dgm:prSet/>
      <dgm:spPr/>
      <dgm:t>
        <a:bodyPr/>
        <a:lstStyle/>
        <a:p>
          <a:endParaRPr lang="zh-CN" altLang="en-US"/>
        </a:p>
      </dgm:t>
    </dgm:pt>
    <dgm:pt modelId="{C78B81AE-1B87-41B1-8CB3-72143139B287}" type="sibTrans" cxnId="{92590EE7-C25E-46A1-9F30-5E4E1AA71CAB}">
      <dgm:prSet/>
      <dgm:spPr/>
      <dgm:t>
        <a:bodyPr/>
        <a:lstStyle/>
        <a:p>
          <a:endParaRPr lang="zh-CN" altLang="en-US"/>
        </a:p>
      </dgm:t>
    </dgm:pt>
    <dgm:pt modelId="{A5A65090-C27F-4872-9941-D6BC9821706E}">
      <dgm:prSet phldrT="[文本]" custT="1"/>
      <dgm:spPr>
        <a:ln>
          <a:solidFill>
            <a:srgbClr val="AB4543"/>
          </a:solidFill>
        </a:ln>
      </dgm:spPr>
      <dgm:t>
        <a:bodyPr/>
        <a:lstStyle/>
        <a:p>
          <a:r>
            <a:rPr lang="zh-CN" altLang="en-US" sz="1800" dirty="0" smtClean="0">
              <a:solidFill>
                <a:schemeClr val="tx1"/>
              </a:solidFill>
              <a:latin typeface="黑体" pitchFamily="49" charset="-122"/>
              <a:ea typeface="黑体" pitchFamily="49" charset="-122"/>
            </a:rPr>
            <a:t>平整的同时对</a:t>
          </a:r>
          <a:r>
            <a:rPr lang="zh-CN" altLang="en-US" sz="1800" b="1" dirty="0" smtClean="0">
              <a:solidFill>
                <a:schemeClr val="tx1"/>
              </a:solidFill>
              <a:effectLst>
                <a:outerShdw blurRad="38100" dist="38100" dir="2700000" algn="tl">
                  <a:srgbClr val="000000">
                    <a:alpha val="43137"/>
                  </a:srgbClr>
                </a:outerShdw>
              </a:effectLst>
              <a:latin typeface="黑体" pitchFamily="49" charset="-122"/>
              <a:ea typeface="黑体" pitchFamily="49" charset="-122"/>
            </a:rPr>
            <a:t>路肩初压</a:t>
          </a:r>
          <a:r>
            <a:rPr lang="zh-CN" altLang="en-US" sz="1800" dirty="0" smtClean="0">
              <a:solidFill>
                <a:schemeClr val="tx1"/>
              </a:solidFill>
              <a:latin typeface="黑体" pitchFamily="49" charset="-122"/>
              <a:ea typeface="黑体" pitchFamily="49" charset="-122"/>
            </a:rPr>
            <a:t>；</a:t>
          </a:r>
          <a:endParaRPr lang="zh-CN" altLang="en-US" sz="1800" dirty="0">
            <a:solidFill>
              <a:schemeClr val="tx1"/>
            </a:solidFill>
            <a:latin typeface="黑体" pitchFamily="49" charset="-122"/>
            <a:ea typeface="黑体" pitchFamily="49" charset="-122"/>
          </a:endParaRPr>
        </a:p>
      </dgm:t>
    </dgm:pt>
    <dgm:pt modelId="{AC0E5CD7-DAB8-4556-A9BC-1CC468EEFE5D}" type="parTrans" cxnId="{193BD4A2-B5D0-46A5-A784-2D0B49641E53}">
      <dgm:prSet/>
      <dgm:spPr/>
      <dgm:t>
        <a:bodyPr/>
        <a:lstStyle/>
        <a:p>
          <a:endParaRPr lang="zh-CN" altLang="en-US"/>
        </a:p>
      </dgm:t>
    </dgm:pt>
    <dgm:pt modelId="{FF3FB88B-18D7-4C35-A228-D997754858EF}" type="sibTrans" cxnId="{193BD4A2-B5D0-46A5-A784-2D0B49641E53}">
      <dgm:prSet/>
      <dgm:spPr/>
      <dgm:t>
        <a:bodyPr/>
        <a:lstStyle/>
        <a:p>
          <a:endParaRPr lang="zh-CN" altLang="en-US"/>
        </a:p>
      </dgm:t>
    </dgm:pt>
    <dgm:pt modelId="{663F658E-EF74-48F9-84F1-18E7CAF4F6E2}">
      <dgm:prSet phldrT="[文本]" custT="1"/>
      <dgm:spPr>
        <a:ln>
          <a:solidFill>
            <a:srgbClr val="AB4543"/>
          </a:solidFill>
        </a:ln>
      </dgm:spPr>
      <dgm:t>
        <a:bodyPr/>
        <a:lstStyle/>
        <a:p>
          <a:r>
            <a:rPr lang="zh-CN" altLang="en-US" sz="1800" dirty="0" smtClean="0">
              <a:solidFill>
                <a:schemeClr val="tx1"/>
              </a:solidFill>
              <a:latin typeface="黑体" pitchFamily="49" charset="-122"/>
              <a:ea typeface="黑体" pitchFamily="49" charset="-122"/>
            </a:rPr>
            <a:t>根据工艺试验确定的虚铺厚度，</a:t>
          </a:r>
          <a:r>
            <a:rPr lang="zh-CN" altLang="en-US" sz="1800" b="1" dirty="0" smtClean="0">
              <a:solidFill>
                <a:schemeClr val="tx1"/>
              </a:solidFill>
              <a:effectLst>
                <a:outerShdw blurRad="38100" dist="38100" dir="2700000" algn="tl">
                  <a:srgbClr val="000000">
                    <a:alpha val="43137"/>
                  </a:srgbClr>
                </a:outerShdw>
              </a:effectLst>
              <a:latin typeface="黑体" pitchFamily="49" charset="-122"/>
              <a:ea typeface="黑体" pitchFamily="49" charset="-122"/>
            </a:rPr>
            <a:t>确定分层填筑厚度</a:t>
          </a:r>
          <a:r>
            <a:rPr lang="zh-CN" altLang="en-US" sz="1800" dirty="0" smtClean="0">
              <a:solidFill>
                <a:schemeClr val="tx1"/>
              </a:solidFill>
              <a:latin typeface="黑体" pitchFamily="49" charset="-122"/>
              <a:ea typeface="黑体" pitchFamily="49" charset="-122"/>
            </a:rPr>
            <a:t>；</a:t>
          </a:r>
          <a:endParaRPr lang="zh-CN" altLang="en-US" sz="1800" dirty="0">
            <a:solidFill>
              <a:schemeClr val="tx1"/>
            </a:solidFill>
            <a:latin typeface="黑体" pitchFamily="49" charset="-122"/>
            <a:ea typeface="黑体" pitchFamily="49" charset="-122"/>
          </a:endParaRPr>
        </a:p>
      </dgm:t>
    </dgm:pt>
    <dgm:pt modelId="{0A51348F-D0D8-4FBC-9D78-6B05847EFE91}" type="parTrans" cxnId="{1838D382-0B30-4B5E-9741-1A102F2FC18C}">
      <dgm:prSet/>
      <dgm:spPr/>
      <dgm:t>
        <a:bodyPr/>
        <a:lstStyle/>
        <a:p>
          <a:endParaRPr lang="zh-CN" altLang="en-US"/>
        </a:p>
      </dgm:t>
    </dgm:pt>
    <dgm:pt modelId="{9994E05B-87C9-4C99-9944-66905F085057}" type="sibTrans" cxnId="{1838D382-0B30-4B5E-9741-1A102F2FC18C}">
      <dgm:prSet/>
      <dgm:spPr/>
      <dgm:t>
        <a:bodyPr/>
        <a:lstStyle/>
        <a:p>
          <a:endParaRPr lang="zh-CN" altLang="en-US"/>
        </a:p>
      </dgm:t>
    </dgm:pt>
    <dgm:pt modelId="{44ADEC4B-2E39-4881-BCB3-FD67FAD588E4}" type="pres">
      <dgm:prSet presAssocID="{CDBAB1D5-FC65-4269-9F28-2700A68B8904}" presName="linear" presStyleCnt="0">
        <dgm:presLayoutVars>
          <dgm:dir/>
          <dgm:animLvl val="lvl"/>
          <dgm:resizeHandles val="exact"/>
        </dgm:presLayoutVars>
      </dgm:prSet>
      <dgm:spPr/>
      <dgm:t>
        <a:bodyPr/>
        <a:lstStyle/>
        <a:p>
          <a:endParaRPr lang="zh-CN" altLang="en-US"/>
        </a:p>
      </dgm:t>
    </dgm:pt>
    <dgm:pt modelId="{6F518902-9A65-4E89-A6F2-2FA523C5F274}" type="pres">
      <dgm:prSet presAssocID="{86B8FD46-D5A1-4B5F-9FFE-6074A7B3734F}" presName="parentLin" presStyleCnt="0"/>
      <dgm:spPr/>
      <dgm:t>
        <a:bodyPr/>
        <a:lstStyle/>
        <a:p>
          <a:endParaRPr lang="zh-CN" altLang="en-US"/>
        </a:p>
      </dgm:t>
    </dgm:pt>
    <dgm:pt modelId="{352934DD-28D8-4435-A764-3F792099FDF6}" type="pres">
      <dgm:prSet presAssocID="{86B8FD46-D5A1-4B5F-9FFE-6074A7B3734F}" presName="parentLeftMargin" presStyleLbl="node1" presStyleIdx="0" presStyleCnt="1"/>
      <dgm:spPr/>
      <dgm:t>
        <a:bodyPr/>
        <a:lstStyle/>
        <a:p>
          <a:endParaRPr lang="zh-CN" altLang="en-US"/>
        </a:p>
      </dgm:t>
    </dgm:pt>
    <dgm:pt modelId="{8F7217F9-12F5-401C-9321-DEC8012E4266}" type="pres">
      <dgm:prSet presAssocID="{86B8FD46-D5A1-4B5F-9FFE-6074A7B3734F}" presName="parentText" presStyleLbl="node1" presStyleIdx="0" presStyleCnt="1" custScaleX="72906">
        <dgm:presLayoutVars>
          <dgm:chMax val="0"/>
          <dgm:bulletEnabled val="1"/>
        </dgm:presLayoutVars>
      </dgm:prSet>
      <dgm:spPr/>
      <dgm:t>
        <a:bodyPr/>
        <a:lstStyle/>
        <a:p>
          <a:endParaRPr lang="zh-CN" altLang="en-US"/>
        </a:p>
      </dgm:t>
    </dgm:pt>
    <dgm:pt modelId="{06BC55DF-1F18-4A02-8F54-4E71A0CF6E0C}" type="pres">
      <dgm:prSet presAssocID="{86B8FD46-D5A1-4B5F-9FFE-6074A7B3734F}" presName="negativeSpace" presStyleCnt="0"/>
      <dgm:spPr/>
      <dgm:t>
        <a:bodyPr/>
        <a:lstStyle/>
        <a:p>
          <a:endParaRPr lang="zh-CN" altLang="en-US"/>
        </a:p>
      </dgm:t>
    </dgm:pt>
    <dgm:pt modelId="{6F8F8120-EFC8-4145-A073-EA4A2380FC63}" type="pres">
      <dgm:prSet presAssocID="{86B8FD46-D5A1-4B5F-9FFE-6074A7B3734F}" presName="childText" presStyleLbl="conFgAcc1" presStyleIdx="0" presStyleCnt="1">
        <dgm:presLayoutVars>
          <dgm:bulletEnabled val="1"/>
        </dgm:presLayoutVars>
      </dgm:prSet>
      <dgm:spPr/>
      <dgm:t>
        <a:bodyPr/>
        <a:lstStyle/>
        <a:p>
          <a:endParaRPr lang="zh-CN" altLang="en-US"/>
        </a:p>
      </dgm:t>
    </dgm:pt>
  </dgm:ptLst>
  <dgm:cxnLst>
    <dgm:cxn modelId="{72045D8D-EAC0-468E-8AD2-A37C5F77E484}" type="presOf" srcId="{0C1391E0-974C-48AB-8FAD-5EDD5F1DB8EA}" destId="{6F8F8120-EFC8-4145-A073-EA4A2380FC63}" srcOrd="0" destOrd="1" presId="urn:microsoft.com/office/officeart/2005/8/layout/list1"/>
    <dgm:cxn modelId="{D0EF8C87-7BCD-45CB-BB0C-3F3F9B373876}" type="presOf" srcId="{663F658E-EF74-48F9-84F1-18E7CAF4F6E2}" destId="{6F8F8120-EFC8-4145-A073-EA4A2380FC63}" srcOrd="0" destOrd="0" presId="urn:microsoft.com/office/officeart/2005/8/layout/list1"/>
    <dgm:cxn modelId="{6A764489-F27B-45CF-BA7F-9FD72AD8AFBD}" srcId="{CDBAB1D5-FC65-4269-9F28-2700A68B8904}" destId="{86B8FD46-D5A1-4B5F-9FFE-6074A7B3734F}" srcOrd="0" destOrd="0" parTransId="{CC41D517-3621-46C7-A20C-CFA7337F597F}" sibTransId="{0F257715-C91F-4C21-9F51-0FB14D7701B9}"/>
    <dgm:cxn modelId="{EAC649A7-16EC-4F26-A5ED-B93DD9026B8C}" type="presOf" srcId="{86B8FD46-D5A1-4B5F-9FFE-6074A7B3734F}" destId="{352934DD-28D8-4435-A764-3F792099FDF6}" srcOrd="0" destOrd="0" presId="urn:microsoft.com/office/officeart/2005/8/layout/list1"/>
    <dgm:cxn modelId="{EADBF62C-2CEB-495A-8E49-6D1D86ED6365}" srcId="{86B8FD46-D5A1-4B5F-9FFE-6074A7B3734F}" destId="{0C1391E0-974C-48AB-8FAD-5EDD5F1DB8EA}" srcOrd="1" destOrd="0" parTransId="{9789BF37-977B-4BE1-A37A-7A75B884B7A3}" sibTransId="{BC3DDFD3-1D21-4BDF-9015-C35D82A299C4}"/>
    <dgm:cxn modelId="{7E391418-B6F0-4DE9-9A05-2E219461F1CB}" type="presOf" srcId="{86B8FD46-D5A1-4B5F-9FFE-6074A7B3734F}" destId="{8F7217F9-12F5-401C-9321-DEC8012E4266}" srcOrd="1" destOrd="0" presId="urn:microsoft.com/office/officeart/2005/8/layout/list1"/>
    <dgm:cxn modelId="{B38FC7A5-94F3-4161-B9FA-3D697C9D55AE}" srcId="{86B8FD46-D5A1-4B5F-9FFE-6074A7B3734F}" destId="{9C379ABA-6697-412F-A73E-DF3E59CE7EDC}" srcOrd="3" destOrd="0" parTransId="{32E55562-DA37-43E2-ADA8-9BC51384E4AA}" sibTransId="{22429270-6134-4EFD-9493-E039B55FD37D}"/>
    <dgm:cxn modelId="{F34B740A-7F95-44AD-8E1E-83EC40BF8BA0}" type="presOf" srcId="{A5A65090-C27F-4872-9941-D6BC9821706E}" destId="{6F8F8120-EFC8-4145-A073-EA4A2380FC63}" srcOrd="0" destOrd="4" presId="urn:microsoft.com/office/officeart/2005/8/layout/list1"/>
    <dgm:cxn modelId="{B48184B8-7B4B-4937-BA87-81B41A4A6FAD}" srcId="{86B8FD46-D5A1-4B5F-9FFE-6074A7B3734F}" destId="{92A1E7BD-7DE6-4B4C-873B-03D2F2790D7C}" srcOrd="5" destOrd="0" parTransId="{0D8CF072-CF35-4BD6-B99B-BFC03F16A633}" sibTransId="{D12A8927-853F-4F37-9F43-3D40C6FB5C3D}"/>
    <dgm:cxn modelId="{193BD4A2-B5D0-46A5-A784-2D0B49641E53}" srcId="{86B8FD46-D5A1-4B5F-9FFE-6074A7B3734F}" destId="{A5A65090-C27F-4872-9941-D6BC9821706E}" srcOrd="4" destOrd="0" parTransId="{AC0E5CD7-DAB8-4556-A9BC-1CC468EEFE5D}" sibTransId="{FF3FB88B-18D7-4C35-A228-D997754858EF}"/>
    <dgm:cxn modelId="{2D796E2B-8DF1-4C88-BD02-774531BC4D86}" type="presOf" srcId="{CDBAB1D5-FC65-4269-9F28-2700A68B8904}" destId="{44ADEC4B-2E39-4881-BCB3-FD67FAD588E4}" srcOrd="0" destOrd="0" presId="urn:microsoft.com/office/officeart/2005/8/layout/list1"/>
    <dgm:cxn modelId="{92590EE7-C25E-46A1-9F30-5E4E1AA71CAB}" srcId="{86B8FD46-D5A1-4B5F-9FFE-6074A7B3734F}" destId="{7ED79E5A-0543-4E7E-B444-6E300974D388}" srcOrd="2" destOrd="0" parTransId="{FFD0B3D5-80C8-4C4D-B6F4-3AE0BF9F827E}" sibTransId="{C78B81AE-1B87-41B1-8CB3-72143139B287}"/>
    <dgm:cxn modelId="{5E1ED76F-56C7-4797-9B02-46D14CDDF8CB}" type="presOf" srcId="{7ED79E5A-0543-4E7E-B444-6E300974D388}" destId="{6F8F8120-EFC8-4145-A073-EA4A2380FC63}" srcOrd="0" destOrd="2" presId="urn:microsoft.com/office/officeart/2005/8/layout/list1"/>
    <dgm:cxn modelId="{F7F2A353-4C6D-475D-BED1-7721AE5D8C04}" type="presOf" srcId="{9C379ABA-6697-412F-A73E-DF3E59CE7EDC}" destId="{6F8F8120-EFC8-4145-A073-EA4A2380FC63}" srcOrd="0" destOrd="3" presId="urn:microsoft.com/office/officeart/2005/8/layout/list1"/>
    <dgm:cxn modelId="{1838D382-0B30-4B5E-9741-1A102F2FC18C}" srcId="{86B8FD46-D5A1-4B5F-9FFE-6074A7B3734F}" destId="{663F658E-EF74-48F9-84F1-18E7CAF4F6E2}" srcOrd="0" destOrd="0" parTransId="{0A51348F-D0D8-4FBC-9D78-6B05847EFE91}" sibTransId="{9994E05B-87C9-4C99-9944-66905F085057}"/>
    <dgm:cxn modelId="{EA946BF5-DEC2-420F-8B5A-0B336904949B}" type="presOf" srcId="{92A1E7BD-7DE6-4B4C-873B-03D2F2790D7C}" destId="{6F8F8120-EFC8-4145-A073-EA4A2380FC63}" srcOrd="0" destOrd="5" presId="urn:microsoft.com/office/officeart/2005/8/layout/list1"/>
    <dgm:cxn modelId="{EDDB9B1F-6BD8-4802-84BC-DAFA3CA5BA2B}" type="presParOf" srcId="{44ADEC4B-2E39-4881-BCB3-FD67FAD588E4}" destId="{6F518902-9A65-4E89-A6F2-2FA523C5F274}" srcOrd="0" destOrd="0" presId="urn:microsoft.com/office/officeart/2005/8/layout/list1"/>
    <dgm:cxn modelId="{60E0FCC5-ABF0-46A3-9149-C749FF715E6C}" type="presParOf" srcId="{6F518902-9A65-4E89-A6F2-2FA523C5F274}" destId="{352934DD-28D8-4435-A764-3F792099FDF6}" srcOrd="0" destOrd="0" presId="urn:microsoft.com/office/officeart/2005/8/layout/list1"/>
    <dgm:cxn modelId="{BCAAC139-C51B-4AD1-A3D3-8DC10EC036B9}" type="presParOf" srcId="{6F518902-9A65-4E89-A6F2-2FA523C5F274}" destId="{8F7217F9-12F5-401C-9321-DEC8012E4266}" srcOrd="1" destOrd="0" presId="urn:microsoft.com/office/officeart/2005/8/layout/list1"/>
    <dgm:cxn modelId="{EB428C6B-8F2D-47BC-9596-A2E8DFB88C75}" type="presParOf" srcId="{44ADEC4B-2E39-4881-BCB3-FD67FAD588E4}" destId="{06BC55DF-1F18-4A02-8F54-4E71A0CF6E0C}" srcOrd="1" destOrd="0" presId="urn:microsoft.com/office/officeart/2005/8/layout/list1"/>
    <dgm:cxn modelId="{7DA67D17-3F0A-4B6E-B56A-EA909B700787}" type="presParOf" srcId="{44ADEC4B-2E39-4881-BCB3-FD67FAD588E4}" destId="{6F8F8120-EFC8-4145-A073-EA4A2380FC63}" srcOrd="2" destOrd="0" presId="urn:microsoft.com/office/officeart/2005/8/layout/list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F8BD6A5-DABD-4D87-8467-3604E0E268D5}" type="doc">
      <dgm:prSet loTypeId="urn:microsoft.com/office/officeart/2008/layout/BendingPictureCaption" loCatId="picture" qsTypeId="urn:microsoft.com/office/officeart/2005/8/quickstyle/simple1" qsCatId="simple" csTypeId="urn:microsoft.com/office/officeart/2005/8/colors/colorful3" csCatId="colorful" phldr="1"/>
      <dgm:spPr/>
    </dgm:pt>
    <dgm:pt modelId="{DF2F2F72-CAB3-4595-8FF9-67F9411DA10D}">
      <dgm:prSet phldrT="[文本]" custT="1"/>
      <dgm:spPr/>
      <dgm:t>
        <a:bodyPr/>
        <a:lstStyle/>
        <a:p>
          <a:r>
            <a:rPr lang="zh-CN" altLang="en-US" sz="1800" dirty="0" smtClean="0">
              <a:latin typeface="+mj-ea"/>
              <a:ea typeface="+mj-ea"/>
            </a:rPr>
            <a:t>推土机粗平</a:t>
          </a:r>
          <a:endParaRPr lang="zh-CN" altLang="en-US" sz="1800" dirty="0">
            <a:latin typeface="+mj-ea"/>
            <a:ea typeface="+mj-ea"/>
          </a:endParaRPr>
        </a:p>
      </dgm:t>
    </dgm:pt>
    <dgm:pt modelId="{7AE067AC-2C90-4D02-A5AA-4592EEB44A2C}" type="parTrans" cxnId="{6841F781-5726-49EB-B663-DF5A2D07DC2A}">
      <dgm:prSet/>
      <dgm:spPr/>
      <dgm:t>
        <a:bodyPr/>
        <a:lstStyle/>
        <a:p>
          <a:endParaRPr lang="zh-CN" altLang="en-US" sz="1800">
            <a:latin typeface="+mj-ea"/>
            <a:ea typeface="+mj-ea"/>
          </a:endParaRPr>
        </a:p>
      </dgm:t>
    </dgm:pt>
    <dgm:pt modelId="{66F96DD5-27C2-4636-8889-83810812830A}" type="sibTrans" cxnId="{6841F781-5726-49EB-B663-DF5A2D07DC2A}">
      <dgm:prSet/>
      <dgm:spPr/>
      <dgm:t>
        <a:bodyPr/>
        <a:lstStyle/>
        <a:p>
          <a:endParaRPr lang="zh-CN" altLang="en-US" sz="1800">
            <a:latin typeface="+mj-ea"/>
            <a:ea typeface="+mj-ea"/>
          </a:endParaRPr>
        </a:p>
      </dgm:t>
    </dgm:pt>
    <dgm:pt modelId="{465BE60E-0456-493C-8891-1550D69053C9}">
      <dgm:prSet phldrT="[文本]" custT="1"/>
      <dgm:spPr/>
      <dgm:t>
        <a:bodyPr/>
        <a:lstStyle/>
        <a:p>
          <a:r>
            <a:rPr lang="zh-CN" altLang="en-US" sz="1800" dirty="0" smtClean="0">
              <a:latin typeface="+mj-ea"/>
              <a:ea typeface="+mj-ea"/>
            </a:rPr>
            <a:t>路基上料</a:t>
          </a:r>
          <a:endParaRPr lang="zh-CN" altLang="en-US" sz="1800" dirty="0">
            <a:latin typeface="+mj-ea"/>
            <a:ea typeface="+mj-ea"/>
          </a:endParaRPr>
        </a:p>
      </dgm:t>
    </dgm:pt>
    <dgm:pt modelId="{B322FAFA-C00A-4F17-8FE5-CC12C075A210}" type="parTrans" cxnId="{866C9158-284C-4281-A22D-A87BA238C12B}">
      <dgm:prSet/>
      <dgm:spPr/>
      <dgm:t>
        <a:bodyPr/>
        <a:lstStyle/>
        <a:p>
          <a:endParaRPr lang="zh-CN" altLang="en-US" sz="1800">
            <a:latin typeface="+mj-ea"/>
            <a:ea typeface="+mj-ea"/>
          </a:endParaRPr>
        </a:p>
      </dgm:t>
    </dgm:pt>
    <dgm:pt modelId="{0600A436-1A77-44B7-9B20-82E2C3BE3C6A}" type="sibTrans" cxnId="{866C9158-284C-4281-A22D-A87BA238C12B}">
      <dgm:prSet/>
      <dgm:spPr/>
      <dgm:t>
        <a:bodyPr/>
        <a:lstStyle/>
        <a:p>
          <a:endParaRPr lang="zh-CN" altLang="en-US" sz="1800">
            <a:latin typeface="+mj-ea"/>
            <a:ea typeface="+mj-ea"/>
          </a:endParaRPr>
        </a:p>
      </dgm:t>
    </dgm:pt>
    <dgm:pt modelId="{7E04C6A9-B176-4CCA-AA1A-E0B7970886DC}">
      <dgm:prSet phldrT="[文本]" custT="1"/>
      <dgm:spPr/>
      <dgm:t>
        <a:bodyPr/>
        <a:lstStyle/>
        <a:p>
          <a:r>
            <a:rPr lang="zh-CN" altLang="en-US" sz="1800" dirty="0" smtClean="0">
              <a:latin typeface="+mj-ea"/>
              <a:ea typeface="+mj-ea"/>
            </a:rPr>
            <a:t>平地机</a:t>
          </a:r>
          <a:r>
            <a:rPr lang="zh-CN" altLang="en-US" sz="1800" smtClean="0">
              <a:latin typeface="+mj-ea"/>
              <a:ea typeface="+mj-ea"/>
            </a:rPr>
            <a:t>精平</a:t>
          </a:r>
          <a:endParaRPr lang="zh-CN" altLang="en-US" sz="1800" dirty="0">
            <a:latin typeface="+mj-ea"/>
            <a:ea typeface="+mj-ea"/>
          </a:endParaRPr>
        </a:p>
      </dgm:t>
    </dgm:pt>
    <dgm:pt modelId="{346B9DCD-995A-4ED4-9787-951D808FBF25}" type="parTrans" cxnId="{8705A1A9-B86A-4642-94D4-61A2DFAFF173}">
      <dgm:prSet/>
      <dgm:spPr/>
      <dgm:t>
        <a:bodyPr/>
        <a:lstStyle/>
        <a:p>
          <a:endParaRPr lang="zh-CN" altLang="en-US" sz="1800">
            <a:latin typeface="+mj-ea"/>
            <a:ea typeface="+mj-ea"/>
          </a:endParaRPr>
        </a:p>
      </dgm:t>
    </dgm:pt>
    <dgm:pt modelId="{CC1C59C3-6FC5-4F9B-AECA-71E34BE45090}" type="sibTrans" cxnId="{8705A1A9-B86A-4642-94D4-61A2DFAFF173}">
      <dgm:prSet/>
      <dgm:spPr/>
      <dgm:t>
        <a:bodyPr/>
        <a:lstStyle/>
        <a:p>
          <a:endParaRPr lang="zh-CN" altLang="en-US" sz="1800">
            <a:latin typeface="+mj-ea"/>
            <a:ea typeface="+mj-ea"/>
          </a:endParaRPr>
        </a:p>
      </dgm:t>
    </dgm:pt>
    <dgm:pt modelId="{7BF8E198-36F9-4A47-8C28-C156844C5221}">
      <dgm:prSet phldrT="[文本]" custT="1"/>
      <dgm:spPr/>
      <dgm:t>
        <a:bodyPr/>
        <a:lstStyle/>
        <a:p>
          <a:r>
            <a:rPr lang="zh-CN" altLang="en-US" sz="1800" dirty="0" smtClean="0">
              <a:latin typeface="+mj-ea"/>
              <a:ea typeface="+mj-ea"/>
            </a:rPr>
            <a:t>设置方格网</a:t>
          </a:r>
          <a:endParaRPr lang="zh-CN" altLang="en-US" sz="1800" dirty="0">
            <a:latin typeface="+mj-ea"/>
            <a:ea typeface="+mj-ea"/>
          </a:endParaRPr>
        </a:p>
      </dgm:t>
    </dgm:pt>
    <dgm:pt modelId="{761AB3BF-D1C8-482B-B4B8-8365886C4666}" type="parTrans" cxnId="{DB40CA2D-EED9-4DBB-BAC0-CBFCA3942346}">
      <dgm:prSet/>
      <dgm:spPr/>
      <dgm:t>
        <a:bodyPr/>
        <a:lstStyle/>
        <a:p>
          <a:endParaRPr lang="zh-CN" altLang="en-US" sz="1800"/>
        </a:p>
      </dgm:t>
    </dgm:pt>
    <dgm:pt modelId="{334B0320-D4BF-4E5D-9AEC-5E94AEFF8B05}" type="sibTrans" cxnId="{DB40CA2D-EED9-4DBB-BAC0-CBFCA3942346}">
      <dgm:prSet/>
      <dgm:spPr/>
      <dgm:t>
        <a:bodyPr/>
        <a:lstStyle/>
        <a:p>
          <a:endParaRPr lang="zh-CN" altLang="en-US" sz="1800"/>
        </a:p>
      </dgm:t>
    </dgm:pt>
    <dgm:pt modelId="{37FDD04F-56E6-45FA-8702-B8F400E30C2A}" type="pres">
      <dgm:prSet presAssocID="{8F8BD6A5-DABD-4D87-8467-3604E0E268D5}" presName="diagram" presStyleCnt="0">
        <dgm:presLayoutVars>
          <dgm:dir/>
        </dgm:presLayoutVars>
      </dgm:prSet>
      <dgm:spPr/>
    </dgm:pt>
    <dgm:pt modelId="{3D27DCC0-F0DF-43BB-8C43-995B891D1BA3}" type="pres">
      <dgm:prSet presAssocID="{7BF8E198-36F9-4A47-8C28-C156844C5221}" presName="composite" presStyleCnt="0"/>
      <dgm:spPr/>
    </dgm:pt>
    <dgm:pt modelId="{B90826BA-354A-4807-AD7A-33849595D3A0}" type="pres">
      <dgm:prSet presAssocID="{7BF8E198-36F9-4A47-8C28-C156844C5221}" presName="Image" presStyleLbl="bgShp" presStyleIdx="0" presStyleCnt="4" custLinFactNeighborX="-4588"/>
      <dgm:spPr>
        <a:blipFill rotWithShape="1">
          <a:blip xmlns:r="http://schemas.openxmlformats.org/officeDocument/2006/relationships" r:embed="rId1"/>
          <a:stretch>
            <a:fillRect/>
          </a:stretch>
        </a:blipFill>
      </dgm:spPr>
      <dgm:t>
        <a:bodyPr/>
        <a:lstStyle/>
        <a:p>
          <a:endParaRPr lang="zh-CN" altLang="en-US"/>
        </a:p>
      </dgm:t>
    </dgm:pt>
    <dgm:pt modelId="{87693192-B507-45A8-B152-09349066DE25}" type="pres">
      <dgm:prSet presAssocID="{7BF8E198-36F9-4A47-8C28-C156844C5221}" presName="Parent" presStyleLbl="node0" presStyleIdx="0" presStyleCnt="4">
        <dgm:presLayoutVars>
          <dgm:bulletEnabled val="1"/>
        </dgm:presLayoutVars>
      </dgm:prSet>
      <dgm:spPr/>
      <dgm:t>
        <a:bodyPr/>
        <a:lstStyle/>
        <a:p>
          <a:endParaRPr lang="zh-CN" altLang="en-US"/>
        </a:p>
      </dgm:t>
    </dgm:pt>
    <dgm:pt modelId="{83C02130-9B50-4CA2-B11F-85CAB3712E80}" type="pres">
      <dgm:prSet presAssocID="{334B0320-D4BF-4E5D-9AEC-5E94AEFF8B05}" presName="sibTrans" presStyleCnt="0"/>
      <dgm:spPr/>
    </dgm:pt>
    <dgm:pt modelId="{DE78571A-1F5D-4E28-AB71-923790208228}" type="pres">
      <dgm:prSet presAssocID="{465BE60E-0456-493C-8891-1550D69053C9}" presName="composite" presStyleCnt="0"/>
      <dgm:spPr/>
    </dgm:pt>
    <dgm:pt modelId="{539591AD-4C5E-4B0A-B42A-69AF1A3E17FA}" type="pres">
      <dgm:prSet presAssocID="{465BE60E-0456-493C-8891-1550D69053C9}" presName="Image" presStyleLbl="bgShp"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4000" r="-4000"/>
          </a:stretch>
        </a:blipFill>
      </dgm:spPr>
      <dgm:extLst>
        <a:ext uri="{E40237B7-FDA0-4F09-8148-C483321AD2D9}">
          <dgm14:cNvPr xmlns:dgm14="http://schemas.microsoft.com/office/drawing/2010/diagram" id="0" name="" descr="C:\Users\hxj\Desktop\Pictures\上料.jpg"/>
        </a:ext>
      </dgm:extLst>
    </dgm:pt>
    <dgm:pt modelId="{BA5E73F7-C5E3-4609-B042-526768498932}" type="pres">
      <dgm:prSet presAssocID="{465BE60E-0456-493C-8891-1550D69053C9}" presName="Parent" presStyleLbl="node0" presStyleIdx="1" presStyleCnt="4">
        <dgm:presLayoutVars>
          <dgm:bulletEnabled val="1"/>
        </dgm:presLayoutVars>
      </dgm:prSet>
      <dgm:spPr/>
      <dgm:t>
        <a:bodyPr/>
        <a:lstStyle/>
        <a:p>
          <a:endParaRPr lang="zh-CN" altLang="en-US"/>
        </a:p>
      </dgm:t>
    </dgm:pt>
    <dgm:pt modelId="{95A6E559-907C-48DB-9DAD-509604506FA1}" type="pres">
      <dgm:prSet presAssocID="{0600A436-1A77-44B7-9B20-82E2C3BE3C6A}" presName="sibTrans" presStyleCnt="0"/>
      <dgm:spPr/>
    </dgm:pt>
    <dgm:pt modelId="{81FE5DC1-A095-4977-BFB9-FADD468D76D6}" type="pres">
      <dgm:prSet presAssocID="{DF2F2F72-CAB3-4595-8FF9-67F9411DA10D}" presName="composite" presStyleCnt="0"/>
      <dgm:spPr/>
    </dgm:pt>
    <dgm:pt modelId="{ECEF6248-79EF-4FD0-8E2A-C9439ECD1DBA}" type="pres">
      <dgm:prSet presAssocID="{DF2F2F72-CAB3-4595-8FF9-67F9411DA10D}" presName="Image" presStyleLbl="bgShp"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4000" r="-4000"/>
          </a:stretch>
        </a:blipFill>
      </dgm:spPr>
      <dgm:extLst>
        <a:ext uri="{E40237B7-FDA0-4F09-8148-C483321AD2D9}">
          <dgm14:cNvPr xmlns:dgm14="http://schemas.microsoft.com/office/drawing/2010/diagram" id="0" name="" descr="C:\Users\hxj\Desktop\Pictures\粗平-推土机.jpg"/>
        </a:ext>
      </dgm:extLst>
    </dgm:pt>
    <dgm:pt modelId="{38DB06B1-804E-4B43-8493-90C2E631BF93}" type="pres">
      <dgm:prSet presAssocID="{DF2F2F72-CAB3-4595-8FF9-67F9411DA10D}" presName="Parent" presStyleLbl="node0" presStyleIdx="2" presStyleCnt="4">
        <dgm:presLayoutVars>
          <dgm:bulletEnabled val="1"/>
        </dgm:presLayoutVars>
      </dgm:prSet>
      <dgm:spPr/>
      <dgm:t>
        <a:bodyPr/>
        <a:lstStyle/>
        <a:p>
          <a:endParaRPr lang="zh-CN" altLang="en-US"/>
        </a:p>
      </dgm:t>
    </dgm:pt>
    <dgm:pt modelId="{9A712521-A7A9-4815-84BF-71B2119F0654}" type="pres">
      <dgm:prSet presAssocID="{66F96DD5-27C2-4636-8889-83810812830A}" presName="sibTrans" presStyleCnt="0"/>
      <dgm:spPr/>
    </dgm:pt>
    <dgm:pt modelId="{1211618D-8A0B-4699-A40B-34E404756AA7}" type="pres">
      <dgm:prSet presAssocID="{7E04C6A9-B176-4CCA-AA1A-E0B7970886DC}" presName="composite" presStyleCnt="0"/>
      <dgm:spPr/>
    </dgm:pt>
    <dgm:pt modelId="{7073209B-D7DD-40EE-B50F-AE2EAE6A2D3B}" type="pres">
      <dgm:prSet presAssocID="{7E04C6A9-B176-4CCA-AA1A-E0B7970886DC}" presName="Image" presStyleLbl="bgShp"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4000" r="-4000"/>
          </a:stretch>
        </a:blipFill>
      </dgm:spPr>
      <dgm:extLst>
        <a:ext uri="{E40237B7-FDA0-4F09-8148-C483321AD2D9}">
          <dgm14:cNvPr xmlns:dgm14="http://schemas.microsoft.com/office/drawing/2010/diagram" id="0" name="" descr="C:\Users\hxj\Desktop\Pictures\精平-平地机.jpg"/>
        </a:ext>
      </dgm:extLst>
    </dgm:pt>
    <dgm:pt modelId="{F67B07FB-860E-4BF8-A33B-814EFBB23355}" type="pres">
      <dgm:prSet presAssocID="{7E04C6A9-B176-4CCA-AA1A-E0B7970886DC}" presName="Parent" presStyleLbl="node0" presStyleIdx="3" presStyleCnt="4">
        <dgm:presLayoutVars>
          <dgm:bulletEnabled val="1"/>
        </dgm:presLayoutVars>
      </dgm:prSet>
      <dgm:spPr/>
      <dgm:t>
        <a:bodyPr/>
        <a:lstStyle/>
        <a:p>
          <a:endParaRPr lang="zh-CN" altLang="en-US"/>
        </a:p>
      </dgm:t>
    </dgm:pt>
  </dgm:ptLst>
  <dgm:cxnLst>
    <dgm:cxn modelId="{0DDD54FE-D6FD-4B42-B32D-7D7533600996}" type="presOf" srcId="{7BF8E198-36F9-4A47-8C28-C156844C5221}" destId="{87693192-B507-45A8-B152-09349066DE25}" srcOrd="0" destOrd="0" presId="urn:microsoft.com/office/officeart/2008/layout/BendingPictureCaption"/>
    <dgm:cxn modelId="{6841F781-5726-49EB-B663-DF5A2D07DC2A}" srcId="{8F8BD6A5-DABD-4D87-8467-3604E0E268D5}" destId="{DF2F2F72-CAB3-4595-8FF9-67F9411DA10D}" srcOrd="2" destOrd="0" parTransId="{7AE067AC-2C90-4D02-A5AA-4592EEB44A2C}" sibTransId="{66F96DD5-27C2-4636-8889-83810812830A}"/>
    <dgm:cxn modelId="{29836FFB-2E29-4016-ACFD-E9910D29F145}" type="presOf" srcId="{8F8BD6A5-DABD-4D87-8467-3604E0E268D5}" destId="{37FDD04F-56E6-45FA-8702-B8F400E30C2A}" srcOrd="0" destOrd="0" presId="urn:microsoft.com/office/officeart/2008/layout/BendingPictureCaption"/>
    <dgm:cxn modelId="{A239805D-6249-452F-92B4-2D35B4A4C4FC}" type="presOf" srcId="{7E04C6A9-B176-4CCA-AA1A-E0B7970886DC}" destId="{F67B07FB-860E-4BF8-A33B-814EFBB23355}" srcOrd="0" destOrd="0" presId="urn:microsoft.com/office/officeart/2008/layout/BendingPictureCaption"/>
    <dgm:cxn modelId="{866C9158-284C-4281-A22D-A87BA238C12B}" srcId="{8F8BD6A5-DABD-4D87-8467-3604E0E268D5}" destId="{465BE60E-0456-493C-8891-1550D69053C9}" srcOrd="1" destOrd="0" parTransId="{B322FAFA-C00A-4F17-8FE5-CC12C075A210}" sibTransId="{0600A436-1A77-44B7-9B20-82E2C3BE3C6A}"/>
    <dgm:cxn modelId="{8705A1A9-B86A-4642-94D4-61A2DFAFF173}" srcId="{8F8BD6A5-DABD-4D87-8467-3604E0E268D5}" destId="{7E04C6A9-B176-4CCA-AA1A-E0B7970886DC}" srcOrd="3" destOrd="0" parTransId="{346B9DCD-995A-4ED4-9787-951D808FBF25}" sibTransId="{CC1C59C3-6FC5-4F9B-AECA-71E34BE45090}"/>
    <dgm:cxn modelId="{5E1B1D89-9744-4D7D-B1D5-DD9AE49DF5EF}" type="presOf" srcId="{465BE60E-0456-493C-8891-1550D69053C9}" destId="{BA5E73F7-C5E3-4609-B042-526768498932}" srcOrd="0" destOrd="0" presId="urn:microsoft.com/office/officeart/2008/layout/BendingPictureCaption"/>
    <dgm:cxn modelId="{DB40CA2D-EED9-4DBB-BAC0-CBFCA3942346}" srcId="{8F8BD6A5-DABD-4D87-8467-3604E0E268D5}" destId="{7BF8E198-36F9-4A47-8C28-C156844C5221}" srcOrd="0" destOrd="0" parTransId="{761AB3BF-D1C8-482B-B4B8-8365886C4666}" sibTransId="{334B0320-D4BF-4E5D-9AEC-5E94AEFF8B05}"/>
    <dgm:cxn modelId="{62D3B4A7-2D2B-4B3F-808E-5A99F69AA25F}" type="presOf" srcId="{DF2F2F72-CAB3-4595-8FF9-67F9411DA10D}" destId="{38DB06B1-804E-4B43-8493-90C2E631BF93}" srcOrd="0" destOrd="0" presId="urn:microsoft.com/office/officeart/2008/layout/BendingPictureCaption"/>
    <dgm:cxn modelId="{4D4AE391-C7B7-452D-A1C2-90B9EEE637AB}" type="presParOf" srcId="{37FDD04F-56E6-45FA-8702-B8F400E30C2A}" destId="{3D27DCC0-F0DF-43BB-8C43-995B891D1BA3}" srcOrd="0" destOrd="0" presId="urn:microsoft.com/office/officeart/2008/layout/BendingPictureCaption"/>
    <dgm:cxn modelId="{FAD1B6C2-2418-44B9-9315-48495D8C5A85}" type="presParOf" srcId="{3D27DCC0-F0DF-43BB-8C43-995B891D1BA3}" destId="{B90826BA-354A-4807-AD7A-33849595D3A0}" srcOrd="0" destOrd="0" presId="urn:microsoft.com/office/officeart/2008/layout/BendingPictureCaption"/>
    <dgm:cxn modelId="{B8D08844-062D-47D3-B047-7226BBA693B7}" type="presParOf" srcId="{3D27DCC0-F0DF-43BB-8C43-995B891D1BA3}" destId="{87693192-B507-45A8-B152-09349066DE25}" srcOrd="1" destOrd="0" presId="urn:microsoft.com/office/officeart/2008/layout/BendingPictureCaption"/>
    <dgm:cxn modelId="{30722AA8-63D5-4B9D-B751-FA43DBC18547}" type="presParOf" srcId="{37FDD04F-56E6-45FA-8702-B8F400E30C2A}" destId="{83C02130-9B50-4CA2-B11F-85CAB3712E80}" srcOrd="1" destOrd="0" presId="urn:microsoft.com/office/officeart/2008/layout/BendingPictureCaption"/>
    <dgm:cxn modelId="{57D8FAF3-473C-45FC-8348-37F0860D7420}" type="presParOf" srcId="{37FDD04F-56E6-45FA-8702-B8F400E30C2A}" destId="{DE78571A-1F5D-4E28-AB71-923790208228}" srcOrd="2" destOrd="0" presId="urn:microsoft.com/office/officeart/2008/layout/BendingPictureCaption"/>
    <dgm:cxn modelId="{7B08D117-3964-4099-A9E0-5303BAD958AD}" type="presParOf" srcId="{DE78571A-1F5D-4E28-AB71-923790208228}" destId="{539591AD-4C5E-4B0A-B42A-69AF1A3E17FA}" srcOrd="0" destOrd="0" presId="urn:microsoft.com/office/officeart/2008/layout/BendingPictureCaption"/>
    <dgm:cxn modelId="{97B0FA88-AD1A-48A1-BFB1-E8548F286CB6}" type="presParOf" srcId="{DE78571A-1F5D-4E28-AB71-923790208228}" destId="{BA5E73F7-C5E3-4609-B042-526768498932}" srcOrd="1" destOrd="0" presId="urn:microsoft.com/office/officeart/2008/layout/BendingPictureCaption"/>
    <dgm:cxn modelId="{11EDDE35-B98A-40AD-8ADC-08C85F7F7659}" type="presParOf" srcId="{37FDD04F-56E6-45FA-8702-B8F400E30C2A}" destId="{95A6E559-907C-48DB-9DAD-509604506FA1}" srcOrd="3" destOrd="0" presId="urn:microsoft.com/office/officeart/2008/layout/BendingPictureCaption"/>
    <dgm:cxn modelId="{3952B007-902E-4463-A9B6-040696FAB99D}" type="presParOf" srcId="{37FDD04F-56E6-45FA-8702-B8F400E30C2A}" destId="{81FE5DC1-A095-4977-BFB9-FADD468D76D6}" srcOrd="4" destOrd="0" presId="urn:microsoft.com/office/officeart/2008/layout/BendingPictureCaption"/>
    <dgm:cxn modelId="{F93AE9DA-A917-4D5D-BD06-C0A6859F8A97}" type="presParOf" srcId="{81FE5DC1-A095-4977-BFB9-FADD468D76D6}" destId="{ECEF6248-79EF-4FD0-8E2A-C9439ECD1DBA}" srcOrd="0" destOrd="0" presId="urn:microsoft.com/office/officeart/2008/layout/BendingPictureCaption"/>
    <dgm:cxn modelId="{F4F2275C-3AFA-4B2B-A591-D01B5EAB8469}" type="presParOf" srcId="{81FE5DC1-A095-4977-BFB9-FADD468D76D6}" destId="{38DB06B1-804E-4B43-8493-90C2E631BF93}" srcOrd="1" destOrd="0" presId="urn:microsoft.com/office/officeart/2008/layout/BendingPictureCaption"/>
    <dgm:cxn modelId="{244F1B6B-84C3-4DBF-9CB2-FC79E1E15EB9}" type="presParOf" srcId="{37FDD04F-56E6-45FA-8702-B8F400E30C2A}" destId="{9A712521-A7A9-4815-84BF-71B2119F0654}" srcOrd="5" destOrd="0" presId="urn:microsoft.com/office/officeart/2008/layout/BendingPictureCaption"/>
    <dgm:cxn modelId="{49166A98-7B69-42CA-904B-1E0F33DB6371}" type="presParOf" srcId="{37FDD04F-56E6-45FA-8702-B8F400E30C2A}" destId="{1211618D-8A0B-4699-A40B-34E404756AA7}" srcOrd="6" destOrd="0" presId="urn:microsoft.com/office/officeart/2008/layout/BendingPictureCaption"/>
    <dgm:cxn modelId="{AED6FF33-3EF3-45A5-B4A1-7439D5BE6805}" type="presParOf" srcId="{1211618D-8A0B-4699-A40B-34E404756AA7}" destId="{7073209B-D7DD-40EE-B50F-AE2EAE6A2D3B}" srcOrd="0" destOrd="0" presId="urn:microsoft.com/office/officeart/2008/layout/BendingPictureCaption"/>
    <dgm:cxn modelId="{EBE51512-9C66-43B9-BB04-E7123A9F3615}" type="presParOf" srcId="{1211618D-8A0B-4699-A40B-34E404756AA7}" destId="{F67B07FB-860E-4BF8-A33B-814EFBB23355}" srcOrd="1" destOrd="0" presId="urn:microsoft.com/office/officeart/2008/layout/BendingPictureCaption"/>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35C1B9D-6CFE-41CB-B56C-C141EB25E03B}"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zh-CN" altLang="en-US"/>
        </a:p>
      </dgm:t>
    </dgm:pt>
    <dgm:pt modelId="{9330811C-85E3-4336-9E0E-2C3D2185F81C}">
      <dgm:prSet phldrT="[文本]" custT="1"/>
      <dgm:spPr/>
      <dgm:t>
        <a:bodyPr/>
        <a:lstStyle/>
        <a:p>
          <a:r>
            <a:rPr lang="zh-CN" altLang="en-US" sz="2400" b="1" dirty="0" smtClean="0">
              <a:solidFill>
                <a:srgbClr val="C00000"/>
              </a:solidFill>
              <a:effectLst>
                <a:outerShdw blurRad="38100" dist="38100" dir="2700000" algn="tl">
                  <a:srgbClr val="000000">
                    <a:alpha val="43137"/>
                  </a:srgbClr>
                </a:outerShdw>
              </a:effectLst>
            </a:rPr>
            <a:t>交底内容</a:t>
          </a:r>
          <a:endParaRPr lang="zh-CN" altLang="en-US" sz="2400" b="1" dirty="0">
            <a:solidFill>
              <a:srgbClr val="C00000"/>
            </a:solidFill>
            <a:effectLst>
              <a:outerShdw blurRad="38100" dist="38100" dir="2700000" algn="tl">
                <a:srgbClr val="000000">
                  <a:alpha val="43137"/>
                </a:srgbClr>
              </a:outerShdw>
            </a:effectLst>
          </a:endParaRPr>
        </a:p>
      </dgm:t>
    </dgm:pt>
    <dgm:pt modelId="{83BAFDA5-F220-4F72-A0D1-99AD044D9834}" type="parTrans" cxnId="{C2E63EDD-20F2-457F-801E-D612E91EBBA8}">
      <dgm:prSet/>
      <dgm:spPr/>
      <dgm:t>
        <a:bodyPr/>
        <a:lstStyle/>
        <a:p>
          <a:endParaRPr lang="zh-CN" altLang="en-US"/>
        </a:p>
      </dgm:t>
    </dgm:pt>
    <dgm:pt modelId="{1CEC9DA0-B452-4EB6-9BBA-294900FFF0B4}" type="sibTrans" cxnId="{C2E63EDD-20F2-457F-801E-D612E91EBBA8}">
      <dgm:prSet/>
      <dgm:spPr/>
      <dgm:t>
        <a:bodyPr/>
        <a:lstStyle/>
        <a:p>
          <a:endParaRPr lang="zh-CN" altLang="en-US"/>
        </a:p>
      </dgm:t>
    </dgm:pt>
    <dgm:pt modelId="{5D04D9AB-E045-4350-BEC9-E93CF8420189}">
      <dgm:prSet phldrT="[文本]" custT="1"/>
      <dgm:spPr/>
      <dgm:t>
        <a:bodyPr/>
        <a:lstStyle/>
        <a:p>
          <a:r>
            <a:rPr lang="zh-CN" altLang="en-US" sz="2000" dirty="0" smtClean="0">
              <a:latin typeface="黑体" pitchFamily="49" charset="-122"/>
              <a:ea typeface="黑体" pitchFamily="49" charset="-122"/>
            </a:rPr>
            <a:t>碾压里程范围</a:t>
          </a:r>
          <a:endParaRPr lang="zh-CN" altLang="en-US" sz="2000" dirty="0">
            <a:latin typeface="黑体" pitchFamily="49" charset="-122"/>
            <a:ea typeface="黑体" pitchFamily="49" charset="-122"/>
          </a:endParaRPr>
        </a:p>
      </dgm:t>
    </dgm:pt>
    <dgm:pt modelId="{228BE08F-4403-46EE-975D-C46014DACE36}" type="parTrans" cxnId="{0F4AD566-42EC-4783-8CDE-D8FA7A9DCA75}">
      <dgm:prSet/>
      <dgm:spPr/>
      <dgm:t>
        <a:bodyPr/>
        <a:lstStyle/>
        <a:p>
          <a:endParaRPr lang="zh-CN" altLang="en-US"/>
        </a:p>
      </dgm:t>
    </dgm:pt>
    <dgm:pt modelId="{C463F0B9-6D6A-4C12-BCA6-28D90ED382B1}" type="sibTrans" cxnId="{0F4AD566-42EC-4783-8CDE-D8FA7A9DCA75}">
      <dgm:prSet/>
      <dgm:spPr/>
      <dgm:t>
        <a:bodyPr/>
        <a:lstStyle/>
        <a:p>
          <a:endParaRPr lang="zh-CN" altLang="en-US"/>
        </a:p>
      </dgm:t>
    </dgm:pt>
    <dgm:pt modelId="{9C1E6450-73A1-4A87-8F17-B8B2272560DD}">
      <dgm:prSet custT="1"/>
      <dgm:spPr/>
      <dgm:t>
        <a:bodyPr/>
        <a:lstStyle/>
        <a:p>
          <a:r>
            <a:rPr lang="zh-CN" altLang="en-US" sz="2000" dirty="0" smtClean="0">
              <a:latin typeface="黑体" pitchFamily="49" charset="-122"/>
              <a:ea typeface="黑体" pitchFamily="49" charset="-122"/>
            </a:rPr>
            <a:t>压实遍数</a:t>
          </a:r>
          <a:endParaRPr lang="zh-CN" altLang="en-US" sz="2000" dirty="0">
            <a:latin typeface="黑体" pitchFamily="49" charset="-122"/>
            <a:ea typeface="黑体" pitchFamily="49" charset="-122"/>
          </a:endParaRPr>
        </a:p>
      </dgm:t>
    </dgm:pt>
    <dgm:pt modelId="{AC237D8A-C579-42D3-BB99-D90861191DFB}" type="parTrans" cxnId="{0AD6383D-33F5-4D9D-BBE5-5C17A73ECD5E}">
      <dgm:prSet/>
      <dgm:spPr/>
      <dgm:t>
        <a:bodyPr/>
        <a:lstStyle/>
        <a:p>
          <a:endParaRPr lang="zh-CN" altLang="en-US"/>
        </a:p>
      </dgm:t>
    </dgm:pt>
    <dgm:pt modelId="{F5A2FD61-21C5-46A0-97A4-45AF151E0DF3}" type="sibTrans" cxnId="{0AD6383D-33F5-4D9D-BBE5-5C17A73ECD5E}">
      <dgm:prSet/>
      <dgm:spPr/>
      <dgm:t>
        <a:bodyPr/>
        <a:lstStyle/>
        <a:p>
          <a:endParaRPr lang="zh-CN" altLang="en-US"/>
        </a:p>
      </dgm:t>
    </dgm:pt>
    <dgm:pt modelId="{1A429410-8398-4382-AA54-054ED1B41714}">
      <dgm:prSet custT="1"/>
      <dgm:spPr/>
      <dgm:t>
        <a:bodyPr/>
        <a:lstStyle/>
        <a:p>
          <a:r>
            <a:rPr lang="zh-CN" altLang="en-US" sz="2000" dirty="0" smtClean="0">
              <a:latin typeface="黑体" pitchFamily="49" charset="-122"/>
              <a:ea typeface="黑体" pitchFamily="49" charset="-122"/>
            </a:rPr>
            <a:t>机械走行速度</a:t>
          </a:r>
          <a:endParaRPr lang="zh-CN" altLang="en-US" sz="2000" dirty="0">
            <a:latin typeface="黑体" pitchFamily="49" charset="-122"/>
            <a:ea typeface="黑体" pitchFamily="49" charset="-122"/>
          </a:endParaRPr>
        </a:p>
      </dgm:t>
    </dgm:pt>
    <dgm:pt modelId="{B34E8F40-8FE7-4AE3-ABB8-2E5560A3D3F1}" type="parTrans" cxnId="{5B7A85F8-F337-411C-9CB2-E35E296576D2}">
      <dgm:prSet/>
      <dgm:spPr/>
      <dgm:t>
        <a:bodyPr/>
        <a:lstStyle/>
        <a:p>
          <a:endParaRPr lang="zh-CN" altLang="en-US"/>
        </a:p>
      </dgm:t>
    </dgm:pt>
    <dgm:pt modelId="{2620E65A-8161-4989-972A-416C37DAE58D}" type="sibTrans" cxnId="{5B7A85F8-F337-411C-9CB2-E35E296576D2}">
      <dgm:prSet/>
      <dgm:spPr/>
      <dgm:t>
        <a:bodyPr/>
        <a:lstStyle/>
        <a:p>
          <a:endParaRPr lang="zh-CN" altLang="en-US"/>
        </a:p>
      </dgm:t>
    </dgm:pt>
    <dgm:pt modelId="{803DA4F1-09DD-4E54-BE12-9D5CD7653BD3}">
      <dgm:prSet custT="1"/>
      <dgm:spPr/>
      <dgm:t>
        <a:bodyPr/>
        <a:lstStyle/>
        <a:p>
          <a:r>
            <a:rPr lang="zh-CN" altLang="en-US" sz="2000" dirty="0" smtClean="0">
              <a:latin typeface="黑体" pitchFamily="49" charset="-122"/>
              <a:ea typeface="黑体" pitchFamily="49" charset="-122"/>
            </a:rPr>
            <a:t>压实顺序</a:t>
          </a:r>
          <a:endParaRPr lang="zh-CN" altLang="en-US" sz="2000" dirty="0">
            <a:latin typeface="黑体" pitchFamily="49" charset="-122"/>
            <a:ea typeface="黑体" pitchFamily="49" charset="-122"/>
          </a:endParaRPr>
        </a:p>
      </dgm:t>
    </dgm:pt>
    <dgm:pt modelId="{5097B9F8-B0D4-475F-A986-4CBD91685090}" type="parTrans" cxnId="{7D563209-3942-437F-9E4A-A6C5C9B25A74}">
      <dgm:prSet/>
      <dgm:spPr/>
      <dgm:t>
        <a:bodyPr/>
        <a:lstStyle/>
        <a:p>
          <a:endParaRPr lang="zh-CN" altLang="en-US"/>
        </a:p>
      </dgm:t>
    </dgm:pt>
    <dgm:pt modelId="{98614999-E355-47DE-9328-48B0375D6996}" type="sibTrans" cxnId="{7D563209-3942-437F-9E4A-A6C5C9B25A74}">
      <dgm:prSet/>
      <dgm:spPr/>
      <dgm:t>
        <a:bodyPr/>
        <a:lstStyle/>
        <a:p>
          <a:endParaRPr lang="zh-CN" altLang="en-US"/>
        </a:p>
      </dgm:t>
    </dgm:pt>
    <dgm:pt modelId="{0D77F9CB-D087-4235-AEFF-979331E2A630}">
      <dgm:prSet custT="1"/>
      <dgm:spPr/>
      <dgm:t>
        <a:bodyPr/>
        <a:lstStyle/>
        <a:p>
          <a:r>
            <a:rPr lang="zh-CN" altLang="en-US" sz="2000" dirty="0" smtClean="0">
              <a:latin typeface="黑体" pitchFamily="49" charset="-122"/>
              <a:ea typeface="黑体" pitchFamily="49" charset="-122"/>
            </a:rPr>
            <a:t>压实时纵横向重叠长度</a:t>
          </a:r>
          <a:endParaRPr lang="zh-CN" altLang="en-US" sz="2000" dirty="0">
            <a:latin typeface="黑体" pitchFamily="49" charset="-122"/>
            <a:ea typeface="黑体" pitchFamily="49" charset="-122"/>
          </a:endParaRPr>
        </a:p>
      </dgm:t>
    </dgm:pt>
    <dgm:pt modelId="{910B4BD9-5EF4-49D2-BF6A-9F75A1E08ADB}" type="parTrans" cxnId="{98918A3C-693C-4608-BA14-5FBE6E5C8883}">
      <dgm:prSet/>
      <dgm:spPr/>
      <dgm:t>
        <a:bodyPr/>
        <a:lstStyle/>
        <a:p>
          <a:endParaRPr lang="zh-CN" altLang="en-US"/>
        </a:p>
      </dgm:t>
    </dgm:pt>
    <dgm:pt modelId="{1293E4AB-7629-4990-9118-DED65123F0E9}" type="sibTrans" cxnId="{98918A3C-693C-4608-BA14-5FBE6E5C8883}">
      <dgm:prSet/>
      <dgm:spPr/>
      <dgm:t>
        <a:bodyPr/>
        <a:lstStyle/>
        <a:p>
          <a:endParaRPr lang="zh-CN" altLang="en-US"/>
        </a:p>
      </dgm:t>
    </dgm:pt>
    <dgm:pt modelId="{7C4C3E00-AFF3-415A-B964-7F996471CEA4}">
      <dgm:prSet custT="1"/>
      <dgm:spPr/>
      <dgm:t>
        <a:bodyPr/>
        <a:lstStyle/>
        <a:p>
          <a:r>
            <a:rPr lang="zh-CN" altLang="en-US" sz="2000" dirty="0" smtClean="0">
              <a:latin typeface="黑体" pitchFamily="49" charset="-122"/>
              <a:ea typeface="黑体" pitchFamily="49" charset="-122"/>
            </a:rPr>
            <a:t>安全注意事项</a:t>
          </a:r>
          <a:endParaRPr lang="zh-CN" altLang="en-US" sz="2000" dirty="0">
            <a:latin typeface="黑体" pitchFamily="49" charset="-122"/>
            <a:ea typeface="黑体" pitchFamily="49" charset="-122"/>
          </a:endParaRPr>
        </a:p>
      </dgm:t>
    </dgm:pt>
    <dgm:pt modelId="{8AE8537B-CB23-4977-A594-77F2B3B800E7}" type="parTrans" cxnId="{777A915E-3DA8-4E21-8897-460A7A4EFFB8}">
      <dgm:prSet/>
      <dgm:spPr/>
      <dgm:t>
        <a:bodyPr/>
        <a:lstStyle/>
        <a:p>
          <a:endParaRPr lang="zh-CN" altLang="en-US"/>
        </a:p>
      </dgm:t>
    </dgm:pt>
    <dgm:pt modelId="{ED10B66E-2F9B-4A29-BD71-8E45A2F375D2}" type="sibTrans" cxnId="{777A915E-3DA8-4E21-8897-460A7A4EFFB8}">
      <dgm:prSet/>
      <dgm:spPr/>
      <dgm:t>
        <a:bodyPr/>
        <a:lstStyle/>
        <a:p>
          <a:endParaRPr lang="zh-CN" altLang="en-US"/>
        </a:p>
      </dgm:t>
    </dgm:pt>
    <dgm:pt modelId="{3758478E-436E-43E6-A776-FEB9548C11C6}" type="pres">
      <dgm:prSet presAssocID="{835C1B9D-6CFE-41CB-B56C-C141EB25E03B}" presName="compositeShape" presStyleCnt="0">
        <dgm:presLayoutVars>
          <dgm:dir/>
          <dgm:resizeHandles/>
        </dgm:presLayoutVars>
      </dgm:prSet>
      <dgm:spPr/>
      <dgm:t>
        <a:bodyPr/>
        <a:lstStyle/>
        <a:p>
          <a:endParaRPr lang="zh-CN" altLang="en-US"/>
        </a:p>
      </dgm:t>
    </dgm:pt>
    <dgm:pt modelId="{309508DA-C7CA-4213-A4C2-7BA944EB2981}" type="pres">
      <dgm:prSet presAssocID="{835C1B9D-6CFE-41CB-B56C-C141EB25E03B}" presName="pyramid" presStyleLbl="node1" presStyleIdx="0" presStyleCnt="1" custLinFactNeighborX="-1689"/>
      <dgm:spPr/>
    </dgm:pt>
    <dgm:pt modelId="{9BB2CA81-F0DA-4802-A009-B6EE4D9F47F7}" type="pres">
      <dgm:prSet presAssocID="{835C1B9D-6CFE-41CB-B56C-C141EB25E03B}" presName="theList" presStyleCnt="0"/>
      <dgm:spPr/>
    </dgm:pt>
    <dgm:pt modelId="{7982F3F5-2FC6-42C9-9DA9-5EEC46E56258}" type="pres">
      <dgm:prSet presAssocID="{9330811C-85E3-4336-9E0E-2C3D2185F81C}" presName="aNode" presStyleLbl="fgAcc1" presStyleIdx="0" presStyleCnt="1" custScaleX="140321" custScaleY="630858" custLinFactNeighborX="-11647">
        <dgm:presLayoutVars>
          <dgm:bulletEnabled val="1"/>
        </dgm:presLayoutVars>
      </dgm:prSet>
      <dgm:spPr/>
      <dgm:t>
        <a:bodyPr/>
        <a:lstStyle/>
        <a:p>
          <a:endParaRPr lang="zh-CN" altLang="en-US"/>
        </a:p>
      </dgm:t>
    </dgm:pt>
    <dgm:pt modelId="{30F78D28-5F82-4FC5-B2F7-87F00DE098F3}" type="pres">
      <dgm:prSet presAssocID="{9330811C-85E3-4336-9E0E-2C3D2185F81C}" presName="aSpace" presStyleCnt="0"/>
      <dgm:spPr/>
    </dgm:pt>
  </dgm:ptLst>
  <dgm:cxnLst>
    <dgm:cxn modelId="{5B7A85F8-F337-411C-9CB2-E35E296576D2}" srcId="{9330811C-85E3-4336-9E0E-2C3D2185F81C}" destId="{1A429410-8398-4382-AA54-054ED1B41714}" srcOrd="2" destOrd="0" parTransId="{B34E8F40-8FE7-4AE3-ABB8-2E5560A3D3F1}" sibTransId="{2620E65A-8161-4989-972A-416C37DAE58D}"/>
    <dgm:cxn modelId="{09F3A171-E9CE-47EE-97A5-83A5C6B079E2}" type="presOf" srcId="{7C4C3E00-AFF3-415A-B964-7F996471CEA4}" destId="{7982F3F5-2FC6-42C9-9DA9-5EEC46E56258}" srcOrd="0" destOrd="6" presId="urn:microsoft.com/office/officeart/2005/8/layout/pyramid2"/>
    <dgm:cxn modelId="{A4CEB01C-2017-496B-BCEA-E14F32660FB9}" type="presOf" srcId="{0D77F9CB-D087-4235-AEFF-979331E2A630}" destId="{7982F3F5-2FC6-42C9-9DA9-5EEC46E56258}" srcOrd="0" destOrd="5" presId="urn:microsoft.com/office/officeart/2005/8/layout/pyramid2"/>
    <dgm:cxn modelId="{98918A3C-693C-4608-BA14-5FBE6E5C8883}" srcId="{9330811C-85E3-4336-9E0E-2C3D2185F81C}" destId="{0D77F9CB-D087-4235-AEFF-979331E2A630}" srcOrd="4" destOrd="0" parTransId="{910B4BD9-5EF4-49D2-BF6A-9F75A1E08ADB}" sibTransId="{1293E4AB-7629-4990-9118-DED65123F0E9}"/>
    <dgm:cxn modelId="{A381BD3D-52F7-410C-A27C-1C09D1E7184F}" type="presOf" srcId="{5D04D9AB-E045-4350-BEC9-E93CF8420189}" destId="{7982F3F5-2FC6-42C9-9DA9-5EEC46E56258}" srcOrd="0" destOrd="1" presId="urn:microsoft.com/office/officeart/2005/8/layout/pyramid2"/>
    <dgm:cxn modelId="{C2E63EDD-20F2-457F-801E-D612E91EBBA8}" srcId="{835C1B9D-6CFE-41CB-B56C-C141EB25E03B}" destId="{9330811C-85E3-4336-9E0E-2C3D2185F81C}" srcOrd="0" destOrd="0" parTransId="{83BAFDA5-F220-4F72-A0D1-99AD044D9834}" sibTransId="{1CEC9DA0-B452-4EB6-9BBA-294900FFF0B4}"/>
    <dgm:cxn modelId="{0F4AD566-42EC-4783-8CDE-D8FA7A9DCA75}" srcId="{9330811C-85E3-4336-9E0E-2C3D2185F81C}" destId="{5D04D9AB-E045-4350-BEC9-E93CF8420189}" srcOrd="0" destOrd="0" parTransId="{228BE08F-4403-46EE-975D-C46014DACE36}" sibTransId="{C463F0B9-6D6A-4C12-BCA6-28D90ED382B1}"/>
    <dgm:cxn modelId="{B94B766C-01FD-455E-8E3C-1301E21A2364}" type="presOf" srcId="{9C1E6450-73A1-4A87-8F17-B8B2272560DD}" destId="{7982F3F5-2FC6-42C9-9DA9-5EEC46E56258}" srcOrd="0" destOrd="2" presId="urn:microsoft.com/office/officeart/2005/8/layout/pyramid2"/>
    <dgm:cxn modelId="{FF121209-50C5-4934-8CB7-C7DCB23B5DFB}" type="presOf" srcId="{835C1B9D-6CFE-41CB-B56C-C141EB25E03B}" destId="{3758478E-436E-43E6-A776-FEB9548C11C6}" srcOrd="0" destOrd="0" presId="urn:microsoft.com/office/officeart/2005/8/layout/pyramid2"/>
    <dgm:cxn modelId="{7D563209-3942-437F-9E4A-A6C5C9B25A74}" srcId="{9330811C-85E3-4336-9E0E-2C3D2185F81C}" destId="{803DA4F1-09DD-4E54-BE12-9D5CD7653BD3}" srcOrd="3" destOrd="0" parTransId="{5097B9F8-B0D4-475F-A986-4CBD91685090}" sibTransId="{98614999-E355-47DE-9328-48B0375D6996}"/>
    <dgm:cxn modelId="{777A915E-3DA8-4E21-8897-460A7A4EFFB8}" srcId="{9330811C-85E3-4336-9E0E-2C3D2185F81C}" destId="{7C4C3E00-AFF3-415A-B964-7F996471CEA4}" srcOrd="5" destOrd="0" parTransId="{8AE8537B-CB23-4977-A594-77F2B3B800E7}" sibTransId="{ED10B66E-2F9B-4A29-BD71-8E45A2F375D2}"/>
    <dgm:cxn modelId="{E69E91C6-2BBE-4ECA-9EC8-EA1E22B05EA1}" type="presOf" srcId="{803DA4F1-09DD-4E54-BE12-9D5CD7653BD3}" destId="{7982F3F5-2FC6-42C9-9DA9-5EEC46E56258}" srcOrd="0" destOrd="4" presId="urn:microsoft.com/office/officeart/2005/8/layout/pyramid2"/>
    <dgm:cxn modelId="{B0C94732-52C8-453F-8793-551CADA2D65E}" type="presOf" srcId="{1A429410-8398-4382-AA54-054ED1B41714}" destId="{7982F3F5-2FC6-42C9-9DA9-5EEC46E56258}" srcOrd="0" destOrd="3" presId="urn:microsoft.com/office/officeart/2005/8/layout/pyramid2"/>
    <dgm:cxn modelId="{0AD6383D-33F5-4D9D-BBE5-5C17A73ECD5E}" srcId="{9330811C-85E3-4336-9E0E-2C3D2185F81C}" destId="{9C1E6450-73A1-4A87-8F17-B8B2272560DD}" srcOrd="1" destOrd="0" parTransId="{AC237D8A-C579-42D3-BB99-D90861191DFB}" sibTransId="{F5A2FD61-21C5-46A0-97A4-45AF151E0DF3}"/>
    <dgm:cxn modelId="{A532ACD5-9C4B-44EB-B5CE-B4FA149582FF}" type="presOf" srcId="{9330811C-85E3-4336-9E0E-2C3D2185F81C}" destId="{7982F3F5-2FC6-42C9-9DA9-5EEC46E56258}" srcOrd="0" destOrd="0" presId="urn:microsoft.com/office/officeart/2005/8/layout/pyramid2"/>
    <dgm:cxn modelId="{BF50CECA-3297-41B3-A0E5-151798D9417D}" type="presParOf" srcId="{3758478E-436E-43E6-A776-FEB9548C11C6}" destId="{309508DA-C7CA-4213-A4C2-7BA944EB2981}" srcOrd="0" destOrd="0" presId="urn:microsoft.com/office/officeart/2005/8/layout/pyramid2"/>
    <dgm:cxn modelId="{8BFE68EE-6723-4CEC-8309-160E91A8F514}" type="presParOf" srcId="{3758478E-436E-43E6-A776-FEB9548C11C6}" destId="{9BB2CA81-F0DA-4802-A009-B6EE4D9F47F7}" srcOrd="1" destOrd="0" presId="urn:microsoft.com/office/officeart/2005/8/layout/pyramid2"/>
    <dgm:cxn modelId="{8383C0BE-A7ED-482B-AF38-55208BF9C092}" type="presParOf" srcId="{9BB2CA81-F0DA-4802-A009-B6EE4D9F47F7}" destId="{7982F3F5-2FC6-42C9-9DA9-5EEC46E56258}" srcOrd="0" destOrd="0" presId="urn:microsoft.com/office/officeart/2005/8/layout/pyramid2"/>
    <dgm:cxn modelId="{467184E7-E20C-4B73-A328-41A465114BD8}" type="presParOf" srcId="{9BB2CA81-F0DA-4802-A009-B6EE4D9F47F7}" destId="{30F78D28-5F82-4FC5-B2F7-87F00DE098F3}" srcOrd="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DBAB1D5-FC65-4269-9F28-2700A68B890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86B8FD46-D5A1-4B5F-9FFE-6074A7B3734F}">
      <dgm:prSet phldrT="[文本]" custT="1"/>
      <dgm:spPr/>
      <dgm:t>
        <a:bodyPr/>
        <a:lstStyle/>
        <a:p>
          <a:r>
            <a:rPr lang="zh-CN" altLang="en-US" sz="2400" b="1" dirty="0" smtClean="0">
              <a:effectLst>
                <a:outerShdw blurRad="38100" dist="38100" dir="2700000" algn="tl">
                  <a:srgbClr val="000000">
                    <a:alpha val="43137"/>
                  </a:srgbClr>
                </a:outerShdw>
              </a:effectLst>
            </a:rPr>
            <a:t>碾压前准备工作</a:t>
          </a:r>
          <a:endParaRPr lang="zh-CN" altLang="en-US" sz="2400" b="1" dirty="0">
            <a:effectLst>
              <a:outerShdw blurRad="38100" dist="38100" dir="2700000" algn="tl">
                <a:srgbClr val="000000">
                  <a:alpha val="43137"/>
                </a:srgbClr>
              </a:outerShdw>
            </a:effectLst>
          </a:endParaRPr>
        </a:p>
      </dgm:t>
    </dgm:pt>
    <dgm:pt modelId="{CC41D517-3621-46C7-A20C-CFA7337F597F}" type="parTrans" cxnId="{6A764489-F27B-45CF-BA7F-9FD72AD8AFBD}">
      <dgm:prSet/>
      <dgm:spPr/>
      <dgm:t>
        <a:bodyPr/>
        <a:lstStyle/>
        <a:p>
          <a:endParaRPr lang="zh-CN" altLang="en-US"/>
        </a:p>
      </dgm:t>
    </dgm:pt>
    <dgm:pt modelId="{0F257715-C91F-4C21-9F51-0FB14D7701B9}" type="sibTrans" cxnId="{6A764489-F27B-45CF-BA7F-9FD72AD8AFBD}">
      <dgm:prSet/>
      <dgm:spPr/>
      <dgm:t>
        <a:bodyPr/>
        <a:lstStyle/>
        <a:p>
          <a:endParaRPr lang="zh-CN" altLang="en-US"/>
        </a:p>
      </dgm:t>
    </dgm:pt>
    <dgm:pt modelId="{663F658E-EF74-48F9-84F1-18E7CAF4F6E2}">
      <dgm:prSet phldrT="[文本]" custT="1"/>
      <dgm:spPr/>
      <dgm:t>
        <a:bodyPr/>
        <a:lstStyle/>
        <a:p>
          <a:r>
            <a:rPr lang="zh-CN" altLang="en-US" sz="2000" dirty="0" smtClean="0">
              <a:solidFill>
                <a:schemeClr val="tx1"/>
              </a:solidFill>
              <a:latin typeface="黑体" pitchFamily="49" charset="-122"/>
              <a:ea typeface="黑体" pitchFamily="49" charset="-122"/>
            </a:rPr>
            <a:t>检查分层厚度</a:t>
          </a:r>
          <a:r>
            <a:rPr lang="zh-CN" altLang="en-US" sz="2000" smtClean="0">
              <a:solidFill>
                <a:schemeClr val="tx1"/>
              </a:solidFill>
              <a:latin typeface="黑体" pitchFamily="49" charset="-122"/>
              <a:ea typeface="黑体" pitchFamily="49" charset="-122"/>
            </a:rPr>
            <a:t>和平整度</a:t>
          </a:r>
          <a:endParaRPr lang="zh-CN" altLang="en-US" sz="2000" dirty="0">
            <a:solidFill>
              <a:schemeClr val="tx1"/>
            </a:solidFill>
            <a:latin typeface="黑体" pitchFamily="49" charset="-122"/>
            <a:ea typeface="黑体" pitchFamily="49" charset="-122"/>
          </a:endParaRPr>
        </a:p>
      </dgm:t>
    </dgm:pt>
    <dgm:pt modelId="{0A51348F-D0D8-4FBC-9D78-6B05847EFE91}" type="parTrans" cxnId="{1838D382-0B30-4B5E-9741-1A102F2FC18C}">
      <dgm:prSet/>
      <dgm:spPr/>
      <dgm:t>
        <a:bodyPr/>
        <a:lstStyle/>
        <a:p>
          <a:endParaRPr lang="zh-CN" altLang="en-US"/>
        </a:p>
      </dgm:t>
    </dgm:pt>
    <dgm:pt modelId="{9994E05B-87C9-4C99-9944-66905F085057}" type="sibTrans" cxnId="{1838D382-0B30-4B5E-9741-1A102F2FC18C}">
      <dgm:prSet/>
      <dgm:spPr/>
      <dgm:t>
        <a:bodyPr/>
        <a:lstStyle/>
        <a:p>
          <a:endParaRPr lang="zh-CN" altLang="en-US"/>
        </a:p>
      </dgm:t>
    </dgm:pt>
    <dgm:pt modelId="{9B31A908-1A26-4AA0-BDBC-810F5F705B41}">
      <dgm:prSet phldrT="[文本]" custT="1"/>
      <dgm:spPr/>
      <dgm:t>
        <a:bodyPr/>
        <a:lstStyle/>
        <a:p>
          <a:r>
            <a:rPr lang="zh-CN" altLang="en-US" sz="2000" dirty="0" smtClean="0">
              <a:solidFill>
                <a:srgbClr val="C00000"/>
              </a:solidFill>
              <a:latin typeface="黑体" pitchFamily="49" charset="-122"/>
              <a:ea typeface="黑体" pitchFamily="49" charset="-122"/>
            </a:rPr>
            <a:t>对司机进行</a:t>
          </a:r>
          <a:r>
            <a:rPr lang="zh-CN" altLang="en-US" sz="2000" b="1" dirty="0" smtClean="0">
              <a:solidFill>
                <a:srgbClr val="C00000"/>
              </a:solidFill>
              <a:effectLst>
                <a:outerShdw blurRad="38100" dist="38100" dir="2700000" algn="tl">
                  <a:srgbClr val="000000">
                    <a:alpha val="43137"/>
                  </a:srgbClr>
                </a:outerShdw>
              </a:effectLst>
              <a:latin typeface="黑体" pitchFamily="49" charset="-122"/>
              <a:ea typeface="黑体" pitchFamily="49" charset="-122"/>
            </a:rPr>
            <a:t>技术交底</a:t>
          </a:r>
          <a:endParaRPr lang="zh-CN" altLang="en-US" sz="2000" b="1" dirty="0">
            <a:solidFill>
              <a:srgbClr val="C00000"/>
            </a:solidFill>
            <a:effectLst>
              <a:outerShdw blurRad="38100" dist="38100" dir="2700000" algn="tl">
                <a:srgbClr val="000000">
                  <a:alpha val="43137"/>
                </a:srgbClr>
              </a:outerShdw>
            </a:effectLst>
            <a:latin typeface="黑体" pitchFamily="49" charset="-122"/>
            <a:ea typeface="黑体" pitchFamily="49" charset="-122"/>
          </a:endParaRPr>
        </a:p>
      </dgm:t>
    </dgm:pt>
    <dgm:pt modelId="{6236C5B8-3748-4E90-A8C2-CE97D7246637}" type="parTrans" cxnId="{EB89370A-9E14-40DC-90D3-0A4A0072BFF4}">
      <dgm:prSet/>
      <dgm:spPr/>
      <dgm:t>
        <a:bodyPr/>
        <a:lstStyle/>
        <a:p>
          <a:endParaRPr lang="zh-CN" altLang="en-US"/>
        </a:p>
      </dgm:t>
    </dgm:pt>
    <dgm:pt modelId="{BD65E73E-392D-49D9-8FE0-6A17A5CBF059}" type="sibTrans" cxnId="{EB89370A-9E14-40DC-90D3-0A4A0072BFF4}">
      <dgm:prSet/>
      <dgm:spPr/>
      <dgm:t>
        <a:bodyPr/>
        <a:lstStyle/>
        <a:p>
          <a:endParaRPr lang="zh-CN" altLang="en-US"/>
        </a:p>
      </dgm:t>
    </dgm:pt>
    <dgm:pt modelId="{44ADEC4B-2E39-4881-BCB3-FD67FAD588E4}" type="pres">
      <dgm:prSet presAssocID="{CDBAB1D5-FC65-4269-9F28-2700A68B8904}" presName="linear" presStyleCnt="0">
        <dgm:presLayoutVars>
          <dgm:dir/>
          <dgm:animLvl val="lvl"/>
          <dgm:resizeHandles val="exact"/>
        </dgm:presLayoutVars>
      </dgm:prSet>
      <dgm:spPr/>
      <dgm:t>
        <a:bodyPr/>
        <a:lstStyle/>
        <a:p>
          <a:endParaRPr lang="zh-CN" altLang="en-US"/>
        </a:p>
      </dgm:t>
    </dgm:pt>
    <dgm:pt modelId="{6F518902-9A65-4E89-A6F2-2FA523C5F274}" type="pres">
      <dgm:prSet presAssocID="{86B8FD46-D5A1-4B5F-9FFE-6074A7B3734F}" presName="parentLin" presStyleCnt="0"/>
      <dgm:spPr/>
      <dgm:t>
        <a:bodyPr/>
        <a:lstStyle/>
        <a:p>
          <a:endParaRPr lang="zh-CN" altLang="en-US"/>
        </a:p>
      </dgm:t>
    </dgm:pt>
    <dgm:pt modelId="{352934DD-28D8-4435-A764-3F792099FDF6}" type="pres">
      <dgm:prSet presAssocID="{86B8FD46-D5A1-4B5F-9FFE-6074A7B3734F}" presName="parentLeftMargin" presStyleLbl="node1" presStyleIdx="0" presStyleCnt="1"/>
      <dgm:spPr/>
      <dgm:t>
        <a:bodyPr/>
        <a:lstStyle/>
        <a:p>
          <a:endParaRPr lang="zh-CN" altLang="en-US"/>
        </a:p>
      </dgm:t>
    </dgm:pt>
    <dgm:pt modelId="{8F7217F9-12F5-401C-9321-DEC8012E4266}" type="pres">
      <dgm:prSet presAssocID="{86B8FD46-D5A1-4B5F-9FFE-6074A7B3734F}" presName="parentText" presStyleLbl="node1" presStyleIdx="0" presStyleCnt="1">
        <dgm:presLayoutVars>
          <dgm:chMax val="0"/>
          <dgm:bulletEnabled val="1"/>
        </dgm:presLayoutVars>
      </dgm:prSet>
      <dgm:spPr/>
      <dgm:t>
        <a:bodyPr/>
        <a:lstStyle/>
        <a:p>
          <a:endParaRPr lang="zh-CN" altLang="en-US"/>
        </a:p>
      </dgm:t>
    </dgm:pt>
    <dgm:pt modelId="{06BC55DF-1F18-4A02-8F54-4E71A0CF6E0C}" type="pres">
      <dgm:prSet presAssocID="{86B8FD46-D5A1-4B5F-9FFE-6074A7B3734F}" presName="negativeSpace" presStyleCnt="0"/>
      <dgm:spPr/>
      <dgm:t>
        <a:bodyPr/>
        <a:lstStyle/>
        <a:p>
          <a:endParaRPr lang="zh-CN" altLang="en-US"/>
        </a:p>
      </dgm:t>
    </dgm:pt>
    <dgm:pt modelId="{6F8F8120-EFC8-4145-A073-EA4A2380FC63}" type="pres">
      <dgm:prSet presAssocID="{86B8FD46-D5A1-4B5F-9FFE-6074A7B3734F}" presName="childText" presStyleLbl="conFgAcc1" presStyleIdx="0" presStyleCnt="1">
        <dgm:presLayoutVars>
          <dgm:bulletEnabled val="1"/>
        </dgm:presLayoutVars>
      </dgm:prSet>
      <dgm:spPr/>
      <dgm:t>
        <a:bodyPr/>
        <a:lstStyle/>
        <a:p>
          <a:endParaRPr lang="zh-CN" altLang="en-US"/>
        </a:p>
      </dgm:t>
    </dgm:pt>
  </dgm:ptLst>
  <dgm:cxnLst>
    <dgm:cxn modelId="{EB89370A-9E14-40DC-90D3-0A4A0072BFF4}" srcId="{86B8FD46-D5A1-4B5F-9FFE-6074A7B3734F}" destId="{9B31A908-1A26-4AA0-BDBC-810F5F705B41}" srcOrd="1" destOrd="0" parTransId="{6236C5B8-3748-4E90-A8C2-CE97D7246637}" sibTransId="{BD65E73E-392D-49D9-8FE0-6A17A5CBF059}"/>
    <dgm:cxn modelId="{F24F4EA0-E829-47AA-9D15-E358B206E251}" type="presOf" srcId="{9B31A908-1A26-4AA0-BDBC-810F5F705B41}" destId="{6F8F8120-EFC8-4145-A073-EA4A2380FC63}" srcOrd="0" destOrd="1" presId="urn:microsoft.com/office/officeart/2005/8/layout/list1"/>
    <dgm:cxn modelId="{0922AE85-C61F-467D-A592-68F7D6337C2C}" type="presOf" srcId="{86B8FD46-D5A1-4B5F-9FFE-6074A7B3734F}" destId="{352934DD-28D8-4435-A764-3F792099FDF6}" srcOrd="0" destOrd="0" presId="urn:microsoft.com/office/officeart/2005/8/layout/list1"/>
    <dgm:cxn modelId="{88AF28F4-8DC2-4CBC-9BC8-756C81F77AAB}" type="presOf" srcId="{86B8FD46-D5A1-4B5F-9FFE-6074A7B3734F}" destId="{8F7217F9-12F5-401C-9321-DEC8012E4266}" srcOrd="1" destOrd="0" presId="urn:microsoft.com/office/officeart/2005/8/layout/list1"/>
    <dgm:cxn modelId="{221AD9C4-7B4E-42D3-AD2A-5D838F4BCAFE}" type="presOf" srcId="{CDBAB1D5-FC65-4269-9F28-2700A68B8904}" destId="{44ADEC4B-2E39-4881-BCB3-FD67FAD588E4}" srcOrd="0" destOrd="0" presId="urn:microsoft.com/office/officeart/2005/8/layout/list1"/>
    <dgm:cxn modelId="{8B9F028D-3C45-4C3F-9E6E-62BD121F2DBF}" type="presOf" srcId="{663F658E-EF74-48F9-84F1-18E7CAF4F6E2}" destId="{6F8F8120-EFC8-4145-A073-EA4A2380FC63}" srcOrd="0" destOrd="0" presId="urn:microsoft.com/office/officeart/2005/8/layout/list1"/>
    <dgm:cxn modelId="{6A764489-F27B-45CF-BA7F-9FD72AD8AFBD}" srcId="{CDBAB1D5-FC65-4269-9F28-2700A68B8904}" destId="{86B8FD46-D5A1-4B5F-9FFE-6074A7B3734F}" srcOrd="0" destOrd="0" parTransId="{CC41D517-3621-46C7-A20C-CFA7337F597F}" sibTransId="{0F257715-C91F-4C21-9F51-0FB14D7701B9}"/>
    <dgm:cxn modelId="{1838D382-0B30-4B5E-9741-1A102F2FC18C}" srcId="{86B8FD46-D5A1-4B5F-9FFE-6074A7B3734F}" destId="{663F658E-EF74-48F9-84F1-18E7CAF4F6E2}" srcOrd="0" destOrd="0" parTransId="{0A51348F-D0D8-4FBC-9D78-6B05847EFE91}" sibTransId="{9994E05B-87C9-4C99-9944-66905F085057}"/>
    <dgm:cxn modelId="{34BE28FF-6F64-44E6-BE7B-26FAA87C8240}" type="presParOf" srcId="{44ADEC4B-2E39-4881-BCB3-FD67FAD588E4}" destId="{6F518902-9A65-4E89-A6F2-2FA523C5F274}" srcOrd="0" destOrd="0" presId="urn:microsoft.com/office/officeart/2005/8/layout/list1"/>
    <dgm:cxn modelId="{CE2F782D-9077-4DF3-8A52-4E6988460864}" type="presParOf" srcId="{6F518902-9A65-4E89-A6F2-2FA523C5F274}" destId="{352934DD-28D8-4435-A764-3F792099FDF6}" srcOrd="0" destOrd="0" presId="urn:microsoft.com/office/officeart/2005/8/layout/list1"/>
    <dgm:cxn modelId="{E3210447-BB86-41A9-B4B1-8DB2C1FB2B40}" type="presParOf" srcId="{6F518902-9A65-4E89-A6F2-2FA523C5F274}" destId="{8F7217F9-12F5-401C-9321-DEC8012E4266}" srcOrd="1" destOrd="0" presId="urn:microsoft.com/office/officeart/2005/8/layout/list1"/>
    <dgm:cxn modelId="{168FA291-4EBD-496B-83D4-349D27196C96}" type="presParOf" srcId="{44ADEC4B-2E39-4881-BCB3-FD67FAD588E4}" destId="{06BC55DF-1F18-4A02-8F54-4E71A0CF6E0C}" srcOrd="1" destOrd="0" presId="urn:microsoft.com/office/officeart/2005/8/layout/list1"/>
    <dgm:cxn modelId="{9099949B-7E95-4759-AC88-5EF9A073F407}" type="presParOf" srcId="{44ADEC4B-2E39-4881-BCB3-FD67FAD588E4}" destId="{6F8F8120-EFC8-4145-A073-EA4A2380FC63}" srcOrd="2"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DBAB1D5-FC65-4269-9F28-2700A68B8904}"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zh-CN" altLang="en-US"/>
        </a:p>
      </dgm:t>
    </dgm:pt>
    <dgm:pt modelId="{86B8FD46-D5A1-4B5F-9FFE-6074A7B3734F}">
      <dgm:prSet phldrT="[文本]" custT="1"/>
      <dgm:spPr/>
      <dgm:t>
        <a:bodyPr/>
        <a:lstStyle/>
        <a:p>
          <a:pPr algn="ctr"/>
          <a:r>
            <a:rPr lang="zh-CN" altLang="en-US" sz="2400" b="1" dirty="0" smtClean="0">
              <a:solidFill>
                <a:srgbClr val="C00000"/>
              </a:solidFill>
              <a:effectLst>
                <a:outerShdw blurRad="38100" dist="38100" dir="2700000" algn="tl">
                  <a:srgbClr val="000000">
                    <a:alpha val="43137"/>
                  </a:srgbClr>
                </a:outerShdw>
              </a:effectLst>
            </a:rPr>
            <a:t>直线地段</a:t>
          </a:r>
          <a:endParaRPr lang="zh-CN" altLang="en-US" sz="2400" b="1" dirty="0">
            <a:solidFill>
              <a:srgbClr val="C00000"/>
            </a:solidFill>
            <a:effectLst>
              <a:outerShdw blurRad="38100" dist="38100" dir="2700000" algn="tl">
                <a:srgbClr val="000000">
                  <a:alpha val="43137"/>
                </a:srgbClr>
              </a:outerShdw>
            </a:effectLst>
          </a:endParaRPr>
        </a:p>
      </dgm:t>
    </dgm:pt>
    <dgm:pt modelId="{CC41D517-3621-46C7-A20C-CFA7337F597F}" type="parTrans" cxnId="{6A764489-F27B-45CF-BA7F-9FD72AD8AFBD}">
      <dgm:prSet/>
      <dgm:spPr/>
      <dgm:t>
        <a:bodyPr/>
        <a:lstStyle/>
        <a:p>
          <a:endParaRPr lang="zh-CN" altLang="en-US"/>
        </a:p>
      </dgm:t>
    </dgm:pt>
    <dgm:pt modelId="{0F257715-C91F-4C21-9F51-0FB14D7701B9}" type="sibTrans" cxnId="{6A764489-F27B-45CF-BA7F-9FD72AD8AFBD}">
      <dgm:prSet/>
      <dgm:spPr/>
      <dgm:t>
        <a:bodyPr/>
        <a:lstStyle/>
        <a:p>
          <a:endParaRPr lang="zh-CN" altLang="en-US"/>
        </a:p>
      </dgm:t>
    </dgm:pt>
    <dgm:pt modelId="{C23899B9-EB10-47D7-8780-EC75D35606AB}">
      <dgm:prSet phldrT="[文本]" custT="1"/>
      <dgm:spPr/>
      <dgm:t>
        <a:bodyPr/>
        <a:lstStyle/>
        <a:p>
          <a:r>
            <a:rPr lang="zh-CN" altLang="en-US" sz="1800" b="1" dirty="0" smtClean="0">
              <a:solidFill>
                <a:srgbClr val="0000FF"/>
              </a:solidFill>
              <a:effectLst>
                <a:outerShdw blurRad="38100" dist="38100" dir="2700000" algn="tl">
                  <a:srgbClr val="000000">
                    <a:alpha val="43137"/>
                  </a:srgbClr>
                </a:outerShdw>
              </a:effectLst>
            </a:rPr>
            <a:t>先两侧后中间</a:t>
          </a:r>
          <a:endParaRPr lang="zh-CN" altLang="en-US" sz="1800" b="1" dirty="0">
            <a:solidFill>
              <a:srgbClr val="0000FF"/>
            </a:solidFill>
            <a:effectLst>
              <a:outerShdw blurRad="38100" dist="38100" dir="2700000" algn="tl">
                <a:srgbClr val="000000">
                  <a:alpha val="43137"/>
                </a:srgbClr>
              </a:outerShdw>
            </a:effectLst>
          </a:endParaRPr>
        </a:p>
      </dgm:t>
    </dgm:pt>
    <dgm:pt modelId="{2D1E098F-BB30-4242-B585-5117191F8A9C}" type="parTrans" cxnId="{9BF02B43-565D-4B1D-816C-429DC408F1C5}">
      <dgm:prSet/>
      <dgm:spPr/>
      <dgm:t>
        <a:bodyPr/>
        <a:lstStyle/>
        <a:p>
          <a:endParaRPr lang="zh-CN" altLang="en-US"/>
        </a:p>
      </dgm:t>
    </dgm:pt>
    <dgm:pt modelId="{D88011A6-C68E-4B0B-9C08-6F708549B1C8}" type="sibTrans" cxnId="{9BF02B43-565D-4B1D-816C-429DC408F1C5}">
      <dgm:prSet/>
      <dgm:spPr/>
      <dgm:t>
        <a:bodyPr/>
        <a:lstStyle/>
        <a:p>
          <a:endParaRPr lang="zh-CN" altLang="en-US"/>
        </a:p>
      </dgm:t>
    </dgm:pt>
    <dgm:pt modelId="{4EA19BE1-90BA-4943-8468-62DEDB6220F0}">
      <dgm:prSet phldrT="[文本]" custT="1"/>
      <dgm:spPr/>
      <dgm:t>
        <a:bodyPr/>
        <a:lstStyle/>
        <a:p>
          <a:pPr algn="ctr"/>
          <a:r>
            <a:rPr lang="zh-CN" altLang="en-US" sz="2400" b="1" dirty="0" smtClean="0">
              <a:effectLst>
                <a:outerShdw blurRad="38100" dist="38100" dir="2700000" algn="tl">
                  <a:srgbClr val="000000">
                    <a:alpha val="43137"/>
                  </a:srgbClr>
                </a:outerShdw>
              </a:effectLst>
            </a:rPr>
            <a:t>曲线地段</a:t>
          </a:r>
          <a:endParaRPr lang="zh-CN" altLang="en-US" sz="2400" b="1" dirty="0">
            <a:effectLst>
              <a:outerShdw blurRad="38100" dist="38100" dir="2700000" algn="tl">
                <a:srgbClr val="000000">
                  <a:alpha val="43137"/>
                </a:srgbClr>
              </a:outerShdw>
            </a:effectLst>
          </a:endParaRPr>
        </a:p>
      </dgm:t>
    </dgm:pt>
    <dgm:pt modelId="{A6D8CC36-0DC4-4594-B604-B7B11900C9AA}" type="parTrans" cxnId="{D13DBEE5-EE50-4D15-97D4-59F3C392CF38}">
      <dgm:prSet/>
      <dgm:spPr/>
      <dgm:t>
        <a:bodyPr/>
        <a:lstStyle/>
        <a:p>
          <a:endParaRPr lang="zh-CN" altLang="en-US"/>
        </a:p>
      </dgm:t>
    </dgm:pt>
    <dgm:pt modelId="{AE80EBEB-DFD5-4B80-9B7A-55D503EB1639}" type="sibTrans" cxnId="{D13DBEE5-EE50-4D15-97D4-59F3C392CF38}">
      <dgm:prSet/>
      <dgm:spPr/>
      <dgm:t>
        <a:bodyPr/>
        <a:lstStyle/>
        <a:p>
          <a:endParaRPr lang="zh-CN" altLang="en-US"/>
        </a:p>
      </dgm:t>
    </dgm:pt>
    <dgm:pt modelId="{D09FE4BD-8923-4064-80B1-AABEDF3118D1}">
      <dgm:prSet phldrT="[文本]" custT="1"/>
      <dgm:spPr/>
      <dgm:t>
        <a:bodyPr/>
        <a:lstStyle/>
        <a:p>
          <a:r>
            <a:rPr lang="zh-CN" altLang="en-US" sz="1800" b="1" dirty="0" smtClean="0">
              <a:solidFill>
                <a:srgbClr val="AB4543"/>
              </a:solidFill>
              <a:effectLst>
                <a:outerShdw blurRad="38100" dist="38100" dir="2700000" algn="tl">
                  <a:srgbClr val="000000">
                    <a:alpha val="43137"/>
                  </a:srgbClr>
                </a:outerShdw>
              </a:effectLst>
            </a:rPr>
            <a:t>从曲线内侧向外侧</a:t>
          </a:r>
          <a:endParaRPr lang="zh-CN" altLang="en-US" sz="1800" b="1" dirty="0">
            <a:solidFill>
              <a:srgbClr val="AB4543"/>
            </a:solidFill>
            <a:effectLst>
              <a:outerShdw blurRad="38100" dist="38100" dir="2700000" algn="tl">
                <a:srgbClr val="000000">
                  <a:alpha val="43137"/>
                </a:srgbClr>
              </a:outerShdw>
            </a:effectLst>
          </a:endParaRPr>
        </a:p>
      </dgm:t>
    </dgm:pt>
    <dgm:pt modelId="{1CC34722-3C09-4F4D-8CF2-B7CB8BD0D428}" type="parTrans" cxnId="{092B6E7D-E916-4D76-9CF3-064C03C2D4A4}">
      <dgm:prSet/>
      <dgm:spPr/>
      <dgm:t>
        <a:bodyPr/>
        <a:lstStyle/>
        <a:p>
          <a:endParaRPr lang="zh-CN" altLang="en-US"/>
        </a:p>
      </dgm:t>
    </dgm:pt>
    <dgm:pt modelId="{A64AFD49-39F7-4D78-9E42-D4531063F5F7}" type="sibTrans" cxnId="{092B6E7D-E916-4D76-9CF3-064C03C2D4A4}">
      <dgm:prSet/>
      <dgm:spPr/>
      <dgm:t>
        <a:bodyPr/>
        <a:lstStyle/>
        <a:p>
          <a:endParaRPr lang="zh-CN" altLang="en-US"/>
        </a:p>
      </dgm:t>
    </dgm:pt>
    <dgm:pt modelId="{D2C81D69-B67E-4EB3-BC42-BCB7E0B44F3C}">
      <dgm:prSet phldrT="[文本]" custT="1"/>
      <dgm:spPr/>
      <dgm:t>
        <a:bodyPr/>
        <a:lstStyle/>
        <a:p>
          <a:r>
            <a:rPr lang="zh-CN" altLang="en-US" sz="1800" b="0" dirty="0" smtClean="0"/>
            <a:t>先慢后快</a:t>
          </a:r>
          <a:endParaRPr lang="zh-CN" altLang="en-US" sz="1800" dirty="0"/>
        </a:p>
      </dgm:t>
    </dgm:pt>
    <dgm:pt modelId="{08F671B2-A546-493A-92DC-D01EACEE4EA0}" type="parTrans" cxnId="{B5EEA10A-710E-4D79-B3F3-31D9CE982E05}">
      <dgm:prSet/>
      <dgm:spPr/>
      <dgm:t>
        <a:bodyPr/>
        <a:lstStyle/>
        <a:p>
          <a:endParaRPr lang="zh-CN" altLang="en-US"/>
        </a:p>
      </dgm:t>
    </dgm:pt>
    <dgm:pt modelId="{8DD8921C-F7CA-48D8-A768-1A113321CEAD}" type="sibTrans" cxnId="{B5EEA10A-710E-4D79-B3F3-31D9CE982E05}">
      <dgm:prSet/>
      <dgm:spPr/>
      <dgm:t>
        <a:bodyPr/>
        <a:lstStyle/>
        <a:p>
          <a:endParaRPr lang="zh-CN" altLang="en-US"/>
        </a:p>
      </dgm:t>
    </dgm:pt>
    <dgm:pt modelId="{2FF1F12D-01E6-4579-A621-3B4BA909C2C4}">
      <dgm:prSet phldrT="[文本]" custT="1"/>
      <dgm:spPr/>
      <dgm:t>
        <a:bodyPr/>
        <a:lstStyle/>
        <a:p>
          <a:r>
            <a:rPr lang="zh-CN" altLang="en-US" sz="1800" b="0" dirty="0" smtClean="0"/>
            <a:t>先静压后振动</a:t>
          </a:r>
          <a:endParaRPr lang="zh-CN" altLang="en-US" sz="1800" dirty="0"/>
        </a:p>
      </dgm:t>
    </dgm:pt>
    <dgm:pt modelId="{F70F5F36-E9EE-4B76-AF0A-00ACC51189B9}" type="parTrans" cxnId="{2F66BC49-A936-4BCE-9DE2-4C42564DEA9F}">
      <dgm:prSet/>
      <dgm:spPr/>
      <dgm:t>
        <a:bodyPr/>
        <a:lstStyle/>
        <a:p>
          <a:endParaRPr lang="zh-CN" altLang="en-US"/>
        </a:p>
      </dgm:t>
    </dgm:pt>
    <dgm:pt modelId="{B63D60A6-8689-4E4D-994F-C0FB73684267}" type="sibTrans" cxnId="{2F66BC49-A936-4BCE-9DE2-4C42564DEA9F}">
      <dgm:prSet/>
      <dgm:spPr/>
      <dgm:t>
        <a:bodyPr/>
        <a:lstStyle/>
        <a:p>
          <a:endParaRPr lang="zh-CN" altLang="en-US"/>
        </a:p>
      </dgm:t>
    </dgm:pt>
    <dgm:pt modelId="{BC39752F-7CD4-4516-BE11-7693A3D5B875}">
      <dgm:prSet phldrT="[文本]" custT="1"/>
      <dgm:spPr/>
      <dgm:t>
        <a:bodyPr/>
        <a:lstStyle/>
        <a:p>
          <a:r>
            <a:rPr lang="zh-CN" altLang="en-US" sz="1800" b="0" dirty="0" smtClean="0"/>
            <a:t>先慢后快</a:t>
          </a:r>
          <a:endParaRPr lang="zh-CN" altLang="en-US" sz="1800" dirty="0"/>
        </a:p>
      </dgm:t>
    </dgm:pt>
    <dgm:pt modelId="{00EC58F5-85AA-4CFE-A82F-CA9CDDA39804}" type="parTrans" cxnId="{6014A8E5-22B1-44B1-B296-4ACC95248676}">
      <dgm:prSet/>
      <dgm:spPr/>
      <dgm:t>
        <a:bodyPr/>
        <a:lstStyle/>
        <a:p>
          <a:endParaRPr lang="zh-CN" altLang="en-US"/>
        </a:p>
      </dgm:t>
    </dgm:pt>
    <dgm:pt modelId="{0BBD45CE-6075-4BBB-BF48-B34F3C23449D}" type="sibTrans" cxnId="{6014A8E5-22B1-44B1-B296-4ACC95248676}">
      <dgm:prSet/>
      <dgm:spPr/>
      <dgm:t>
        <a:bodyPr/>
        <a:lstStyle/>
        <a:p>
          <a:endParaRPr lang="zh-CN" altLang="en-US"/>
        </a:p>
      </dgm:t>
    </dgm:pt>
    <dgm:pt modelId="{21C26296-8461-4619-8301-2BF0F712F08D}">
      <dgm:prSet phldrT="[文本]" custT="1"/>
      <dgm:spPr/>
      <dgm:t>
        <a:bodyPr/>
        <a:lstStyle/>
        <a:p>
          <a:r>
            <a:rPr lang="zh-CN" altLang="en-US" sz="1800" b="0" dirty="0" smtClean="0"/>
            <a:t>先静压后振动</a:t>
          </a:r>
          <a:endParaRPr lang="zh-CN" altLang="en-US" sz="1800" dirty="0"/>
        </a:p>
      </dgm:t>
    </dgm:pt>
    <dgm:pt modelId="{A89DD682-0044-4DB8-A77E-F5DE4AC3AA00}" type="parTrans" cxnId="{DEFC23E1-C040-4C01-A9F2-A5D40C5766A0}">
      <dgm:prSet/>
      <dgm:spPr/>
      <dgm:t>
        <a:bodyPr/>
        <a:lstStyle/>
        <a:p>
          <a:endParaRPr lang="zh-CN" altLang="en-US"/>
        </a:p>
      </dgm:t>
    </dgm:pt>
    <dgm:pt modelId="{915E380D-98B8-4C93-88CF-C80089594A7E}" type="sibTrans" cxnId="{DEFC23E1-C040-4C01-A9F2-A5D40C5766A0}">
      <dgm:prSet/>
      <dgm:spPr/>
      <dgm:t>
        <a:bodyPr/>
        <a:lstStyle/>
        <a:p>
          <a:endParaRPr lang="zh-CN" altLang="en-US"/>
        </a:p>
      </dgm:t>
    </dgm:pt>
    <dgm:pt modelId="{44ADEC4B-2E39-4881-BCB3-FD67FAD588E4}" type="pres">
      <dgm:prSet presAssocID="{CDBAB1D5-FC65-4269-9F28-2700A68B8904}" presName="linear" presStyleCnt="0">
        <dgm:presLayoutVars>
          <dgm:dir/>
          <dgm:animLvl val="lvl"/>
          <dgm:resizeHandles val="exact"/>
        </dgm:presLayoutVars>
      </dgm:prSet>
      <dgm:spPr/>
      <dgm:t>
        <a:bodyPr/>
        <a:lstStyle/>
        <a:p>
          <a:endParaRPr lang="zh-CN" altLang="en-US"/>
        </a:p>
      </dgm:t>
    </dgm:pt>
    <dgm:pt modelId="{6F518902-9A65-4E89-A6F2-2FA523C5F274}" type="pres">
      <dgm:prSet presAssocID="{86B8FD46-D5A1-4B5F-9FFE-6074A7B3734F}" presName="parentLin" presStyleCnt="0"/>
      <dgm:spPr/>
    </dgm:pt>
    <dgm:pt modelId="{352934DD-28D8-4435-A764-3F792099FDF6}" type="pres">
      <dgm:prSet presAssocID="{86B8FD46-D5A1-4B5F-9FFE-6074A7B3734F}" presName="parentLeftMargin" presStyleLbl="node1" presStyleIdx="0" presStyleCnt="2"/>
      <dgm:spPr/>
      <dgm:t>
        <a:bodyPr/>
        <a:lstStyle/>
        <a:p>
          <a:endParaRPr lang="zh-CN" altLang="en-US"/>
        </a:p>
      </dgm:t>
    </dgm:pt>
    <dgm:pt modelId="{8F7217F9-12F5-401C-9321-DEC8012E4266}" type="pres">
      <dgm:prSet presAssocID="{86B8FD46-D5A1-4B5F-9FFE-6074A7B3734F}" presName="parentText" presStyleLbl="node1" presStyleIdx="0" presStyleCnt="2">
        <dgm:presLayoutVars>
          <dgm:chMax val="0"/>
          <dgm:bulletEnabled val="1"/>
        </dgm:presLayoutVars>
      </dgm:prSet>
      <dgm:spPr/>
      <dgm:t>
        <a:bodyPr/>
        <a:lstStyle/>
        <a:p>
          <a:endParaRPr lang="zh-CN" altLang="en-US"/>
        </a:p>
      </dgm:t>
    </dgm:pt>
    <dgm:pt modelId="{06BC55DF-1F18-4A02-8F54-4E71A0CF6E0C}" type="pres">
      <dgm:prSet presAssocID="{86B8FD46-D5A1-4B5F-9FFE-6074A7B3734F}" presName="negativeSpace" presStyleCnt="0"/>
      <dgm:spPr/>
    </dgm:pt>
    <dgm:pt modelId="{6F8F8120-EFC8-4145-A073-EA4A2380FC63}" type="pres">
      <dgm:prSet presAssocID="{86B8FD46-D5A1-4B5F-9FFE-6074A7B3734F}" presName="childText" presStyleLbl="conFgAcc1" presStyleIdx="0" presStyleCnt="2" custLinFactNeighborX="-1724">
        <dgm:presLayoutVars>
          <dgm:bulletEnabled val="1"/>
        </dgm:presLayoutVars>
      </dgm:prSet>
      <dgm:spPr/>
      <dgm:t>
        <a:bodyPr/>
        <a:lstStyle/>
        <a:p>
          <a:endParaRPr lang="zh-CN" altLang="en-US"/>
        </a:p>
      </dgm:t>
    </dgm:pt>
    <dgm:pt modelId="{DB1BB5E5-01A5-4ED3-8AC3-6752EC82ED36}" type="pres">
      <dgm:prSet presAssocID="{0F257715-C91F-4C21-9F51-0FB14D7701B9}" presName="spaceBetweenRectangles" presStyleCnt="0"/>
      <dgm:spPr/>
    </dgm:pt>
    <dgm:pt modelId="{35AC9E5C-0C12-4E85-9CC0-E77B90C1D90D}" type="pres">
      <dgm:prSet presAssocID="{4EA19BE1-90BA-4943-8468-62DEDB6220F0}" presName="parentLin" presStyleCnt="0"/>
      <dgm:spPr/>
    </dgm:pt>
    <dgm:pt modelId="{E6593355-BE72-416C-A4D0-07A3A36463DF}" type="pres">
      <dgm:prSet presAssocID="{4EA19BE1-90BA-4943-8468-62DEDB6220F0}" presName="parentLeftMargin" presStyleLbl="node1" presStyleIdx="0" presStyleCnt="2"/>
      <dgm:spPr/>
      <dgm:t>
        <a:bodyPr/>
        <a:lstStyle/>
        <a:p>
          <a:endParaRPr lang="zh-CN" altLang="en-US"/>
        </a:p>
      </dgm:t>
    </dgm:pt>
    <dgm:pt modelId="{A6FD258F-6251-49BA-8809-5DBEF1360B0C}" type="pres">
      <dgm:prSet presAssocID="{4EA19BE1-90BA-4943-8468-62DEDB6220F0}" presName="parentText" presStyleLbl="node1" presStyleIdx="1" presStyleCnt="2">
        <dgm:presLayoutVars>
          <dgm:chMax val="0"/>
          <dgm:bulletEnabled val="1"/>
        </dgm:presLayoutVars>
      </dgm:prSet>
      <dgm:spPr/>
      <dgm:t>
        <a:bodyPr/>
        <a:lstStyle/>
        <a:p>
          <a:endParaRPr lang="zh-CN" altLang="en-US"/>
        </a:p>
      </dgm:t>
    </dgm:pt>
    <dgm:pt modelId="{50C5387B-6BC8-43A4-B310-829981903ABB}" type="pres">
      <dgm:prSet presAssocID="{4EA19BE1-90BA-4943-8468-62DEDB6220F0}" presName="negativeSpace" presStyleCnt="0"/>
      <dgm:spPr/>
    </dgm:pt>
    <dgm:pt modelId="{AF1FBF88-0043-46E6-B08D-43B3A2B2C338}" type="pres">
      <dgm:prSet presAssocID="{4EA19BE1-90BA-4943-8468-62DEDB6220F0}" presName="childText" presStyleLbl="conFgAcc1" presStyleIdx="1" presStyleCnt="2">
        <dgm:presLayoutVars>
          <dgm:bulletEnabled val="1"/>
        </dgm:presLayoutVars>
      </dgm:prSet>
      <dgm:spPr/>
      <dgm:t>
        <a:bodyPr/>
        <a:lstStyle/>
        <a:p>
          <a:endParaRPr lang="zh-CN" altLang="en-US"/>
        </a:p>
      </dgm:t>
    </dgm:pt>
  </dgm:ptLst>
  <dgm:cxnLst>
    <dgm:cxn modelId="{247CE4F8-63B2-4431-996A-AC9DB518EEE1}" type="presOf" srcId="{D09FE4BD-8923-4064-80B1-AABEDF3118D1}" destId="{AF1FBF88-0043-46E6-B08D-43B3A2B2C338}" srcOrd="0" destOrd="0" presId="urn:microsoft.com/office/officeart/2005/8/layout/list1"/>
    <dgm:cxn modelId="{78627BD6-AA0A-4236-886F-03EE050A9093}" type="presOf" srcId="{4EA19BE1-90BA-4943-8468-62DEDB6220F0}" destId="{E6593355-BE72-416C-A4D0-07A3A36463DF}" srcOrd="0" destOrd="0" presId="urn:microsoft.com/office/officeart/2005/8/layout/list1"/>
    <dgm:cxn modelId="{9BF02B43-565D-4B1D-816C-429DC408F1C5}" srcId="{86B8FD46-D5A1-4B5F-9FFE-6074A7B3734F}" destId="{C23899B9-EB10-47D7-8780-EC75D35606AB}" srcOrd="0" destOrd="0" parTransId="{2D1E098F-BB30-4242-B585-5117191F8A9C}" sibTransId="{D88011A6-C68E-4B0B-9C08-6F708549B1C8}"/>
    <dgm:cxn modelId="{092B6E7D-E916-4D76-9CF3-064C03C2D4A4}" srcId="{4EA19BE1-90BA-4943-8468-62DEDB6220F0}" destId="{D09FE4BD-8923-4064-80B1-AABEDF3118D1}" srcOrd="0" destOrd="0" parTransId="{1CC34722-3C09-4F4D-8CF2-B7CB8BD0D428}" sibTransId="{A64AFD49-39F7-4D78-9E42-D4531063F5F7}"/>
    <dgm:cxn modelId="{F49AAF3B-D079-4A34-9D1C-66FF8F69D912}" type="presOf" srcId="{86B8FD46-D5A1-4B5F-9FFE-6074A7B3734F}" destId="{8F7217F9-12F5-401C-9321-DEC8012E4266}" srcOrd="1" destOrd="0" presId="urn:microsoft.com/office/officeart/2005/8/layout/list1"/>
    <dgm:cxn modelId="{B5EEA10A-710E-4D79-B3F3-31D9CE982E05}" srcId="{86B8FD46-D5A1-4B5F-9FFE-6074A7B3734F}" destId="{D2C81D69-B67E-4EB3-BC42-BCB7E0B44F3C}" srcOrd="1" destOrd="0" parTransId="{08F671B2-A546-493A-92DC-D01EACEE4EA0}" sibTransId="{8DD8921C-F7CA-48D8-A768-1A113321CEAD}"/>
    <dgm:cxn modelId="{39D10092-2018-4DCE-8142-AB5A33C303C0}" type="presOf" srcId="{4EA19BE1-90BA-4943-8468-62DEDB6220F0}" destId="{A6FD258F-6251-49BA-8809-5DBEF1360B0C}" srcOrd="1" destOrd="0" presId="urn:microsoft.com/office/officeart/2005/8/layout/list1"/>
    <dgm:cxn modelId="{6A764489-F27B-45CF-BA7F-9FD72AD8AFBD}" srcId="{CDBAB1D5-FC65-4269-9F28-2700A68B8904}" destId="{86B8FD46-D5A1-4B5F-9FFE-6074A7B3734F}" srcOrd="0" destOrd="0" parTransId="{CC41D517-3621-46C7-A20C-CFA7337F597F}" sibTransId="{0F257715-C91F-4C21-9F51-0FB14D7701B9}"/>
    <dgm:cxn modelId="{D13DBEE5-EE50-4D15-97D4-59F3C392CF38}" srcId="{CDBAB1D5-FC65-4269-9F28-2700A68B8904}" destId="{4EA19BE1-90BA-4943-8468-62DEDB6220F0}" srcOrd="1" destOrd="0" parTransId="{A6D8CC36-0DC4-4594-B604-B7B11900C9AA}" sibTransId="{AE80EBEB-DFD5-4B80-9B7A-55D503EB1639}"/>
    <dgm:cxn modelId="{0261EBF7-CF83-48D4-9F6B-EC2FA2A36784}" type="presOf" srcId="{21C26296-8461-4619-8301-2BF0F712F08D}" destId="{AF1FBF88-0043-46E6-B08D-43B3A2B2C338}" srcOrd="0" destOrd="2" presId="urn:microsoft.com/office/officeart/2005/8/layout/list1"/>
    <dgm:cxn modelId="{6014A8E5-22B1-44B1-B296-4ACC95248676}" srcId="{4EA19BE1-90BA-4943-8468-62DEDB6220F0}" destId="{BC39752F-7CD4-4516-BE11-7693A3D5B875}" srcOrd="1" destOrd="0" parTransId="{00EC58F5-85AA-4CFE-A82F-CA9CDDA39804}" sibTransId="{0BBD45CE-6075-4BBB-BF48-B34F3C23449D}"/>
    <dgm:cxn modelId="{963A687B-D355-4965-9D6E-1352102C20A0}" type="presOf" srcId="{2FF1F12D-01E6-4579-A621-3B4BA909C2C4}" destId="{6F8F8120-EFC8-4145-A073-EA4A2380FC63}" srcOrd="0" destOrd="2" presId="urn:microsoft.com/office/officeart/2005/8/layout/list1"/>
    <dgm:cxn modelId="{401E20B3-97DC-4A26-A189-3075D112BD50}" type="presOf" srcId="{CDBAB1D5-FC65-4269-9F28-2700A68B8904}" destId="{44ADEC4B-2E39-4881-BCB3-FD67FAD588E4}" srcOrd="0" destOrd="0" presId="urn:microsoft.com/office/officeart/2005/8/layout/list1"/>
    <dgm:cxn modelId="{3B733793-CAD6-4B8E-8DCD-E53DFD46D0CE}" type="presOf" srcId="{86B8FD46-D5A1-4B5F-9FFE-6074A7B3734F}" destId="{352934DD-28D8-4435-A764-3F792099FDF6}" srcOrd="0" destOrd="0" presId="urn:microsoft.com/office/officeart/2005/8/layout/list1"/>
    <dgm:cxn modelId="{EF057401-1972-4031-9A7D-6DE41AB4B6E1}" type="presOf" srcId="{BC39752F-7CD4-4516-BE11-7693A3D5B875}" destId="{AF1FBF88-0043-46E6-B08D-43B3A2B2C338}" srcOrd="0" destOrd="1" presId="urn:microsoft.com/office/officeart/2005/8/layout/list1"/>
    <dgm:cxn modelId="{2F66BC49-A936-4BCE-9DE2-4C42564DEA9F}" srcId="{86B8FD46-D5A1-4B5F-9FFE-6074A7B3734F}" destId="{2FF1F12D-01E6-4579-A621-3B4BA909C2C4}" srcOrd="2" destOrd="0" parTransId="{F70F5F36-E9EE-4B76-AF0A-00ACC51189B9}" sibTransId="{B63D60A6-8689-4E4D-994F-C0FB73684267}"/>
    <dgm:cxn modelId="{DEFC23E1-C040-4C01-A9F2-A5D40C5766A0}" srcId="{4EA19BE1-90BA-4943-8468-62DEDB6220F0}" destId="{21C26296-8461-4619-8301-2BF0F712F08D}" srcOrd="2" destOrd="0" parTransId="{A89DD682-0044-4DB8-A77E-F5DE4AC3AA00}" sibTransId="{915E380D-98B8-4C93-88CF-C80089594A7E}"/>
    <dgm:cxn modelId="{5E5B56FA-49D7-4F31-B08D-15DB82C7684A}" type="presOf" srcId="{C23899B9-EB10-47D7-8780-EC75D35606AB}" destId="{6F8F8120-EFC8-4145-A073-EA4A2380FC63}" srcOrd="0" destOrd="0" presId="urn:microsoft.com/office/officeart/2005/8/layout/list1"/>
    <dgm:cxn modelId="{E1E3CAD7-B659-46BD-8D7E-F2F5BF9D0030}" type="presOf" srcId="{D2C81D69-B67E-4EB3-BC42-BCB7E0B44F3C}" destId="{6F8F8120-EFC8-4145-A073-EA4A2380FC63}" srcOrd="0" destOrd="1" presId="urn:microsoft.com/office/officeart/2005/8/layout/list1"/>
    <dgm:cxn modelId="{B6EE8D00-682C-4016-AAAE-91A18F8FFACA}" type="presParOf" srcId="{44ADEC4B-2E39-4881-BCB3-FD67FAD588E4}" destId="{6F518902-9A65-4E89-A6F2-2FA523C5F274}" srcOrd="0" destOrd="0" presId="urn:microsoft.com/office/officeart/2005/8/layout/list1"/>
    <dgm:cxn modelId="{EF80F7CF-6A8A-4512-965B-D0B31886363A}" type="presParOf" srcId="{6F518902-9A65-4E89-A6F2-2FA523C5F274}" destId="{352934DD-28D8-4435-A764-3F792099FDF6}" srcOrd="0" destOrd="0" presId="urn:microsoft.com/office/officeart/2005/8/layout/list1"/>
    <dgm:cxn modelId="{6B45BA9A-BE83-48EE-B4C9-FB9AFD88FA7E}" type="presParOf" srcId="{6F518902-9A65-4E89-A6F2-2FA523C5F274}" destId="{8F7217F9-12F5-401C-9321-DEC8012E4266}" srcOrd="1" destOrd="0" presId="urn:microsoft.com/office/officeart/2005/8/layout/list1"/>
    <dgm:cxn modelId="{ED3893AC-6166-4A03-B57F-7A039BF5BE4E}" type="presParOf" srcId="{44ADEC4B-2E39-4881-BCB3-FD67FAD588E4}" destId="{06BC55DF-1F18-4A02-8F54-4E71A0CF6E0C}" srcOrd="1" destOrd="0" presId="urn:microsoft.com/office/officeart/2005/8/layout/list1"/>
    <dgm:cxn modelId="{710E20E2-0177-4521-A314-3E1B8725802D}" type="presParOf" srcId="{44ADEC4B-2E39-4881-BCB3-FD67FAD588E4}" destId="{6F8F8120-EFC8-4145-A073-EA4A2380FC63}" srcOrd="2" destOrd="0" presId="urn:microsoft.com/office/officeart/2005/8/layout/list1"/>
    <dgm:cxn modelId="{CC93C969-4ABD-407E-BE10-81D5BA226E21}" type="presParOf" srcId="{44ADEC4B-2E39-4881-BCB3-FD67FAD588E4}" destId="{DB1BB5E5-01A5-4ED3-8AC3-6752EC82ED36}" srcOrd="3" destOrd="0" presId="urn:microsoft.com/office/officeart/2005/8/layout/list1"/>
    <dgm:cxn modelId="{FA77CAC1-AE0A-4975-BA55-B678E86A1B71}" type="presParOf" srcId="{44ADEC4B-2E39-4881-BCB3-FD67FAD588E4}" destId="{35AC9E5C-0C12-4E85-9CC0-E77B90C1D90D}" srcOrd="4" destOrd="0" presId="urn:microsoft.com/office/officeart/2005/8/layout/list1"/>
    <dgm:cxn modelId="{66E4E142-B41F-4672-B43D-9D0F60272BEC}" type="presParOf" srcId="{35AC9E5C-0C12-4E85-9CC0-E77B90C1D90D}" destId="{E6593355-BE72-416C-A4D0-07A3A36463DF}" srcOrd="0" destOrd="0" presId="urn:microsoft.com/office/officeart/2005/8/layout/list1"/>
    <dgm:cxn modelId="{75B678F1-5FD5-49D3-89A5-F0A8C26A8773}" type="presParOf" srcId="{35AC9E5C-0C12-4E85-9CC0-E77B90C1D90D}" destId="{A6FD258F-6251-49BA-8809-5DBEF1360B0C}" srcOrd="1" destOrd="0" presId="urn:microsoft.com/office/officeart/2005/8/layout/list1"/>
    <dgm:cxn modelId="{2A34113C-0F68-4D2E-804E-EA3CD3C3D303}" type="presParOf" srcId="{44ADEC4B-2E39-4881-BCB3-FD67FAD588E4}" destId="{50C5387B-6BC8-43A4-B310-829981903ABB}" srcOrd="5" destOrd="0" presId="urn:microsoft.com/office/officeart/2005/8/layout/list1"/>
    <dgm:cxn modelId="{2182D914-9B33-494F-BA3E-D9CD535EC84A}" type="presParOf" srcId="{44ADEC4B-2E39-4881-BCB3-FD67FAD588E4}" destId="{AF1FBF88-0043-46E6-B08D-43B3A2B2C338}"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61AF4B3-D858-45F6-87F0-E552357E3DD8}"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zh-CN" altLang="en-US"/>
        </a:p>
      </dgm:t>
    </dgm:pt>
    <dgm:pt modelId="{5E1D21B8-2382-4652-A79D-BDF656DB1806}">
      <dgm:prSet phldrT="[文本]" custT="1"/>
      <dgm:spPr/>
      <dgm:t>
        <a:bodyPr/>
        <a:lstStyle/>
        <a:p>
          <a:r>
            <a:rPr lang="zh-CN" altLang="en-US" sz="1600" b="1" dirty="0" smtClean="0">
              <a:solidFill>
                <a:schemeClr val="tx1"/>
              </a:solidFill>
            </a:rPr>
            <a:t>静压</a:t>
          </a:r>
          <a:endParaRPr lang="zh-CN" altLang="en-US" sz="1600" b="1" dirty="0">
            <a:solidFill>
              <a:schemeClr val="tx1"/>
            </a:solidFill>
          </a:endParaRPr>
        </a:p>
      </dgm:t>
    </dgm:pt>
    <dgm:pt modelId="{E55C29BB-C30D-44DD-A41D-5AD64F588E26}" type="parTrans" cxnId="{15ED05D4-05AD-4FD5-A872-90ED1039DA2C}">
      <dgm:prSet/>
      <dgm:spPr/>
      <dgm:t>
        <a:bodyPr/>
        <a:lstStyle/>
        <a:p>
          <a:endParaRPr lang="zh-CN" altLang="en-US" sz="1600" b="1">
            <a:solidFill>
              <a:schemeClr val="tx1"/>
            </a:solidFill>
          </a:endParaRPr>
        </a:p>
      </dgm:t>
    </dgm:pt>
    <dgm:pt modelId="{9568D789-2C8E-4F09-B307-0F8CF06C835C}" type="sibTrans" cxnId="{15ED05D4-05AD-4FD5-A872-90ED1039DA2C}">
      <dgm:prSet custT="1"/>
      <dgm:spPr/>
      <dgm:t>
        <a:bodyPr/>
        <a:lstStyle/>
        <a:p>
          <a:endParaRPr lang="zh-CN" altLang="en-US" sz="1600" b="1">
            <a:solidFill>
              <a:schemeClr val="tx1"/>
            </a:solidFill>
          </a:endParaRPr>
        </a:p>
      </dgm:t>
    </dgm:pt>
    <dgm:pt modelId="{1D0D7092-77FD-467B-9B50-D8810EACE142}">
      <dgm:prSet phldrT="[文本]" custT="1"/>
      <dgm:spPr/>
      <dgm:t>
        <a:bodyPr/>
        <a:lstStyle/>
        <a:p>
          <a:r>
            <a:rPr lang="zh-CN" altLang="en-US" sz="1600" b="1" dirty="0" smtClean="0">
              <a:solidFill>
                <a:schemeClr val="tx1"/>
              </a:solidFill>
            </a:rPr>
            <a:t>弱振</a:t>
          </a:r>
          <a:endParaRPr lang="zh-CN" altLang="en-US" sz="1200" b="1" dirty="0">
            <a:solidFill>
              <a:schemeClr val="tx1"/>
            </a:solidFill>
            <a:effectLst>
              <a:outerShdw blurRad="38100" dist="38100" dir="2700000" algn="tl">
                <a:srgbClr val="000000">
                  <a:alpha val="43137"/>
                </a:srgbClr>
              </a:outerShdw>
            </a:effectLst>
          </a:endParaRPr>
        </a:p>
      </dgm:t>
    </dgm:pt>
    <dgm:pt modelId="{5F48697A-818F-475B-AE9D-0D6C13A480E6}" type="parTrans" cxnId="{F8845101-4F38-4A76-81D5-E7CB086A3B33}">
      <dgm:prSet/>
      <dgm:spPr/>
      <dgm:t>
        <a:bodyPr/>
        <a:lstStyle/>
        <a:p>
          <a:endParaRPr lang="zh-CN" altLang="en-US" sz="1600" b="1">
            <a:solidFill>
              <a:schemeClr val="tx1"/>
            </a:solidFill>
          </a:endParaRPr>
        </a:p>
      </dgm:t>
    </dgm:pt>
    <dgm:pt modelId="{71F4E18C-C27E-441A-B4B4-E55AFA2FA628}" type="sibTrans" cxnId="{F8845101-4F38-4A76-81D5-E7CB086A3B33}">
      <dgm:prSet/>
      <dgm:spPr/>
      <dgm:t>
        <a:bodyPr/>
        <a:lstStyle/>
        <a:p>
          <a:endParaRPr lang="zh-CN" altLang="en-US" sz="1600" b="1">
            <a:solidFill>
              <a:schemeClr val="tx1"/>
            </a:solidFill>
          </a:endParaRPr>
        </a:p>
      </dgm:t>
    </dgm:pt>
    <dgm:pt modelId="{29FDD8C6-75CD-44CC-A80C-420FB27B1615}">
      <dgm:prSet phldrT="[文本]" custT="1"/>
      <dgm:spPr/>
      <dgm:t>
        <a:bodyPr/>
        <a:lstStyle/>
        <a:p>
          <a:r>
            <a:rPr lang="zh-CN" altLang="en-US" sz="1600" b="1" dirty="0" smtClean="0">
              <a:solidFill>
                <a:schemeClr val="tx1"/>
              </a:solidFill>
            </a:rPr>
            <a:t>强压</a:t>
          </a:r>
          <a:endParaRPr lang="zh-CN" altLang="en-US" sz="1600" b="1" dirty="0">
            <a:solidFill>
              <a:schemeClr val="tx1"/>
            </a:solidFill>
          </a:endParaRPr>
        </a:p>
      </dgm:t>
    </dgm:pt>
    <dgm:pt modelId="{B3E7C1CA-A484-4B69-8F85-65AA857B0486}" type="parTrans" cxnId="{DCD591E2-EC0B-4ECB-9788-BAF117451F5C}">
      <dgm:prSet/>
      <dgm:spPr/>
      <dgm:t>
        <a:bodyPr/>
        <a:lstStyle/>
        <a:p>
          <a:endParaRPr lang="zh-CN" altLang="en-US" sz="1600" b="1">
            <a:solidFill>
              <a:schemeClr val="tx1"/>
            </a:solidFill>
          </a:endParaRPr>
        </a:p>
      </dgm:t>
    </dgm:pt>
    <dgm:pt modelId="{4A09A1DE-1387-47DB-841A-09751C29EE56}" type="sibTrans" cxnId="{DCD591E2-EC0B-4ECB-9788-BAF117451F5C}">
      <dgm:prSet custT="1"/>
      <dgm:spPr/>
      <dgm:t>
        <a:bodyPr/>
        <a:lstStyle/>
        <a:p>
          <a:endParaRPr lang="zh-CN" altLang="en-US" sz="1600" b="1">
            <a:solidFill>
              <a:schemeClr val="tx1"/>
            </a:solidFill>
          </a:endParaRPr>
        </a:p>
      </dgm:t>
    </dgm:pt>
    <dgm:pt modelId="{4AD71748-3CCB-46D2-8209-4EB27DC07CED}">
      <dgm:prSet phldrT="[文本]" custT="1"/>
      <dgm:spPr/>
      <dgm:t>
        <a:bodyPr/>
        <a:lstStyle/>
        <a:p>
          <a:r>
            <a:rPr lang="zh-CN" altLang="en-US" sz="1600" b="1" dirty="0" smtClean="0">
              <a:solidFill>
                <a:schemeClr val="tx1"/>
              </a:solidFill>
            </a:rPr>
            <a:t>静压</a:t>
          </a:r>
          <a:endParaRPr lang="zh-CN" altLang="en-US" sz="1600" b="1" dirty="0">
            <a:solidFill>
              <a:schemeClr val="tx1"/>
            </a:solidFill>
          </a:endParaRPr>
        </a:p>
      </dgm:t>
    </dgm:pt>
    <dgm:pt modelId="{72A634F9-EF44-45BE-940C-7CEB9239CCB4}" type="parTrans" cxnId="{9C510F01-EAF4-42B6-BD23-FF187C94B1E2}">
      <dgm:prSet/>
      <dgm:spPr/>
      <dgm:t>
        <a:bodyPr/>
        <a:lstStyle/>
        <a:p>
          <a:endParaRPr lang="zh-CN" altLang="en-US" sz="1600" b="1">
            <a:solidFill>
              <a:schemeClr val="tx1"/>
            </a:solidFill>
          </a:endParaRPr>
        </a:p>
      </dgm:t>
    </dgm:pt>
    <dgm:pt modelId="{06E92E92-ED3B-455B-BD63-5D046AC414DC}" type="sibTrans" cxnId="{9C510F01-EAF4-42B6-BD23-FF187C94B1E2}">
      <dgm:prSet/>
      <dgm:spPr/>
      <dgm:t>
        <a:bodyPr/>
        <a:lstStyle/>
        <a:p>
          <a:endParaRPr lang="zh-CN" altLang="en-US" sz="1600" b="1">
            <a:solidFill>
              <a:schemeClr val="tx1"/>
            </a:solidFill>
          </a:endParaRPr>
        </a:p>
      </dgm:t>
    </dgm:pt>
    <dgm:pt modelId="{56883F58-D27A-4E61-B34E-4F50B01A52BF}" type="pres">
      <dgm:prSet presAssocID="{E61AF4B3-D858-45F6-87F0-E552357E3DD8}" presName="Name0" presStyleCnt="0">
        <dgm:presLayoutVars>
          <dgm:dir/>
          <dgm:animLvl val="lvl"/>
          <dgm:resizeHandles val="exact"/>
        </dgm:presLayoutVars>
      </dgm:prSet>
      <dgm:spPr/>
      <dgm:t>
        <a:bodyPr/>
        <a:lstStyle/>
        <a:p>
          <a:endParaRPr lang="zh-CN" altLang="en-US"/>
        </a:p>
      </dgm:t>
    </dgm:pt>
    <dgm:pt modelId="{C3E44F78-000A-41DD-849A-645E5999C9DA}" type="pres">
      <dgm:prSet presAssocID="{5E1D21B8-2382-4652-A79D-BDF656DB1806}" presName="parTxOnly" presStyleLbl="node1" presStyleIdx="0" presStyleCnt="4">
        <dgm:presLayoutVars>
          <dgm:chMax val="0"/>
          <dgm:chPref val="0"/>
          <dgm:bulletEnabled val="1"/>
        </dgm:presLayoutVars>
      </dgm:prSet>
      <dgm:spPr/>
      <dgm:t>
        <a:bodyPr/>
        <a:lstStyle/>
        <a:p>
          <a:endParaRPr lang="zh-CN" altLang="en-US"/>
        </a:p>
      </dgm:t>
    </dgm:pt>
    <dgm:pt modelId="{233C5DC6-D3BE-428A-B7F5-52D5ADDE8F58}" type="pres">
      <dgm:prSet presAssocID="{9568D789-2C8E-4F09-B307-0F8CF06C835C}" presName="parTxOnlySpace" presStyleCnt="0"/>
      <dgm:spPr/>
    </dgm:pt>
    <dgm:pt modelId="{BA36FABB-EC4C-4D37-B5B1-118A40A35477}" type="pres">
      <dgm:prSet presAssocID="{1D0D7092-77FD-467B-9B50-D8810EACE142}" presName="parTxOnly" presStyleLbl="node1" presStyleIdx="1" presStyleCnt="4">
        <dgm:presLayoutVars>
          <dgm:chMax val="0"/>
          <dgm:chPref val="0"/>
          <dgm:bulletEnabled val="1"/>
        </dgm:presLayoutVars>
      </dgm:prSet>
      <dgm:spPr/>
      <dgm:t>
        <a:bodyPr/>
        <a:lstStyle/>
        <a:p>
          <a:endParaRPr lang="zh-CN" altLang="en-US"/>
        </a:p>
      </dgm:t>
    </dgm:pt>
    <dgm:pt modelId="{B1B93C50-A70E-4743-97E0-25AB7CE80A3B}" type="pres">
      <dgm:prSet presAssocID="{71F4E18C-C27E-441A-B4B4-E55AFA2FA628}" presName="parTxOnlySpace" presStyleCnt="0"/>
      <dgm:spPr/>
    </dgm:pt>
    <dgm:pt modelId="{53327E8C-C792-46D0-BFB2-B9C289679786}" type="pres">
      <dgm:prSet presAssocID="{29FDD8C6-75CD-44CC-A80C-420FB27B1615}" presName="parTxOnly" presStyleLbl="node1" presStyleIdx="2" presStyleCnt="4">
        <dgm:presLayoutVars>
          <dgm:chMax val="0"/>
          <dgm:chPref val="0"/>
          <dgm:bulletEnabled val="1"/>
        </dgm:presLayoutVars>
      </dgm:prSet>
      <dgm:spPr/>
      <dgm:t>
        <a:bodyPr/>
        <a:lstStyle/>
        <a:p>
          <a:endParaRPr lang="zh-CN" altLang="en-US"/>
        </a:p>
      </dgm:t>
    </dgm:pt>
    <dgm:pt modelId="{0135898F-F2C3-45E9-AA8B-1DAE5613E51D}" type="pres">
      <dgm:prSet presAssocID="{4A09A1DE-1387-47DB-841A-09751C29EE56}" presName="parTxOnlySpace" presStyleCnt="0"/>
      <dgm:spPr/>
    </dgm:pt>
    <dgm:pt modelId="{AEC82464-8ED0-4E6D-8F22-7F75B2D1D9D9}" type="pres">
      <dgm:prSet presAssocID="{4AD71748-3CCB-46D2-8209-4EB27DC07CED}" presName="parTxOnly" presStyleLbl="node1" presStyleIdx="3" presStyleCnt="4">
        <dgm:presLayoutVars>
          <dgm:chMax val="0"/>
          <dgm:chPref val="0"/>
          <dgm:bulletEnabled val="1"/>
        </dgm:presLayoutVars>
      </dgm:prSet>
      <dgm:spPr/>
      <dgm:t>
        <a:bodyPr/>
        <a:lstStyle/>
        <a:p>
          <a:endParaRPr lang="zh-CN" altLang="en-US"/>
        </a:p>
      </dgm:t>
    </dgm:pt>
  </dgm:ptLst>
  <dgm:cxnLst>
    <dgm:cxn modelId="{44B805D7-07C8-4B99-B95E-10F9AAF5C4BC}" type="presOf" srcId="{5E1D21B8-2382-4652-A79D-BDF656DB1806}" destId="{C3E44F78-000A-41DD-849A-645E5999C9DA}" srcOrd="0" destOrd="0" presId="urn:microsoft.com/office/officeart/2005/8/layout/chevron1"/>
    <dgm:cxn modelId="{DCD591E2-EC0B-4ECB-9788-BAF117451F5C}" srcId="{E61AF4B3-D858-45F6-87F0-E552357E3DD8}" destId="{29FDD8C6-75CD-44CC-A80C-420FB27B1615}" srcOrd="2" destOrd="0" parTransId="{B3E7C1CA-A484-4B69-8F85-65AA857B0486}" sibTransId="{4A09A1DE-1387-47DB-841A-09751C29EE56}"/>
    <dgm:cxn modelId="{15ED05D4-05AD-4FD5-A872-90ED1039DA2C}" srcId="{E61AF4B3-D858-45F6-87F0-E552357E3DD8}" destId="{5E1D21B8-2382-4652-A79D-BDF656DB1806}" srcOrd="0" destOrd="0" parTransId="{E55C29BB-C30D-44DD-A41D-5AD64F588E26}" sibTransId="{9568D789-2C8E-4F09-B307-0F8CF06C835C}"/>
    <dgm:cxn modelId="{63454C14-F211-40BC-BA14-730F2D6C7606}" type="presOf" srcId="{29FDD8C6-75CD-44CC-A80C-420FB27B1615}" destId="{53327E8C-C792-46D0-BFB2-B9C289679786}" srcOrd="0" destOrd="0" presId="urn:microsoft.com/office/officeart/2005/8/layout/chevron1"/>
    <dgm:cxn modelId="{1FC53E20-17D8-4B37-8635-1F68781193FC}" type="presOf" srcId="{1D0D7092-77FD-467B-9B50-D8810EACE142}" destId="{BA36FABB-EC4C-4D37-B5B1-118A40A35477}" srcOrd="0" destOrd="0" presId="urn:microsoft.com/office/officeart/2005/8/layout/chevron1"/>
    <dgm:cxn modelId="{9C510F01-EAF4-42B6-BD23-FF187C94B1E2}" srcId="{E61AF4B3-D858-45F6-87F0-E552357E3DD8}" destId="{4AD71748-3CCB-46D2-8209-4EB27DC07CED}" srcOrd="3" destOrd="0" parTransId="{72A634F9-EF44-45BE-940C-7CEB9239CCB4}" sibTransId="{06E92E92-ED3B-455B-BD63-5D046AC414DC}"/>
    <dgm:cxn modelId="{757B8594-E8EC-4000-A893-24D0661D2B35}" type="presOf" srcId="{E61AF4B3-D858-45F6-87F0-E552357E3DD8}" destId="{56883F58-D27A-4E61-B34E-4F50B01A52BF}" srcOrd="0" destOrd="0" presId="urn:microsoft.com/office/officeart/2005/8/layout/chevron1"/>
    <dgm:cxn modelId="{F8845101-4F38-4A76-81D5-E7CB086A3B33}" srcId="{E61AF4B3-D858-45F6-87F0-E552357E3DD8}" destId="{1D0D7092-77FD-467B-9B50-D8810EACE142}" srcOrd="1" destOrd="0" parTransId="{5F48697A-818F-475B-AE9D-0D6C13A480E6}" sibTransId="{71F4E18C-C27E-441A-B4B4-E55AFA2FA628}"/>
    <dgm:cxn modelId="{FB4E2C3E-24BE-4082-B7E4-56A1712B5758}" type="presOf" srcId="{4AD71748-3CCB-46D2-8209-4EB27DC07CED}" destId="{AEC82464-8ED0-4E6D-8F22-7F75B2D1D9D9}" srcOrd="0" destOrd="0" presId="urn:microsoft.com/office/officeart/2005/8/layout/chevron1"/>
    <dgm:cxn modelId="{EAE9CB62-A560-4CBB-A895-561647C34BC7}" type="presParOf" srcId="{56883F58-D27A-4E61-B34E-4F50B01A52BF}" destId="{C3E44F78-000A-41DD-849A-645E5999C9DA}" srcOrd="0" destOrd="0" presId="urn:microsoft.com/office/officeart/2005/8/layout/chevron1"/>
    <dgm:cxn modelId="{C632BB1E-26C0-42A2-9888-260E26DD198C}" type="presParOf" srcId="{56883F58-D27A-4E61-B34E-4F50B01A52BF}" destId="{233C5DC6-D3BE-428A-B7F5-52D5ADDE8F58}" srcOrd="1" destOrd="0" presId="urn:microsoft.com/office/officeart/2005/8/layout/chevron1"/>
    <dgm:cxn modelId="{FF108034-F72D-4739-B4B5-6D70D40BBFCD}" type="presParOf" srcId="{56883F58-D27A-4E61-B34E-4F50B01A52BF}" destId="{BA36FABB-EC4C-4D37-B5B1-118A40A35477}" srcOrd="2" destOrd="0" presId="urn:microsoft.com/office/officeart/2005/8/layout/chevron1"/>
    <dgm:cxn modelId="{AEBCD9DB-4804-4A47-BF31-BC1CA020566E}" type="presParOf" srcId="{56883F58-D27A-4E61-B34E-4F50B01A52BF}" destId="{B1B93C50-A70E-4743-97E0-25AB7CE80A3B}" srcOrd="3" destOrd="0" presId="urn:microsoft.com/office/officeart/2005/8/layout/chevron1"/>
    <dgm:cxn modelId="{C180F2F7-6399-4ABB-86A4-07F3774DFE80}" type="presParOf" srcId="{56883F58-D27A-4E61-B34E-4F50B01A52BF}" destId="{53327E8C-C792-46D0-BFB2-B9C289679786}" srcOrd="4" destOrd="0" presId="urn:microsoft.com/office/officeart/2005/8/layout/chevron1"/>
    <dgm:cxn modelId="{CD16C884-CCFB-40B9-A81C-71901997B640}" type="presParOf" srcId="{56883F58-D27A-4E61-B34E-4F50B01A52BF}" destId="{0135898F-F2C3-45E9-AA8B-1DAE5613E51D}" srcOrd="5" destOrd="0" presId="urn:microsoft.com/office/officeart/2005/8/layout/chevron1"/>
    <dgm:cxn modelId="{C7E91432-EED4-4898-A2F1-03BF41210377}" type="presParOf" srcId="{56883F58-D27A-4E61-B34E-4F50B01A52BF}" destId="{AEC82464-8ED0-4E6D-8F22-7F75B2D1D9D9}"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DBAB1D5-FC65-4269-9F28-2700A68B8904}"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zh-CN" altLang="en-US"/>
        </a:p>
      </dgm:t>
    </dgm:pt>
    <dgm:pt modelId="{86B8FD46-D5A1-4B5F-9FFE-6074A7B3734F}">
      <dgm:prSet phldrT="[文本]" custT="1"/>
      <dgm:spPr>
        <a:solidFill>
          <a:srgbClr val="92D050"/>
        </a:solidFill>
      </dgm:spPr>
      <dgm:t>
        <a:bodyPr/>
        <a:lstStyle/>
        <a:p>
          <a:pPr algn="ctr"/>
          <a:r>
            <a:rPr lang="zh-CN" altLang="en-US" sz="2400" b="1" dirty="0" smtClean="0">
              <a:solidFill>
                <a:srgbClr val="C00000"/>
              </a:solidFill>
              <a:effectLst>
                <a:outerShdw blurRad="38100" dist="38100" dir="2700000" algn="tl">
                  <a:srgbClr val="000000">
                    <a:alpha val="43137"/>
                  </a:srgbClr>
                </a:outerShdw>
              </a:effectLst>
            </a:rPr>
            <a:t>碾压主要参数</a:t>
          </a:r>
          <a:endParaRPr lang="zh-CN" altLang="en-US" sz="2400" b="1" dirty="0">
            <a:solidFill>
              <a:srgbClr val="C00000"/>
            </a:solidFill>
            <a:effectLst>
              <a:outerShdw blurRad="38100" dist="38100" dir="2700000" algn="tl">
                <a:srgbClr val="000000">
                  <a:alpha val="43137"/>
                </a:srgbClr>
              </a:outerShdw>
            </a:effectLst>
          </a:endParaRPr>
        </a:p>
      </dgm:t>
    </dgm:pt>
    <dgm:pt modelId="{CC41D517-3621-46C7-A20C-CFA7337F597F}" type="parTrans" cxnId="{6A764489-F27B-45CF-BA7F-9FD72AD8AFBD}">
      <dgm:prSet/>
      <dgm:spPr/>
      <dgm:t>
        <a:bodyPr/>
        <a:lstStyle/>
        <a:p>
          <a:endParaRPr lang="zh-CN" altLang="en-US"/>
        </a:p>
      </dgm:t>
    </dgm:pt>
    <dgm:pt modelId="{0F257715-C91F-4C21-9F51-0FB14D7701B9}" type="sibTrans" cxnId="{6A764489-F27B-45CF-BA7F-9FD72AD8AFBD}">
      <dgm:prSet/>
      <dgm:spPr/>
      <dgm:t>
        <a:bodyPr/>
        <a:lstStyle/>
        <a:p>
          <a:endParaRPr lang="zh-CN" altLang="en-US"/>
        </a:p>
      </dgm:t>
    </dgm:pt>
    <dgm:pt modelId="{C23899B9-EB10-47D7-8780-EC75D35606AB}">
      <dgm:prSet phldrT="[文本]"/>
      <dgm:spPr>
        <a:noFill/>
        <a:ln>
          <a:solidFill>
            <a:srgbClr val="92D050"/>
          </a:solidFill>
        </a:ln>
      </dgm:spPr>
      <dgm:t>
        <a:bodyPr/>
        <a:lstStyle/>
        <a:p>
          <a:r>
            <a:rPr lang="zh-CN" altLang="en-US" b="0" dirty="0" smtClean="0">
              <a:solidFill>
                <a:schemeClr val="tx1"/>
              </a:solidFill>
              <a:latin typeface="Calibri"/>
              <a:ea typeface="黑体"/>
            </a:rPr>
            <a:t>最大行驶速度</a:t>
          </a:r>
          <a:r>
            <a:rPr lang="zh-CN" altLang="en-US" b="1" dirty="0" smtClean="0">
              <a:solidFill>
                <a:schemeClr val="tx1"/>
              </a:solidFill>
              <a:effectLst>
                <a:outerShdw blurRad="38100" dist="38100" dir="2700000" algn="tl">
                  <a:srgbClr val="000000">
                    <a:alpha val="43137"/>
                  </a:srgbClr>
                </a:outerShdw>
              </a:effectLst>
              <a:latin typeface="Calibri"/>
              <a:ea typeface="黑体"/>
            </a:rPr>
            <a:t>不超过</a:t>
          </a:r>
          <a:r>
            <a:rPr lang="en-US" altLang="zh-CN" b="1" dirty="0" smtClean="0">
              <a:solidFill>
                <a:schemeClr val="tx1"/>
              </a:solidFill>
              <a:effectLst>
                <a:outerShdw blurRad="38100" dist="38100" dir="2700000" algn="tl">
                  <a:srgbClr val="000000">
                    <a:alpha val="43137"/>
                  </a:srgbClr>
                </a:outerShdw>
              </a:effectLst>
              <a:latin typeface="Calibri"/>
              <a:ea typeface="黑体"/>
            </a:rPr>
            <a:t>4Km/h</a:t>
          </a:r>
          <a:endParaRPr lang="zh-CN" altLang="en-US" b="1" dirty="0">
            <a:solidFill>
              <a:schemeClr val="tx1"/>
            </a:solidFill>
            <a:effectLst>
              <a:outerShdw blurRad="38100" dist="38100" dir="2700000" algn="tl">
                <a:srgbClr val="000000">
                  <a:alpha val="43137"/>
                </a:srgbClr>
              </a:outerShdw>
            </a:effectLst>
          </a:endParaRPr>
        </a:p>
      </dgm:t>
    </dgm:pt>
    <dgm:pt modelId="{2D1E098F-BB30-4242-B585-5117191F8A9C}" type="parTrans" cxnId="{9BF02B43-565D-4B1D-816C-429DC408F1C5}">
      <dgm:prSet/>
      <dgm:spPr/>
      <dgm:t>
        <a:bodyPr/>
        <a:lstStyle/>
        <a:p>
          <a:endParaRPr lang="zh-CN" altLang="en-US"/>
        </a:p>
      </dgm:t>
    </dgm:pt>
    <dgm:pt modelId="{D88011A6-C68E-4B0B-9C08-6F708549B1C8}" type="sibTrans" cxnId="{9BF02B43-565D-4B1D-816C-429DC408F1C5}">
      <dgm:prSet/>
      <dgm:spPr/>
      <dgm:t>
        <a:bodyPr/>
        <a:lstStyle/>
        <a:p>
          <a:endParaRPr lang="zh-CN" altLang="en-US"/>
        </a:p>
      </dgm:t>
    </dgm:pt>
    <dgm:pt modelId="{2DDC9AA6-6185-42C1-9213-58278AD38891}">
      <dgm:prSet phldrT="[文本]"/>
      <dgm:spPr>
        <a:noFill/>
        <a:ln>
          <a:solidFill>
            <a:srgbClr val="92D050"/>
          </a:solidFill>
        </a:ln>
      </dgm:spPr>
      <dgm:t>
        <a:bodyPr/>
        <a:lstStyle/>
        <a:p>
          <a:r>
            <a:rPr lang="zh-CN" altLang="en-US" b="0" dirty="0" smtClean="0">
              <a:solidFill>
                <a:srgbClr val="C00000"/>
              </a:solidFill>
              <a:latin typeface="Calibri"/>
              <a:ea typeface="黑体"/>
            </a:rPr>
            <a:t>纵向搭接长度不小于</a:t>
          </a:r>
          <a:r>
            <a:rPr lang="en-US" altLang="zh-CN" b="0" dirty="0" smtClean="0">
              <a:solidFill>
                <a:srgbClr val="C00000"/>
              </a:solidFill>
              <a:latin typeface="Calibri"/>
              <a:ea typeface="黑体"/>
            </a:rPr>
            <a:t>2m</a:t>
          </a:r>
          <a:endParaRPr lang="zh-CN" altLang="en-US" b="1" dirty="0">
            <a:solidFill>
              <a:srgbClr val="C00000"/>
            </a:solidFill>
            <a:effectLst>
              <a:outerShdw blurRad="38100" dist="38100" dir="2700000" algn="tl">
                <a:srgbClr val="000000">
                  <a:alpha val="43137"/>
                </a:srgbClr>
              </a:outerShdw>
            </a:effectLst>
          </a:endParaRPr>
        </a:p>
      </dgm:t>
    </dgm:pt>
    <dgm:pt modelId="{C03DAA6A-2AC9-4D34-B4CA-AAF3BF6B56B0}" type="parTrans" cxnId="{0B03D503-DF73-437D-AFA5-BE4283375FA7}">
      <dgm:prSet/>
      <dgm:spPr/>
      <dgm:t>
        <a:bodyPr/>
        <a:lstStyle/>
        <a:p>
          <a:endParaRPr lang="zh-CN" altLang="en-US"/>
        </a:p>
      </dgm:t>
    </dgm:pt>
    <dgm:pt modelId="{ACAD7B57-C56E-4425-9CBD-E6669A69445B}" type="sibTrans" cxnId="{0B03D503-DF73-437D-AFA5-BE4283375FA7}">
      <dgm:prSet/>
      <dgm:spPr/>
      <dgm:t>
        <a:bodyPr/>
        <a:lstStyle/>
        <a:p>
          <a:endParaRPr lang="zh-CN" altLang="en-US"/>
        </a:p>
      </dgm:t>
    </dgm:pt>
    <dgm:pt modelId="{27805F4B-0029-4094-899A-2BB36E43510F}">
      <dgm:prSet phldrT="[文本]"/>
      <dgm:spPr>
        <a:noFill/>
        <a:ln>
          <a:solidFill>
            <a:srgbClr val="92D050"/>
          </a:solidFill>
        </a:ln>
      </dgm:spPr>
      <dgm:t>
        <a:bodyPr/>
        <a:lstStyle/>
        <a:p>
          <a:r>
            <a:rPr lang="zh-CN" altLang="en-US" b="0" dirty="0" smtClean="0">
              <a:solidFill>
                <a:schemeClr val="tx1"/>
              </a:solidFill>
              <a:latin typeface="Calibri"/>
              <a:ea typeface="黑体"/>
            </a:rPr>
            <a:t>上下层填筑</a:t>
          </a:r>
          <a:r>
            <a:rPr lang="zh-CN" altLang="en-US" b="1" dirty="0" smtClean="0">
              <a:solidFill>
                <a:schemeClr val="tx1"/>
              </a:solidFill>
              <a:effectLst>
                <a:outerShdw blurRad="38100" dist="38100" dir="2700000" algn="tl">
                  <a:srgbClr val="000000">
                    <a:alpha val="43137"/>
                  </a:srgbClr>
                </a:outerShdw>
              </a:effectLst>
              <a:latin typeface="Calibri"/>
              <a:ea typeface="黑体"/>
            </a:rPr>
            <a:t>接头应错开</a:t>
          </a:r>
          <a:r>
            <a:rPr lang="en-US" altLang="zh-CN" b="1" dirty="0" smtClean="0">
              <a:solidFill>
                <a:schemeClr val="tx1"/>
              </a:solidFill>
              <a:effectLst>
                <a:outerShdw blurRad="38100" dist="38100" dir="2700000" algn="tl">
                  <a:srgbClr val="000000">
                    <a:alpha val="43137"/>
                  </a:srgbClr>
                </a:outerShdw>
              </a:effectLst>
              <a:latin typeface="Calibri"/>
              <a:ea typeface="黑体"/>
            </a:rPr>
            <a:t>3m</a:t>
          </a:r>
          <a:endParaRPr lang="zh-CN" altLang="en-US" b="1" dirty="0">
            <a:solidFill>
              <a:schemeClr val="tx1"/>
            </a:solidFill>
            <a:effectLst>
              <a:outerShdw blurRad="38100" dist="38100" dir="2700000" algn="tl">
                <a:srgbClr val="000000">
                  <a:alpha val="43137"/>
                </a:srgbClr>
              </a:outerShdw>
            </a:effectLst>
          </a:endParaRPr>
        </a:p>
      </dgm:t>
    </dgm:pt>
    <dgm:pt modelId="{F52353F9-2A2E-439D-BA56-1F23601166B5}" type="parTrans" cxnId="{7FE3165B-B800-4A06-8A94-64B218DADA13}">
      <dgm:prSet/>
      <dgm:spPr/>
      <dgm:t>
        <a:bodyPr/>
        <a:lstStyle/>
        <a:p>
          <a:endParaRPr lang="zh-CN" altLang="en-US"/>
        </a:p>
      </dgm:t>
    </dgm:pt>
    <dgm:pt modelId="{F31E0011-B0FD-4842-BD02-122CFE7E1332}" type="sibTrans" cxnId="{7FE3165B-B800-4A06-8A94-64B218DADA13}">
      <dgm:prSet/>
      <dgm:spPr/>
      <dgm:t>
        <a:bodyPr/>
        <a:lstStyle/>
        <a:p>
          <a:endParaRPr lang="zh-CN" altLang="en-US"/>
        </a:p>
      </dgm:t>
    </dgm:pt>
    <dgm:pt modelId="{BBFC3636-20FB-4C71-B37F-77AE47948043}">
      <dgm:prSet phldrT="[文本]"/>
      <dgm:spPr>
        <a:noFill/>
        <a:ln>
          <a:solidFill>
            <a:srgbClr val="92D050"/>
          </a:solidFill>
        </a:ln>
      </dgm:spPr>
      <dgm:t>
        <a:bodyPr/>
        <a:lstStyle/>
        <a:p>
          <a:r>
            <a:rPr lang="zh-CN" altLang="en-US" b="0" dirty="0" smtClean="0">
              <a:solidFill>
                <a:srgbClr val="C00000"/>
              </a:solidFill>
              <a:latin typeface="黑体" pitchFamily="49" charset="-122"/>
              <a:ea typeface="黑体" pitchFamily="49" charset="-122"/>
            </a:rPr>
            <a:t>相邻两行</a:t>
          </a:r>
          <a:r>
            <a:rPr lang="zh-CN" altLang="en-US" b="1" dirty="0" smtClean="0">
              <a:solidFill>
                <a:srgbClr val="C00000"/>
              </a:solidFill>
              <a:effectLst>
                <a:outerShdw blurRad="38100" dist="38100" dir="2700000" algn="tl">
                  <a:srgbClr val="000000">
                    <a:alpha val="43137"/>
                  </a:srgbClr>
                </a:outerShdw>
              </a:effectLst>
              <a:latin typeface="黑体" pitchFamily="49" charset="-122"/>
              <a:ea typeface="黑体" pitchFamily="49" charset="-122"/>
            </a:rPr>
            <a:t>重叠</a:t>
          </a:r>
          <a:r>
            <a:rPr lang="en-US" altLang="zh-CN" b="1" dirty="0" smtClean="0">
              <a:solidFill>
                <a:srgbClr val="C00000"/>
              </a:solidFill>
              <a:effectLst>
                <a:outerShdw blurRad="38100" dist="38100" dir="2700000" algn="tl">
                  <a:srgbClr val="000000">
                    <a:alpha val="43137"/>
                  </a:srgbClr>
                </a:outerShdw>
              </a:effectLst>
              <a:latin typeface="黑体" pitchFamily="49" charset="-122"/>
              <a:ea typeface="黑体" pitchFamily="49" charset="-122"/>
            </a:rPr>
            <a:t>40cm</a:t>
          </a:r>
          <a:r>
            <a:rPr lang="zh-CN" altLang="en-US" b="0" dirty="0" smtClean="0">
              <a:solidFill>
                <a:srgbClr val="C00000"/>
              </a:solidFill>
              <a:latin typeface="黑体" pitchFamily="49" charset="-122"/>
              <a:ea typeface="黑体" pitchFamily="49" charset="-122"/>
            </a:rPr>
            <a:t>，保证不漏压</a:t>
          </a:r>
          <a:endParaRPr lang="zh-CN" altLang="en-US" b="0" dirty="0">
            <a:solidFill>
              <a:srgbClr val="C00000"/>
            </a:solidFill>
            <a:effectLst>
              <a:outerShdw blurRad="38100" dist="38100" dir="2700000" algn="tl">
                <a:srgbClr val="000000">
                  <a:alpha val="43137"/>
                </a:srgbClr>
              </a:outerShdw>
            </a:effectLst>
            <a:latin typeface="黑体" pitchFamily="49" charset="-122"/>
            <a:ea typeface="黑体" pitchFamily="49" charset="-122"/>
          </a:endParaRPr>
        </a:p>
      </dgm:t>
    </dgm:pt>
    <dgm:pt modelId="{B54014E2-B09A-4F52-8C9D-0786EB786B7D}" type="parTrans" cxnId="{F586FC3E-103A-45BB-B32D-183EF7FE5C0C}">
      <dgm:prSet/>
      <dgm:spPr/>
      <dgm:t>
        <a:bodyPr/>
        <a:lstStyle/>
        <a:p>
          <a:endParaRPr lang="zh-CN" altLang="en-US"/>
        </a:p>
      </dgm:t>
    </dgm:pt>
    <dgm:pt modelId="{7FC193F4-6989-4D4D-8E3E-FABB73FD5DC5}" type="sibTrans" cxnId="{F586FC3E-103A-45BB-B32D-183EF7FE5C0C}">
      <dgm:prSet/>
      <dgm:spPr/>
      <dgm:t>
        <a:bodyPr/>
        <a:lstStyle/>
        <a:p>
          <a:endParaRPr lang="zh-CN" altLang="en-US"/>
        </a:p>
      </dgm:t>
    </dgm:pt>
    <dgm:pt modelId="{44ADEC4B-2E39-4881-BCB3-FD67FAD588E4}" type="pres">
      <dgm:prSet presAssocID="{CDBAB1D5-FC65-4269-9F28-2700A68B8904}" presName="linear" presStyleCnt="0">
        <dgm:presLayoutVars>
          <dgm:dir/>
          <dgm:animLvl val="lvl"/>
          <dgm:resizeHandles val="exact"/>
        </dgm:presLayoutVars>
      </dgm:prSet>
      <dgm:spPr/>
      <dgm:t>
        <a:bodyPr/>
        <a:lstStyle/>
        <a:p>
          <a:endParaRPr lang="zh-CN" altLang="en-US"/>
        </a:p>
      </dgm:t>
    </dgm:pt>
    <dgm:pt modelId="{6F518902-9A65-4E89-A6F2-2FA523C5F274}" type="pres">
      <dgm:prSet presAssocID="{86B8FD46-D5A1-4B5F-9FFE-6074A7B3734F}" presName="parentLin" presStyleCnt="0"/>
      <dgm:spPr/>
    </dgm:pt>
    <dgm:pt modelId="{352934DD-28D8-4435-A764-3F792099FDF6}" type="pres">
      <dgm:prSet presAssocID="{86B8FD46-D5A1-4B5F-9FFE-6074A7B3734F}" presName="parentLeftMargin" presStyleLbl="node1" presStyleIdx="0" presStyleCnt="1"/>
      <dgm:spPr/>
      <dgm:t>
        <a:bodyPr/>
        <a:lstStyle/>
        <a:p>
          <a:endParaRPr lang="zh-CN" altLang="en-US"/>
        </a:p>
      </dgm:t>
    </dgm:pt>
    <dgm:pt modelId="{8F7217F9-12F5-401C-9321-DEC8012E4266}" type="pres">
      <dgm:prSet presAssocID="{86B8FD46-D5A1-4B5F-9FFE-6074A7B3734F}" presName="parentText" presStyleLbl="node1" presStyleIdx="0" presStyleCnt="1" custScaleX="82376">
        <dgm:presLayoutVars>
          <dgm:chMax val="0"/>
          <dgm:bulletEnabled val="1"/>
        </dgm:presLayoutVars>
      </dgm:prSet>
      <dgm:spPr/>
      <dgm:t>
        <a:bodyPr/>
        <a:lstStyle/>
        <a:p>
          <a:endParaRPr lang="zh-CN" altLang="en-US"/>
        </a:p>
      </dgm:t>
    </dgm:pt>
    <dgm:pt modelId="{06BC55DF-1F18-4A02-8F54-4E71A0CF6E0C}" type="pres">
      <dgm:prSet presAssocID="{86B8FD46-D5A1-4B5F-9FFE-6074A7B3734F}" presName="negativeSpace" presStyleCnt="0"/>
      <dgm:spPr/>
    </dgm:pt>
    <dgm:pt modelId="{6F8F8120-EFC8-4145-A073-EA4A2380FC63}" type="pres">
      <dgm:prSet presAssocID="{86B8FD46-D5A1-4B5F-9FFE-6074A7B3734F}" presName="childText" presStyleLbl="conFgAcc1" presStyleIdx="0" presStyleCnt="1" custLinFactNeighborX="-20069" custLinFactNeighborY="-1484">
        <dgm:presLayoutVars>
          <dgm:bulletEnabled val="1"/>
        </dgm:presLayoutVars>
      </dgm:prSet>
      <dgm:spPr/>
      <dgm:t>
        <a:bodyPr/>
        <a:lstStyle/>
        <a:p>
          <a:endParaRPr lang="zh-CN" altLang="en-US"/>
        </a:p>
      </dgm:t>
    </dgm:pt>
  </dgm:ptLst>
  <dgm:cxnLst>
    <dgm:cxn modelId="{612EB83F-D842-44AD-96FB-57CC48DF1CE5}" type="presOf" srcId="{2DDC9AA6-6185-42C1-9213-58278AD38891}" destId="{6F8F8120-EFC8-4145-A073-EA4A2380FC63}" srcOrd="0" destOrd="1" presId="urn:microsoft.com/office/officeart/2005/8/layout/list1"/>
    <dgm:cxn modelId="{DBDA04E1-7100-4CC7-86DC-26019B3D17A3}" type="presOf" srcId="{C23899B9-EB10-47D7-8780-EC75D35606AB}" destId="{6F8F8120-EFC8-4145-A073-EA4A2380FC63}" srcOrd="0" destOrd="0" presId="urn:microsoft.com/office/officeart/2005/8/layout/list1"/>
    <dgm:cxn modelId="{F586FC3E-103A-45BB-B32D-183EF7FE5C0C}" srcId="{86B8FD46-D5A1-4B5F-9FFE-6074A7B3734F}" destId="{BBFC3636-20FB-4C71-B37F-77AE47948043}" srcOrd="3" destOrd="0" parTransId="{B54014E2-B09A-4F52-8C9D-0786EB786B7D}" sibTransId="{7FC193F4-6989-4D4D-8E3E-FABB73FD5DC5}"/>
    <dgm:cxn modelId="{B2F38DDC-7E54-42D1-8ABE-203723308C0D}" type="presOf" srcId="{BBFC3636-20FB-4C71-B37F-77AE47948043}" destId="{6F8F8120-EFC8-4145-A073-EA4A2380FC63}" srcOrd="0" destOrd="3" presId="urn:microsoft.com/office/officeart/2005/8/layout/list1"/>
    <dgm:cxn modelId="{0B03D503-DF73-437D-AFA5-BE4283375FA7}" srcId="{86B8FD46-D5A1-4B5F-9FFE-6074A7B3734F}" destId="{2DDC9AA6-6185-42C1-9213-58278AD38891}" srcOrd="1" destOrd="0" parTransId="{C03DAA6A-2AC9-4D34-B4CA-AAF3BF6B56B0}" sibTransId="{ACAD7B57-C56E-4425-9CBD-E6669A69445B}"/>
    <dgm:cxn modelId="{A439CF3B-424E-4107-8D48-2492435FF25B}" type="presOf" srcId="{CDBAB1D5-FC65-4269-9F28-2700A68B8904}" destId="{44ADEC4B-2E39-4881-BCB3-FD67FAD588E4}" srcOrd="0" destOrd="0" presId="urn:microsoft.com/office/officeart/2005/8/layout/list1"/>
    <dgm:cxn modelId="{7FE3165B-B800-4A06-8A94-64B218DADA13}" srcId="{86B8FD46-D5A1-4B5F-9FFE-6074A7B3734F}" destId="{27805F4B-0029-4094-899A-2BB36E43510F}" srcOrd="2" destOrd="0" parTransId="{F52353F9-2A2E-439D-BA56-1F23601166B5}" sibTransId="{F31E0011-B0FD-4842-BD02-122CFE7E1332}"/>
    <dgm:cxn modelId="{F7ECCCCC-6729-45AE-AF7E-CC99EE4869B6}" type="presOf" srcId="{86B8FD46-D5A1-4B5F-9FFE-6074A7B3734F}" destId="{8F7217F9-12F5-401C-9321-DEC8012E4266}" srcOrd="1" destOrd="0" presId="urn:microsoft.com/office/officeart/2005/8/layout/list1"/>
    <dgm:cxn modelId="{9BF02B43-565D-4B1D-816C-429DC408F1C5}" srcId="{86B8FD46-D5A1-4B5F-9FFE-6074A7B3734F}" destId="{C23899B9-EB10-47D7-8780-EC75D35606AB}" srcOrd="0" destOrd="0" parTransId="{2D1E098F-BB30-4242-B585-5117191F8A9C}" sibTransId="{D88011A6-C68E-4B0B-9C08-6F708549B1C8}"/>
    <dgm:cxn modelId="{10705488-5908-47C6-AFC5-ABFE4483968D}" type="presOf" srcId="{86B8FD46-D5A1-4B5F-9FFE-6074A7B3734F}" destId="{352934DD-28D8-4435-A764-3F792099FDF6}" srcOrd="0" destOrd="0" presId="urn:microsoft.com/office/officeart/2005/8/layout/list1"/>
    <dgm:cxn modelId="{6A764489-F27B-45CF-BA7F-9FD72AD8AFBD}" srcId="{CDBAB1D5-FC65-4269-9F28-2700A68B8904}" destId="{86B8FD46-D5A1-4B5F-9FFE-6074A7B3734F}" srcOrd="0" destOrd="0" parTransId="{CC41D517-3621-46C7-A20C-CFA7337F597F}" sibTransId="{0F257715-C91F-4C21-9F51-0FB14D7701B9}"/>
    <dgm:cxn modelId="{B20319E5-4BAE-4B2E-8ED0-D792F6702F13}" type="presOf" srcId="{27805F4B-0029-4094-899A-2BB36E43510F}" destId="{6F8F8120-EFC8-4145-A073-EA4A2380FC63}" srcOrd="0" destOrd="2" presId="urn:microsoft.com/office/officeart/2005/8/layout/list1"/>
    <dgm:cxn modelId="{29834333-DEE5-4791-AACD-3A9BF9B14184}" type="presParOf" srcId="{44ADEC4B-2E39-4881-BCB3-FD67FAD588E4}" destId="{6F518902-9A65-4E89-A6F2-2FA523C5F274}" srcOrd="0" destOrd="0" presId="urn:microsoft.com/office/officeart/2005/8/layout/list1"/>
    <dgm:cxn modelId="{7CA14C6C-EE63-4482-AB1B-BBAFA2A4FB0F}" type="presParOf" srcId="{6F518902-9A65-4E89-A6F2-2FA523C5F274}" destId="{352934DD-28D8-4435-A764-3F792099FDF6}" srcOrd="0" destOrd="0" presId="urn:microsoft.com/office/officeart/2005/8/layout/list1"/>
    <dgm:cxn modelId="{DA5FAEEF-4B3D-4604-90A7-DA23CACAADBF}" type="presParOf" srcId="{6F518902-9A65-4E89-A6F2-2FA523C5F274}" destId="{8F7217F9-12F5-401C-9321-DEC8012E4266}" srcOrd="1" destOrd="0" presId="urn:microsoft.com/office/officeart/2005/8/layout/list1"/>
    <dgm:cxn modelId="{E89DC8D1-0E92-4980-AB34-E8E43FA2FE16}" type="presParOf" srcId="{44ADEC4B-2E39-4881-BCB3-FD67FAD588E4}" destId="{06BC55DF-1F18-4A02-8F54-4E71A0CF6E0C}" srcOrd="1" destOrd="0" presId="urn:microsoft.com/office/officeart/2005/8/layout/list1"/>
    <dgm:cxn modelId="{DB0FAED9-4453-4C40-AE31-37C00D4E6AE3}" type="presParOf" srcId="{44ADEC4B-2E39-4881-BCB3-FD67FAD588E4}" destId="{6F8F8120-EFC8-4145-A073-EA4A2380FC63}" srcOrd="2"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AB8796C-0903-4F16-B639-5FF939B3C2E8}" type="doc">
      <dgm:prSet loTypeId="urn:microsoft.com/office/officeart/2005/8/layout/chevron1" loCatId="process" qsTypeId="urn:microsoft.com/office/officeart/2005/8/quickstyle/simple1" qsCatId="simple" csTypeId="urn:microsoft.com/office/officeart/2005/8/colors/accent1_2" csCatId="accent1" phldr="1"/>
      <dgm:spPr/>
    </dgm:pt>
    <dgm:pt modelId="{1D5B8FF2-8F78-4C3E-907D-0A4CF72CA4CA}">
      <dgm:prSet phldrT="[文本]"/>
      <dgm:spPr/>
      <dgm:t>
        <a:bodyPr/>
        <a:lstStyle/>
        <a:p>
          <a:r>
            <a:rPr lang="zh-CN" altLang="en-US" b="1" dirty="0" smtClean="0">
              <a:effectLst>
                <a:outerShdw blurRad="38100" dist="38100" dir="2700000" algn="tl">
                  <a:srgbClr val="000000">
                    <a:alpha val="43137"/>
                  </a:srgbClr>
                </a:outerShdw>
              </a:effectLst>
            </a:rPr>
            <a:t>碾压四步骤</a:t>
          </a:r>
          <a:endParaRPr lang="zh-CN" altLang="en-US" b="1" dirty="0">
            <a:effectLst>
              <a:outerShdw blurRad="38100" dist="38100" dir="2700000" algn="tl">
                <a:srgbClr val="000000">
                  <a:alpha val="43137"/>
                </a:srgbClr>
              </a:outerShdw>
            </a:effectLst>
          </a:endParaRPr>
        </a:p>
      </dgm:t>
    </dgm:pt>
    <dgm:pt modelId="{A2487DCD-1A67-4462-9E5B-4664840DAA61}" type="parTrans" cxnId="{771EC565-403F-4EED-AB99-133F3D39BAC2}">
      <dgm:prSet/>
      <dgm:spPr/>
      <dgm:t>
        <a:bodyPr/>
        <a:lstStyle/>
        <a:p>
          <a:endParaRPr lang="zh-CN" altLang="en-US"/>
        </a:p>
      </dgm:t>
    </dgm:pt>
    <dgm:pt modelId="{E5B6BDE9-7946-437E-B745-BBDD80EC96E9}" type="sibTrans" cxnId="{771EC565-403F-4EED-AB99-133F3D39BAC2}">
      <dgm:prSet/>
      <dgm:spPr/>
      <dgm:t>
        <a:bodyPr/>
        <a:lstStyle/>
        <a:p>
          <a:endParaRPr lang="zh-CN" altLang="en-US"/>
        </a:p>
      </dgm:t>
    </dgm:pt>
    <dgm:pt modelId="{09342548-B063-48B7-B53A-37761AB1F8ED}" type="pres">
      <dgm:prSet presAssocID="{4AB8796C-0903-4F16-B639-5FF939B3C2E8}" presName="Name0" presStyleCnt="0">
        <dgm:presLayoutVars>
          <dgm:dir/>
          <dgm:animLvl val="lvl"/>
          <dgm:resizeHandles val="exact"/>
        </dgm:presLayoutVars>
      </dgm:prSet>
      <dgm:spPr/>
    </dgm:pt>
    <dgm:pt modelId="{859035E0-D37C-4ACF-A75E-A0504E610F73}" type="pres">
      <dgm:prSet presAssocID="{1D5B8FF2-8F78-4C3E-907D-0A4CF72CA4CA}" presName="parTxOnly" presStyleLbl="node1" presStyleIdx="0" presStyleCnt="1" custLinFactNeighborY="-16667">
        <dgm:presLayoutVars>
          <dgm:chMax val="0"/>
          <dgm:chPref val="0"/>
          <dgm:bulletEnabled val="1"/>
        </dgm:presLayoutVars>
      </dgm:prSet>
      <dgm:spPr/>
      <dgm:t>
        <a:bodyPr/>
        <a:lstStyle/>
        <a:p>
          <a:endParaRPr lang="zh-CN" altLang="en-US"/>
        </a:p>
      </dgm:t>
    </dgm:pt>
  </dgm:ptLst>
  <dgm:cxnLst>
    <dgm:cxn modelId="{E12AFA70-E7A0-4637-A130-8C79673D6458}" type="presOf" srcId="{1D5B8FF2-8F78-4C3E-907D-0A4CF72CA4CA}" destId="{859035E0-D37C-4ACF-A75E-A0504E610F73}" srcOrd="0" destOrd="0" presId="urn:microsoft.com/office/officeart/2005/8/layout/chevron1"/>
    <dgm:cxn modelId="{771EC565-403F-4EED-AB99-133F3D39BAC2}" srcId="{4AB8796C-0903-4F16-B639-5FF939B3C2E8}" destId="{1D5B8FF2-8F78-4C3E-907D-0A4CF72CA4CA}" srcOrd="0" destOrd="0" parTransId="{A2487DCD-1A67-4462-9E5B-4664840DAA61}" sibTransId="{E5B6BDE9-7946-437E-B745-BBDD80EC96E9}"/>
    <dgm:cxn modelId="{D0E4B11B-5EAD-46AC-9BC5-725C1D842FC4}" type="presOf" srcId="{4AB8796C-0903-4F16-B639-5FF939B3C2E8}" destId="{09342548-B063-48B7-B53A-37761AB1F8ED}" srcOrd="0" destOrd="0" presId="urn:microsoft.com/office/officeart/2005/8/layout/chevron1"/>
    <dgm:cxn modelId="{9AAA539B-6F6A-437E-9BE5-6390E8BB3575}" type="presParOf" srcId="{09342548-B063-48B7-B53A-37761AB1F8ED}" destId="{859035E0-D37C-4ACF-A75E-A0504E610F73}" srcOrd="0" destOrd="0" presId="urn:microsoft.com/office/officeart/2005/8/layout/chevron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7F43D30-27F2-443F-A25F-B0059FA094D5}"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ADD8909E-B331-4532-91DA-3DB38BC4BED6}">
      <dgm:prSet phldrT="[文本]"/>
      <dgm:spPr/>
      <dgm:t>
        <a:bodyPr/>
        <a:lstStyle/>
        <a:p>
          <a:r>
            <a:rPr lang="zh-CN" altLang="en-US" dirty="0" smtClean="0"/>
            <a:t>碾压</a:t>
          </a:r>
          <a:endParaRPr lang="zh-CN" altLang="en-US" dirty="0"/>
        </a:p>
      </dgm:t>
    </dgm:pt>
    <dgm:pt modelId="{6F500D67-58DD-4598-9FA6-172F60FA3FED}" type="parTrans" cxnId="{7CBA8176-01E2-42E4-A052-DA38E4D2B7E2}">
      <dgm:prSet/>
      <dgm:spPr/>
      <dgm:t>
        <a:bodyPr/>
        <a:lstStyle/>
        <a:p>
          <a:endParaRPr lang="zh-CN" altLang="en-US"/>
        </a:p>
      </dgm:t>
    </dgm:pt>
    <dgm:pt modelId="{2BC61B09-E87C-4E76-8618-92EE9054F9DC}" type="sibTrans" cxnId="{7CBA8176-01E2-42E4-A052-DA38E4D2B7E2}">
      <dgm:prSet/>
      <dgm:spPr/>
      <dgm:t>
        <a:bodyPr/>
        <a:lstStyle/>
        <a:p>
          <a:endParaRPr lang="zh-CN" altLang="en-US"/>
        </a:p>
      </dgm:t>
    </dgm:pt>
    <dgm:pt modelId="{69B22DB4-6984-4224-949F-B0EC05AA2474}">
      <dgm:prSet phldrT="[文本]"/>
      <dgm:spPr/>
      <dgm:t>
        <a:bodyPr/>
        <a:lstStyle/>
        <a:p>
          <a:r>
            <a:rPr lang="zh-CN" altLang="en-US" dirty="0" smtClean="0"/>
            <a:t>碾压</a:t>
          </a:r>
          <a:endParaRPr lang="zh-CN" altLang="en-US" dirty="0"/>
        </a:p>
      </dgm:t>
    </dgm:pt>
    <dgm:pt modelId="{E2363BCD-FB13-4402-88E6-251FF43FE48A}" type="parTrans" cxnId="{E7B3F59D-C2EC-4B6D-9710-9713D1948D3B}">
      <dgm:prSet/>
      <dgm:spPr/>
      <dgm:t>
        <a:bodyPr/>
        <a:lstStyle/>
        <a:p>
          <a:endParaRPr lang="zh-CN" altLang="en-US"/>
        </a:p>
      </dgm:t>
    </dgm:pt>
    <dgm:pt modelId="{E406AFC7-1081-4A2B-BF47-302C2FFA1119}" type="sibTrans" cxnId="{E7B3F59D-C2EC-4B6D-9710-9713D1948D3B}">
      <dgm:prSet/>
      <dgm:spPr/>
      <dgm:t>
        <a:bodyPr/>
        <a:lstStyle/>
        <a:p>
          <a:endParaRPr lang="zh-CN" altLang="en-US"/>
        </a:p>
      </dgm:t>
    </dgm:pt>
    <dgm:pt modelId="{D0C618B4-6D41-49BC-9344-1248FED0B2E5}">
      <dgm:prSet phldrT="[文本]"/>
      <dgm:spPr/>
      <dgm:t>
        <a:bodyPr/>
        <a:lstStyle/>
        <a:p>
          <a:r>
            <a:rPr lang="zh-CN" altLang="en-US" dirty="0" smtClean="0"/>
            <a:t>机械刷坡</a:t>
          </a:r>
          <a:endParaRPr lang="zh-CN" altLang="en-US" dirty="0"/>
        </a:p>
      </dgm:t>
    </dgm:pt>
    <dgm:pt modelId="{B24333BD-C203-4521-AC1D-6A9CB5150CC1}" type="parTrans" cxnId="{DE1BCC12-09D7-4F34-94C7-E3E4A79CCD7D}">
      <dgm:prSet/>
      <dgm:spPr/>
      <dgm:t>
        <a:bodyPr/>
        <a:lstStyle/>
        <a:p>
          <a:endParaRPr lang="zh-CN" altLang="en-US"/>
        </a:p>
      </dgm:t>
    </dgm:pt>
    <dgm:pt modelId="{E5DC54BA-5977-4726-93A8-D1A9FD14F6E0}" type="sibTrans" cxnId="{DE1BCC12-09D7-4F34-94C7-E3E4A79CCD7D}">
      <dgm:prSet/>
      <dgm:spPr/>
      <dgm:t>
        <a:bodyPr/>
        <a:lstStyle/>
        <a:p>
          <a:endParaRPr lang="zh-CN" altLang="en-US"/>
        </a:p>
      </dgm:t>
    </dgm:pt>
    <dgm:pt modelId="{61A8BDFD-1D9F-46F1-90DB-397AF8367A07}">
      <dgm:prSet phldrT="[文本]"/>
      <dgm:spPr/>
      <dgm:t>
        <a:bodyPr/>
        <a:lstStyle/>
        <a:p>
          <a:r>
            <a:rPr lang="zh-CN" altLang="en-US" dirty="0" smtClean="0"/>
            <a:t>接头处台阶</a:t>
          </a:r>
          <a:endParaRPr lang="zh-CN" altLang="en-US" dirty="0"/>
        </a:p>
      </dgm:t>
    </dgm:pt>
    <dgm:pt modelId="{C34494FA-F482-414B-937B-B1B7D44BCA52}" type="parTrans" cxnId="{09843C81-441A-4AA2-8CF3-00A75D88F15E}">
      <dgm:prSet/>
      <dgm:spPr/>
      <dgm:t>
        <a:bodyPr/>
        <a:lstStyle/>
        <a:p>
          <a:endParaRPr lang="zh-CN" altLang="en-US"/>
        </a:p>
      </dgm:t>
    </dgm:pt>
    <dgm:pt modelId="{FF0CA7B7-55FE-4B01-8E3E-8C41A51BA19E}" type="sibTrans" cxnId="{09843C81-441A-4AA2-8CF3-00A75D88F15E}">
      <dgm:prSet/>
      <dgm:spPr/>
      <dgm:t>
        <a:bodyPr/>
        <a:lstStyle/>
        <a:p>
          <a:endParaRPr lang="zh-CN" altLang="en-US"/>
        </a:p>
      </dgm:t>
    </dgm:pt>
    <dgm:pt modelId="{2F33B55D-D874-4251-9D0D-01D479790395}" type="pres">
      <dgm:prSet presAssocID="{67F43D30-27F2-443F-A25F-B0059FA094D5}" presName="diagram" presStyleCnt="0">
        <dgm:presLayoutVars>
          <dgm:dir/>
        </dgm:presLayoutVars>
      </dgm:prSet>
      <dgm:spPr/>
    </dgm:pt>
    <dgm:pt modelId="{A3AB6B4F-7F96-4AF3-914E-CA6521B559E9}" type="pres">
      <dgm:prSet presAssocID="{69B22DB4-6984-4224-949F-B0EC05AA2474}" presName="composite" presStyleCnt="0"/>
      <dgm:spPr/>
    </dgm:pt>
    <dgm:pt modelId="{9FBAA4E8-13A3-4CDA-B4B5-4480552C0EEE}" type="pres">
      <dgm:prSet presAssocID="{69B22DB4-6984-4224-949F-B0EC05AA2474}" presName="Image" presStyleLbl="bgShp" presStyleIdx="0" presStyleCnt="4"/>
      <dgm:spPr>
        <a:blipFill rotWithShape="1">
          <a:blip xmlns:r="http://schemas.openxmlformats.org/officeDocument/2006/relationships" r:embed="rId1"/>
          <a:stretch>
            <a:fillRect/>
          </a:stretch>
        </a:blipFill>
      </dgm:spPr>
      <dgm:t>
        <a:bodyPr/>
        <a:lstStyle/>
        <a:p>
          <a:endParaRPr lang="zh-CN" altLang="en-US"/>
        </a:p>
      </dgm:t>
    </dgm:pt>
    <dgm:pt modelId="{DC602F86-A28A-45C3-99FB-AF5236364757}" type="pres">
      <dgm:prSet presAssocID="{69B22DB4-6984-4224-949F-B0EC05AA2474}" presName="Parent" presStyleLbl="node0" presStyleIdx="0" presStyleCnt="4">
        <dgm:presLayoutVars>
          <dgm:bulletEnabled val="1"/>
        </dgm:presLayoutVars>
      </dgm:prSet>
      <dgm:spPr/>
      <dgm:t>
        <a:bodyPr/>
        <a:lstStyle/>
        <a:p>
          <a:endParaRPr lang="zh-CN" altLang="en-US"/>
        </a:p>
      </dgm:t>
    </dgm:pt>
    <dgm:pt modelId="{5946A6E1-2E71-4062-A675-8817931B400B}" type="pres">
      <dgm:prSet presAssocID="{E406AFC7-1081-4A2B-BF47-302C2FFA1119}" presName="sibTrans" presStyleCnt="0"/>
      <dgm:spPr/>
    </dgm:pt>
    <dgm:pt modelId="{6E3310EB-3F1B-42DB-BAF6-D1184DD8B6A5}" type="pres">
      <dgm:prSet presAssocID="{ADD8909E-B331-4532-91DA-3DB38BC4BED6}" presName="composite" presStyleCnt="0"/>
      <dgm:spPr/>
    </dgm:pt>
    <dgm:pt modelId="{56DBBD7A-FCFF-43EF-A93A-F63B08EDF691}" type="pres">
      <dgm:prSet presAssocID="{ADD8909E-B331-4532-91DA-3DB38BC4BED6}" presName="Image" presStyleLbl="bgShp" presStyleIdx="1" presStyleCnt="4"/>
      <dgm:spPr>
        <a:blipFill rotWithShape="1">
          <a:blip xmlns:r="http://schemas.openxmlformats.org/officeDocument/2006/relationships" r:embed="rId2"/>
          <a:stretch>
            <a:fillRect/>
          </a:stretch>
        </a:blipFill>
      </dgm:spPr>
      <dgm:t>
        <a:bodyPr/>
        <a:lstStyle/>
        <a:p>
          <a:endParaRPr lang="zh-CN" altLang="en-US"/>
        </a:p>
      </dgm:t>
      <dgm:extLst/>
    </dgm:pt>
    <dgm:pt modelId="{E0909DA1-B112-42E2-B5FE-9FB2FD6809E6}" type="pres">
      <dgm:prSet presAssocID="{ADD8909E-B331-4532-91DA-3DB38BC4BED6}" presName="Parent" presStyleLbl="node0" presStyleIdx="1" presStyleCnt="4">
        <dgm:presLayoutVars>
          <dgm:bulletEnabled val="1"/>
        </dgm:presLayoutVars>
      </dgm:prSet>
      <dgm:spPr/>
      <dgm:t>
        <a:bodyPr/>
        <a:lstStyle/>
        <a:p>
          <a:endParaRPr lang="zh-CN" altLang="en-US"/>
        </a:p>
      </dgm:t>
    </dgm:pt>
    <dgm:pt modelId="{653D8358-9987-4A44-B459-25F4DF138087}" type="pres">
      <dgm:prSet presAssocID="{2BC61B09-E87C-4E76-8618-92EE9054F9DC}" presName="sibTrans" presStyleCnt="0"/>
      <dgm:spPr/>
    </dgm:pt>
    <dgm:pt modelId="{913C68EE-725B-47BF-9575-AA5E51BF3B61}" type="pres">
      <dgm:prSet presAssocID="{D0C618B4-6D41-49BC-9344-1248FED0B2E5}" presName="composite" presStyleCnt="0"/>
      <dgm:spPr/>
    </dgm:pt>
    <dgm:pt modelId="{739F8BCC-3DF3-4367-BED5-4EF40C35A2FF}" type="pres">
      <dgm:prSet presAssocID="{D0C618B4-6D41-49BC-9344-1248FED0B2E5}" presName="Image" presStyleLbl="bgShp" presStyleIdx="2" presStyleCnt="4"/>
      <dgm:spPr>
        <a:blipFill rotWithShape="1">
          <a:blip xmlns:r="http://schemas.openxmlformats.org/officeDocument/2006/relationships" r:embed="rId3"/>
          <a:stretch>
            <a:fillRect/>
          </a:stretch>
        </a:blipFill>
      </dgm:spPr>
      <dgm:t>
        <a:bodyPr/>
        <a:lstStyle/>
        <a:p>
          <a:endParaRPr lang="zh-CN" altLang="en-US"/>
        </a:p>
      </dgm:t>
      <dgm:extLst>
        <a:ext uri="{E40237B7-FDA0-4F09-8148-C483321AD2D9}">
          <dgm14:cNvPr xmlns:dgm14="http://schemas.microsoft.com/office/drawing/2010/diagram" id="0" name="" descr="C:\Users\hxj\Pictures\1-路基施工断面.jpg"/>
        </a:ext>
      </dgm:extLst>
    </dgm:pt>
    <dgm:pt modelId="{8D16D5D2-B1C4-44DD-97DA-472D650DA454}" type="pres">
      <dgm:prSet presAssocID="{D0C618B4-6D41-49BC-9344-1248FED0B2E5}" presName="Parent" presStyleLbl="node0" presStyleIdx="2" presStyleCnt="4">
        <dgm:presLayoutVars>
          <dgm:bulletEnabled val="1"/>
        </dgm:presLayoutVars>
      </dgm:prSet>
      <dgm:spPr/>
      <dgm:t>
        <a:bodyPr/>
        <a:lstStyle/>
        <a:p>
          <a:endParaRPr lang="zh-CN" altLang="en-US"/>
        </a:p>
      </dgm:t>
    </dgm:pt>
    <dgm:pt modelId="{DC1136AC-0153-4AA9-91C4-F61F25994524}" type="pres">
      <dgm:prSet presAssocID="{E5DC54BA-5977-4726-93A8-D1A9FD14F6E0}" presName="sibTrans" presStyleCnt="0"/>
      <dgm:spPr/>
    </dgm:pt>
    <dgm:pt modelId="{81655F3E-F624-4DC5-B977-AC035CCF959F}" type="pres">
      <dgm:prSet presAssocID="{61A8BDFD-1D9F-46F1-90DB-397AF8367A07}" presName="composite" presStyleCnt="0"/>
      <dgm:spPr/>
    </dgm:pt>
    <dgm:pt modelId="{5ACFEC55-3260-4826-B189-14D1E9F4394C}" type="pres">
      <dgm:prSet presAssocID="{61A8BDFD-1D9F-46F1-90DB-397AF8367A07}" presName="Image" presStyleLbl="bgShp" presStyleIdx="3" presStyleCnt="4"/>
      <dgm:spPr>
        <a:blipFill rotWithShape="1">
          <a:blip xmlns:r="http://schemas.openxmlformats.org/officeDocument/2006/relationships" r:embed="rId4"/>
          <a:stretch>
            <a:fillRect/>
          </a:stretch>
        </a:blipFill>
      </dgm:spPr>
      <dgm:t>
        <a:bodyPr/>
        <a:lstStyle/>
        <a:p>
          <a:endParaRPr lang="zh-CN" altLang="en-US"/>
        </a:p>
      </dgm:t>
      <dgm:extLst/>
    </dgm:pt>
    <dgm:pt modelId="{CE59D4B7-5B6C-490B-A2AA-BF9BFD113426}" type="pres">
      <dgm:prSet presAssocID="{61A8BDFD-1D9F-46F1-90DB-397AF8367A07}" presName="Parent" presStyleLbl="node0" presStyleIdx="3" presStyleCnt="4">
        <dgm:presLayoutVars>
          <dgm:bulletEnabled val="1"/>
        </dgm:presLayoutVars>
      </dgm:prSet>
      <dgm:spPr/>
      <dgm:t>
        <a:bodyPr/>
        <a:lstStyle/>
        <a:p>
          <a:endParaRPr lang="zh-CN" altLang="en-US"/>
        </a:p>
      </dgm:t>
    </dgm:pt>
  </dgm:ptLst>
  <dgm:cxnLst>
    <dgm:cxn modelId="{DE1BCC12-09D7-4F34-94C7-E3E4A79CCD7D}" srcId="{67F43D30-27F2-443F-A25F-B0059FA094D5}" destId="{D0C618B4-6D41-49BC-9344-1248FED0B2E5}" srcOrd="2" destOrd="0" parTransId="{B24333BD-C203-4521-AC1D-6A9CB5150CC1}" sibTransId="{E5DC54BA-5977-4726-93A8-D1A9FD14F6E0}"/>
    <dgm:cxn modelId="{83503049-8FCB-43EE-92E5-E08E1F8E7DD8}" type="presOf" srcId="{67F43D30-27F2-443F-A25F-B0059FA094D5}" destId="{2F33B55D-D874-4251-9D0D-01D479790395}" srcOrd="0" destOrd="0" presId="urn:microsoft.com/office/officeart/2008/layout/BendingPictureCaption"/>
    <dgm:cxn modelId="{6C702079-1663-4610-9A4A-DA38FF66A5E8}" type="presOf" srcId="{69B22DB4-6984-4224-949F-B0EC05AA2474}" destId="{DC602F86-A28A-45C3-99FB-AF5236364757}" srcOrd="0" destOrd="0" presId="urn:microsoft.com/office/officeart/2008/layout/BendingPictureCaption"/>
    <dgm:cxn modelId="{224F9E00-3DCF-459C-8A19-4C10C1D77DA3}" type="presOf" srcId="{61A8BDFD-1D9F-46F1-90DB-397AF8367A07}" destId="{CE59D4B7-5B6C-490B-A2AA-BF9BFD113426}" srcOrd="0" destOrd="0" presId="urn:microsoft.com/office/officeart/2008/layout/BendingPictureCaption"/>
    <dgm:cxn modelId="{09843C81-441A-4AA2-8CF3-00A75D88F15E}" srcId="{67F43D30-27F2-443F-A25F-B0059FA094D5}" destId="{61A8BDFD-1D9F-46F1-90DB-397AF8367A07}" srcOrd="3" destOrd="0" parTransId="{C34494FA-F482-414B-937B-B1B7D44BCA52}" sibTransId="{FF0CA7B7-55FE-4B01-8E3E-8C41A51BA19E}"/>
    <dgm:cxn modelId="{8CD70101-1F7A-475D-B3D1-EE47264778A6}" type="presOf" srcId="{ADD8909E-B331-4532-91DA-3DB38BC4BED6}" destId="{E0909DA1-B112-42E2-B5FE-9FB2FD6809E6}" srcOrd="0" destOrd="0" presId="urn:microsoft.com/office/officeart/2008/layout/BendingPictureCaption"/>
    <dgm:cxn modelId="{E7B3F59D-C2EC-4B6D-9710-9713D1948D3B}" srcId="{67F43D30-27F2-443F-A25F-B0059FA094D5}" destId="{69B22DB4-6984-4224-949F-B0EC05AA2474}" srcOrd="0" destOrd="0" parTransId="{E2363BCD-FB13-4402-88E6-251FF43FE48A}" sibTransId="{E406AFC7-1081-4A2B-BF47-302C2FFA1119}"/>
    <dgm:cxn modelId="{5CD43728-2512-4998-8C40-845BBF58D7F4}" type="presOf" srcId="{D0C618B4-6D41-49BC-9344-1248FED0B2E5}" destId="{8D16D5D2-B1C4-44DD-97DA-472D650DA454}" srcOrd="0" destOrd="0" presId="urn:microsoft.com/office/officeart/2008/layout/BendingPictureCaption"/>
    <dgm:cxn modelId="{7CBA8176-01E2-42E4-A052-DA38E4D2B7E2}" srcId="{67F43D30-27F2-443F-A25F-B0059FA094D5}" destId="{ADD8909E-B331-4532-91DA-3DB38BC4BED6}" srcOrd="1" destOrd="0" parTransId="{6F500D67-58DD-4598-9FA6-172F60FA3FED}" sibTransId="{2BC61B09-E87C-4E76-8618-92EE9054F9DC}"/>
    <dgm:cxn modelId="{24273D20-BC61-401F-9EF0-A106084500FF}" type="presParOf" srcId="{2F33B55D-D874-4251-9D0D-01D479790395}" destId="{A3AB6B4F-7F96-4AF3-914E-CA6521B559E9}" srcOrd="0" destOrd="0" presId="urn:microsoft.com/office/officeart/2008/layout/BendingPictureCaption"/>
    <dgm:cxn modelId="{64E9E54A-E6E3-4530-AC9B-4638636FE152}" type="presParOf" srcId="{A3AB6B4F-7F96-4AF3-914E-CA6521B559E9}" destId="{9FBAA4E8-13A3-4CDA-B4B5-4480552C0EEE}" srcOrd="0" destOrd="0" presId="urn:microsoft.com/office/officeart/2008/layout/BendingPictureCaption"/>
    <dgm:cxn modelId="{190C47EC-F8F9-4A33-9C30-4D2ABFE7F7DC}" type="presParOf" srcId="{A3AB6B4F-7F96-4AF3-914E-CA6521B559E9}" destId="{DC602F86-A28A-45C3-99FB-AF5236364757}" srcOrd="1" destOrd="0" presId="urn:microsoft.com/office/officeart/2008/layout/BendingPictureCaption"/>
    <dgm:cxn modelId="{6A3564B9-D1AB-4F9D-B122-CD7C4A26958E}" type="presParOf" srcId="{2F33B55D-D874-4251-9D0D-01D479790395}" destId="{5946A6E1-2E71-4062-A675-8817931B400B}" srcOrd="1" destOrd="0" presId="urn:microsoft.com/office/officeart/2008/layout/BendingPictureCaption"/>
    <dgm:cxn modelId="{7EE88A6E-AE6A-49BB-B02F-6DA1E2D60087}" type="presParOf" srcId="{2F33B55D-D874-4251-9D0D-01D479790395}" destId="{6E3310EB-3F1B-42DB-BAF6-D1184DD8B6A5}" srcOrd="2" destOrd="0" presId="urn:microsoft.com/office/officeart/2008/layout/BendingPictureCaption"/>
    <dgm:cxn modelId="{D932648F-102F-4BE0-A21E-9F1BA74E1063}" type="presParOf" srcId="{6E3310EB-3F1B-42DB-BAF6-D1184DD8B6A5}" destId="{56DBBD7A-FCFF-43EF-A93A-F63B08EDF691}" srcOrd="0" destOrd="0" presId="urn:microsoft.com/office/officeart/2008/layout/BendingPictureCaption"/>
    <dgm:cxn modelId="{5E3ADBA2-4B3D-4E67-B73A-079101EF2AE7}" type="presParOf" srcId="{6E3310EB-3F1B-42DB-BAF6-D1184DD8B6A5}" destId="{E0909DA1-B112-42E2-B5FE-9FB2FD6809E6}" srcOrd="1" destOrd="0" presId="urn:microsoft.com/office/officeart/2008/layout/BendingPictureCaption"/>
    <dgm:cxn modelId="{1FAFA474-8E21-4600-B1C1-4A6EFA6731D1}" type="presParOf" srcId="{2F33B55D-D874-4251-9D0D-01D479790395}" destId="{653D8358-9987-4A44-B459-25F4DF138087}" srcOrd="3" destOrd="0" presId="urn:microsoft.com/office/officeart/2008/layout/BendingPictureCaption"/>
    <dgm:cxn modelId="{B3CAC3DB-608F-4133-AF5D-515B1B70269A}" type="presParOf" srcId="{2F33B55D-D874-4251-9D0D-01D479790395}" destId="{913C68EE-725B-47BF-9575-AA5E51BF3B61}" srcOrd="4" destOrd="0" presId="urn:microsoft.com/office/officeart/2008/layout/BendingPictureCaption"/>
    <dgm:cxn modelId="{4ED39C1C-4535-4AEA-B0BD-F8D192400E23}" type="presParOf" srcId="{913C68EE-725B-47BF-9575-AA5E51BF3B61}" destId="{739F8BCC-3DF3-4367-BED5-4EF40C35A2FF}" srcOrd="0" destOrd="0" presId="urn:microsoft.com/office/officeart/2008/layout/BendingPictureCaption"/>
    <dgm:cxn modelId="{D079F99C-3E66-41B6-9AD9-B057B45344EB}" type="presParOf" srcId="{913C68EE-725B-47BF-9575-AA5E51BF3B61}" destId="{8D16D5D2-B1C4-44DD-97DA-472D650DA454}" srcOrd="1" destOrd="0" presId="urn:microsoft.com/office/officeart/2008/layout/BendingPictureCaption"/>
    <dgm:cxn modelId="{4CFED06C-5450-4E21-B740-DF144D50C777}" type="presParOf" srcId="{2F33B55D-D874-4251-9D0D-01D479790395}" destId="{DC1136AC-0153-4AA9-91C4-F61F25994524}" srcOrd="5" destOrd="0" presId="urn:microsoft.com/office/officeart/2008/layout/BendingPictureCaption"/>
    <dgm:cxn modelId="{9D5D2DAF-ACCD-4CF3-8D7B-1AD6DD1E9462}" type="presParOf" srcId="{2F33B55D-D874-4251-9D0D-01D479790395}" destId="{81655F3E-F624-4DC5-B977-AC035CCF959F}" srcOrd="6" destOrd="0" presId="urn:microsoft.com/office/officeart/2008/layout/BendingPictureCaption"/>
    <dgm:cxn modelId="{79986B91-B670-4C8D-A8FE-4CE3277C83AA}" type="presParOf" srcId="{81655F3E-F624-4DC5-B977-AC035CCF959F}" destId="{5ACFEC55-3260-4826-B189-14D1E9F4394C}" srcOrd="0" destOrd="0" presId="urn:microsoft.com/office/officeart/2008/layout/BendingPictureCaption"/>
    <dgm:cxn modelId="{974FCE61-0C47-4D76-9939-E5E8AA2D376D}" type="presParOf" srcId="{81655F3E-F624-4DC5-B977-AC035CCF959F}" destId="{CE59D4B7-5B6C-490B-A2AA-BF9BFD113426}"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00947E6E-7DE0-48F1-9385-A47BE61F5523}" type="doc">
      <dgm:prSet loTypeId="urn:microsoft.com/office/officeart/2005/8/layout/radial1" loCatId="relationship" qsTypeId="urn:microsoft.com/office/officeart/2005/8/quickstyle/simple5" qsCatId="simple" csTypeId="urn:microsoft.com/office/officeart/2005/8/colors/colorful5" csCatId="colorful" phldr="1"/>
      <dgm:spPr/>
      <dgm:t>
        <a:bodyPr/>
        <a:lstStyle/>
        <a:p>
          <a:endParaRPr lang="zh-CN" altLang="en-US"/>
        </a:p>
      </dgm:t>
    </dgm:pt>
    <dgm:pt modelId="{AAD010CB-6A96-4703-9D2C-4865184806E2}">
      <dgm:prSet phldrT="[文本]" custT="1"/>
      <dgm:spPr/>
      <dgm:t>
        <a:bodyPr/>
        <a:lstStyle/>
        <a:p>
          <a:r>
            <a:rPr lang="zh-CN" altLang="en-US" sz="2400" dirty="0" smtClean="0">
              <a:solidFill>
                <a:schemeClr val="bg1"/>
              </a:solidFill>
              <a:latin typeface="+mj-ea"/>
              <a:ea typeface="+mj-ea"/>
            </a:rPr>
            <a:t>质量通病</a:t>
          </a:r>
          <a:endParaRPr lang="zh-CN" altLang="en-US" sz="2400" dirty="0">
            <a:solidFill>
              <a:schemeClr val="bg1"/>
            </a:solidFill>
            <a:latin typeface="+mj-ea"/>
            <a:ea typeface="+mj-ea"/>
          </a:endParaRPr>
        </a:p>
      </dgm:t>
    </dgm:pt>
    <dgm:pt modelId="{05D23936-0A76-403F-A209-69202514556C}" type="parTrans" cxnId="{CE09963F-0C42-46C0-A811-457A434D64C7}">
      <dgm:prSet/>
      <dgm:spPr/>
      <dgm:t>
        <a:bodyPr/>
        <a:lstStyle/>
        <a:p>
          <a:endParaRPr lang="zh-CN" altLang="en-US" sz="1400">
            <a:solidFill>
              <a:schemeClr val="tx1"/>
            </a:solidFill>
            <a:latin typeface="+mj-ea"/>
            <a:ea typeface="+mj-ea"/>
          </a:endParaRPr>
        </a:p>
      </dgm:t>
    </dgm:pt>
    <dgm:pt modelId="{99F6B0BC-10F8-4712-8B82-B7778949AE3E}" type="sibTrans" cxnId="{CE09963F-0C42-46C0-A811-457A434D64C7}">
      <dgm:prSet/>
      <dgm:spPr/>
      <dgm:t>
        <a:bodyPr/>
        <a:lstStyle/>
        <a:p>
          <a:endParaRPr lang="zh-CN" altLang="en-US" sz="1400">
            <a:solidFill>
              <a:schemeClr val="tx1"/>
            </a:solidFill>
            <a:latin typeface="+mj-ea"/>
            <a:ea typeface="+mj-ea"/>
          </a:endParaRPr>
        </a:p>
      </dgm:t>
    </dgm:pt>
    <dgm:pt modelId="{9DBC6F42-572D-45A0-A7D4-98C8887B587C}">
      <dgm:prSet phldrT="[文本]" custT="1"/>
      <dgm:spPr/>
      <dgm:t>
        <a:bodyPr/>
        <a:lstStyle/>
        <a:p>
          <a:r>
            <a:rPr lang="zh-CN" altLang="en-US" sz="1400" smtClean="0">
              <a:solidFill>
                <a:schemeClr val="tx1"/>
              </a:solidFill>
              <a:latin typeface="+mj-ea"/>
              <a:ea typeface="+mj-ea"/>
            </a:rPr>
            <a:t>中线偏位</a:t>
          </a:r>
          <a:endParaRPr lang="zh-CN" altLang="en-US" sz="1400" dirty="0">
            <a:solidFill>
              <a:schemeClr val="tx1"/>
            </a:solidFill>
            <a:latin typeface="+mj-ea"/>
            <a:ea typeface="+mj-ea"/>
          </a:endParaRPr>
        </a:p>
      </dgm:t>
    </dgm:pt>
    <dgm:pt modelId="{D5DA8813-CB13-4041-8416-3F2FE45CB573}" type="parTrans" cxnId="{6FC3AA7E-669E-4C6A-B70B-9AF1A7F67CCC}">
      <dgm:prSet custT="1"/>
      <dgm:spPr/>
      <dgm:t>
        <a:bodyPr/>
        <a:lstStyle/>
        <a:p>
          <a:endParaRPr lang="zh-CN" altLang="en-US" sz="1400">
            <a:solidFill>
              <a:schemeClr val="tx1"/>
            </a:solidFill>
            <a:latin typeface="+mj-ea"/>
            <a:ea typeface="+mj-ea"/>
          </a:endParaRPr>
        </a:p>
      </dgm:t>
    </dgm:pt>
    <dgm:pt modelId="{6847BE8C-0EC1-4692-86A1-044049FF157E}" type="sibTrans" cxnId="{6FC3AA7E-669E-4C6A-B70B-9AF1A7F67CCC}">
      <dgm:prSet/>
      <dgm:spPr/>
      <dgm:t>
        <a:bodyPr/>
        <a:lstStyle/>
        <a:p>
          <a:endParaRPr lang="zh-CN" altLang="en-US" sz="1400">
            <a:solidFill>
              <a:schemeClr val="tx1"/>
            </a:solidFill>
            <a:latin typeface="+mj-ea"/>
            <a:ea typeface="+mj-ea"/>
          </a:endParaRPr>
        </a:p>
      </dgm:t>
    </dgm:pt>
    <dgm:pt modelId="{2965E1FA-BC52-4907-B463-2BA9552E1006}">
      <dgm:prSet phldrT="[文本]" custT="1"/>
      <dgm:spPr/>
      <dgm:t>
        <a:bodyPr/>
        <a:lstStyle/>
        <a:p>
          <a:pPr algn="ctr"/>
          <a:r>
            <a:rPr lang="zh-CN" sz="1400" dirty="0" smtClean="0">
              <a:solidFill>
                <a:schemeClr val="tx1"/>
              </a:solidFill>
              <a:latin typeface="+mj-ea"/>
              <a:ea typeface="+mj-ea"/>
            </a:rPr>
            <a:t>清表不彻底</a:t>
          </a:r>
          <a:r>
            <a:rPr lang="zh-CN" altLang="en-US" sz="1400" dirty="0" smtClean="0">
              <a:solidFill>
                <a:schemeClr val="tx1"/>
              </a:solidFill>
              <a:latin typeface="+mj-ea"/>
              <a:ea typeface="+mj-ea"/>
            </a:rPr>
            <a:t>，</a:t>
          </a:r>
          <a:r>
            <a:rPr lang="zh-CN" sz="1400" dirty="0" smtClean="0">
              <a:solidFill>
                <a:schemeClr val="tx1"/>
              </a:solidFill>
              <a:latin typeface="+mj-ea"/>
              <a:ea typeface="+mj-ea"/>
            </a:rPr>
            <a:t>滑坡、差异沉降</a:t>
          </a:r>
          <a:r>
            <a:rPr lang="zh-CN" altLang="en-US" sz="1400" dirty="0" smtClean="0">
              <a:solidFill>
                <a:schemeClr val="tx1"/>
              </a:solidFill>
              <a:latin typeface="+mj-ea"/>
              <a:ea typeface="+mj-ea"/>
            </a:rPr>
            <a:t>隐患</a:t>
          </a:r>
          <a:endParaRPr lang="zh-CN" altLang="en-US" sz="1400" dirty="0">
            <a:solidFill>
              <a:schemeClr val="tx1"/>
            </a:solidFill>
            <a:latin typeface="+mj-ea"/>
            <a:ea typeface="+mj-ea"/>
          </a:endParaRPr>
        </a:p>
      </dgm:t>
    </dgm:pt>
    <dgm:pt modelId="{A1754A02-C3F8-4D7F-8879-80F17AB1222B}" type="parTrans" cxnId="{5B9A7FE8-25E4-424D-8F5E-BF8055C93F16}">
      <dgm:prSet custT="1"/>
      <dgm:spPr/>
      <dgm:t>
        <a:bodyPr/>
        <a:lstStyle/>
        <a:p>
          <a:endParaRPr lang="zh-CN" altLang="en-US" sz="1400">
            <a:solidFill>
              <a:schemeClr val="tx1"/>
            </a:solidFill>
            <a:latin typeface="+mj-ea"/>
            <a:ea typeface="+mj-ea"/>
          </a:endParaRPr>
        </a:p>
      </dgm:t>
    </dgm:pt>
    <dgm:pt modelId="{8D0A8476-92CF-4DEA-BF33-08D0DA047A85}" type="sibTrans" cxnId="{5B9A7FE8-25E4-424D-8F5E-BF8055C93F16}">
      <dgm:prSet/>
      <dgm:spPr/>
      <dgm:t>
        <a:bodyPr/>
        <a:lstStyle/>
        <a:p>
          <a:endParaRPr lang="zh-CN" altLang="en-US" sz="1400">
            <a:solidFill>
              <a:schemeClr val="tx1"/>
            </a:solidFill>
            <a:latin typeface="+mj-ea"/>
            <a:ea typeface="+mj-ea"/>
          </a:endParaRPr>
        </a:p>
      </dgm:t>
    </dgm:pt>
    <dgm:pt modelId="{04D4EBA4-83A9-4BAE-B873-41875C9B923D}">
      <dgm:prSet phldrT="[文本]" custT="1"/>
      <dgm:spPr/>
      <dgm:t>
        <a:bodyPr/>
        <a:lstStyle/>
        <a:p>
          <a:pPr algn="l"/>
          <a:r>
            <a:rPr lang="zh-CN" altLang="en-US" sz="1400" smtClean="0">
              <a:solidFill>
                <a:schemeClr val="tx1"/>
              </a:solidFill>
              <a:latin typeface="+mj-ea"/>
              <a:ea typeface="+mj-ea"/>
            </a:rPr>
            <a:t>不同土质填筑，现裂缝或局部翻浆</a:t>
          </a:r>
          <a:endParaRPr lang="zh-CN" altLang="en-US" sz="1400" dirty="0">
            <a:solidFill>
              <a:schemeClr val="tx1"/>
            </a:solidFill>
            <a:latin typeface="+mj-ea"/>
            <a:ea typeface="+mj-ea"/>
          </a:endParaRPr>
        </a:p>
      </dgm:t>
    </dgm:pt>
    <dgm:pt modelId="{B6296002-4F27-4743-A8E9-56C8BC997DD4}" type="parTrans" cxnId="{72000859-7E11-46D5-9356-24791E772228}">
      <dgm:prSet custT="1"/>
      <dgm:spPr/>
      <dgm:t>
        <a:bodyPr/>
        <a:lstStyle/>
        <a:p>
          <a:endParaRPr lang="zh-CN" altLang="en-US" sz="1400">
            <a:solidFill>
              <a:schemeClr val="tx1"/>
            </a:solidFill>
            <a:latin typeface="+mj-ea"/>
            <a:ea typeface="+mj-ea"/>
          </a:endParaRPr>
        </a:p>
      </dgm:t>
    </dgm:pt>
    <dgm:pt modelId="{1D68BB3E-2797-4B83-B7DD-28EACDFD289D}" type="sibTrans" cxnId="{72000859-7E11-46D5-9356-24791E772228}">
      <dgm:prSet/>
      <dgm:spPr/>
      <dgm:t>
        <a:bodyPr/>
        <a:lstStyle/>
        <a:p>
          <a:endParaRPr lang="zh-CN" altLang="en-US" sz="1400">
            <a:solidFill>
              <a:schemeClr val="tx1"/>
            </a:solidFill>
            <a:latin typeface="+mj-ea"/>
            <a:ea typeface="+mj-ea"/>
          </a:endParaRPr>
        </a:p>
      </dgm:t>
    </dgm:pt>
    <dgm:pt modelId="{23EBD02D-F79E-49B5-991B-CB90D2E1FB83}">
      <dgm:prSet phldrT="[文本]" custT="1"/>
      <dgm:spPr/>
      <dgm:t>
        <a:bodyPr/>
        <a:lstStyle/>
        <a:p>
          <a:pPr algn="ctr"/>
          <a:r>
            <a:rPr lang="zh-CN" altLang="en-US" sz="1400" smtClean="0">
              <a:solidFill>
                <a:schemeClr val="tx1"/>
              </a:solidFill>
              <a:latin typeface="+mj-ea"/>
              <a:ea typeface="+mj-ea"/>
            </a:rPr>
            <a:t>压实度</a:t>
          </a:r>
          <a:endParaRPr lang="en-US" altLang="zh-CN" sz="1400" smtClean="0">
            <a:solidFill>
              <a:schemeClr val="tx1"/>
            </a:solidFill>
            <a:latin typeface="+mj-ea"/>
            <a:ea typeface="+mj-ea"/>
          </a:endParaRPr>
        </a:p>
        <a:p>
          <a:pPr algn="ctr"/>
          <a:r>
            <a:rPr lang="zh-CN" altLang="en-US" sz="1400" smtClean="0">
              <a:solidFill>
                <a:schemeClr val="tx1"/>
              </a:solidFill>
              <a:latin typeface="+mj-ea"/>
              <a:ea typeface="+mj-ea"/>
            </a:rPr>
            <a:t>不足</a:t>
          </a:r>
          <a:endParaRPr lang="zh-CN" altLang="en-US" sz="1400" dirty="0">
            <a:solidFill>
              <a:schemeClr val="tx1"/>
            </a:solidFill>
            <a:latin typeface="+mj-ea"/>
            <a:ea typeface="+mj-ea"/>
          </a:endParaRPr>
        </a:p>
      </dgm:t>
    </dgm:pt>
    <dgm:pt modelId="{650D89B3-C992-493A-BA05-F3CF92CD209C}" type="parTrans" cxnId="{DAD423CA-464F-4C0E-AD41-5C636B0F586A}">
      <dgm:prSet custT="1"/>
      <dgm:spPr/>
      <dgm:t>
        <a:bodyPr/>
        <a:lstStyle/>
        <a:p>
          <a:endParaRPr lang="zh-CN" altLang="en-US" sz="1400">
            <a:solidFill>
              <a:schemeClr val="tx1"/>
            </a:solidFill>
            <a:latin typeface="+mj-ea"/>
            <a:ea typeface="+mj-ea"/>
          </a:endParaRPr>
        </a:p>
      </dgm:t>
    </dgm:pt>
    <dgm:pt modelId="{E950611E-1547-403F-ADCF-6EEEE494E9BA}" type="sibTrans" cxnId="{DAD423CA-464F-4C0E-AD41-5C636B0F586A}">
      <dgm:prSet/>
      <dgm:spPr/>
      <dgm:t>
        <a:bodyPr/>
        <a:lstStyle/>
        <a:p>
          <a:endParaRPr lang="zh-CN" altLang="en-US" sz="1400">
            <a:solidFill>
              <a:schemeClr val="tx1"/>
            </a:solidFill>
            <a:latin typeface="+mj-ea"/>
            <a:ea typeface="+mj-ea"/>
          </a:endParaRPr>
        </a:p>
      </dgm:t>
    </dgm:pt>
    <dgm:pt modelId="{01E61FF2-4338-4849-AB99-548CEB4E603F}">
      <dgm:prSet custT="1"/>
      <dgm:spPr/>
      <dgm:t>
        <a:bodyPr/>
        <a:lstStyle/>
        <a:p>
          <a:r>
            <a:rPr lang="zh-CN" sz="1400" smtClean="0">
              <a:solidFill>
                <a:schemeClr val="tx1"/>
              </a:solidFill>
              <a:latin typeface="+mj-ea"/>
              <a:ea typeface="+mj-ea"/>
            </a:rPr>
            <a:t>边缘压实度不足</a:t>
          </a:r>
          <a:endParaRPr lang="zh-CN" altLang="en-US" sz="1400" dirty="0">
            <a:solidFill>
              <a:schemeClr val="tx1"/>
            </a:solidFill>
            <a:latin typeface="+mj-ea"/>
            <a:ea typeface="+mj-ea"/>
          </a:endParaRPr>
        </a:p>
      </dgm:t>
    </dgm:pt>
    <dgm:pt modelId="{956406E8-608D-4BAB-9DE3-50B9257DA147}" type="parTrans" cxnId="{6F40E8F9-94B9-439B-B475-298C7D489E07}">
      <dgm:prSet custT="1"/>
      <dgm:spPr/>
      <dgm:t>
        <a:bodyPr/>
        <a:lstStyle/>
        <a:p>
          <a:endParaRPr lang="zh-CN" altLang="en-US" sz="1400">
            <a:solidFill>
              <a:schemeClr val="tx1"/>
            </a:solidFill>
            <a:latin typeface="+mj-ea"/>
            <a:ea typeface="+mj-ea"/>
          </a:endParaRPr>
        </a:p>
      </dgm:t>
    </dgm:pt>
    <dgm:pt modelId="{966715D6-9C80-4BC1-9118-862160459A9F}" type="sibTrans" cxnId="{6F40E8F9-94B9-439B-B475-298C7D489E07}">
      <dgm:prSet/>
      <dgm:spPr/>
      <dgm:t>
        <a:bodyPr/>
        <a:lstStyle/>
        <a:p>
          <a:endParaRPr lang="zh-CN" altLang="en-US" sz="1400">
            <a:solidFill>
              <a:schemeClr val="tx1"/>
            </a:solidFill>
            <a:latin typeface="+mj-ea"/>
            <a:ea typeface="+mj-ea"/>
          </a:endParaRPr>
        </a:p>
      </dgm:t>
    </dgm:pt>
    <dgm:pt modelId="{A386129A-05AB-41E2-8063-F17339D706C0}">
      <dgm:prSet phldrT="[文本]" custT="1"/>
      <dgm:spPr/>
      <dgm:t>
        <a:bodyPr/>
        <a:lstStyle/>
        <a:p>
          <a:pPr algn="ctr"/>
          <a:r>
            <a:rPr lang="zh-CN" altLang="en-US" sz="1400" dirty="0" smtClean="0">
              <a:solidFill>
                <a:schemeClr val="tx1"/>
              </a:solidFill>
              <a:latin typeface="+mj-ea"/>
              <a:ea typeface="+mj-ea"/>
            </a:rPr>
            <a:t>雨后</a:t>
          </a:r>
          <a:endParaRPr lang="en-US" altLang="zh-CN" sz="1400" dirty="0" smtClean="0">
            <a:solidFill>
              <a:schemeClr val="tx1"/>
            </a:solidFill>
            <a:latin typeface="+mj-ea"/>
            <a:ea typeface="+mj-ea"/>
          </a:endParaRPr>
        </a:p>
        <a:p>
          <a:pPr algn="ctr"/>
          <a:r>
            <a:rPr lang="zh-CN" altLang="en-US" sz="1400" dirty="0" smtClean="0">
              <a:solidFill>
                <a:schemeClr val="tx1"/>
              </a:solidFill>
              <a:latin typeface="+mj-ea"/>
              <a:ea typeface="+mj-ea"/>
            </a:rPr>
            <a:t>边坡冲刷</a:t>
          </a:r>
          <a:endParaRPr lang="zh-CN" altLang="en-US" sz="1400" dirty="0">
            <a:solidFill>
              <a:schemeClr val="tx1"/>
            </a:solidFill>
            <a:latin typeface="+mj-ea"/>
            <a:ea typeface="+mj-ea"/>
          </a:endParaRPr>
        </a:p>
      </dgm:t>
    </dgm:pt>
    <dgm:pt modelId="{336C47A8-5053-40AB-92BA-07B677A21477}" type="parTrans" cxnId="{D889AF6B-52EC-4583-A4C0-D598AF2CA436}">
      <dgm:prSet custT="1"/>
      <dgm:spPr/>
      <dgm:t>
        <a:bodyPr/>
        <a:lstStyle/>
        <a:p>
          <a:endParaRPr lang="zh-CN" altLang="en-US" sz="1400">
            <a:solidFill>
              <a:schemeClr val="tx1"/>
            </a:solidFill>
            <a:latin typeface="+mj-ea"/>
            <a:ea typeface="+mj-ea"/>
          </a:endParaRPr>
        </a:p>
      </dgm:t>
    </dgm:pt>
    <dgm:pt modelId="{D166885E-7B2D-474A-8F04-0CBBDDBEB2C2}" type="sibTrans" cxnId="{D889AF6B-52EC-4583-A4C0-D598AF2CA436}">
      <dgm:prSet/>
      <dgm:spPr/>
      <dgm:t>
        <a:bodyPr/>
        <a:lstStyle/>
        <a:p>
          <a:endParaRPr lang="zh-CN" altLang="en-US" sz="1400">
            <a:solidFill>
              <a:schemeClr val="tx1"/>
            </a:solidFill>
            <a:latin typeface="+mj-ea"/>
            <a:ea typeface="+mj-ea"/>
          </a:endParaRPr>
        </a:p>
      </dgm:t>
    </dgm:pt>
    <dgm:pt modelId="{31517889-039D-4E8E-B868-53DF84F8823A}" type="pres">
      <dgm:prSet presAssocID="{00947E6E-7DE0-48F1-9385-A47BE61F5523}" presName="cycle" presStyleCnt="0">
        <dgm:presLayoutVars>
          <dgm:chMax val="1"/>
          <dgm:dir/>
          <dgm:animLvl val="ctr"/>
          <dgm:resizeHandles val="exact"/>
        </dgm:presLayoutVars>
      </dgm:prSet>
      <dgm:spPr/>
      <dgm:t>
        <a:bodyPr/>
        <a:lstStyle/>
        <a:p>
          <a:endParaRPr lang="zh-CN" altLang="en-US"/>
        </a:p>
      </dgm:t>
    </dgm:pt>
    <dgm:pt modelId="{41E438BB-2DC6-485F-9646-DA8254990F38}" type="pres">
      <dgm:prSet presAssocID="{AAD010CB-6A96-4703-9D2C-4865184806E2}" presName="centerShape" presStyleLbl="node0" presStyleIdx="0" presStyleCnt="1"/>
      <dgm:spPr/>
      <dgm:t>
        <a:bodyPr/>
        <a:lstStyle/>
        <a:p>
          <a:endParaRPr lang="zh-CN" altLang="en-US"/>
        </a:p>
      </dgm:t>
    </dgm:pt>
    <dgm:pt modelId="{802D3DF7-E85C-4FC0-9558-314C69648744}" type="pres">
      <dgm:prSet presAssocID="{D5DA8813-CB13-4041-8416-3F2FE45CB573}" presName="Name9" presStyleLbl="parChTrans1D2" presStyleIdx="0" presStyleCnt="6"/>
      <dgm:spPr/>
      <dgm:t>
        <a:bodyPr/>
        <a:lstStyle/>
        <a:p>
          <a:endParaRPr lang="zh-CN" altLang="en-US"/>
        </a:p>
      </dgm:t>
    </dgm:pt>
    <dgm:pt modelId="{F907DF8D-8985-4871-AECE-3CC465ABCD9A}" type="pres">
      <dgm:prSet presAssocID="{D5DA8813-CB13-4041-8416-3F2FE45CB573}" presName="connTx" presStyleLbl="parChTrans1D2" presStyleIdx="0" presStyleCnt="6"/>
      <dgm:spPr/>
      <dgm:t>
        <a:bodyPr/>
        <a:lstStyle/>
        <a:p>
          <a:endParaRPr lang="zh-CN" altLang="en-US"/>
        </a:p>
      </dgm:t>
    </dgm:pt>
    <dgm:pt modelId="{BAC155F8-6E46-42A9-B1AF-C04B5F692254}" type="pres">
      <dgm:prSet presAssocID="{9DBC6F42-572D-45A0-A7D4-98C8887B587C}" presName="node" presStyleLbl="node1" presStyleIdx="0" presStyleCnt="6">
        <dgm:presLayoutVars>
          <dgm:bulletEnabled val="1"/>
        </dgm:presLayoutVars>
      </dgm:prSet>
      <dgm:spPr/>
      <dgm:t>
        <a:bodyPr/>
        <a:lstStyle/>
        <a:p>
          <a:endParaRPr lang="zh-CN" altLang="en-US"/>
        </a:p>
      </dgm:t>
    </dgm:pt>
    <dgm:pt modelId="{CD3074BD-8635-4798-B080-47D085C1B3D0}" type="pres">
      <dgm:prSet presAssocID="{A1754A02-C3F8-4D7F-8879-80F17AB1222B}" presName="Name9" presStyleLbl="parChTrans1D2" presStyleIdx="1" presStyleCnt="6"/>
      <dgm:spPr/>
      <dgm:t>
        <a:bodyPr/>
        <a:lstStyle/>
        <a:p>
          <a:endParaRPr lang="zh-CN" altLang="en-US"/>
        </a:p>
      </dgm:t>
    </dgm:pt>
    <dgm:pt modelId="{750DF6E2-0A71-4D38-9836-FD13D3FB2DA0}" type="pres">
      <dgm:prSet presAssocID="{A1754A02-C3F8-4D7F-8879-80F17AB1222B}" presName="connTx" presStyleLbl="parChTrans1D2" presStyleIdx="1" presStyleCnt="6"/>
      <dgm:spPr/>
      <dgm:t>
        <a:bodyPr/>
        <a:lstStyle/>
        <a:p>
          <a:endParaRPr lang="zh-CN" altLang="en-US"/>
        </a:p>
      </dgm:t>
    </dgm:pt>
    <dgm:pt modelId="{0BEBAEE8-FF62-4A56-BCE7-886820848C8E}" type="pres">
      <dgm:prSet presAssocID="{2965E1FA-BC52-4907-B463-2BA9552E1006}" presName="node" presStyleLbl="node1" presStyleIdx="1" presStyleCnt="6">
        <dgm:presLayoutVars>
          <dgm:bulletEnabled val="1"/>
        </dgm:presLayoutVars>
      </dgm:prSet>
      <dgm:spPr/>
      <dgm:t>
        <a:bodyPr/>
        <a:lstStyle/>
        <a:p>
          <a:endParaRPr lang="zh-CN" altLang="en-US"/>
        </a:p>
      </dgm:t>
    </dgm:pt>
    <dgm:pt modelId="{35CF9DEA-9D5A-48AD-9BC5-D4DB1B6CE042}" type="pres">
      <dgm:prSet presAssocID="{650D89B3-C992-493A-BA05-F3CF92CD209C}" presName="Name9" presStyleLbl="parChTrans1D2" presStyleIdx="2" presStyleCnt="6"/>
      <dgm:spPr/>
      <dgm:t>
        <a:bodyPr/>
        <a:lstStyle/>
        <a:p>
          <a:endParaRPr lang="zh-CN" altLang="en-US"/>
        </a:p>
      </dgm:t>
    </dgm:pt>
    <dgm:pt modelId="{806C529F-7DC2-4874-8A5B-E253C9A34318}" type="pres">
      <dgm:prSet presAssocID="{650D89B3-C992-493A-BA05-F3CF92CD209C}" presName="connTx" presStyleLbl="parChTrans1D2" presStyleIdx="2" presStyleCnt="6"/>
      <dgm:spPr/>
      <dgm:t>
        <a:bodyPr/>
        <a:lstStyle/>
        <a:p>
          <a:endParaRPr lang="zh-CN" altLang="en-US"/>
        </a:p>
      </dgm:t>
    </dgm:pt>
    <dgm:pt modelId="{70E9FEF6-A078-4873-9B95-DD1935AE3311}" type="pres">
      <dgm:prSet presAssocID="{23EBD02D-F79E-49B5-991B-CB90D2E1FB83}" presName="node" presStyleLbl="node1" presStyleIdx="2" presStyleCnt="6">
        <dgm:presLayoutVars>
          <dgm:bulletEnabled val="1"/>
        </dgm:presLayoutVars>
      </dgm:prSet>
      <dgm:spPr/>
      <dgm:t>
        <a:bodyPr/>
        <a:lstStyle/>
        <a:p>
          <a:endParaRPr lang="zh-CN" altLang="en-US"/>
        </a:p>
      </dgm:t>
    </dgm:pt>
    <dgm:pt modelId="{E08F1775-78F9-48CA-82B1-1418A4C7E2A8}" type="pres">
      <dgm:prSet presAssocID="{956406E8-608D-4BAB-9DE3-50B9257DA147}" presName="Name9" presStyleLbl="parChTrans1D2" presStyleIdx="3" presStyleCnt="6"/>
      <dgm:spPr/>
      <dgm:t>
        <a:bodyPr/>
        <a:lstStyle/>
        <a:p>
          <a:endParaRPr lang="zh-CN" altLang="en-US"/>
        </a:p>
      </dgm:t>
    </dgm:pt>
    <dgm:pt modelId="{EBE78F57-E5B0-482B-BC5D-C31ED725BE05}" type="pres">
      <dgm:prSet presAssocID="{956406E8-608D-4BAB-9DE3-50B9257DA147}" presName="connTx" presStyleLbl="parChTrans1D2" presStyleIdx="3" presStyleCnt="6"/>
      <dgm:spPr/>
      <dgm:t>
        <a:bodyPr/>
        <a:lstStyle/>
        <a:p>
          <a:endParaRPr lang="zh-CN" altLang="en-US"/>
        </a:p>
      </dgm:t>
    </dgm:pt>
    <dgm:pt modelId="{E3C63A01-F605-49C7-8DC9-A7AA35D68B9A}" type="pres">
      <dgm:prSet presAssocID="{01E61FF2-4338-4849-AB99-548CEB4E603F}" presName="node" presStyleLbl="node1" presStyleIdx="3" presStyleCnt="6">
        <dgm:presLayoutVars>
          <dgm:bulletEnabled val="1"/>
        </dgm:presLayoutVars>
      </dgm:prSet>
      <dgm:spPr/>
      <dgm:t>
        <a:bodyPr/>
        <a:lstStyle/>
        <a:p>
          <a:endParaRPr lang="zh-CN" altLang="en-US"/>
        </a:p>
      </dgm:t>
    </dgm:pt>
    <dgm:pt modelId="{9CD4D066-1A17-4F8D-8483-8115D139F1BF}" type="pres">
      <dgm:prSet presAssocID="{B6296002-4F27-4743-A8E9-56C8BC997DD4}" presName="Name9" presStyleLbl="parChTrans1D2" presStyleIdx="4" presStyleCnt="6"/>
      <dgm:spPr/>
      <dgm:t>
        <a:bodyPr/>
        <a:lstStyle/>
        <a:p>
          <a:endParaRPr lang="zh-CN" altLang="en-US"/>
        </a:p>
      </dgm:t>
    </dgm:pt>
    <dgm:pt modelId="{9C06DF2F-9641-42EB-A716-2BAAB1B68D7C}" type="pres">
      <dgm:prSet presAssocID="{B6296002-4F27-4743-A8E9-56C8BC997DD4}" presName="connTx" presStyleLbl="parChTrans1D2" presStyleIdx="4" presStyleCnt="6"/>
      <dgm:spPr/>
      <dgm:t>
        <a:bodyPr/>
        <a:lstStyle/>
        <a:p>
          <a:endParaRPr lang="zh-CN" altLang="en-US"/>
        </a:p>
      </dgm:t>
    </dgm:pt>
    <dgm:pt modelId="{6F8CD847-1344-41B4-8D50-20F3E19C2812}" type="pres">
      <dgm:prSet presAssocID="{04D4EBA4-83A9-4BAE-B873-41875C9B923D}" presName="node" presStyleLbl="node1" presStyleIdx="4" presStyleCnt="6">
        <dgm:presLayoutVars>
          <dgm:bulletEnabled val="1"/>
        </dgm:presLayoutVars>
      </dgm:prSet>
      <dgm:spPr/>
      <dgm:t>
        <a:bodyPr/>
        <a:lstStyle/>
        <a:p>
          <a:endParaRPr lang="zh-CN" altLang="en-US"/>
        </a:p>
      </dgm:t>
    </dgm:pt>
    <dgm:pt modelId="{D2992563-A041-4047-A5DB-5119CF38D2A0}" type="pres">
      <dgm:prSet presAssocID="{336C47A8-5053-40AB-92BA-07B677A21477}" presName="Name9" presStyleLbl="parChTrans1D2" presStyleIdx="5" presStyleCnt="6"/>
      <dgm:spPr/>
      <dgm:t>
        <a:bodyPr/>
        <a:lstStyle/>
        <a:p>
          <a:endParaRPr lang="zh-CN" altLang="en-US"/>
        </a:p>
      </dgm:t>
    </dgm:pt>
    <dgm:pt modelId="{2D0AC602-B2D9-48FE-85A2-590F2EBEA4DB}" type="pres">
      <dgm:prSet presAssocID="{336C47A8-5053-40AB-92BA-07B677A21477}" presName="connTx" presStyleLbl="parChTrans1D2" presStyleIdx="5" presStyleCnt="6"/>
      <dgm:spPr/>
      <dgm:t>
        <a:bodyPr/>
        <a:lstStyle/>
        <a:p>
          <a:endParaRPr lang="zh-CN" altLang="en-US"/>
        </a:p>
      </dgm:t>
    </dgm:pt>
    <dgm:pt modelId="{3D23A3F8-36F5-4E81-AF70-9C4E0D8BA2BC}" type="pres">
      <dgm:prSet presAssocID="{A386129A-05AB-41E2-8063-F17339D706C0}" presName="node" presStyleLbl="node1" presStyleIdx="5" presStyleCnt="6">
        <dgm:presLayoutVars>
          <dgm:bulletEnabled val="1"/>
        </dgm:presLayoutVars>
      </dgm:prSet>
      <dgm:spPr/>
      <dgm:t>
        <a:bodyPr/>
        <a:lstStyle/>
        <a:p>
          <a:endParaRPr lang="zh-CN" altLang="en-US"/>
        </a:p>
      </dgm:t>
    </dgm:pt>
  </dgm:ptLst>
  <dgm:cxnLst>
    <dgm:cxn modelId="{1DD48A7F-8CDC-40F3-857A-7DAC2BA6F690}" type="presOf" srcId="{A1754A02-C3F8-4D7F-8879-80F17AB1222B}" destId="{CD3074BD-8635-4798-B080-47D085C1B3D0}" srcOrd="0" destOrd="0" presId="urn:microsoft.com/office/officeart/2005/8/layout/radial1"/>
    <dgm:cxn modelId="{41228D07-464D-4C02-B184-319FFBE2BA6F}" type="presOf" srcId="{336C47A8-5053-40AB-92BA-07B677A21477}" destId="{D2992563-A041-4047-A5DB-5119CF38D2A0}" srcOrd="0" destOrd="0" presId="urn:microsoft.com/office/officeart/2005/8/layout/radial1"/>
    <dgm:cxn modelId="{5B9A7FE8-25E4-424D-8F5E-BF8055C93F16}" srcId="{AAD010CB-6A96-4703-9D2C-4865184806E2}" destId="{2965E1FA-BC52-4907-B463-2BA9552E1006}" srcOrd="1" destOrd="0" parTransId="{A1754A02-C3F8-4D7F-8879-80F17AB1222B}" sibTransId="{8D0A8476-92CF-4DEA-BF33-08D0DA047A85}"/>
    <dgm:cxn modelId="{399533A3-57F0-4C5C-91FC-FEC78F87D461}" type="presOf" srcId="{A1754A02-C3F8-4D7F-8879-80F17AB1222B}" destId="{750DF6E2-0A71-4D38-9836-FD13D3FB2DA0}" srcOrd="1" destOrd="0" presId="urn:microsoft.com/office/officeart/2005/8/layout/radial1"/>
    <dgm:cxn modelId="{146FE8B3-9AAB-4E46-8424-281EF7D72929}" type="presOf" srcId="{04D4EBA4-83A9-4BAE-B873-41875C9B923D}" destId="{6F8CD847-1344-41B4-8D50-20F3E19C2812}" srcOrd="0" destOrd="0" presId="urn:microsoft.com/office/officeart/2005/8/layout/radial1"/>
    <dgm:cxn modelId="{DAD423CA-464F-4C0E-AD41-5C636B0F586A}" srcId="{AAD010CB-6A96-4703-9D2C-4865184806E2}" destId="{23EBD02D-F79E-49B5-991B-CB90D2E1FB83}" srcOrd="2" destOrd="0" parTransId="{650D89B3-C992-493A-BA05-F3CF92CD209C}" sibTransId="{E950611E-1547-403F-ADCF-6EEEE494E9BA}"/>
    <dgm:cxn modelId="{8B7FE996-D0BC-411E-8311-126C34E9D26F}" type="presOf" srcId="{956406E8-608D-4BAB-9DE3-50B9257DA147}" destId="{E08F1775-78F9-48CA-82B1-1418A4C7E2A8}" srcOrd="0" destOrd="0" presId="urn:microsoft.com/office/officeart/2005/8/layout/radial1"/>
    <dgm:cxn modelId="{72000859-7E11-46D5-9356-24791E772228}" srcId="{AAD010CB-6A96-4703-9D2C-4865184806E2}" destId="{04D4EBA4-83A9-4BAE-B873-41875C9B923D}" srcOrd="4" destOrd="0" parTransId="{B6296002-4F27-4743-A8E9-56C8BC997DD4}" sibTransId="{1D68BB3E-2797-4B83-B7DD-28EACDFD289D}"/>
    <dgm:cxn modelId="{05076E17-251B-4A9E-8FC0-AA1A05B20FB1}" type="presOf" srcId="{B6296002-4F27-4743-A8E9-56C8BC997DD4}" destId="{9CD4D066-1A17-4F8D-8483-8115D139F1BF}" srcOrd="0" destOrd="0" presId="urn:microsoft.com/office/officeart/2005/8/layout/radial1"/>
    <dgm:cxn modelId="{3C513D44-66FB-4FCB-84EA-C670F1258FA7}" type="presOf" srcId="{D5DA8813-CB13-4041-8416-3F2FE45CB573}" destId="{802D3DF7-E85C-4FC0-9558-314C69648744}" srcOrd="0" destOrd="0" presId="urn:microsoft.com/office/officeart/2005/8/layout/radial1"/>
    <dgm:cxn modelId="{CBD7D069-CE18-4BC5-9F35-0B07F1A6910E}" type="presOf" srcId="{B6296002-4F27-4743-A8E9-56C8BC997DD4}" destId="{9C06DF2F-9641-42EB-A716-2BAAB1B68D7C}" srcOrd="1" destOrd="0" presId="urn:microsoft.com/office/officeart/2005/8/layout/radial1"/>
    <dgm:cxn modelId="{CE09963F-0C42-46C0-A811-457A434D64C7}" srcId="{00947E6E-7DE0-48F1-9385-A47BE61F5523}" destId="{AAD010CB-6A96-4703-9D2C-4865184806E2}" srcOrd="0" destOrd="0" parTransId="{05D23936-0A76-403F-A209-69202514556C}" sibTransId="{99F6B0BC-10F8-4712-8B82-B7778949AE3E}"/>
    <dgm:cxn modelId="{10CC16A9-4ABE-4E77-B9AC-E95F5B368EE3}" type="presOf" srcId="{A386129A-05AB-41E2-8063-F17339D706C0}" destId="{3D23A3F8-36F5-4E81-AF70-9C4E0D8BA2BC}" srcOrd="0" destOrd="0" presId="urn:microsoft.com/office/officeart/2005/8/layout/radial1"/>
    <dgm:cxn modelId="{6F40E8F9-94B9-439B-B475-298C7D489E07}" srcId="{AAD010CB-6A96-4703-9D2C-4865184806E2}" destId="{01E61FF2-4338-4849-AB99-548CEB4E603F}" srcOrd="3" destOrd="0" parTransId="{956406E8-608D-4BAB-9DE3-50B9257DA147}" sibTransId="{966715D6-9C80-4BC1-9118-862160459A9F}"/>
    <dgm:cxn modelId="{E4303A48-79DE-4DB3-8BA2-08354B9D0135}" type="presOf" srcId="{650D89B3-C992-493A-BA05-F3CF92CD209C}" destId="{35CF9DEA-9D5A-48AD-9BC5-D4DB1B6CE042}" srcOrd="0" destOrd="0" presId="urn:microsoft.com/office/officeart/2005/8/layout/radial1"/>
    <dgm:cxn modelId="{612DCE28-2E99-4FE1-A627-38E790DDDD44}" type="presOf" srcId="{00947E6E-7DE0-48F1-9385-A47BE61F5523}" destId="{31517889-039D-4E8E-B868-53DF84F8823A}" srcOrd="0" destOrd="0" presId="urn:microsoft.com/office/officeart/2005/8/layout/radial1"/>
    <dgm:cxn modelId="{8CDB2B43-DDC8-4E29-8EC8-163DE4E4C772}" type="presOf" srcId="{956406E8-608D-4BAB-9DE3-50B9257DA147}" destId="{EBE78F57-E5B0-482B-BC5D-C31ED725BE05}" srcOrd="1" destOrd="0" presId="urn:microsoft.com/office/officeart/2005/8/layout/radial1"/>
    <dgm:cxn modelId="{6FC3AA7E-669E-4C6A-B70B-9AF1A7F67CCC}" srcId="{AAD010CB-6A96-4703-9D2C-4865184806E2}" destId="{9DBC6F42-572D-45A0-A7D4-98C8887B587C}" srcOrd="0" destOrd="0" parTransId="{D5DA8813-CB13-4041-8416-3F2FE45CB573}" sibTransId="{6847BE8C-0EC1-4692-86A1-044049FF157E}"/>
    <dgm:cxn modelId="{83866656-58F5-4929-A499-6D79A9647F20}" type="presOf" srcId="{2965E1FA-BC52-4907-B463-2BA9552E1006}" destId="{0BEBAEE8-FF62-4A56-BCE7-886820848C8E}" srcOrd="0" destOrd="0" presId="urn:microsoft.com/office/officeart/2005/8/layout/radial1"/>
    <dgm:cxn modelId="{30B9559D-0A34-4ADC-8D20-C54FE6623826}" type="presOf" srcId="{336C47A8-5053-40AB-92BA-07B677A21477}" destId="{2D0AC602-B2D9-48FE-85A2-590F2EBEA4DB}" srcOrd="1" destOrd="0" presId="urn:microsoft.com/office/officeart/2005/8/layout/radial1"/>
    <dgm:cxn modelId="{58B70287-A494-4DFA-9416-DB0532E60C4F}" type="presOf" srcId="{650D89B3-C992-493A-BA05-F3CF92CD209C}" destId="{806C529F-7DC2-4874-8A5B-E253C9A34318}" srcOrd="1" destOrd="0" presId="urn:microsoft.com/office/officeart/2005/8/layout/radial1"/>
    <dgm:cxn modelId="{D889AF6B-52EC-4583-A4C0-D598AF2CA436}" srcId="{AAD010CB-6A96-4703-9D2C-4865184806E2}" destId="{A386129A-05AB-41E2-8063-F17339D706C0}" srcOrd="5" destOrd="0" parTransId="{336C47A8-5053-40AB-92BA-07B677A21477}" sibTransId="{D166885E-7B2D-474A-8F04-0CBBDDBEB2C2}"/>
    <dgm:cxn modelId="{CEEA2D18-18B9-4FAC-9DF4-7B70E64F1BA8}" type="presOf" srcId="{23EBD02D-F79E-49B5-991B-CB90D2E1FB83}" destId="{70E9FEF6-A078-4873-9B95-DD1935AE3311}" srcOrd="0" destOrd="0" presId="urn:microsoft.com/office/officeart/2005/8/layout/radial1"/>
    <dgm:cxn modelId="{9085FD15-06ED-4FCB-9BD6-55A0542C5590}" type="presOf" srcId="{9DBC6F42-572D-45A0-A7D4-98C8887B587C}" destId="{BAC155F8-6E46-42A9-B1AF-C04B5F692254}" srcOrd="0" destOrd="0" presId="urn:microsoft.com/office/officeart/2005/8/layout/radial1"/>
    <dgm:cxn modelId="{3A6AF9DF-78C7-42A2-B4FF-482D91570075}" type="presOf" srcId="{AAD010CB-6A96-4703-9D2C-4865184806E2}" destId="{41E438BB-2DC6-485F-9646-DA8254990F38}" srcOrd="0" destOrd="0" presId="urn:microsoft.com/office/officeart/2005/8/layout/radial1"/>
    <dgm:cxn modelId="{ACB39338-E31D-4E6E-BDC3-C193C0CEFF9F}" type="presOf" srcId="{D5DA8813-CB13-4041-8416-3F2FE45CB573}" destId="{F907DF8D-8985-4871-AECE-3CC465ABCD9A}" srcOrd="1" destOrd="0" presId="urn:microsoft.com/office/officeart/2005/8/layout/radial1"/>
    <dgm:cxn modelId="{A4F96F9E-8731-4177-8A0E-FFC76FC8C3E8}" type="presOf" srcId="{01E61FF2-4338-4849-AB99-548CEB4E603F}" destId="{E3C63A01-F605-49C7-8DC9-A7AA35D68B9A}" srcOrd="0" destOrd="0" presId="urn:microsoft.com/office/officeart/2005/8/layout/radial1"/>
    <dgm:cxn modelId="{0328D3AF-5973-4AD6-B946-D0A8BEF445AF}" type="presParOf" srcId="{31517889-039D-4E8E-B868-53DF84F8823A}" destId="{41E438BB-2DC6-485F-9646-DA8254990F38}" srcOrd="0" destOrd="0" presId="urn:microsoft.com/office/officeart/2005/8/layout/radial1"/>
    <dgm:cxn modelId="{800D02E8-A946-4810-97EA-C5D9E75D85AA}" type="presParOf" srcId="{31517889-039D-4E8E-B868-53DF84F8823A}" destId="{802D3DF7-E85C-4FC0-9558-314C69648744}" srcOrd="1" destOrd="0" presId="urn:microsoft.com/office/officeart/2005/8/layout/radial1"/>
    <dgm:cxn modelId="{E12E0229-CBA2-49F6-88A1-4D2AF9813F5B}" type="presParOf" srcId="{802D3DF7-E85C-4FC0-9558-314C69648744}" destId="{F907DF8D-8985-4871-AECE-3CC465ABCD9A}" srcOrd="0" destOrd="0" presId="urn:microsoft.com/office/officeart/2005/8/layout/radial1"/>
    <dgm:cxn modelId="{F22F428C-D68D-4C15-8018-BD9249490AC0}" type="presParOf" srcId="{31517889-039D-4E8E-B868-53DF84F8823A}" destId="{BAC155F8-6E46-42A9-B1AF-C04B5F692254}" srcOrd="2" destOrd="0" presId="urn:microsoft.com/office/officeart/2005/8/layout/radial1"/>
    <dgm:cxn modelId="{4C8D1813-EF44-44F6-BB44-405B0AF7E80D}" type="presParOf" srcId="{31517889-039D-4E8E-B868-53DF84F8823A}" destId="{CD3074BD-8635-4798-B080-47D085C1B3D0}" srcOrd="3" destOrd="0" presId="urn:microsoft.com/office/officeart/2005/8/layout/radial1"/>
    <dgm:cxn modelId="{2F39E7FB-5FB1-4504-A90B-72DDFA1670F4}" type="presParOf" srcId="{CD3074BD-8635-4798-B080-47D085C1B3D0}" destId="{750DF6E2-0A71-4D38-9836-FD13D3FB2DA0}" srcOrd="0" destOrd="0" presId="urn:microsoft.com/office/officeart/2005/8/layout/radial1"/>
    <dgm:cxn modelId="{FBFF2622-100D-429A-A9DE-905575E9EC4A}" type="presParOf" srcId="{31517889-039D-4E8E-B868-53DF84F8823A}" destId="{0BEBAEE8-FF62-4A56-BCE7-886820848C8E}" srcOrd="4" destOrd="0" presId="urn:microsoft.com/office/officeart/2005/8/layout/radial1"/>
    <dgm:cxn modelId="{218C8C2E-A680-4A63-BCED-C42F2EFE65D9}" type="presParOf" srcId="{31517889-039D-4E8E-B868-53DF84F8823A}" destId="{35CF9DEA-9D5A-48AD-9BC5-D4DB1B6CE042}" srcOrd="5" destOrd="0" presId="urn:microsoft.com/office/officeart/2005/8/layout/radial1"/>
    <dgm:cxn modelId="{69899A17-E4BD-4166-88FB-893224BD845D}" type="presParOf" srcId="{35CF9DEA-9D5A-48AD-9BC5-D4DB1B6CE042}" destId="{806C529F-7DC2-4874-8A5B-E253C9A34318}" srcOrd="0" destOrd="0" presId="urn:microsoft.com/office/officeart/2005/8/layout/radial1"/>
    <dgm:cxn modelId="{C988A767-D639-4AB7-8A2F-667836D4226E}" type="presParOf" srcId="{31517889-039D-4E8E-B868-53DF84F8823A}" destId="{70E9FEF6-A078-4873-9B95-DD1935AE3311}" srcOrd="6" destOrd="0" presId="urn:microsoft.com/office/officeart/2005/8/layout/radial1"/>
    <dgm:cxn modelId="{170795D9-FB09-47A1-9F42-4A52875840E3}" type="presParOf" srcId="{31517889-039D-4E8E-B868-53DF84F8823A}" destId="{E08F1775-78F9-48CA-82B1-1418A4C7E2A8}" srcOrd="7" destOrd="0" presId="urn:microsoft.com/office/officeart/2005/8/layout/radial1"/>
    <dgm:cxn modelId="{6436794A-D83F-45AE-A954-4AC574156B09}" type="presParOf" srcId="{E08F1775-78F9-48CA-82B1-1418A4C7E2A8}" destId="{EBE78F57-E5B0-482B-BC5D-C31ED725BE05}" srcOrd="0" destOrd="0" presId="urn:microsoft.com/office/officeart/2005/8/layout/radial1"/>
    <dgm:cxn modelId="{6B0CFFD9-347B-4AFE-8342-AAED3A013817}" type="presParOf" srcId="{31517889-039D-4E8E-B868-53DF84F8823A}" destId="{E3C63A01-F605-49C7-8DC9-A7AA35D68B9A}" srcOrd="8" destOrd="0" presId="urn:microsoft.com/office/officeart/2005/8/layout/radial1"/>
    <dgm:cxn modelId="{F64C7297-387E-4E02-A428-9C237530A7F3}" type="presParOf" srcId="{31517889-039D-4E8E-B868-53DF84F8823A}" destId="{9CD4D066-1A17-4F8D-8483-8115D139F1BF}" srcOrd="9" destOrd="0" presId="urn:microsoft.com/office/officeart/2005/8/layout/radial1"/>
    <dgm:cxn modelId="{613AA531-BFFE-4EA8-95BD-5F1C9E0C4DF8}" type="presParOf" srcId="{9CD4D066-1A17-4F8D-8483-8115D139F1BF}" destId="{9C06DF2F-9641-42EB-A716-2BAAB1B68D7C}" srcOrd="0" destOrd="0" presId="urn:microsoft.com/office/officeart/2005/8/layout/radial1"/>
    <dgm:cxn modelId="{B3880B2B-D5D1-4A8B-A0E2-661FBC76DAE3}" type="presParOf" srcId="{31517889-039D-4E8E-B868-53DF84F8823A}" destId="{6F8CD847-1344-41B4-8D50-20F3E19C2812}" srcOrd="10" destOrd="0" presId="urn:microsoft.com/office/officeart/2005/8/layout/radial1"/>
    <dgm:cxn modelId="{E308EB20-2C46-491A-B037-33C2EB4B9633}" type="presParOf" srcId="{31517889-039D-4E8E-B868-53DF84F8823A}" destId="{D2992563-A041-4047-A5DB-5119CF38D2A0}" srcOrd="11" destOrd="0" presId="urn:microsoft.com/office/officeart/2005/8/layout/radial1"/>
    <dgm:cxn modelId="{3B20BC7D-436D-4264-97B9-39B3207BA91F}" type="presParOf" srcId="{D2992563-A041-4047-A5DB-5119CF38D2A0}" destId="{2D0AC602-B2D9-48FE-85A2-590F2EBEA4DB}" srcOrd="0" destOrd="0" presId="urn:microsoft.com/office/officeart/2005/8/layout/radial1"/>
    <dgm:cxn modelId="{07286E94-B442-4527-9551-6F7B65F7004D}" type="presParOf" srcId="{31517889-039D-4E8E-B868-53DF84F8823A}" destId="{3D23A3F8-36F5-4E81-AF70-9C4E0D8BA2BC}" srcOrd="1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00947E6E-7DE0-48F1-9385-A47BE61F5523}" type="doc">
      <dgm:prSet loTypeId="urn:microsoft.com/office/officeart/2005/8/layout/radial1" loCatId="relationship" qsTypeId="urn:microsoft.com/office/officeart/2005/8/quickstyle/3d2" qsCatId="3D" csTypeId="urn:microsoft.com/office/officeart/2005/8/colors/colorful5" csCatId="colorful" phldr="1"/>
      <dgm:spPr/>
      <dgm:t>
        <a:bodyPr/>
        <a:lstStyle/>
        <a:p>
          <a:endParaRPr lang="zh-CN" altLang="en-US"/>
        </a:p>
      </dgm:t>
    </dgm:pt>
    <dgm:pt modelId="{AAD010CB-6A96-4703-9D2C-4865184806E2}">
      <dgm:prSet phldrT="[文本]" custT="1"/>
      <dgm:spPr/>
      <dgm:t>
        <a:bodyPr/>
        <a:lstStyle/>
        <a:p>
          <a:r>
            <a:rPr lang="zh-CN" altLang="en-US" sz="2400" smtClean="0">
              <a:solidFill>
                <a:schemeClr val="bg1"/>
              </a:solidFill>
              <a:latin typeface="+mj-ea"/>
              <a:ea typeface="+mj-ea"/>
            </a:rPr>
            <a:t>风险事件</a:t>
          </a:r>
          <a:endParaRPr lang="zh-CN" altLang="en-US" sz="2400" dirty="0">
            <a:solidFill>
              <a:schemeClr val="bg1"/>
            </a:solidFill>
            <a:latin typeface="+mj-ea"/>
            <a:ea typeface="+mj-ea"/>
          </a:endParaRPr>
        </a:p>
      </dgm:t>
    </dgm:pt>
    <dgm:pt modelId="{05D23936-0A76-403F-A209-69202514556C}" type="parTrans" cxnId="{CE09963F-0C42-46C0-A811-457A434D64C7}">
      <dgm:prSet/>
      <dgm:spPr/>
      <dgm:t>
        <a:bodyPr/>
        <a:lstStyle/>
        <a:p>
          <a:endParaRPr lang="zh-CN" altLang="en-US" sz="2000">
            <a:solidFill>
              <a:schemeClr val="tx1"/>
            </a:solidFill>
            <a:latin typeface="+mj-ea"/>
            <a:ea typeface="+mj-ea"/>
          </a:endParaRPr>
        </a:p>
      </dgm:t>
    </dgm:pt>
    <dgm:pt modelId="{99F6B0BC-10F8-4712-8B82-B7778949AE3E}" type="sibTrans" cxnId="{CE09963F-0C42-46C0-A811-457A434D64C7}">
      <dgm:prSet/>
      <dgm:spPr/>
      <dgm:t>
        <a:bodyPr/>
        <a:lstStyle/>
        <a:p>
          <a:endParaRPr lang="zh-CN" altLang="en-US" sz="2000">
            <a:solidFill>
              <a:schemeClr val="tx1"/>
            </a:solidFill>
            <a:latin typeface="+mj-ea"/>
            <a:ea typeface="+mj-ea"/>
          </a:endParaRPr>
        </a:p>
      </dgm:t>
    </dgm:pt>
    <dgm:pt modelId="{9DBC6F42-572D-45A0-A7D4-98C8887B587C}">
      <dgm:prSet phldrT="[文本]" custT="1"/>
      <dgm:spPr/>
      <dgm:t>
        <a:bodyPr/>
        <a:lstStyle/>
        <a:p>
          <a:r>
            <a:rPr lang="zh-CN" altLang="en-US" sz="2000" smtClean="0">
              <a:solidFill>
                <a:schemeClr val="tx1"/>
              </a:solidFill>
              <a:latin typeface="+mj-ea"/>
              <a:ea typeface="+mj-ea"/>
            </a:rPr>
            <a:t>车辆机械伤害</a:t>
          </a:r>
          <a:endParaRPr lang="zh-CN" altLang="en-US" sz="2000" dirty="0">
            <a:solidFill>
              <a:schemeClr val="tx1"/>
            </a:solidFill>
            <a:latin typeface="+mj-ea"/>
            <a:ea typeface="+mj-ea"/>
          </a:endParaRPr>
        </a:p>
      </dgm:t>
    </dgm:pt>
    <dgm:pt modelId="{6847BE8C-0EC1-4692-86A1-044049FF157E}" type="sibTrans" cxnId="{6FC3AA7E-669E-4C6A-B70B-9AF1A7F67CCC}">
      <dgm:prSet/>
      <dgm:spPr/>
      <dgm:t>
        <a:bodyPr/>
        <a:lstStyle/>
        <a:p>
          <a:endParaRPr lang="zh-CN" altLang="en-US" sz="2000">
            <a:solidFill>
              <a:schemeClr val="tx1"/>
            </a:solidFill>
            <a:latin typeface="+mj-ea"/>
            <a:ea typeface="+mj-ea"/>
          </a:endParaRPr>
        </a:p>
      </dgm:t>
    </dgm:pt>
    <dgm:pt modelId="{D5DA8813-CB13-4041-8416-3F2FE45CB573}" type="parTrans" cxnId="{6FC3AA7E-669E-4C6A-B70B-9AF1A7F67CCC}">
      <dgm:prSet custT="1"/>
      <dgm:spPr/>
      <dgm:t>
        <a:bodyPr/>
        <a:lstStyle/>
        <a:p>
          <a:endParaRPr lang="zh-CN" altLang="en-US" sz="2000">
            <a:solidFill>
              <a:schemeClr val="tx1"/>
            </a:solidFill>
            <a:latin typeface="+mj-ea"/>
            <a:ea typeface="+mj-ea"/>
          </a:endParaRPr>
        </a:p>
      </dgm:t>
    </dgm:pt>
    <dgm:pt modelId="{360E0DF6-1F6E-4FC8-A18D-FCA156FFB0D2}">
      <dgm:prSet custT="1"/>
      <dgm:spPr/>
      <dgm:t>
        <a:bodyPr/>
        <a:lstStyle/>
        <a:p>
          <a:r>
            <a:rPr lang="zh-CN" altLang="en-US" sz="2000" smtClean="0">
              <a:solidFill>
                <a:schemeClr val="tx1"/>
              </a:solidFill>
              <a:latin typeface="+mj-ea"/>
              <a:ea typeface="+mj-ea"/>
            </a:rPr>
            <a:t>爆破</a:t>
          </a:r>
          <a:endParaRPr lang="en-US" altLang="zh-CN" sz="2000" smtClean="0">
            <a:solidFill>
              <a:schemeClr val="tx1"/>
            </a:solidFill>
            <a:latin typeface="+mj-ea"/>
            <a:ea typeface="+mj-ea"/>
          </a:endParaRPr>
        </a:p>
        <a:p>
          <a:r>
            <a:rPr lang="zh-CN" altLang="en-US" sz="2000" smtClean="0">
              <a:solidFill>
                <a:schemeClr val="tx1"/>
              </a:solidFill>
              <a:latin typeface="+mj-ea"/>
              <a:ea typeface="+mj-ea"/>
            </a:rPr>
            <a:t>伤害</a:t>
          </a:r>
          <a:endParaRPr lang="zh-CN" altLang="en-US" sz="2000" dirty="0" smtClean="0">
            <a:solidFill>
              <a:schemeClr val="tx1"/>
            </a:solidFill>
            <a:latin typeface="+mj-ea"/>
            <a:ea typeface="+mj-ea"/>
          </a:endParaRPr>
        </a:p>
      </dgm:t>
    </dgm:pt>
    <dgm:pt modelId="{4B3382FE-1613-421D-8B88-7E48B80C3880}" type="parTrans" cxnId="{0FA2F652-F900-4E40-BA80-99E0700C91B2}">
      <dgm:prSet custT="1"/>
      <dgm:spPr/>
      <dgm:t>
        <a:bodyPr/>
        <a:lstStyle/>
        <a:p>
          <a:endParaRPr lang="zh-CN" altLang="en-US" sz="2000">
            <a:solidFill>
              <a:schemeClr val="tx1"/>
            </a:solidFill>
          </a:endParaRPr>
        </a:p>
      </dgm:t>
    </dgm:pt>
    <dgm:pt modelId="{EC9568BE-7450-4447-B4C3-F2E2C9ABC8A0}" type="sibTrans" cxnId="{0FA2F652-F900-4E40-BA80-99E0700C91B2}">
      <dgm:prSet/>
      <dgm:spPr/>
      <dgm:t>
        <a:bodyPr/>
        <a:lstStyle/>
        <a:p>
          <a:endParaRPr lang="zh-CN" altLang="en-US" sz="2000">
            <a:solidFill>
              <a:schemeClr val="tx1"/>
            </a:solidFill>
          </a:endParaRPr>
        </a:p>
      </dgm:t>
    </dgm:pt>
    <dgm:pt modelId="{CB924BAE-DD72-44AB-BB38-175483F6F663}">
      <dgm:prSet custT="1"/>
      <dgm:spPr/>
      <dgm:t>
        <a:bodyPr/>
        <a:lstStyle/>
        <a:p>
          <a:r>
            <a:rPr lang="zh-CN" altLang="en-US" sz="2000" smtClean="0">
              <a:solidFill>
                <a:schemeClr val="tx1"/>
              </a:solidFill>
              <a:latin typeface="+mj-ea"/>
              <a:ea typeface="+mj-ea"/>
            </a:rPr>
            <a:t>触电</a:t>
          </a:r>
          <a:endParaRPr lang="en-US" altLang="zh-CN" sz="2000" smtClean="0">
            <a:solidFill>
              <a:schemeClr val="tx1"/>
            </a:solidFill>
            <a:latin typeface="+mj-ea"/>
            <a:ea typeface="+mj-ea"/>
          </a:endParaRPr>
        </a:p>
        <a:p>
          <a:r>
            <a:rPr lang="zh-CN" altLang="en-US" sz="2000" smtClean="0">
              <a:solidFill>
                <a:schemeClr val="tx1"/>
              </a:solidFill>
              <a:latin typeface="+mj-ea"/>
              <a:ea typeface="+mj-ea"/>
            </a:rPr>
            <a:t>伤害</a:t>
          </a:r>
          <a:endParaRPr lang="zh-CN" altLang="en-US" sz="2000" dirty="0" smtClean="0">
            <a:solidFill>
              <a:schemeClr val="tx1"/>
            </a:solidFill>
            <a:latin typeface="+mj-ea"/>
            <a:ea typeface="+mj-ea"/>
          </a:endParaRPr>
        </a:p>
      </dgm:t>
    </dgm:pt>
    <dgm:pt modelId="{F5692A52-AFF9-4EE4-B18E-3B2EFEF224EB}" type="parTrans" cxnId="{6685B869-FE4B-4033-B069-EA1A6CF1B59D}">
      <dgm:prSet custT="1"/>
      <dgm:spPr/>
      <dgm:t>
        <a:bodyPr/>
        <a:lstStyle/>
        <a:p>
          <a:endParaRPr lang="zh-CN" altLang="en-US" sz="2000">
            <a:solidFill>
              <a:schemeClr val="tx1"/>
            </a:solidFill>
          </a:endParaRPr>
        </a:p>
      </dgm:t>
    </dgm:pt>
    <dgm:pt modelId="{99975AE7-EE3E-42AC-B00E-82FD238BA520}" type="sibTrans" cxnId="{6685B869-FE4B-4033-B069-EA1A6CF1B59D}">
      <dgm:prSet/>
      <dgm:spPr/>
      <dgm:t>
        <a:bodyPr/>
        <a:lstStyle/>
        <a:p>
          <a:endParaRPr lang="zh-CN" altLang="en-US" sz="2000">
            <a:solidFill>
              <a:schemeClr val="tx1"/>
            </a:solidFill>
          </a:endParaRPr>
        </a:p>
      </dgm:t>
    </dgm:pt>
    <dgm:pt modelId="{1745ECAF-6C39-4639-843A-22AE5EBB4F79}">
      <dgm:prSet custT="1"/>
      <dgm:spPr/>
      <dgm:t>
        <a:bodyPr/>
        <a:lstStyle/>
        <a:p>
          <a:r>
            <a:rPr lang="zh-CN" altLang="en-US" sz="2000" smtClean="0">
              <a:solidFill>
                <a:schemeClr val="tx1"/>
              </a:solidFill>
              <a:latin typeface="+mj-ea"/>
              <a:ea typeface="+mj-ea"/>
            </a:rPr>
            <a:t>坍塌和滑坡</a:t>
          </a:r>
          <a:endParaRPr lang="zh-CN" altLang="en-US" sz="2000" dirty="0" smtClean="0">
            <a:solidFill>
              <a:schemeClr val="tx1"/>
            </a:solidFill>
            <a:latin typeface="+mj-ea"/>
            <a:ea typeface="+mj-ea"/>
          </a:endParaRPr>
        </a:p>
      </dgm:t>
    </dgm:pt>
    <dgm:pt modelId="{3E7042C7-3626-4C58-847A-B8A6E5DC2FA1}" type="parTrans" cxnId="{102BBC95-387E-498F-B18F-54D1FD1F755C}">
      <dgm:prSet custT="1"/>
      <dgm:spPr/>
      <dgm:t>
        <a:bodyPr/>
        <a:lstStyle/>
        <a:p>
          <a:endParaRPr lang="zh-CN" altLang="en-US" sz="2000">
            <a:solidFill>
              <a:schemeClr val="tx1"/>
            </a:solidFill>
          </a:endParaRPr>
        </a:p>
      </dgm:t>
    </dgm:pt>
    <dgm:pt modelId="{6992E821-A4E8-4B80-825A-073CF8F502B5}" type="sibTrans" cxnId="{102BBC95-387E-498F-B18F-54D1FD1F755C}">
      <dgm:prSet/>
      <dgm:spPr/>
      <dgm:t>
        <a:bodyPr/>
        <a:lstStyle/>
        <a:p>
          <a:endParaRPr lang="zh-CN" altLang="en-US" sz="2000">
            <a:solidFill>
              <a:schemeClr val="tx1"/>
            </a:solidFill>
          </a:endParaRPr>
        </a:p>
      </dgm:t>
    </dgm:pt>
    <dgm:pt modelId="{ACB129CE-1FF8-4818-BDB8-6EBFC43288C3}">
      <dgm:prSet custT="1"/>
      <dgm:spPr/>
      <dgm:t>
        <a:bodyPr/>
        <a:lstStyle/>
        <a:p>
          <a:r>
            <a:rPr lang="zh-CN" altLang="en-US" sz="2000" smtClean="0">
              <a:solidFill>
                <a:schemeClr val="tx1"/>
              </a:solidFill>
              <a:latin typeface="+mj-ea"/>
              <a:ea typeface="+mj-ea"/>
            </a:rPr>
            <a:t>地下管线施工</a:t>
          </a:r>
          <a:endParaRPr lang="zh-CN" altLang="en-US" sz="2000" dirty="0" smtClean="0">
            <a:solidFill>
              <a:schemeClr val="tx1"/>
            </a:solidFill>
            <a:latin typeface="+mj-ea"/>
            <a:ea typeface="+mj-ea"/>
          </a:endParaRPr>
        </a:p>
      </dgm:t>
    </dgm:pt>
    <dgm:pt modelId="{68F655C4-D5C7-4C51-98E6-6485B93E4255}" type="parTrans" cxnId="{93898268-4409-483C-8139-C76004C85DD5}">
      <dgm:prSet custT="1"/>
      <dgm:spPr/>
      <dgm:t>
        <a:bodyPr/>
        <a:lstStyle/>
        <a:p>
          <a:endParaRPr lang="zh-CN" altLang="en-US" sz="2000">
            <a:solidFill>
              <a:schemeClr val="tx1"/>
            </a:solidFill>
          </a:endParaRPr>
        </a:p>
      </dgm:t>
    </dgm:pt>
    <dgm:pt modelId="{F9E41E6D-8B1E-4B90-B3CA-35E91B6911EC}" type="sibTrans" cxnId="{93898268-4409-483C-8139-C76004C85DD5}">
      <dgm:prSet/>
      <dgm:spPr/>
      <dgm:t>
        <a:bodyPr/>
        <a:lstStyle/>
        <a:p>
          <a:endParaRPr lang="zh-CN" altLang="en-US" sz="2000">
            <a:solidFill>
              <a:schemeClr val="tx1"/>
            </a:solidFill>
          </a:endParaRPr>
        </a:p>
      </dgm:t>
    </dgm:pt>
    <dgm:pt modelId="{1A467AF3-B67A-4089-9DB7-572B3C760C7B}">
      <dgm:prSet custT="1"/>
      <dgm:spPr/>
      <dgm:t>
        <a:bodyPr/>
        <a:lstStyle/>
        <a:p>
          <a:r>
            <a:rPr lang="zh-CN" altLang="en-US" sz="2000" smtClean="0">
              <a:solidFill>
                <a:schemeClr val="tx1"/>
              </a:solidFill>
              <a:latin typeface="+mj-ea"/>
              <a:ea typeface="+mj-ea"/>
            </a:rPr>
            <a:t>既有线施工</a:t>
          </a:r>
          <a:endParaRPr lang="zh-CN" altLang="en-US" sz="2000" dirty="0" smtClean="0">
            <a:solidFill>
              <a:schemeClr val="tx1"/>
            </a:solidFill>
            <a:latin typeface="+mj-ea"/>
            <a:ea typeface="+mj-ea"/>
          </a:endParaRPr>
        </a:p>
      </dgm:t>
    </dgm:pt>
    <dgm:pt modelId="{4C55B985-C572-4183-897E-CC3A2AB90B7E}" type="parTrans" cxnId="{085F547F-FCAE-494B-BEB8-57D18F7BBE88}">
      <dgm:prSet custT="1"/>
      <dgm:spPr/>
      <dgm:t>
        <a:bodyPr/>
        <a:lstStyle/>
        <a:p>
          <a:endParaRPr lang="zh-CN" altLang="en-US" sz="2000">
            <a:solidFill>
              <a:schemeClr val="tx1"/>
            </a:solidFill>
          </a:endParaRPr>
        </a:p>
      </dgm:t>
    </dgm:pt>
    <dgm:pt modelId="{A608E7D5-2731-4EFE-99E9-4E2F16853857}" type="sibTrans" cxnId="{085F547F-FCAE-494B-BEB8-57D18F7BBE88}">
      <dgm:prSet/>
      <dgm:spPr/>
      <dgm:t>
        <a:bodyPr/>
        <a:lstStyle/>
        <a:p>
          <a:endParaRPr lang="zh-CN" altLang="en-US" sz="2000">
            <a:solidFill>
              <a:schemeClr val="tx1"/>
            </a:solidFill>
          </a:endParaRPr>
        </a:p>
      </dgm:t>
    </dgm:pt>
    <dgm:pt modelId="{31517889-039D-4E8E-B868-53DF84F8823A}" type="pres">
      <dgm:prSet presAssocID="{00947E6E-7DE0-48F1-9385-A47BE61F5523}" presName="cycle" presStyleCnt="0">
        <dgm:presLayoutVars>
          <dgm:chMax val="1"/>
          <dgm:dir/>
          <dgm:animLvl val="ctr"/>
          <dgm:resizeHandles val="exact"/>
        </dgm:presLayoutVars>
      </dgm:prSet>
      <dgm:spPr/>
      <dgm:t>
        <a:bodyPr/>
        <a:lstStyle/>
        <a:p>
          <a:endParaRPr lang="zh-CN" altLang="en-US"/>
        </a:p>
      </dgm:t>
    </dgm:pt>
    <dgm:pt modelId="{41E438BB-2DC6-485F-9646-DA8254990F38}" type="pres">
      <dgm:prSet presAssocID="{AAD010CB-6A96-4703-9D2C-4865184806E2}" presName="centerShape" presStyleLbl="node0" presStyleIdx="0" presStyleCnt="1"/>
      <dgm:spPr/>
      <dgm:t>
        <a:bodyPr/>
        <a:lstStyle/>
        <a:p>
          <a:endParaRPr lang="zh-CN" altLang="en-US"/>
        </a:p>
      </dgm:t>
    </dgm:pt>
    <dgm:pt modelId="{802D3DF7-E85C-4FC0-9558-314C69648744}" type="pres">
      <dgm:prSet presAssocID="{D5DA8813-CB13-4041-8416-3F2FE45CB573}" presName="Name9" presStyleLbl="parChTrans1D2" presStyleIdx="0" presStyleCnt="6"/>
      <dgm:spPr/>
      <dgm:t>
        <a:bodyPr/>
        <a:lstStyle/>
        <a:p>
          <a:endParaRPr lang="zh-CN" altLang="en-US"/>
        </a:p>
      </dgm:t>
    </dgm:pt>
    <dgm:pt modelId="{F907DF8D-8985-4871-AECE-3CC465ABCD9A}" type="pres">
      <dgm:prSet presAssocID="{D5DA8813-CB13-4041-8416-3F2FE45CB573}" presName="connTx" presStyleLbl="parChTrans1D2" presStyleIdx="0" presStyleCnt="6"/>
      <dgm:spPr/>
      <dgm:t>
        <a:bodyPr/>
        <a:lstStyle/>
        <a:p>
          <a:endParaRPr lang="zh-CN" altLang="en-US"/>
        </a:p>
      </dgm:t>
    </dgm:pt>
    <dgm:pt modelId="{BAC155F8-6E46-42A9-B1AF-C04B5F692254}" type="pres">
      <dgm:prSet presAssocID="{9DBC6F42-572D-45A0-A7D4-98C8887B587C}" presName="node" presStyleLbl="node1" presStyleIdx="0" presStyleCnt="6">
        <dgm:presLayoutVars>
          <dgm:bulletEnabled val="1"/>
        </dgm:presLayoutVars>
      </dgm:prSet>
      <dgm:spPr/>
      <dgm:t>
        <a:bodyPr/>
        <a:lstStyle/>
        <a:p>
          <a:endParaRPr lang="zh-CN" altLang="en-US"/>
        </a:p>
      </dgm:t>
    </dgm:pt>
    <dgm:pt modelId="{3493831E-11B6-40EF-8174-C0DAD79DE418}" type="pres">
      <dgm:prSet presAssocID="{4B3382FE-1613-421D-8B88-7E48B80C3880}" presName="Name9" presStyleLbl="parChTrans1D2" presStyleIdx="1" presStyleCnt="6"/>
      <dgm:spPr/>
      <dgm:t>
        <a:bodyPr/>
        <a:lstStyle/>
        <a:p>
          <a:endParaRPr lang="zh-CN" altLang="en-US"/>
        </a:p>
      </dgm:t>
    </dgm:pt>
    <dgm:pt modelId="{CBA3D2CF-CDCE-4E10-AB3A-BDF14C9C5624}" type="pres">
      <dgm:prSet presAssocID="{4B3382FE-1613-421D-8B88-7E48B80C3880}" presName="connTx" presStyleLbl="parChTrans1D2" presStyleIdx="1" presStyleCnt="6"/>
      <dgm:spPr/>
      <dgm:t>
        <a:bodyPr/>
        <a:lstStyle/>
        <a:p>
          <a:endParaRPr lang="zh-CN" altLang="en-US"/>
        </a:p>
      </dgm:t>
    </dgm:pt>
    <dgm:pt modelId="{C85FE747-F9B9-4933-BCC8-70A56E7F7C3D}" type="pres">
      <dgm:prSet presAssocID="{360E0DF6-1F6E-4FC8-A18D-FCA156FFB0D2}" presName="node" presStyleLbl="node1" presStyleIdx="1" presStyleCnt="6">
        <dgm:presLayoutVars>
          <dgm:bulletEnabled val="1"/>
        </dgm:presLayoutVars>
      </dgm:prSet>
      <dgm:spPr/>
      <dgm:t>
        <a:bodyPr/>
        <a:lstStyle/>
        <a:p>
          <a:endParaRPr lang="zh-CN" altLang="en-US"/>
        </a:p>
      </dgm:t>
    </dgm:pt>
    <dgm:pt modelId="{C135B431-78AA-4DCC-8ECD-C1F19CB41441}" type="pres">
      <dgm:prSet presAssocID="{F5692A52-AFF9-4EE4-B18E-3B2EFEF224EB}" presName="Name9" presStyleLbl="parChTrans1D2" presStyleIdx="2" presStyleCnt="6"/>
      <dgm:spPr/>
      <dgm:t>
        <a:bodyPr/>
        <a:lstStyle/>
        <a:p>
          <a:endParaRPr lang="zh-CN" altLang="en-US"/>
        </a:p>
      </dgm:t>
    </dgm:pt>
    <dgm:pt modelId="{9D397C17-5710-4BE3-955A-71666784A088}" type="pres">
      <dgm:prSet presAssocID="{F5692A52-AFF9-4EE4-B18E-3B2EFEF224EB}" presName="connTx" presStyleLbl="parChTrans1D2" presStyleIdx="2" presStyleCnt="6"/>
      <dgm:spPr/>
      <dgm:t>
        <a:bodyPr/>
        <a:lstStyle/>
        <a:p>
          <a:endParaRPr lang="zh-CN" altLang="en-US"/>
        </a:p>
      </dgm:t>
    </dgm:pt>
    <dgm:pt modelId="{0654B3BA-157F-4FAD-BE86-C97C00C1B17C}" type="pres">
      <dgm:prSet presAssocID="{CB924BAE-DD72-44AB-BB38-175483F6F663}" presName="node" presStyleLbl="node1" presStyleIdx="2" presStyleCnt="6">
        <dgm:presLayoutVars>
          <dgm:bulletEnabled val="1"/>
        </dgm:presLayoutVars>
      </dgm:prSet>
      <dgm:spPr/>
      <dgm:t>
        <a:bodyPr/>
        <a:lstStyle/>
        <a:p>
          <a:endParaRPr lang="zh-CN" altLang="en-US"/>
        </a:p>
      </dgm:t>
    </dgm:pt>
    <dgm:pt modelId="{87E90643-A8C7-4F23-8521-FF5271FA87F9}" type="pres">
      <dgm:prSet presAssocID="{3E7042C7-3626-4C58-847A-B8A6E5DC2FA1}" presName="Name9" presStyleLbl="parChTrans1D2" presStyleIdx="3" presStyleCnt="6"/>
      <dgm:spPr/>
      <dgm:t>
        <a:bodyPr/>
        <a:lstStyle/>
        <a:p>
          <a:endParaRPr lang="zh-CN" altLang="en-US"/>
        </a:p>
      </dgm:t>
    </dgm:pt>
    <dgm:pt modelId="{FF2C1FC7-6F01-4106-B46B-E206C2E54CE2}" type="pres">
      <dgm:prSet presAssocID="{3E7042C7-3626-4C58-847A-B8A6E5DC2FA1}" presName="connTx" presStyleLbl="parChTrans1D2" presStyleIdx="3" presStyleCnt="6"/>
      <dgm:spPr/>
      <dgm:t>
        <a:bodyPr/>
        <a:lstStyle/>
        <a:p>
          <a:endParaRPr lang="zh-CN" altLang="en-US"/>
        </a:p>
      </dgm:t>
    </dgm:pt>
    <dgm:pt modelId="{D1FC6AF0-A7BF-4561-9FBF-B721675C2B24}" type="pres">
      <dgm:prSet presAssocID="{1745ECAF-6C39-4639-843A-22AE5EBB4F79}" presName="node" presStyleLbl="node1" presStyleIdx="3" presStyleCnt="6">
        <dgm:presLayoutVars>
          <dgm:bulletEnabled val="1"/>
        </dgm:presLayoutVars>
      </dgm:prSet>
      <dgm:spPr/>
      <dgm:t>
        <a:bodyPr/>
        <a:lstStyle/>
        <a:p>
          <a:endParaRPr lang="zh-CN" altLang="en-US"/>
        </a:p>
      </dgm:t>
    </dgm:pt>
    <dgm:pt modelId="{85DA4C6A-EE96-48B8-AF66-7EE3413036AF}" type="pres">
      <dgm:prSet presAssocID="{68F655C4-D5C7-4C51-98E6-6485B93E4255}" presName="Name9" presStyleLbl="parChTrans1D2" presStyleIdx="4" presStyleCnt="6"/>
      <dgm:spPr/>
      <dgm:t>
        <a:bodyPr/>
        <a:lstStyle/>
        <a:p>
          <a:endParaRPr lang="zh-CN" altLang="en-US"/>
        </a:p>
      </dgm:t>
    </dgm:pt>
    <dgm:pt modelId="{CA78B25A-D632-45DE-8E53-354C264E5B4D}" type="pres">
      <dgm:prSet presAssocID="{68F655C4-D5C7-4C51-98E6-6485B93E4255}" presName="connTx" presStyleLbl="parChTrans1D2" presStyleIdx="4" presStyleCnt="6"/>
      <dgm:spPr/>
      <dgm:t>
        <a:bodyPr/>
        <a:lstStyle/>
        <a:p>
          <a:endParaRPr lang="zh-CN" altLang="en-US"/>
        </a:p>
      </dgm:t>
    </dgm:pt>
    <dgm:pt modelId="{486769FB-5146-4A09-83E4-CA0F1CDEFCFA}" type="pres">
      <dgm:prSet presAssocID="{ACB129CE-1FF8-4818-BDB8-6EBFC43288C3}" presName="node" presStyleLbl="node1" presStyleIdx="4" presStyleCnt="6">
        <dgm:presLayoutVars>
          <dgm:bulletEnabled val="1"/>
        </dgm:presLayoutVars>
      </dgm:prSet>
      <dgm:spPr/>
      <dgm:t>
        <a:bodyPr/>
        <a:lstStyle/>
        <a:p>
          <a:endParaRPr lang="zh-CN" altLang="en-US"/>
        </a:p>
      </dgm:t>
    </dgm:pt>
    <dgm:pt modelId="{4C6227A6-9732-4A6A-8520-3F473486EA6A}" type="pres">
      <dgm:prSet presAssocID="{4C55B985-C572-4183-897E-CC3A2AB90B7E}" presName="Name9" presStyleLbl="parChTrans1D2" presStyleIdx="5" presStyleCnt="6"/>
      <dgm:spPr/>
      <dgm:t>
        <a:bodyPr/>
        <a:lstStyle/>
        <a:p>
          <a:endParaRPr lang="zh-CN" altLang="en-US"/>
        </a:p>
      </dgm:t>
    </dgm:pt>
    <dgm:pt modelId="{E644CA89-FD09-4EEE-AC17-C522F5BEB68C}" type="pres">
      <dgm:prSet presAssocID="{4C55B985-C572-4183-897E-CC3A2AB90B7E}" presName="connTx" presStyleLbl="parChTrans1D2" presStyleIdx="5" presStyleCnt="6"/>
      <dgm:spPr/>
      <dgm:t>
        <a:bodyPr/>
        <a:lstStyle/>
        <a:p>
          <a:endParaRPr lang="zh-CN" altLang="en-US"/>
        </a:p>
      </dgm:t>
    </dgm:pt>
    <dgm:pt modelId="{6FD36366-C19F-4713-B062-5832528E15A3}" type="pres">
      <dgm:prSet presAssocID="{1A467AF3-B67A-4089-9DB7-572B3C760C7B}" presName="node" presStyleLbl="node1" presStyleIdx="5" presStyleCnt="6">
        <dgm:presLayoutVars>
          <dgm:bulletEnabled val="1"/>
        </dgm:presLayoutVars>
      </dgm:prSet>
      <dgm:spPr/>
      <dgm:t>
        <a:bodyPr/>
        <a:lstStyle/>
        <a:p>
          <a:endParaRPr lang="zh-CN" altLang="en-US"/>
        </a:p>
      </dgm:t>
    </dgm:pt>
  </dgm:ptLst>
  <dgm:cxnLst>
    <dgm:cxn modelId="{CE09963F-0C42-46C0-A811-457A434D64C7}" srcId="{00947E6E-7DE0-48F1-9385-A47BE61F5523}" destId="{AAD010CB-6A96-4703-9D2C-4865184806E2}" srcOrd="0" destOrd="0" parTransId="{05D23936-0A76-403F-A209-69202514556C}" sibTransId="{99F6B0BC-10F8-4712-8B82-B7778949AE3E}"/>
    <dgm:cxn modelId="{77A69E02-7E3D-499B-9F14-5FD38AF45178}" type="presOf" srcId="{D5DA8813-CB13-4041-8416-3F2FE45CB573}" destId="{802D3DF7-E85C-4FC0-9558-314C69648744}" srcOrd="0" destOrd="0" presId="urn:microsoft.com/office/officeart/2005/8/layout/radial1"/>
    <dgm:cxn modelId="{2E522CB3-8642-4A8C-9E1B-46B1AEFE5CFC}" type="presOf" srcId="{4C55B985-C572-4183-897E-CC3A2AB90B7E}" destId="{4C6227A6-9732-4A6A-8520-3F473486EA6A}" srcOrd="0" destOrd="0" presId="urn:microsoft.com/office/officeart/2005/8/layout/radial1"/>
    <dgm:cxn modelId="{6543F862-1863-4499-968C-DFCB85BFF958}" type="presOf" srcId="{CB924BAE-DD72-44AB-BB38-175483F6F663}" destId="{0654B3BA-157F-4FAD-BE86-C97C00C1B17C}" srcOrd="0" destOrd="0" presId="urn:microsoft.com/office/officeart/2005/8/layout/radial1"/>
    <dgm:cxn modelId="{A31A36C8-F869-441A-836E-F305B83BB950}" type="presOf" srcId="{3E7042C7-3626-4C58-847A-B8A6E5DC2FA1}" destId="{FF2C1FC7-6F01-4106-B46B-E206C2E54CE2}" srcOrd="1" destOrd="0" presId="urn:microsoft.com/office/officeart/2005/8/layout/radial1"/>
    <dgm:cxn modelId="{EDF295F8-419B-4814-A2BF-E803BCF95DC8}" type="presOf" srcId="{AAD010CB-6A96-4703-9D2C-4865184806E2}" destId="{41E438BB-2DC6-485F-9646-DA8254990F38}" srcOrd="0" destOrd="0" presId="urn:microsoft.com/office/officeart/2005/8/layout/radial1"/>
    <dgm:cxn modelId="{6685B869-FE4B-4033-B069-EA1A6CF1B59D}" srcId="{AAD010CB-6A96-4703-9D2C-4865184806E2}" destId="{CB924BAE-DD72-44AB-BB38-175483F6F663}" srcOrd="2" destOrd="0" parTransId="{F5692A52-AFF9-4EE4-B18E-3B2EFEF224EB}" sibTransId="{99975AE7-EE3E-42AC-B00E-82FD238BA520}"/>
    <dgm:cxn modelId="{9D0EFC52-84E4-4C8A-8AA3-22DDE29BC622}" type="presOf" srcId="{ACB129CE-1FF8-4818-BDB8-6EBFC43288C3}" destId="{486769FB-5146-4A09-83E4-CA0F1CDEFCFA}" srcOrd="0" destOrd="0" presId="urn:microsoft.com/office/officeart/2005/8/layout/radial1"/>
    <dgm:cxn modelId="{AC41DC6B-2D90-49CE-B179-017F39B0F169}" type="presOf" srcId="{F5692A52-AFF9-4EE4-B18E-3B2EFEF224EB}" destId="{C135B431-78AA-4DCC-8ECD-C1F19CB41441}" srcOrd="0" destOrd="0" presId="urn:microsoft.com/office/officeart/2005/8/layout/radial1"/>
    <dgm:cxn modelId="{E6F780DB-6265-467B-9CDA-EB725FCEB9C9}" type="presOf" srcId="{00947E6E-7DE0-48F1-9385-A47BE61F5523}" destId="{31517889-039D-4E8E-B868-53DF84F8823A}" srcOrd="0" destOrd="0" presId="urn:microsoft.com/office/officeart/2005/8/layout/radial1"/>
    <dgm:cxn modelId="{085F547F-FCAE-494B-BEB8-57D18F7BBE88}" srcId="{AAD010CB-6A96-4703-9D2C-4865184806E2}" destId="{1A467AF3-B67A-4089-9DB7-572B3C760C7B}" srcOrd="5" destOrd="0" parTransId="{4C55B985-C572-4183-897E-CC3A2AB90B7E}" sibTransId="{A608E7D5-2731-4EFE-99E9-4E2F16853857}"/>
    <dgm:cxn modelId="{E47CC1E3-2455-4ABD-9450-16B9305D666D}" type="presOf" srcId="{68F655C4-D5C7-4C51-98E6-6485B93E4255}" destId="{CA78B25A-D632-45DE-8E53-354C264E5B4D}" srcOrd="1" destOrd="0" presId="urn:microsoft.com/office/officeart/2005/8/layout/radial1"/>
    <dgm:cxn modelId="{A16F74EA-CEC2-4454-A3DE-9E3C0604D386}" type="presOf" srcId="{68F655C4-D5C7-4C51-98E6-6485B93E4255}" destId="{85DA4C6A-EE96-48B8-AF66-7EE3413036AF}" srcOrd="0" destOrd="0" presId="urn:microsoft.com/office/officeart/2005/8/layout/radial1"/>
    <dgm:cxn modelId="{2C4A2D7A-FCD8-408E-9B5C-D9FAC1E2371A}" type="presOf" srcId="{D5DA8813-CB13-4041-8416-3F2FE45CB573}" destId="{F907DF8D-8985-4871-AECE-3CC465ABCD9A}" srcOrd="1" destOrd="0" presId="urn:microsoft.com/office/officeart/2005/8/layout/radial1"/>
    <dgm:cxn modelId="{64FA1BB0-FFD9-426F-879C-E21672A52527}" type="presOf" srcId="{1A467AF3-B67A-4089-9DB7-572B3C760C7B}" destId="{6FD36366-C19F-4713-B062-5832528E15A3}" srcOrd="0" destOrd="0" presId="urn:microsoft.com/office/officeart/2005/8/layout/radial1"/>
    <dgm:cxn modelId="{6FC3AA7E-669E-4C6A-B70B-9AF1A7F67CCC}" srcId="{AAD010CB-6A96-4703-9D2C-4865184806E2}" destId="{9DBC6F42-572D-45A0-A7D4-98C8887B587C}" srcOrd="0" destOrd="0" parTransId="{D5DA8813-CB13-4041-8416-3F2FE45CB573}" sibTransId="{6847BE8C-0EC1-4692-86A1-044049FF157E}"/>
    <dgm:cxn modelId="{56B95812-A644-48A9-95DD-F1485902717D}" type="presOf" srcId="{4B3382FE-1613-421D-8B88-7E48B80C3880}" destId="{3493831E-11B6-40EF-8174-C0DAD79DE418}" srcOrd="0" destOrd="0" presId="urn:microsoft.com/office/officeart/2005/8/layout/radial1"/>
    <dgm:cxn modelId="{02A96988-0BF3-4519-AE06-B8ED5AEC04BA}" type="presOf" srcId="{9DBC6F42-572D-45A0-A7D4-98C8887B587C}" destId="{BAC155F8-6E46-42A9-B1AF-C04B5F692254}" srcOrd="0" destOrd="0" presId="urn:microsoft.com/office/officeart/2005/8/layout/radial1"/>
    <dgm:cxn modelId="{FAFD0D62-65B6-423B-8D13-96B798D261FE}" type="presOf" srcId="{F5692A52-AFF9-4EE4-B18E-3B2EFEF224EB}" destId="{9D397C17-5710-4BE3-955A-71666784A088}" srcOrd="1" destOrd="0" presId="urn:microsoft.com/office/officeart/2005/8/layout/radial1"/>
    <dgm:cxn modelId="{783ABAE5-9243-4D12-A241-8D95DC69C019}" type="presOf" srcId="{1745ECAF-6C39-4639-843A-22AE5EBB4F79}" destId="{D1FC6AF0-A7BF-4561-9FBF-B721675C2B24}" srcOrd="0" destOrd="0" presId="urn:microsoft.com/office/officeart/2005/8/layout/radial1"/>
    <dgm:cxn modelId="{0FA2F652-F900-4E40-BA80-99E0700C91B2}" srcId="{AAD010CB-6A96-4703-9D2C-4865184806E2}" destId="{360E0DF6-1F6E-4FC8-A18D-FCA156FFB0D2}" srcOrd="1" destOrd="0" parTransId="{4B3382FE-1613-421D-8B88-7E48B80C3880}" sibTransId="{EC9568BE-7450-4447-B4C3-F2E2C9ABC8A0}"/>
    <dgm:cxn modelId="{102BBC95-387E-498F-B18F-54D1FD1F755C}" srcId="{AAD010CB-6A96-4703-9D2C-4865184806E2}" destId="{1745ECAF-6C39-4639-843A-22AE5EBB4F79}" srcOrd="3" destOrd="0" parTransId="{3E7042C7-3626-4C58-847A-B8A6E5DC2FA1}" sibTransId="{6992E821-A4E8-4B80-825A-073CF8F502B5}"/>
    <dgm:cxn modelId="{93898268-4409-483C-8139-C76004C85DD5}" srcId="{AAD010CB-6A96-4703-9D2C-4865184806E2}" destId="{ACB129CE-1FF8-4818-BDB8-6EBFC43288C3}" srcOrd="4" destOrd="0" parTransId="{68F655C4-D5C7-4C51-98E6-6485B93E4255}" sibTransId="{F9E41E6D-8B1E-4B90-B3CA-35E91B6911EC}"/>
    <dgm:cxn modelId="{ED56FC1A-3FBC-43A5-9D39-B8507AB3B664}" type="presOf" srcId="{3E7042C7-3626-4C58-847A-B8A6E5DC2FA1}" destId="{87E90643-A8C7-4F23-8521-FF5271FA87F9}" srcOrd="0" destOrd="0" presId="urn:microsoft.com/office/officeart/2005/8/layout/radial1"/>
    <dgm:cxn modelId="{EBA68B6E-E4D9-4A8B-AEC2-A39B464D86CC}" type="presOf" srcId="{360E0DF6-1F6E-4FC8-A18D-FCA156FFB0D2}" destId="{C85FE747-F9B9-4933-BCC8-70A56E7F7C3D}" srcOrd="0" destOrd="0" presId="urn:microsoft.com/office/officeart/2005/8/layout/radial1"/>
    <dgm:cxn modelId="{86297F4F-FEEF-4A61-81E3-00FE64ED6D46}" type="presOf" srcId="{4B3382FE-1613-421D-8B88-7E48B80C3880}" destId="{CBA3D2CF-CDCE-4E10-AB3A-BDF14C9C5624}" srcOrd="1" destOrd="0" presId="urn:microsoft.com/office/officeart/2005/8/layout/radial1"/>
    <dgm:cxn modelId="{8A1A8A18-BD12-4CC1-85A5-230EE7BB9A1B}" type="presOf" srcId="{4C55B985-C572-4183-897E-CC3A2AB90B7E}" destId="{E644CA89-FD09-4EEE-AC17-C522F5BEB68C}" srcOrd="1" destOrd="0" presId="urn:microsoft.com/office/officeart/2005/8/layout/radial1"/>
    <dgm:cxn modelId="{4BD00281-AFC5-471D-A91D-BFC4088B2A94}" type="presParOf" srcId="{31517889-039D-4E8E-B868-53DF84F8823A}" destId="{41E438BB-2DC6-485F-9646-DA8254990F38}" srcOrd="0" destOrd="0" presId="urn:microsoft.com/office/officeart/2005/8/layout/radial1"/>
    <dgm:cxn modelId="{D820BB7A-0C83-4077-828E-31611DBCF70C}" type="presParOf" srcId="{31517889-039D-4E8E-B868-53DF84F8823A}" destId="{802D3DF7-E85C-4FC0-9558-314C69648744}" srcOrd="1" destOrd="0" presId="urn:microsoft.com/office/officeart/2005/8/layout/radial1"/>
    <dgm:cxn modelId="{0D428B12-6747-44A9-8409-EA722E5AC4BE}" type="presParOf" srcId="{802D3DF7-E85C-4FC0-9558-314C69648744}" destId="{F907DF8D-8985-4871-AECE-3CC465ABCD9A}" srcOrd="0" destOrd="0" presId="urn:microsoft.com/office/officeart/2005/8/layout/radial1"/>
    <dgm:cxn modelId="{0205FDF2-A890-4D58-8333-231067EC36FB}" type="presParOf" srcId="{31517889-039D-4E8E-B868-53DF84F8823A}" destId="{BAC155F8-6E46-42A9-B1AF-C04B5F692254}" srcOrd="2" destOrd="0" presId="urn:microsoft.com/office/officeart/2005/8/layout/radial1"/>
    <dgm:cxn modelId="{5EA12A6D-C262-4F8B-82A0-C3ACF651279B}" type="presParOf" srcId="{31517889-039D-4E8E-B868-53DF84F8823A}" destId="{3493831E-11B6-40EF-8174-C0DAD79DE418}" srcOrd="3" destOrd="0" presId="urn:microsoft.com/office/officeart/2005/8/layout/radial1"/>
    <dgm:cxn modelId="{FCF3E887-D11A-4DC8-8EC4-BD359D297DF0}" type="presParOf" srcId="{3493831E-11B6-40EF-8174-C0DAD79DE418}" destId="{CBA3D2CF-CDCE-4E10-AB3A-BDF14C9C5624}" srcOrd="0" destOrd="0" presId="urn:microsoft.com/office/officeart/2005/8/layout/radial1"/>
    <dgm:cxn modelId="{FA5E75DD-058D-4183-84E9-6FA796547CD1}" type="presParOf" srcId="{31517889-039D-4E8E-B868-53DF84F8823A}" destId="{C85FE747-F9B9-4933-BCC8-70A56E7F7C3D}" srcOrd="4" destOrd="0" presId="urn:microsoft.com/office/officeart/2005/8/layout/radial1"/>
    <dgm:cxn modelId="{3DCC2E7D-C2C6-42A2-A14F-5EFF63A8827B}" type="presParOf" srcId="{31517889-039D-4E8E-B868-53DF84F8823A}" destId="{C135B431-78AA-4DCC-8ECD-C1F19CB41441}" srcOrd="5" destOrd="0" presId="urn:microsoft.com/office/officeart/2005/8/layout/radial1"/>
    <dgm:cxn modelId="{E7169CFB-1BF2-45B3-A977-A43DD12CDAF4}" type="presParOf" srcId="{C135B431-78AA-4DCC-8ECD-C1F19CB41441}" destId="{9D397C17-5710-4BE3-955A-71666784A088}" srcOrd="0" destOrd="0" presId="urn:microsoft.com/office/officeart/2005/8/layout/radial1"/>
    <dgm:cxn modelId="{036DE3EA-182D-4B48-A11E-CB499F135B40}" type="presParOf" srcId="{31517889-039D-4E8E-B868-53DF84F8823A}" destId="{0654B3BA-157F-4FAD-BE86-C97C00C1B17C}" srcOrd="6" destOrd="0" presId="urn:microsoft.com/office/officeart/2005/8/layout/radial1"/>
    <dgm:cxn modelId="{A7F3F616-728E-466B-95E7-488B87AC9CD8}" type="presParOf" srcId="{31517889-039D-4E8E-B868-53DF84F8823A}" destId="{87E90643-A8C7-4F23-8521-FF5271FA87F9}" srcOrd="7" destOrd="0" presId="urn:microsoft.com/office/officeart/2005/8/layout/radial1"/>
    <dgm:cxn modelId="{74BC5A50-893C-4D95-AFA5-A8083A95CB10}" type="presParOf" srcId="{87E90643-A8C7-4F23-8521-FF5271FA87F9}" destId="{FF2C1FC7-6F01-4106-B46B-E206C2E54CE2}" srcOrd="0" destOrd="0" presId="urn:microsoft.com/office/officeart/2005/8/layout/radial1"/>
    <dgm:cxn modelId="{70AB8595-C2C0-47DC-9DED-977AD5184298}" type="presParOf" srcId="{31517889-039D-4E8E-B868-53DF84F8823A}" destId="{D1FC6AF0-A7BF-4561-9FBF-B721675C2B24}" srcOrd="8" destOrd="0" presId="urn:microsoft.com/office/officeart/2005/8/layout/radial1"/>
    <dgm:cxn modelId="{7E4791BB-F059-4181-A6E8-C41FEFBF2202}" type="presParOf" srcId="{31517889-039D-4E8E-B868-53DF84F8823A}" destId="{85DA4C6A-EE96-48B8-AF66-7EE3413036AF}" srcOrd="9" destOrd="0" presId="urn:microsoft.com/office/officeart/2005/8/layout/radial1"/>
    <dgm:cxn modelId="{461FCD0A-7871-4D27-8832-2BF9804C9DBC}" type="presParOf" srcId="{85DA4C6A-EE96-48B8-AF66-7EE3413036AF}" destId="{CA78B25A-D632-45DE-8E53-354C264E5B4D}" srcOrd="0" destOrd="0" presId="urn:microsoft.com/office/officeart/2005/8/layout/radial1"/>
    <dgm:cxn modelId="{F7187EDE-75B5-49D8-894B-FED2A3EF7C8A}" type="presParOf" srcId="{31517889-039D-4E8E-B868-53DF84F8823A}" destId="{486769FB-5146-4A09-83E4-CA0F1CDEFCFA}" srcOrd="10" destOrd="0" presId="urn:microsoft.com/office/officeart/2005/8/layout/radial1"/>
    <dgm:cxn modelId="{2121607A-29DA-4220-9A76-AE46AF5F57E5}" type="presParOf" srcId="{31517889-039D-4E8E-B868-53DF84F8823A}" destId="{4C6227A6-9732-4A6A-8520-3F473486EA6A}" srcOrd="11" destOrd="0" presId="urn:microsoft.com/office/officeart/2005/8/layout/radial1"/>
    <dgm:cxn modelId="{B3919F61-29D7-4BF5-8553-104B6226BC78}" type="presParOf" srcId="{4C6227A6-9732-4A6A-8520-3F473486EA6A}" destId="{E644CA89-FD09-4EEE-AC17-C522F5BEB68C}" srcOrd="0" destOrd="0" presId="urn:microsoft.com/office/officeart/2005/8/layout/radial1"/>
    <dgm:cxn modelId="{2F305B8B-80B9-4194-BE84-B7E706FA5A28}" type="presParOf" srcId="{31517889-039D-4E8E-B868-53DF84F8823A}" destId="{6FD36366-C19F-4713-B062-5832528E15A3}" srcOrd="1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4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Calibri" pitchFamily="34" charset="0"/>
                <a:ea typeface="宋体" pitchFamily="2" charset="-122"/>
              </a:defRPr>
            </a:lvl1pPr>
          </a:lstStyle>
          <a:p>
            <a:endParaRPr lang="zh-CN" altLang="en-US"/>
          </a:p>
        </p:txBody>
      </p:sp>
      <p:sp>
        <p:nvSpPr>
          <p:cNvPr id="189443"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Calibri" pitchFamily="34" charset="0"/>
                <a:ea typeface="宋体" pitchFamily="2" charset="-122"/>
              </a:defRPr>
            </a:lvl1pPr>
          </a:lstStyle>
          <a:p>
            <a:fld id="{11FDE11E-1266-4591-8620-EA71E4AF2FB4}" type="datetimeFigureOut">
              <a:rPr lang="zh-CN" altLang="en-US"/>
              <a:pPr/>
              <a:t>2021/3/11</a:t>
            </a:fld>
            <a:endParaRPr lang="en-US" altLang="zh-CN"/>
          </a:p>
        </p:txBody>
      </p:sp>
      <p:sp>
        <p:nvSpPr>
          <p:cNvPr id="189444"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Calibri" pitchFamily="34" charset="0"/>
                <a:ea typeface="宋体" pitchFamily="2" charset="-122"/>
              </a:defRPr>
            </a:lvl1pPr>
          </a:lstStyle>
          <a:p>
            <a:endParaRPr lang="en-US" altLang="zh-CN"/>
          </a:p>
        </p:txBody>
      </p:sp>
      <p:sp>
        <p:nvSpPr>
          <p:cNvPr id="189445"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Calibri" pitchFamily="34" charset="0"/>
                <a:ea typeface="宋体" pitchFamily="2" charset="-122"/>
              </a:defRPr>
            </a:lvl1pPr>
          </a:lstStyle>
          <a:p>
            <a:fld id="{581AFAFE-4585-4A11-B9A4-426722E4FF71}" type="slidenum">
              <a:rPr lang="zh-CN" altLang="en-US"/>
              <a:pPr/>
              <a:t>‹#›</a:t>
            </a:fld>
            <a:endParaRPr lang="en-US" altLang="zh-CN"/>
          </a:p>
        </p:txBody>
      </p:sp>
    </p:spTree>
    <p:extLst>
      <p:ext uri="{BB962C8B-B14F-4D97-AF65-F5344CB8AC3E}">
        <p14:creationId xmlns:p14="http://schemas.microsoft.com/office/powerpoint/2010/main" val="5425550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solidFill>
                  <a:schemeClr val="tx1"/>
                </a:solidFill>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smtClean="0">
                <a:solidFill>
                  <a:schemeClr val="tx1"/>
                </a:solidFill>
                <a:latin typeface="+mn-lt"/>
                <a:ea typeface="+mn-ea"/>
              </a:defRPr>
            </a:lvl1pPr>
          </a:lstStyle>
          <a:p>
            <a:pPr>
              <a:defRPr/>
            </a:pPr>
            <a:fld id="{174D27A8-5A93-4DD0-A897-1D26944FB5F5}" type="datetimeFigureOut">
              <a:rPr lang="zh-CN" altLang="en-US"/>
              <a:pPr>
                <a:defRPr/>
              </a:pPr>
              <a:t>2021/3/11</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solidFill>
                  <a:schemeClr val="tx1"/>
                </a:solidFill>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smtClean="0">
                <a:solidFill>
                  <a:schemeClr val="tx1"/>
                </a:solidFill>
                <a:latin typeface="+mn-lt"/>
                <a:ea typeface="+mn-ea"/>
              </a:defRPr>
            </a:lvl1pPr>
          </a:lstStyle>
          <a:p>
            <a:pPr>
              <a:defRPr/>
            </a:pPr>
            <a:fld id="{99CCA8D0-F6C6-4934-A65D-E0A565B8AF10}" type="slidenum">
              <a:rPr lang="zh-CN" altLang="en-US"/>
              <a:pPr>
                <a:defRPr/>
              </a:pPr>
              <a:t>‹#›</a:t>
            </a:fld>
            <a:endParaRPr lang="zh-CN" altLang="en-US"/>
          </a:p>
        </p:txBody>
      </p:sp>
    </p:spTree>
    <p:extLst>
      <p:ext uri="{BB962C8B-B14F-4D97-AF65-F5344CB8AC3E}">
        <p14:creationId xmlns:p14="http://schemas.microsoft.com/office/powerpoint/2010/main" val="399796976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9CCA8D0-F6C6-4934-A65D-E0A565B8AF10}" type="slidenum">
              <a:rPr lang="zh-CN" altLang="en-US" smtClean="0"/>
              <a:pPr>
                <a:defRPr/>
              </a:pPr>
              <a:t>52</a:t>
            </a:fld>
            <a:endParaRPr lang="zh-CN" altLang="en-US"/>
          </a:p>
        </p:txBody>
      </p:sp>
    </p:spTree>
    <p:extLst>
      <p:ext uri="{BB962C8B-B14F-4D97-AF65-F5344CB8AC3E}">
        <p14:creationId xmlns:p14="http://schemas.microsoft.com/office/powerpoint/2010/main" val="2271222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9CCA8D0-F6C6-4934-A65D-E0A565B8AF10}" type="slidenum">
              <a:rPr lang="zh-CN" altLang="en-US" smtClean="0"/>
              <a:pPr>
                <a:defRPr/>
              </a:pPr>
              <a:t>55</a:t>
            </a:fld>
            <a:endParaRPr lang="zh-CN" altLang="en-US"/>
          </a:p>
        </p:txBody>
      </p:sp>
    </p:spTree>
    <p:extLst>
      <p:ext uri="{BB962C8B-B14F-4D97-AF65-F5344CB8AC3E}">
        <p14:creationId xmlns:p14="http://schemas.microsoft.com/office/powerpoint/2010/main" val="2271222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9CCA8D0-F6C6-4934-A65D-E0A565B8AF10}" type="slidenum">
              <a:rPr lang="zh-CN" altLang="en-US" smtClean="0"/>
              <a:pPr>
                <a:defRPr/>
              </a:pPr>
              <a:t>56</a:t>
            </a:fld>
            <a:endParaRPr lang="zh-CN" altLang="en-US"/>
          </a:p>
        </p:txBody>
      </p:sp>
    </p:spTree>
    <p:extLst>
      <p:ext uri="{BB962C8B-B14F-4D97-AF65-F5344CB8AC3E}">
        <p14:creationId xmlns:p14="http://schemas.microsoft.com/office/powerpoint/2010/main" val="2271222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9CCA8D0-F6C6-4934-A65D-E0A565B8AF10}" type="slidenum">
              <a:rPr lang="zh-CN" altLang="en-US" smtClean="0"/>
              <a:pPr>
                <a:defRPr/>
              </a:pPr>
              <a:t>57</a:t>
            </a:fld>
            <a:endParaRPr lang="zh-CN" altLang="en-US"/>
          </a:p>
        </p:txBody>
      </p:sp>
    </p:spTree>
    <p:extLst>
      <p:ext uri="{BB962C8B-B14F-4D97-AF65-F5344CB8AC3E}">
        <p14:creationId xmlns:p14="http://schemas.microsoft.com/office/powerpoint/2010/main" val="2271222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9CCA8D0-F6C6-4934-A65D-E0A565B8AF10}" type="slidenum">
              <a:rPr lang="zh-CN" altLang="en-US" smtClean="0"/>
              <a:pPr>
                <a:defRPr/>
              </a:pPr>
              <a:t>58</a:t>
            </a:fld>
            <a:endParaRPr lang="zh-CN" altLang="en-US"/>
          </a:p>
        </p:txBody>
      </p:sp>
    </p:spTree>
    <p:extLst>
      <p:ext uri="{BB962C8B-B14F-4D97-AF65-F5344CB8AC3E}">
        <p14:creationId xmlns:p14="http://schemas.microsoft.com/office/powerpoint/2010/main" val="22712225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79236" name="图片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0045" t="2811" r="6052" b="6937"/>
          <a:stretch>
            <a:fillRect/>
          </a:stretch>
        </p:blipFill>
        <p:spPr bwMode="auto">
          <a:xfrm>
            <a:off x="8420100" y="0"/>
            <a:ext cx="7239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5"/>
          <p:cNvSpPr>
            <a:spLocks noChangeArrowheads="1"/>
          </p:cNvSpPr>
          <p:nvPr/>
        </p:nvSpPr>
        <p:spPr bwMode="auto">
          <a:xfrm>
            <a:off x="5511800" y="5492750"/>
            <a:ext cx="3632200" cy="244475"/>
          </a:xfrm>
          <a:prstGeom prst="rect">
            <a:avLst/>
          </a:prstGeom>
          <a:noFill/>
          <a:ln>
            <a:noFill/>
          </a:ln>
          <a:extLst/>
        </p:spPr>
        <p:txBody>
          <a:bodyPr>
            <a:spAutoFit/>
          </a:bodyPr>
          <a:lstStyle/>
          <a:p>
            <a:pPr algn="ctr">
              <a:buFont typeface="Arial" pitchFamily="34" charset="0"/>
              <a:buNone/>
            </a:pPr>
            <a:r>
              <a:rPr lang="en-US" altLang="zh-CN" sz="1000" i="1">
                <a:solidFill>
                  <a:srgbClr val="5F5F5F"/>
                </a:solidFill>
                <a:latin typeface="微软雅黑" pitchFamily="34" charset="-122"/>
                <a:ea typeface="微软雅黑" pitchFamily="34" charset="-122"/>
                <a:sym typeface="Times New Roman" pitchFamily="18" charset="0"/>
              </a:rPr>
              <a:t>CHINA TIESIJU CIVIL ENGINEERRING GROUP CO.,LTD.</a:t>
            </a:r>
          </a:p>
        </p:txBody>
      </p:sp>
      <p:sp>
        <p:nvSpPr>
          <p:cNvPr id="479241" name="Rectangle 9"/>
          <p:cNvSpPr>
            <a:spLocks noGrp="1" noChangeArrowheads="1"/>
          </p:cNvSpPr>
          <p:nvPr>
            <p:ph type="sldNum" sz="quarter" idx="4"/>
          </p:nvPr>
        </p:nvSpPr>
        <p:spPr/>
        <p:txBody>
          <a:bodyPr/>
          <a:lstStyle>
            <a:lvl1pPr>
              <a:defRPr/>
            </a:lvl1pPr>
          </a:lstStyle>
          <a:p>
            <a:fld id="{ED842A38-2C82-4674-A687-2436E9AA3EF3}" type="slidenum">
              <a:rPr lang="zh-CN" altLang="en-US"/>
              <a:pPr/>
              <a:t>‹#›</a:t>
            </a:fld>
            <a:endParaRPr lang="en-US" altLang="zh-CN"/>
          </a:p>
        </p:txBody>
      </p:sp>
      <p:sp>
        <p:nvSpPr>
          <p:cNvPr id="12" name="任意多边形 11"/>
          <p:cNvSpPr/>
          <p:nvPr/>
        </p:nvSpPr>
        <p:spPr>
          <a:xfrm>
            <a:off x="0" y="3001963"/>
            <a:ext cx="9144000" cy="301625"/>
          </a:xfrm>
          <a:custGeom>
            <a:avLst/>
            <a:gdLst/>
            <a:ahLst/>
            <a:cxnLst/>
            <a:rect l="l" t="t" r="r" b="b"/>
            <a:pathLst>
              <a:path w="9144000" h="361950">
                <a:moveTo>
                  <a:pt x="8062046" y="0"/>
                </a:moveTo>
                <a:lnTo>
                  <a:pt x="9144000" y="0"/>
                </a:lnTo>
                <a:lnTo>
                  <a:pt x="9144000" y="361950"/>
                </a:lnTo>
                <a:lnTo>
                  <a:pt x="7939039" y="361950"/>
                </a:lnTo>
                <a:close/>
                <a:moveTo>
                  <a:pt x="0" y="0"/>
                </a:moveTo>
                <a:lnTo>
                  <a:pt x="4998927" y="0"/>
                </a:lnTo>
                <a:lnTo>
                  <a:pt x="4875921" y="361950"/>
                </a:lnTo>
                <a:lnTo>
                  <a:pt x="0" y="36195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p>
        </p:txBody>
      </p:sp>
      <p:sp>
        <p:nvSpPr>
          <p:cNvPr id="479245" name="Rectangle 13"/>
          <p:cNvSpPr>
            <a:spLocks noGrp="1" noChangeArrowheads="1"/>
          </p:cNvSpPr>
          <p:nvPr>
            <p:ph type="ctrTitle" sz="quarter"/>
          </p:nvPr>
        </p:nvSpPr>
        <p:spPr>
          <a:xfrm>
            <a:off x="4859338" y="2890838"/>
            <a:ext cx="3241675" cy="43338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800" i="1">
                <a:solidFill>
                  <a:srgbClr val="84640A"/>
                </a:solidFill>
                <a:effectLst>
                  <a:outerShdw blurRad="38100" dist="38100" dir="2700000" algn="tl">
                    <a:srgbClr val="C0C0C0"/>
                  </a:outerShdw>
                </a:effectLst>
              </a:defRPr>
            </a:lvl1pPr>
          </a:lstStyle>
          <a:p>
            <a:pPr lvl="0"/>
            <a:r>
              <a:rPr lang="zh-CN" altLang="en-US" noProof="0" smtClean="0"/>
              <a:t>单击此处编辑标题</a:t>
            </a:r>
          </a:p>
        </p:txBody>
      </p:sp>
    </p:spTree>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灯片编号占位符 3"/>
          <p:cNvSpPr>
            <a:spLocks noGrp="1"/>
          </p:cNvSpPr>
          <p:nvPr>
            <p:ph type="sldNum" sz="quarter" idx="10"/>
          </p:nvPr>
        </p:nvSpPr>
        <p:spPr/>
        <p:txBody>
          <a:bodyPr/>
          <a:lstStyle>
            <a:lvl1pPr>
              <a:defRPr/>
            </a:lvl1pPr>
          </a:lstStyle>
          <a:p>
            <a:fld id="{1C7EC4D4-679D-481B-AF58-FE92C84FA21B}" type="slidenum">
              <a:rPr lang="zh-CN" altLang="en-US"/>
              <a:pPr/>
              <a:t>‹#›</a:t>
            </a:fld>
            <a:endParaRPr lang="en-US" altLang="zh-CN"/>
          </a:p>
        </p:txBody>
      </p:sp>
    </p:spTree>
    <p:extLst>
      <p:ext uri="{BB962C8B-B14F-4D97-AF65-F5344CB8AC3E}">
        <p14:creationId xmlns:p14="http://schemas.microsoft.com/office/powerpoint/2010/main" val="2003671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灯片编号占位符 3"/>
          <p:cNvSpPr>
            <a:spLocks noGrp="1"/>
          </p:cNvSpPr>
          <p:nvPr>
            <p:ph type="sldNum" sz="quarter" idx="10"/>
          </p:nvPr>
        </p:nvSpPr>
        <p:spPr/>
        <p:txBody>
          <a:bodyPr/>
          <a:lstStyle>
            <a:lvl1pPr>
              <a:defRPr/>
            </a:lvl1pPr>
          </a:lstStyle>
          <a:p>
            <a:fld id="{971B1A89-4AD7-45F6-B912-A78D9FB0DC47}" type="slidenum">
              <a:rPr lang="zh-CN" altLang="en-US"/>
              <a:pPr/>
              <a:t>‹#›</a:t>
            </a:fld>
            <a:endParaRPr lang="en-US" altLang="zh-CN"/>
          </a:p>
        </p:txBody>
      </p:sp>
    </p:spTree>
    <p:extLst>
      <p:ext uri="{BB962C8B-B14F-4D97-AF65-F5344CB8AC3E}">
        <p14:creationId xmlns:p14="http://schemas.microsoft.com/office/powerpoint/2010/main" val="957404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00113" y="912813"/>
            <a:ext cx="3956050"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008563" y="912813"/>
            <a:ext cx="3956050"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灯片编号占位符 4"/>
          <p:cNvSpPr>
            <a:spLocks noGrp="1"/>
          </p:cNvSpPr>
          <p:nvPr>
            <p:ph type="sldNum" sz="quarter" idx="10"/>
          </p:nvPr>
        </p:nvSpPr>
        <p:spPr/>
        <p:txBody>
          <a:bodyPr/>
          <a:lstStyle>
            <a:lvl1pPr>
              <a:defRPr/>
            </a:lvl1pPr>
          </a:lstStyle>
          <a:p>
            <a:fld id="{58493D56-41BA-4189-967E-2446F61D60C4}" type="slidenum">
              <a:rPr lang="zh-CN" altLang="en-US"/>
              <a:pPr/>
              <a:t>‹#›</a:t>
            </a:fld>
            <a:endParaRPr lang="en-US" altLang="zh-CN"/>
          </a:p>
        </p:txBody>
      </p:sp>
    </p:spTree>
    <p:extLst>
      <p:ext uri="{BB962C8B-B14F-4D97-AF65-F5344CB8AC3E}">
        <p14:creationId xmlns:p14="http://schemas.microsoft.com/office/powerpoint/2010/main" val="3800402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灯片编号占位符 6"/>
          <p:cNvSpPr>
            <a:spLocks noGrp="1"/>
          </p:cNvSpPr>
          <p:nvPr>
            <p:ph type="sldNum" sz="quarter" idx="10"/>
          </p:nvPr>
        </p:nvSpPr>
        <p:spPr/>
        <p:txBody>
          <a:bodyPr/>
          <a:lstStyle>
            <a:lvl1pPr>
              <a:defRPr/>
            </a:lvl1pPr>
          </a:lstStyle>
          <a:p>
            <a:fld id="{5F7E0EB6-37B1-4B22-80B0-B0CE6171E2FA}" type="slidenum">
              <a:rPr lang="zh-CN" altLang="en-US"/>
              <a:pPr/>
              <a:t>‹#›</a:t>
            </a:fld>
            <a:endParaRPr lang="en-US" altLang="zh-CN"/>
          </a:p>
        </p:txBody>
      </p:sp>
    </p:spTree>
    <p:extLst>
      <p:ext uri="{BB962C8B-B14F-4D97-AF65-F5344CB8AC3E}">
        <p14:creationId xmlns:p14="http://schemas.microsoft.com/office/powerpoint/2010/main" val="2974591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灯片编号占位符 2"/>
          <p:cNvSpPr>
            <a:spLocks noGrp="1"/>
          </p:cNvSpPr>
          <p:nvPr>
            <p:ph type="sldNum" sz="quarter" idx="10"/>
          </p:nvPr>
        </p:nvSpPr>
        <p:spPr/>
        <p:txBody>
          <a:bodyPr/>
          <a:lstStyle>
            <a:lvl1pPr>
              <a:defRPr/>
            </a:lvl1pPr>
          </a:lstStyle>
          <a:p>
            <a:fld id="{3B7F73DB-FD10-456A-BDC6-E4232AD3DBCB}" type="slidenum">
              <a:rPr lang="zh-CN" altLang="en-US"/>
              <a:pPr/>
              <a:t>‹#›</a:t>
            </a:fld>
            <a:endParaRPr lang="en-US" altLang="zh-CN"/>
          </a:p>
        </p:txBody>
      </p:sp>
    </p:spTree>
    <p:extLst>
      <p:ext uri="{BB962C8B-B14F-4D97-AF65-F5344CB8AC3E}">
        <p14:creationId xmlns:p14="http://schemas.microsoft.com/office/powerpoint/2010/main" val="1910809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0979D746-3562-45DF-8292-AB8877B54065}" type="slidenum">
              <a:rPr lang="zh-CN" altLang="en-US"/>
              <a:pPr/>
              <a:t>‹#›</a:t>
            </a:fld>
            <a:endParaRPr lang="en-US" altLang="zh-CN"/>
          </a:p>
        </p:txBody>
      </p:sp>
    </p:spTree>
    <p:extLst>
      <p:ext uri="{BB962C8B-B14F-4D97-AF65-F5344CB8AC3E}">
        <p14:creationId xmlns:p14="http://schemas.microsoft.com/office/powerpoint/2010/main" val="2358612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灯片编号占位符 4"/>
          <p:cNvSpPr>
            <a:spLocks noGrp="1"/>
          </p:cNvSpPr>
          <p:nvPr>
            <p:ph type="sldNum" sz="quarter" idx="10"/>
          </p:nvPr>
        </p:nvSpPr>
        <p:spPr/>
        <p:txBody>
          <a:bodyPr/>
          <a:lstStyle>
            <a:lvl1pPr>
              <a:defRPr/>
            </a:lvl1pPr>
          </a:lstStyle>
          <a:p>
            <a:fld id="{381F0FFF-864C-4A99-A450-67F76CBF3A89}" type="slidenum">
              <a:rPr lang="zh-CN" altLang="en-US"/>
              <a:pPr/>
              <a:t>‹#›</a:t>
            </a:fld>
            <a:endParaRPr lang="en-US" altLang="zh-CN"/>
          </a:p>
        </p:txBody>
      </p:sp>
    </p:spTree>
    <p:extLst>
      <p:ext uri="{BB962C8B-B14F-4D97-AF65-F5344CB8AC3E}">
        <p14:creationId xmlns:p14="http://schemas.microsoft.com/office/powerpoint/2010/main" val="1620081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灯片编号占位符 4"/>
          <p:cNvSpPr>
            <a:spLocks noGrp="1"/>
          </p:cNvSpPr>
          <p:nvPr>
            <p:ph type="sldNum" sz="quarter" idx="10"/>
          </p:nvPr>
        </p:nvSpPr>
        <p:spPr/>
        <p:txBody>
          <a:bodyPr/>
          <a:lstStyle>
            <a:lvl1pPr>
              <a:defRPr/>
            </a:lvl1pPr>
          </a:lstStyle>
          <a:p>
            <a:fld id="{88629C90-EEAC-45A1-AF68-F585A647664D}" type="slidenum">
              <a:rPr lang="zh-CN" altLang="en-US"/>
              <a:pPr/>
              <a:t>‹#›</a:t>
            </a:fld>
            <a:endParaRPr lang="en-US" altLang="zh-CN"/>
          </a:p>
        </p:txBody>
      </p:sp>
    </p:spTree>
    <p:extLst>
      <p:ext uri="{BB962C8B-B14F-4D97-AF65-F5344CB8AC3E}">
        <p14:creationId xmlns:p14="http://schemas.microsoft.com/office/powerpoint/2010/main" val="3740203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灯片编号占位符 3"/>
          <p:cNvSpPr>
            <a:spLocks noGrp="1"/>
          </p:cNvSpPr>
          <p:nvPr>
            <p:ph type="sldNum" sz="quarter" idx="10"/>
          </p:nvPr>
        </p:nvSpPr>
        <p:spPr/>
        <p:txBody>
          <a:bodyPr/>
          <a:lstStyle>
            <a:lvl1pPr>
              <a:defRPr/>
            </a:lvl1pPr>
          </a:lstStyle>
          <a:p>
            <a:fld id="{51101CE3-92FD-4C7A-B66F-8E53C0601A1B}" type="slidenum">
              <a:rPr lang="zh-CN" altLang="en-US"/>
              <a:pPr/>
              <a:t>‹#›</a:t>
            </a:fld>
            <a:endParaRPr lang="en-US" altLang="zh-CN"/>
          </a:p>
        </p:txBody>
      </p:sp>
    </p:spTree>
    <p:extLst>
      <p:ext uri="{BB962C8B-B14F-4D97-AF65-F5344CB8AC3E}">
        <p14:creationId xmlns:p14="http://schemas.microsoft.com/office/powerpoint/2010/main" val="893312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86563" y="0"/>
            <a:ext cx="2178050" cy="5449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50825" y="0"/>
            <a:ext cx="6383338" cy="5449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灯片编号占位符 3"/>
          <p:cNvSpPr>
            <a:spLocks noGrp="1"/>
          </p:cNvSpPr>
          <p:nvPr>
            <p:ph type="sldNum" sz="quarter" idx="10"/>
          </p:nvPr>
        </p:nvSpPr>
        <p:spPr/>
        <p:txBody>
          <a:bodyPr/>
          <a:lstStyle>
            <a:lvl1pPr>
              <a:defRPr/>
            </a:lvl1pPr>
          </a:lstStyle>
          <a:p>
            <a:fld id="{FB08EFF9-C967-43B4-8FB1-769714CFB183}" type="slidenum">
              <a:rPr lang="zh-CN" altLang="en-US"/>
              <a:pPr/>
              <a:t>‹#›</a:t>
            </a:fld>
            <a:endParaRPr lang="en-US" altLang="zh-CN"/>
          </a:p>
        </p:txBody>
      </p:sp>
    </p:spTree>
    <p:extLst>
      <p:ext uri="{BB962C8B-B14F-4D97-AF65-F5344CB8AC3E}">
        <p14:creationId xmlns:p14="http://schemas.microsoft.com/office/powerpoint/2010/main" val="87804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250825" y="0"/>
            <a:ext cx="4897438" cy="696913"/>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900113" y="912813"/>
            <a:ext cx="3956050" cy="4537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008563" y="912813"/>
            <a:ext cx="3956050" cy="45370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灯片编号占位符 4"/>
          <p:cNvSpPr>
            <a:spLocks noGrp="1"/>
          </p:cNvSpPr>
          <p:nvPr>
            <p:ph type="sldNum" sz="quarter" idx="10"/>
          </p:nvPr>
        </p:nvSpPr>
        <p:spPr>
          <a:xfrm>
            <a:off x="0" y="5378450"/>
            <a:ext cx="827088" cy="336550"/>
          </a:xfrm>
        </p:spPr>
        <p:txBody>
          <a:bodyPr/>
          <a:lstStyle>
            <a:lvl1pPr>
              <a:defRPr/>
            </a:lvl1pPr>
          </a:lstStyle>
          <a:p>
            <a:fld id="{F16A7D59-79B5-42DC-A77D-A1D8E00497DE}" type="slidenum">
              <a:rPr lang="zh-CN" altLang="en-US"/>
              <a:pPr/>
              <a:t>‹#›</a:t>
            </a:fld>
            <a:endParaRPr lang="en-US" altLang="zh-CN"/>
          </a:p>
        </p:txBody>
      </p:sp>
    </p:spTree>
    <p:extLst>
      <p:ext uri="{BB962C8B-B14F-4D97-AF65-F5344CB8AC3E}">
        <p14:creationId xmlns:p14="http://schemas.microsoft.com/office/powerpoint/2010/main" val="35221261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5"/>
            <a:ext cx="7772400" cy="122502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1162050" y="5203032"/>
            <a:ext cx="1905000" cy="381000"/>
          </a:xfrm>
          <a:prstGeom prst="rect">
            <a:avLst/>
          </a:prstGeom>
        </p:spPr>
        <p:txBody>
          <a:bodyPr/>
          <a:lstStyle>
            <a:lvl1pPr>
              <a:defRPr/>
            </a:lvl1pPr>
          </a:lstStyle>
          <a:p>
            <a:pPr>
              <a:defRPr/>
            </a:pPr>
            <a:endParaRPr lang="zh-CN" altLang="en-US"/>
          </a:p>
        </p:txBody>
      </p:sp>
      <p:sp>
        <p:nvSpPr>
          <p:cNvPr id="5" name="页脚占位符 4"/>
          <p:cNvSpPr>
            <a:spLocks noGrp="1"/>
          </p:cNvSpPr>
          <p:nvPr>
            <p:ph type="ftr" sz="quarter" idx="11"/>
          </p:nvPr>
        </p:nvSpPr>
        <p:spPr>
          <a:xfrm>
            <a:off x="3657600" y="5203032"/>
            <a:ext cx="2895600" cy="381000"/>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8483600" y="5334000"/>
            <a:ext cx="660400" cy="381000"/>
          </a:xfrm>
        </p:spPr>
        <p:txBody>
          <a:bodyPr/>
          <a:lstStyle>
            <a:lvl1pPr algn="r">
              <a:defRPr/>
            </a:lvl1pPr>
          </a:lstStyle>
          <a:p>
            <a:pPr>
              <a:defRPr/>
            </a:pPr>
            <a:fld id="{263F1D29-B45F-471E-AFA5-C1CA2A22DC5F}" type="slidenum">
              <a:rPr lang="zh-CN" altLang="en-US"/>
              <a:pPr>
                <a:defRPr/>
              </a:pPr>
              <a:t>‹#›</a:t>
            </a:fld>
            <a:endParaRPr lang="en-US" sz="1800" dirty="0"/>
          </a:p>
        </p:txBody>
      </p:sp>
    </p:spTree>
    <p:extLst>
      <p:ext uri="{BB962C8B-B14F-4D97-AF65-F5344CB8AC3E}">
        <p14:creationId xmlns:p14="http://schemas.microsoft.com/office/powerpoint/2010/main" val="1313634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5550"/>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100497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333500"/>
            <a:ext cx="8229600" cy="377190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91846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5062"/>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525"/>
            <a:ext cx="7772400" cy="1249363"/>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40846951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9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9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10986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340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925"/>
            <a:ext cx="4040188" cy="32924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340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2925"/>
            <a:ext cx="4041775" cy="32924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44445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67086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81125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838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1001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87060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307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3575"/>
            <a:ext cx="5486400" cy="66992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842496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333500"/>
            <a:ext cx="8229600" cy="377190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380765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487680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95506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Rectangle 3"/>
          <p:cNvSpPr>
            <a:spLocks noChangeArrowheads="1"/>
          </p:cNvSpPr>
          <p:nvPr/>
        </p:nvSpPr>
        <p:spPr bwMode="auto">
          <a:xfrm rot="16200000">
            <a:off x="-233362" y="695325"/>
            <a:ext cx="857250" cy="390525"/>
          </a:xfrm>
          <a:custGeom>
            <a:avLst/>
            <a:gdLst>
              <a:gd name="T0" fmla="*/ 0 w 1512168"/>
              <a:gd name="T1" fmla="*/ 0 h 411499"/>
              <a:gd name="T2" fmla="*/ 1512168 w 1512168"/>
              <a:gd name="T3" fmla="*/ 411499 h 411499"/>
            </a:gdLst>
            <a:ahLst/>
            <a:cxnLst/>
            <a:rect l="T0" t="T1" r="T2" b="T3"/>
            <a:pathLst>
              <a:path w="1512168" h="411499">
                <a:moveTo>
                  <a:pt x="0" y="0"/>
                </a:moveTo>
                <a:lnTo>
                  <a:pt x="1512168" y="0"/>
                </a:lnTo>
                <a:lnTo>
                  <a:pt x="1512168" y="111467"/>
                </a:lnTo>
                <a:lnTo>
                  <a:pt x="1512168" y="260647"/>
                </a:lnTo>
                <a:lnTo>
                  <a:pt x="1512168" y="351491"/>
                </a:lnTo>
                <a:cubicBezTo>
                  <a:pt x="1512168" y="384633"/>
                  <a:pt x="1485302" y="411499"/>
                  <a:pt x="1452160" y="411499"/>
                </a:cubicBezTo>
                <a:lnTo>
                  <a:pt x="60008" y="411499"/>
                </a:lnTo>
                <a:cubicBezTo>
                  <a:pt x="26866" y="411499"/>
                  <a:pt x="0" y="384633"/>
                  <a:pt x="0" y="351491"/>
                </a:cubicBezTo>
                <a:lnTo>
                  <a:pt x="0" y="260647"/>
                </a:lnTo>
                <a:lnTo>
                  <a:pt x="0" y="111467"/>
                </a:lnTo>
                <a:close/>
              </a:path>
            </a:pathLst>
          </a:custGeom>
          <a:solidFill>
            <a:srgbClr val="00B0F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eaVert" lIns="76109" tIns="38049" rIns="38049" bIns="76109"/>
          <a:lstStyle/>
          <a:p>
            <a:pPr defTabSz="912813"/>
            <a:endParaRPr lang="en-US" altLang="zh-CN" sz="1500" b="0">
              <a:solidFill>
                <a:schemeClr val="tx1"/>
              </a:solidFill>
              <a:latin typeface="Segoe UI" pitchFamily="34" charset="0"/>
              <a:ea typeface="宋体" pitchFamily="2" charset="-122"/>
              <a:cs typeface="Segoe UI" pitchFamily="34" charset="0"/>
            </a:endParaRPr>
          </a:p>
        </p:txBody>
      </p:sp>
      <p:sp>
        <p:nvSpPr>
          <p:cNvPr id="5" name="Rectangle 3"/>
          <p:cNvSpPr/>
          <p:nvPr/>
        </p:nvSpPr>
        <p:spPr bwMode="auto">
          <a:xfrm>
            <a:off x="455613" y="463550"/>
            <a:ext cx="1511300" cy="855663"/>
          </a:xfrm>
          <a:prstGeom prst="roundRect">
            <a:avLst>
              <a:gd name="adj" fmla="val 6940"/>
            </a:avLst>
          </a:prstGeom>
          <a:solidFill>
            <a:srgbClr val="00B0F0"/>
          </a:solidFill>
          <a:ln w="9525" cap="flat" cmpd="sng" algn="ctr">
            <a:noFill/>
            <a:prstDash val="solid"/>
            <a:headEnd type="none" w="med" len="med"/>
            <a:tailEnd type="none" w="med" len="med"/>
          </a:ln>
          <a:effectLst/>
        </p:spPr>
        <p:txBody>
          <a:bodyPr lIns="76109" tIns="38049" rIns="38049" bIns="76109"/>
          <a:lstStyle/>
          <a:p>
            <a:pPr defTabSz="912813"/>
            <a:endParaRPr lang="en-US" altLang="zh-CN" sz="1500" b="0">
              <a:solidFill>
                <a:schemeClr val="tx1"/>
              </a:solidFill>
              <a:latin typeface="Segoe UI" pitchFamily="34" charset="0"/>
              <a:ea typeface="宋体" pitchFamily="2" charset="-122"/>
              <a:cs typeface="Segoe UI" pitchFamily="34" charset="0"/>
            </a:endParaRPr>
          </a:p>
        </p:txBody>
      </p:sp>
      <p:sp>
        <p:nvSpPr>
          <p:cNvPr id="6" name="TextBox 15"/>
          <p:cNvSpPr txBox="1"/>
          <p:nvPr/>
        </p:nvSpPr>
        <p:spPr>
          <a:xfrm>
            <a:off x="455613" y="952500"/>
            <a:ext cx="1511300" cy="336550"/>
          </a:xfrm>
          <a:prstGeom prst="rect">
            <a:avLst/>
          </a:prstGeom>
          <a:noFill/>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sz="1600" b="0">
                <a:solidFill>
                  <a:schemeClr val="bg1"/>
                </a:solidFill>
                <a:latin typeface="Agency FB"/>
                <a:ea typeface="Adobe 宋体 Std L"/>
                <a:cs typeface="Adobe 宋体 Std L"/>
              </a:rPr>
              <a:t>Contents</a:t>
            </a:r>
            <a:endParaRPr lang="zh-CN" altLang="en-US" sz="1600" b="0">
              <a:solidFill>
                <a:schemeClr val="bg1"/>
              </a:solidFill>
              <a:latin typeface="Agency FB"/>
              <a:ea typeface="Adobe 宋体 Std L"/>
              <a:cs typeface="Adobe 宋体 Std L"/>
            </a:endParaRPr>
          </a:p>
        </p:txBody>
      </p:sp>
      <p:sp>
        <p:nvSpPr>
          <p:cNvPr id="7" name="文本框 13"/>
          <p:cNvSpPr txBox="1"/>
          <p:nvPr/>
        </p:nvSpPr>
        <p:spPr>
          <a:xfrm>
            <a:off x="455613" y="512763"/>
            <a:ext cx="1511300" cy="457200"/>
          </a:xfrm>
          <a:prstGeom prst="rect">
            <a:avLst/>
          </a:prstGeom>
          <a:noFill/>
        </p:spPr>
        <p:txBody>
          <a:bodyPr>
            <a:spAutoFit/>
          </a:bodyPr>
          <a:lstStyle/>
          <a:p>
            <a:pPr algn="ctr" fontAlgn="auto">
              <a:spcBef>
                <a:spcPts val="0"/>
              </a:spcBef>
              <a:spcAft>
                <a:spcPts val="0"/>
              </a:spcAft>
              <a:defRPr/>
            </a:pPr>
            <a:r>
              <a:rPr lang="zh-CN" altLang="en-US" dirty="0">
                <a:solidFill>
                  <a:schemeClr val="bg1"/>
                </a:solidFill>
                <a:latin typeface="+mn-lt"/>
                <a:ea typeface="微软雅黑"/>
              </a:rPr>
              <a:t>目录页</a:t>
            </a:r>
          </a:p>
        </p:txBody>
      </p:sp>
      <p:sp>
        <p:nvSpPr>
          <p:cNvPr id="8" name="矩形 7"/>
          <p:cNvSpPr/>
          <p:nvPr/>
        </p:nvSpPr>
        <p:spPr>
          <a:xfrm>
            <a:off x="2928938" y="0"/>
            <a:ext cx="238125" cy="5715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p>
        </p:txBody>
      </p:sp>
      <p:pic>
        <p:nvPicPr>
          <p:cNvPr id="9" name="图片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0045" t="2811" r="6052" b="6937"/>
          <a:stretch>
            <a:fillRect/>
          </a:stretch>
        </p:blipFill>
        <p:spPr bwMode="auto">
          <a:xfrm>
            <a:off x="8420100" y="0"/>
            <a:ext cx="7239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5"/>
          <p:cNvSpPr>
            <a:spLocks noChangeArrowheads="1"/>
          </p:cNvSpPr>
          <p:nvPr/>
        </p:nvSpPr>
        <p:spPr bwMode="auto">
          <a:xfrm>
            <a:off x="5511800" y="5492750"/>
            <a:ext cx="3632200" cy="244475"/>
          </a:xfrm>
          <a:prstGeom prst="rect">
            <a:avLst/>
          </a:prstGeom>
          <a:noFill/>
          <a:ln>
            <a:noFill/>
          </a:ln>
          <a:extLst/>
        </p:spPr>
        <p:txBody>
          <a:bodyPr>
            <a:spAutoFit/>
          </a:bodyPr>
          <a:lstStyle/>
          <a:p>
            <a:pPr algn="ctr">
              <a:buFont typeface="Arial" pitchFamily="34" charset="0"/>
              <a:buNone/>
            </a:pPr>
            <a:r>
              <a:rPr lang="en-US" altLang="zh-CN" sz="1000" i="1">
                <a:solidFill>
                  <a:srgbClr val="5F5F5F"/>
                </a:solidFill>
                <a:latin typeface="微软雅黑" pitchFamily="34" charset="-122"/>
                <a:ea typeface="微软雅黑" pitchFamily="34" charset="-122"/>
                <a:sym typeface="Times New Roman" pitchFamily="18" charset="0"/>
              </a:rPr>
              <a:t>CHINA TIESIJU CIVIL ENGINEERRING GROUP CO.,LTD.</a:t>
            </a:r>
          </a:p>
        </p:txBody>
      </p:sp>
      <p:sp>
        <p:nvSpPr>
          <p:cNvPr id="2" name="标题 1"/>
          <p:cNvSpPr>
            <a:spLocks noGrp="1"/>
          </p:cNvSpPr>
          <p:nvPr>
            <p:ph type="ctrTitle"/>
          </p:nvPr>
        </p:nvSpPr>
        <p:spPr>
          <a:xfrm>
            <a:off x="685800" y="1774825"/>
            <a:ext cx="7772400" cy="1225550"/>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11" name="Rectangle 18"/>
          <p:cNvSpPr>
            <a:spLocks noGrp="1" noChangeArrowheads="1"/>
          </p:cNvSpPr>
          <p:nvPr>
            <p:ph type="sldNum" sz="quarter" idx="10"/>
          </p:nvPr>
        </p:nvSpPr>
        <p:spPr/>
        <p:txBody>
          <a:bodyPr/>
          <a:lstStyle>
            <a:lvl1pPr>
              <a:defRPr/>
            </a:lvl1pPr>
          </a:lstStyle>
          <a:p>
            <a:fld id="{184EDAD2-3157-4C93-A744-0C911C571E01}" type="slidenum">
              <a:rPr lang="zh-CN" altLang="en-US"/>
              <a:pPr/>
              <a:t>‹#›</a:t>
            </a:fld>
            <a:endParaRPr lang="en-US" altLang="zh-CN"/>
          </a:p>
        </p:txBody>
      </p:sp>
    </p:spTree>
    <p:extLst>
      <p:ext uri="{BB962C8B-B14F-4D97-AF65-F5344CB8AC3E}">
        <p14:creationId xmlns:p14="http://schemas.microsoft.com/office/powerpoint/2010/main" val="286163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2.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五边形 5"/>
          <p:cNvSpPr>
            <a:spLocks noChangeArrowheads="1"/>
          </p:cNvSpPr>
          <p:nvPr/>
        </p:nvSpPr>
        <p:spPr bwMode="auto">
          <a:xfrm>
            <a:off x="0" y="120650"/>
            <a:ext cx="5076825" cy="500063"/>
          </a:xfrm>
          <a:prstGeom prst="homePlate">
            <a:avLst>
              <a:gd name="adj" fmla="val 72524"/>
            </a:avLst>
          </a:prstGeom>
          <a:solidFill>
            <a:srgbClr val="3366F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r>
              <a:rPr lang="en-US" altLang="zh-CN" sz="3600" b="0">
                <a:solidFill>
                  <a:srgbClr val="FFFFFF"/>
                </a:solidFill>
              </a:rPr>
              <a:t> </a:t>
            </a:r>
            <a:endParaRPr lang="zh-CN" altLang="en-US" sz="3600" b="0">
              <a:solidFill>
                <a:srgbClr val="FFFFFF"/>
              </a:solidFill>
            </a:endParaRPr>
          </a:p>
        </p:txBody>
      </p:sp>
      <p:sp>
        <p:nvSpPr>
          <p:cNvPr id="22" name="矩形 21"/>
          <p:cNvSpPr/>
          <p:nvPr/>
        </p:nvSpPr>
        <p:spPr>
          <a:xfrm>
            <a:off x="0" y="714375"/>
            <a:ext cx="9144000" cy="714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dirty="0">
              <a:solidFill>
                <a:srgbClr val="00B0F0"/>
              </a:solidFill>
            </a:endParaRPr>
          </a:p>
        </p:txBody>
      </p:sp>
      <p:pic>
        <p:nvPicPr>
          <p:cNvPr id="478211" name="图片 11"/>
          <p:cNvPicPr>
            <a:picLocks noChangeAspect="1" noChangeArrowheads="1"/>
          </p:cNvPicPr>
          <p:nvPr/>
        </p:nvPicPr>
        <p:blipFill>
          <a:blip r:embed="rId15">
            <a:extLst>
              <a:ext uri="{28A0092B-C50C-407E-A947-70E740481C1C}">
                <a14:useLocalDpi xmlns:a14="http://schemas.microsoft.com/office/drawing/2010/main" val="0"/>
              </a:ext>
            </a:extLst>
          </a:blip>
          <a:srcRect t="7219" r="64844" b="47424"/>
          <a:stretch>
            <a:fillRect/>
          </a:stretch>
        </p:blipFill>
        <p:spPr bwMode="auto">
          <a:xfrm>
            <a:off x="0" y="714375"/>
            <a:ext cx="928688"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8212" name="图片 3"/>
          <p:cNvPicPr>
            <a:picLocks noChangeAspect="1" noChangeArrowheads="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l="10045" t="2811" r="6052" b="6937"/>
          <a:stretch>
            <a:fillRect/>
          </a:stretch>
        </p:blipFill>
        <p:spPr bwMode="auto">
          <a:xfrm>
            <a:off x="8420100" y="0"/>
            <a:ext cx="7239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5"/>
          <p:cNvSpPr>
            <a:spLocks noChangeArrowheads="1"/>
          </p:cNvSpPr>
          <p:nvPr/>
        </p:nvSpPr>
        <p:spPr bwMode="auto">
          <a:xfrm>
            <a:off x="5511800" y="5492750"/>
            <a:ext cx="3632200" cy="244475"/>
          </a:xfrm>
          <a:prstGeom prst="rect">
            <a:avLst/>
          </a:prstGeom>
          <a:noFill/>
          <a:ln>
            <a:noFill/>
          </a:ln>
          <a:extLst/>
        </p:spPr>
        <p:txBody>
          <a:bodyPr>
            <a:spAutoFit/>
          </a:bodyPr>
          <a:lstStyle/>
          <a:p>
            <a:pPr algn="ctr">
              <a:buFont typeface="Arial" pitchFamily="34" charset="0"/>
              <a:buNone/>
            </a:pPr>
            <a:r>
              <a:rPr lang="en-US" altLang="zh-CN" sz="1000" i="1">
                <a:solidFill>
                  <a:srgbClr val="5F5F5F"/>
                </a:solidFill>
                <a:latin typeface="微软雅黑" pitchFamily="34" charset="-122"/>
                <a:ea typeface="微软雅黑" pitchFamily="34" charset="-122"/>
                <a:sym typeface="Times New Roman" pitchFamily="18" charset="0"/>
              </a:rPr>
              <a:t>CHINA TIESIJU CIVIL ENGINEERRING GROUP CO.,LTD.</a:t>
            </a:r>
          </a:p>
        </p:txBody>
      </p:sp>
      <p:grpSp>
        <p:nvGrpSpPr>
          <p:cNvPr id="3" name="组合 35"/>
          <p:cNvGrpSpPr/>
          <p:nvPr/>
        </p:nvGrpSpPr>
        <p:grpSpPr>
          <a:xfrm>
            <a:off x="8643966" y="857236"/>
            <a:ext cx="500034" cy="214314"/>
            <a:chOff x="8643966" y="857236"/>
            <a:chExt cx="500034" cy="428628"/>
          </a:xfrm>
          <a:solidFill>
            <a:schemeClr val="tx2">
              <a:lumMod val="75000"/>
            </a:schemeClr>
          </a:solidFill>
        </p:grpSpPr>
        <p:sp>
          <p:nvSpPr>
            <p:cNvPr id="33" name="燕尾形 32"/>
            <p:cNvSpPr/>
            <p:nvPr/>
          </p:nvSpPr>
          <p:spPr>
            <a:xfrm>
              <a:off x="8858248" y="857236"/>
              <a:ext cx="285752" cy="42862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solidFill>
                  <a:schemeClr val="tx1"/>
                </a:solidFill>
              </a:endParaRPr>
            </a:p>
          </p:txBody>
        </p:sp>
        <p:sp>
          <p:nvSpPr>
            <p:cNvPr id="34" name="燕尾形 33"/>
            <p:cNvSpPr/>
            <p:nvPr/>
          </p:nvSpPr>
          <p:spPr>
            <a:xfrm>
              <a:off x="8643966" y="857236"/>
              <a:ext cx="285752" cy="42862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solidFill>
                  <a:schemeClr val="tx1"/>
                </a:solidFill>
              </a:endParaRPr>
            </a:p>
          </p:txBody>
        </p:sp>
      </p:grpSp>
      <p:sp>
        <p:nvSpPr>
          <p:cNvPr id="478215" name="标题占位符 1"/>
          <p:cNvSpPr>
            <a:spLocks noGrp="1"/>
          </p:cNvSpPr>
          <p:nvPr>
            <p:ph type="title"/>
          </p:nvPr>
        </p:nvSpPr>
        <p:spPr bwMode="auto">
          <a:xfrm>
            <a:off x="250825" y="0"/>
            <a:ext cx="4897438"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大纲标题</a:t>
            </a:r>
          </a:p>
        </p:txBody>
      </p:sp>
      <p:sp>
        <p:nvSpPr>
          <p:cNvPr id="478216" name="Rectangle 8"/>
          <p:cNvSpPr>
            <a:spLocks noGrp="1" noChangeArrowheads="1"/>
          </p:cNvSpPr>
          <p:nvPr>
            <p:ph type="body" idx="1"/>
          </p:nvPr>
        </p:nvSpPr>
        <p:spPr bwMode="auto">
          <a:xfrm>
            <a:off x="900113" y="912813"/>
            <a:ext cx="8064500"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78217" name="Rectangle 9"/>
          <p:cNvSpPr>
            <a:spLocks noGrp="1" noChangeArrowheads="1"/>
          </p:cNvSpPr>
          <p:nvPr>
            <p:ph type="sldNum" sz="quarter" idx="4"/>
          </p:nvPr>
        </p:nvSpPr>
        <p:spPr bwMode="auto">
          <a:xfrm>
            <a:off x="0" y="5378450"/>
            <a:ext cx="8270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rgbClr val="952913"/>
                </a:solidFill>
                <a:latin typeface="+mn-lt"/>
                <a:ea typeface="+mn-ea"/>
              </a:defRPr>
            </a:lvl1pPr>
          </a:lstStyle>
          <a:p>
            <a:fld id="{1990312D-9299-40F7-AC21-6041A0CCBD59}" type="slidenum">
              <a:rPr lang="zh-CN" altLang="en-US"/>
              <a:pPr/>
              <a:t>‹#›</a:t>
            </a:fld>
            <a:endParaRPr lang="en-US" altLang="zh-CN"/>
          </a:p>
        </p:txBody>
      </p:sp>
      <p:sp>
        <p:nvSpPr>
          <p:cNvPr id="478218" name="AutoShape 10"/>
          <p:cNvSpPr>
            <a:spLocks noChangeArrowheads="1"/>
          </p:cNvSpPr>
          <p:nvPr/>
        </p:nvSpPr>
        <p:spPr bwMode="auto">
          <a:xfrm>
            <a:off x="0" y="120650"/>
            <a:ext cx="323850" cy="431800"/>
          </a:xfrm>
          <a:prstGeom prst="star4">
            <a:avLst>
              <a:gd name="adj" fmla="val 12500"/>
            </a:avLst>
          </a:prstGeom>
          <a:gradFill rotWithShape="1">
            <a:gsLst>
              <a:gs pos="0">
                <a:srgbClr val="FFCC00"/>
              </a:gs>
              <a:gs pos="100000">
                <a:srgbClr val="FFCC00">
                  <a:gamma/>
                  <a:shade val="46275"/>
                  <a:invGamma/>
                </a:srgb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Tree>
  </p:cSld>
  <p:clrMap bg1="lt1" tx1="dk1" bg2="lt2" tx2="dk2" accent1="accent1" accent2="accent2" accent3="accent3" accent4="accent4" accent5="accent5" accent6="accent6" hlink="hlink" folHlink="folHlink"/>
  <p:sldLayoutIdLst>
    <p:sldLayoutId id="2147483797"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20" r:id="rId12"/>
    <p:sldLayoutId id="2147483823" r:id="rId13"/>
  </p:sldLayoutIdLst>
  <p:hf hdr="0"/>
  <p:txStyles>
    <p:titleStyle>
      <a:lvl1pPr algn="l" rtl="0" fontAlgn="base">
        <a:spcBef>
          <a:spcPct val="0"/>
        </a:spcBef>
        <a:spcAft>
          <a:spcPct val="0"/>
        </a:spcAft>
        <a:defRPr sz="3600" b="1">
          <a:solidFill>
            <a:schemeClr val="bg1"/>
          </a:solidFill>
          <a:latin typeface="+mj-lt"/>
          <a:ea typeface="+mj-ea"/>
          <a:cs typeface="+mj-cs"/>
        </a:defRPr>
      </a:lvl1pPr>
      <a:lvl2pPr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2pPr>
      <a:lvl3pPr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3pPr>
      <a:lvl4pPr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4pPr>
      <a:lvl5pPr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5pPr>
      <a:lvl6pPr marL="457200"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6pPr>
      <a:lvl7pPr marL="914400"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7pPr>
      <a:lvl8pPr marL="1371600"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8pPr>
      <a:lvl9pPr marL="1828800"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9pPr>
    </p:titleStyle>
    <p:bodyStyle>
      <a:lvl1pPr marL="342900" indent="-342900" algn="l" rtl="0" fontAlgn="base">
        <a:spcBef>
          <a:spcPct val="20000"/>
        </a:spcBef>
        <a:spcAft>
          <a:spcPct val="0"/>
        </a:spcAft>
        <a:buFont typeface="Arial" pitchFamily="34" charset="0"/>
        <a:defRPr sz="3200" b="1">
          <a:solidFill>
            <a:schemeClr val="tx1"/>
          </a:solidFill>
          <a:effectLst>
            <a:outerShdw blurRad="38100" dist="38100" dir="2700000" algn="tl">
              <a:srgbClr val="C0C0C0"/>
            </a:outerShdw>
          </a:effectLst>
          <a:latin typeface="+mn-lt"/>
          <a:ea typeface="+mn-ea"/>
          <a:cs typeface="+mn-cs"/>
        </a:defRPr>
      </a:lvl1pPr>
      <a:lvl2pPr marL="742950" indent="-285750" algn="l" rtl="0" fontAlgn="base">
        <a:spcBef>
          <a:spcPct val="20000"/>
        </a:spcBef>
        <a:spcAft>
          <a:spcPct val="0"/>
        </a:spcAft>
        <a:buFont typeface="Arial" pitchFamily="34" charset="0"/>
        <a:defRPr sz="2800" b="1">
          <a:solidFill>
            <a:schemeClr val="tx1"/>
          </a:solidFill>
          <a:effectLst>
            <a:outerShdw blurRad="38100" dist="38100" dir="2700000" algn="tl">
              <a:srgbClr val="C0C0C0"/>
            </a:outerShdw>
          </a:effectLst>
          <a:latin typeface="+mn-lt"/>
          <a:ea typeface="+mn-ea"/>
        </a:defRPr>
      </a:lvl2pPr>
      <a:lvl3pPr marL="1143000" indent="-228600" algn="l" rtl="0" fontAlgn="base">
        <a:spcBef>
          <a:spcPct val="20000"/>
        </a:spcBef>
        <a:spcAft>
          <a:spcPct val="0"/>
        </a:spcAft>
        <a:buClr>
          <a:srgbClr val="952913"/>
        </a:buClr>
        <a:buFont typeface="Wingdings" pitchFamily="2" charset="2"/>
        <a:buChar char="Ø"/>
        <a:defRPr sz="2400" b="1">
          <a:solidFill>
            <a:schemeClr val="tx1"/>
          </a:solidFill>
          <a:latin typeface="+mn-lt"/>
          <a:ea typeface="+mj-ea"/>
        </a:defRPr>
      </a:lvl3pPr>
      <a:lvl4pPr marL="1600200" indent="-228600" algn="l" rtl="0" fontAlgn="base">
        <a:spcBef>
          <a:spcPct val="20000"/>
        </a:spcBef>
        <a:spcAft>
          <a:spcPct val="0"/>
        </a:spcAft>
        <a:buFont typeface="Arial" pitchFamily="34" charset="0"/>
        <a:defRPr sz="2000">
          <a:solidFill>
            <a:schemeClr val="tx1"/>
          </a:solidFill>
          <a:latin typeface="+mn-lt"/>
          <a:ea typeface="+mn-ea"/>
        </a:defRPr>
      </a:lvl4pPr>
      <a:lvl5pPr marL="2057400" indent="-228600" algn="l" rtl="0" fontAlgn="base">
        <a:spcBef>
          <a:spcPct val="20000"/>
        </a:spcBef>
        <a:spcAft>
          <a:spcPct val="0"/>
        </a:spcAft>
        <a:buFont typeface="Arial" pitchFamily="34" charset="0"/>
        <a:defRPr sz="2000">
          <a:solidFill>
            <a:schemeClr val="tx1"/>
          </a:solidFill>
          <a:latin typeface="+mn-lt"/>
          <a:ea typeface="+mn-ea"/>
        </a:defRPr>
      </a:lvl5pPr>
      <a:lvl6pPr marL="2514600" indent="-228600" algn="l" rtl="0" fontAlgn="base">
        <a:spcBef>
          <a:spcPct val="20000"/>
        </a:spcBef>
        <a:spcAft>
          <a:spcPct val="0"/>
        </a:spcAft>
        <a:buFont typeface="Arial" pitchFamily="34" charset="0"/>
        <a:defRPr sz="2000">
          <a:solidFill>
            <a:schemeClr val="tx1"/>
          </a:solidFill>
          <a:latin typeface="+mn-lt"/>
          <a:ea typeface="+mn-ea"/>
        </a:defRPr>
      </a:lvl6pPr>
      <a:lvl7pPr marL="2971800" indent="-228600" algn="l" rtl="0" fontAlgn="base">
        <a:spcBef>
          <a:spcPct val="20000"/>
        </a:spcBef>
        <a:spcAft>
          <a:spcPct val="0"/>
        </a:spcAft>
        <a:buFont typeface="Arial" pitchFamily="34" charset="0"/>
        <a:defRPr sz="2000">
          <a:solidFill>
            <a:schemeClr val="tx1"/>
          </a:solidFill>
          <a:latin typeface="+mn-lt"/>
          <a:ea typeface="+mn-ea"/>
        </a:defRPr>
      </a:lvl7pPr>
      <a:lvl8pPr marL="3429000" indent="-228600" algn="l" rtl="0" fontAlgn="base">
        <a:spcBef>
          <a:spcPct val="20000"/>
        </a:spcBef>
        <a:spcAft>
          <a:spcPct val="0"/>
        </a:spcAft>
        <a:buFont typeface="Arial" pitchFamily="34" charset="0"/>
        <a:defRPr sz="2000">
          <a:solidFill>
            <a:schemeClr val="tx1"/>
          </a:solidFill>
          <a:latin typeface="+mn-lt"/>
          <a:ea typeface="+mn-ea"/>
        </a:defRPr>
      </a:lvl8pPr>
      <a:lvl9pPr marL="3886200" indent="-228600" algn="l" rtl="0" fontAlgn="base">
        <a:spcBef>
          <a:spcPct val="20000"/>
        </a:spcBef>
        <a:spcAft>
          <a:spcPct val="0"/>
        </a:spcAft>
        <a:buFont typeface="Arial" pitchFamily="34" charset="0"/>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4050" name="图片 3"/>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l="10045" t="2811" r="6052" b="6937"/>
          <a:stretch>
            <a:fillRect/>
          </a:stretch>
        </p:blipFill>
        <p:spPr bwMode="auto">
          <a:xfrm>
            <a:off x="8420100" y="0"/>
            <a:ext cx="7239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5"/>
          <p:cNvSpPr>
            <a:spLocks noChangeArrowheads="1"/>
          </p:cNvSpPr>
          <p:nvPr/>
        </p:nvSpPr>
        <p:spPr bwMode="auto">
          <a:xfrm>
            <a:off x="5511800" y="5492750"/>
            <a:ext cx="3632200" cy="244475"/>
          </a:xfrm>
          <a:prstGeom prst="rect">
            <a:avLst/>
          </a:prstGeom>
          <a:noFill/>
          <a:ln>
            <a:noFill/>
          </a:ln>
          <a:extLst/>
        </p:spPr>
        <p:txBody>
          <a:bodyPr>
            <a:spAutoFit/>
          </a:bodyPr>
          <a:lstStyle/>
          <a:p>
            <a:pPr algn="ctr">
              <a:buFont typeface="Arial" pitchFamily="34" charset="0"/>
              <a:buNone/>
            </a:pPr>
            <a:r>
              <a:rPr lang="en-US" altLang="zh-CN" sz="1000" i="1">
                <a:solidFill>
                  <a:srgbClr val="5F5F5F"/>
                </a:solidFill>
                <a:latin typeface="微软雅黑" pitchFamily="34" charset="-122"/>
                <a:ea typeface="微软雅黑" pitchFamily="34" charset="-122"/>
                <a:sym typeface="Times New Roman" pitchFamily="18" charset="0"/>
              </a:rPr>
              <a:t>CHINA TIESIJU CIVIL ENGINEERRING GROUP CO.,LTD.</a:t>
            </a:r>
          </a:p>
        </p:txBody>
      </p:sp>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hf hdr="0"/>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pitchFamily="2" charset="-122"/>
        </a:defRPr>
      </a:lvl2pPr>
      <a:lvl3pPr algn="ctr" rtl="0" fontAlgn="base">
        <a:spcBef>
          <a:spcPct val="0"/>
        </a:spcBef>
        <a:spcAft>
          <a:spcPct val="0"/>
        </a:spcAft>
        <a:defRPr sz="4400">
          <a:solidFill>
            <a:schemeClr val="tx1"/>
          </a:solidFill>
          <a:latin typeface="Calibri" pitchFamily="34" charset="0"/>
          <a:ea typeface="宋体" pitchFamily="2" charset="-122"/>
        </a:defRPr>
      </a:lvl3pPr>
      <a:lvl4pPr algn="ctr" rtl="0" fontAlgn="base">
        <a:spcBef>
          <a:spcPct val="0"/>
        </a:spcBef>
        <a:spcAft>
          <a:spcPct val="0"/>
        </a:spcAft>
        <a:defRPr sz="4400">
          <a:solidFill>
            <a:schemeClr val="tx1"/>
          </a:solidFill>
          <a:latin typeface="Calibri" pitchFamily="34" charset="0"/>
          <a:ea typeface="宋体" pitchFamily="2" charset="-122"/>
        </a:defRPr>
      </a:lvl4pPr>
      <a:lvl5pPr algn="ctr" rtl="0" fontAlgn="base">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fontAlgn="base">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a:solidFill>
            <a:schemeClr val="tx1"/>
          </a:solidFill>
          <a:latin typeface="+mn-lt"/>
          <a:ea typeface="+mn-ea"/>
        </a:defRPr>
      </a:lvl2pPr>
      <a:lvl3pPr marL="1143000" indent="-228600" algn="l" rtl="0" fontAlgn="base">
        <a:spcBef>
          <a:spcPct val="20000"/>
        </a:spcBef>
        <a:spcAft>
          <a:spcPct val="0"/>
        </a:spcAft>
        <a:buFont typeface="Arial" pitchFamily="34" charset="0"/>
        <a:buChar char="•"/>
        <a:defRPr sz="2400">
          <a:solidFill>
            <a:schemeClr val="tx1"/>
          </a:solidFill>
          <a:latin typeface="+mn-lt"/>
          <a:ea typeface="+mn-ea"/>
        </a:defRPr>
      </a:lvl3pPr>
      <a:lvl4pPr marL="1600200" indent="-228600" algn="l" rtl="0" fontAlgn="base">
        <a:spcBef>
          <a:spcPct val="20000"/>
        </a:spcBef>
        <a:spcAft>
          <a:spcPct val="0"/>
        </a:spcAft>
        <a:buFont typeface="Arial" pitchFamily="34" charset="0"/>
        <a:buChar char="–"/>
        <a:defRPr sz="2000">
          <a:solidFill>
            <a:schemeClr val="tx1"/>
          </a:solidFill>
          <a:latin typeface="+mn-lt"/>
          <a:ea typeface="+mn-ea"/>
        </a:defRPr>
      </a:lvl4pPr>
      <a:lvl5pPr marL="2057400" indent="-228600" algn="l" rtl="0" fontAlgn="base">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3810" name="Rectangle 18"/>
          <p:cNvSpPr>
            <a:spLocks noGrp="1" noChangeArrowheads="1"/>
          </p:cNvSpPr>
          <p:nvPr>
            <p:ph type="sldNum" sz="quarter" idx="4"/>
          </p:nvPr>
        </p:nvSpPr>
        <p:spPr bwMode="auto">
          <a:xfrm>
            <a:off x="0" y="5378450"/>
            <a:ext cx="8270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rgbClr val="952913"/>
                </a:solidFill>
                <a:latin typeface="Calibri" pitchFamily="34" charset="0"/>
                <a:ea typeface="宋体" pitchFamily="2" charset="-122"/>
              </a:defRPr>
            </a:lvl1pPr>
          </a:lstStyle>
          <a:p>
            <a:fld id="{4CBF2672-0603-4272-9EBE-FA24CE4EF893}"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822" r:id="rId1"/>
  </p:sldLayoutIdLst>
  <p:hf hdr="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pitchFamily="2" charset="-122"/>
        </a:defRPr>
      </a:lvl2pPr>
      <a:lvl3pPr algn="ctr" rtl="0" fontAlgn="base">
        <a:spcBef>
          <a:spcPct val="0"/>
        </a:spcBef>
        <a:spcAft>
          <a:spcPct val="0"/>
        </a:spcAft>
        <a:defRPr sz="4400">
          <a:solidFill>
            <a:schemeClr val="tx1"/>
          </a:solidFill>
          <a:latin typeface="Calibri" pitchFamily="34" charset="0"/>
          <a:ea typeface="宋体" pitchFamily="2" charset="-122"/>
        </a:defRPr>
      </a:lvl3pPr>
      <a:lvl4pPr algn="ctr" rtl="0" fontAlgn="base">
        <a:spcBef>
          <a:spcPct val="0"/>
        </a:spcBef>
        <a:spcAft>
          <a:spcPct val="0"/>
        </a:spcAft>
        <a:defRPr sz="4400">
          <a:solidFill>
            <a:schemeClr val="tx1"/>
          </a:solidFill>
          <a:latin typeface="Calibri" pitchFamily="34" charset="0"/>
          <a:ea typeface="宋体" pitchFamily="2" charset="-122"/>
        </a:defRPr>
      </a:lvl4pPr>
      <a:lvl5pPr algn="ctr" rtl="0" fontAlgn="base">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3.png"/><Relationship Id="rId7" Type="http://schemas.openxmlformats.org/officeDocument/2006/relationships/diagramQuickStyle" Target="../diagrams/quickStyle2.xml"/><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4.png"/><Relationship Id="rId9" Type="http://schemas.microsoft.com/office/2007/relationships/diagramDrawing" Target="../diagrams/drawing2.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6.png"/><Relationship Id="rId7" Type="http://schemas.openxmlformats.org/officeDocument/2006/relationships/diagramQuickStyle" Target="../diagrams/quickStyle3.xm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7.png"/><Relationship Id="rId9" Type="http://schemas.microsoft.com/office/2007/relationships/diagramDrawing" Target="../diagrams/drawing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4.png"/><Relationship Id="rId7" Type="http://schemas.openxmlformats.org/officeDocument/2006/relationships/diagramColors" Target="../diagrams/colors5.xml"/><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diagramQuickStyle" Target="../diagrams/quickStyle5.xml"/><Relationship Id="rId11" Type="http://schemas.openxmlformats.org/officeDocument/2006/relationships/image" Target="../media/image37.png"/><Relationship Id="rId5" Type="http://schemas.openxmlformats.org/officeDocument/2006/relationships/diagramLayout" Target="../diagrams/layout5.xml"/><Relationship Id="rId10" Type="http://schemas.openxmlformats.org/officeDocument/2006/relationships/image" Target="../media/image36.png"/><Relationship Id="rId4" Type="http://schemas.openxmlformats.org/officeDocument/2006/relationships/diagramData" Target="../diagrams/data5.xml"/><Relationship Id="rId9" Type="http://schemas.openxmlformats.org/officeDocument/2006/relationships/image" Target="../media/image35.png"/></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2.jpeg"/><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43.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0.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3.xml.rels><?xml version="1.0" encoding="UTF-8" standalone="yes"?>
<Relationships xmlns="http://schemas.openxmlformats.org/package/2006/relationships"><Relationship Id="rId8" Type="http://schemas.openxmlformats.org/officeDocument/2006/relationships/diagramData" Target="../diagrams/data15.xml"/><Relationship Id="rId3" Type="http://schemas.openxmlformats.org/officeDocument/2006/relationships/diagramLayout" Target="../diagrams/layout14.xml"/><Relationship Id="rId7" Type="http://schemas.openxmlformats.org/officeDocument/2006/relationships/image" Target="../media/image53.png"/><Relationship Id="rId12" Type="http://schemas.microsoft.com/office/2007/relationships/diagramDrawing" Target="../diagrams/drawing15.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11" Type="http://schemas.openxmlformats.org/officeDocument/2006/relationships/diagramColors" Target="../diagrams/colors15.xml"/><Relationship Id="rId5" Type="http://schemas.openxmlformats.org/officeDocument/2006/relationships/diagramColors" Target="../diagrams/colors14.xml"/><Relationship Id="rId10" Type="http://schemas.openxmlformats.org/officeDocument/2006/relationships/diagramQuickStyle" Target="../diagrams/quickStyle15.xml"/><Relationship Id="rId4" Type="http://schemas.openxmlformats.org/officeDocument/2006/relationships/diagramQuickStyle" Target="../diagrams/quickStyle14.xml"/><Relationship Id="rId9" Type="http://schemas.openxmlformats.org/officeDocument/2006/relationships/diagramLayout" Target="../diagrams/layout15.xml"/></Relationships>
</file>

<file path=ppt/slides/_rels/slide54.xml.rels><?xml version="1.0" encoding="UTF-8" standalone="yes"?>
<Relationships xmlns="http://schemas.openxmlformats.org/package/2006/relationships"><Relationship Id="rId8" Type="http://schemas.openxmlformats.org/officeDocument/2006/relationships/diagramLayout" Target="../diagrams/layout17.xml"/><Relationship Id="rId3" Type="http://schemas.openxmlformats.org/officeDocument/2006/relationships/diagramLayout" Target="../diagrams/layout16.xml"/><Relationship Id="rId7" Type="http://schemas.openxmlformats.org/officeDocument/2006/relationships/diagramData" Target="../diagrams/data17.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s>
</file>

<file path=ppt/slides/_rels/slide55.xml.rels><?xml version="1.0" encoding="UTF-8" standalone="yes"?>
<Relationships xmlns="http://schemas.openxmlformats.org/package/2006/relationships"><Relationship Id="rId8" Type="http://schemas.openxmlformats.org/officeDocument/2006/relationships/diagramData" Target="../diagrams/data19.xml"/><Relationship Id="rId3" Type="http://schemas.openxmlformats.org/officeDocument/2006/relationships/diagramData" Target="../diagrams/data18.xml"/><Relationship Id="rId7" Type="http://schemas.microsoft.com/office/2007/relationships/diagramDrawing" Target="../diagrams/drawing18.xml"/><Relationship Id="rId12" Type="http://schemas.microsoft.com/office/2007/relationships/diagramDrawing" Target="../diagrams/drawing19.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8.xml"/><Relationship Id="rId11" Type="http://schemas.openxmlformats.org/officeDocument/2006/relationships/diagramColors" Target="../diagrams/colors19.xml"/><Relationship Id="rId5" Type="http://schemas.openxmlformats.org/officeDocument/2006/relationships/diagramQuickStyle" Target="../diagrams/quickStyle18.xml"/><Relationship Id="rId10" Type="http://schemas.openxmlformats.org/officeDocument/2006/relationships/diagramQuickStyle" Target="../diagrams/quickStyle19.xml"/><Relationship Id="rId4" Type="http://schemas.openxmlformats.org/officeDocument/2006/relationships/diagramLayout" Target="../diagrams/layout18.xml"/><Relationship Id="rId9" Type="http://schemas.openxmlformats.org/officeDocument/2006/relationships/diagramLayout" Target="../diagrams/layout19.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57.xml.rels><?xml version="1.0" encoding="UTF-8" standalone="yes"?>
<Relationships xmlns="http://schemas.openxmlformats.org/package/2006/relationships"><Relationship Id="rId8" Type="http://schemas.openxmlformats.org/officeDocument/2006/relationships/diagramData" Target="../diagrams/data22.xml"/><Relationship Id="rId13" Type="http://schemas.openxmlformats.org/officeDocument/2006/relationships/diagramData" Target="../diagrams/data23.xml"/><Relationship Id="rId18" Type="http://schemas.openxmlformats.org/officeDocument/2006/relationships/image" Target="../media/image58.jpeg"/><Relationship Id="rId3" Type="http://schemas.openxmlformats.org/officeDocument/2006/relationships/diagramData" Target="../diagrams/data21.xml"/><Relationship Id="rId7" Type="http://schemas.microsoft.com/office/2007/relationships/diagramDrawing" Target="../diagrams/drawing21.xml"/><Relationship Id="rId12" Type="http://schemas.microsoft.com/office/2007/relationships/diagramDrawing" Target="../diagrams/drawing22.xml"/><Relationship Id="rId17" Type="http://schemas.microsoft.com/office/2007/relationships/diagramDrawing" Target="../diagrams/drawing23.xml"/><Relationship Id="rId2" Type="http://schemas.openxmlformats.org/officeDocument/2006/relationships/notesSlide" Target="../notesSlides/notesSlide4.xml"/><Relationship Id="rId16" Type="http://schemas.openxmlformats.org/officeDocument/2006/relationships/diagramColors" Target="../diagrams/colors23.xml"/><Relationship Id="rId1" Type="http://schemas.openxmlformats.org/officeDocument/2006/relationships/slideLayout" Target="../slideLayouts/slideLayout2.xml"/><Relationship Id="rId6" Type="http://schemas.openxmlformats.org/officeDocument/2006/relationships/diagramColors" Target="../diagrams/colors21.xml"/><Relationship Id="rId11" Type="http://schemas.openxmlformats.org/officeDocument/2006/relationships/diagramColors" Target="../diagrams/colors22.xml"/><Relationship Id="rId5" Type="http://schemas.openxmlformats.org/officeDocument/2006/relationships/diagramQuickStyle" Target="../diagrams/quickStyle21.xml"/><Relationship Id="rId15" Type="http://schemas.openxmlformats.org/officeDocument/2006/relationships/diagramQuickStyle" Target="../diagrams/quickStyle23.xml"/><Relationship Id="rId10" Type="http://schemas.openxmlformats.org/officeDocument/2006/relationships/diagramQuickStyle" Target="../diagrams/quickStyle22.xml"/><Relationship Id="rId4" Type="http://schemas.openxmlformats.org/officeDocument/2006/relationships/diagramLayout" Target="../diagrams/layout21.xml"/><Relationship Id="rId9" Type="http://schemas.openxmlformats.org/officeDocument/2006/relationships/diagramLayout" Target="../diagrams/layout22.xml"/><Relationship Id="rId14" Type="http://schemas.openxmlformats.org/officeDocument/2006/relationships/diagramLayout" Target="../diagrams/layout23.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1.gi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05.wm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06.wmf"/><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灯片编号占位符 3"/>
          <p:cNvSpPr txBox="1">
            <a:spLocks noGrp="1"/>
          </p:cNvSpPr>
          <p:nvPr/>
        </p:nvSpPr>
        <p:spPr bwMode="auto">
          <a:xfrm>
            <a:off x="6553200" y="5297488"/>
            <a:ext cx="21336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a:fld id="{E8CC3877-D172-4AB1-9D67-5588723E4544}" type="slidenum">
              <a:rPr lang="zh-CN" altLang="en-US" sz="1200" b="0">
                <a:solidFill>
                  <a:srgbClr val="898989"/>
                </a:solidFill>
              </a:rPr>
              <a:pPr algn="r"/>
              <a:t>1</a:t>
            </a:fld>
            <a:endParaRPr lang="en-US" altLang="zh-CN" sz="1200" b="0">
              <a:solidFill>
                <a:srgbClr val="898989"/>
              </a:solidFill>
            </a:endParaRPr>
          </a:p>
        </p:txBody>
      </p:sp>
      <p:pic>
        <p:nvPicPr>
          <p:cNvPr id="524291" name="图片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0045" t="2811" r="6052" b="6937"/>
          <a:stretch>
            <a:fillRect/>
          </a:stretch>
        </p:blipFill>
        <p:spPr bwMode="auto">
          <a:xfrm>
            <a:off x="8420100" y="0"/>
            <a:ext cx="7239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4292" name="Picture 2"/>
          <p:cNvPicPr>
            <a:picLocks noChangeAspect="1" noChangeArrowheads="1"/>
          </p:cNvPicPr>
          <p:nvPr/>
        </p:nvPicPr>
        <p:blipFill>
          <a:blip r:embed="rId3">
            <a:extLst>
              <a:ext uri="{28A0092B-C50C-407E-A947-70E740481C1C}">
                <a14:useLocalDpi xmlns:a14="http://schemas.microsoft.com/office/drawing/2010/main" val="0"/>
              </a:ext>
            </a:extLst>
          </a:blip>
          <a:srcRect t="14603" b="-105"/>
          <a:stretch>
            <a:fillRect/>
          </a:stretch>
        </p:blipFill>
        <p:spPr bwMode="auto">
          <a:xfrm>
            <a:off x="0" y="985838"/>
            <a:ext cx="9142413" cy="37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4293" name="TextBox 7"/>
          <p:cNvSpPr txBox="1">
            <a:spLocks noChangeArrowheads="1"/>
          </p:cNvSpPr>
          <p:nvPr/>
        </p:nvSpPr>
        <p:spPr bwMode="auto">
          <a:xfrm>
            <a:off x="571500" y="1624479"/>
            <a:ext cx="8001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6000" b="0" dirty="0">
                <a:solidFill>
                  <a:schemeClr val="bg1"/>
                </a:solidFill>
                <a:effectLst>
                  <a:outerShdw blurRad="38100" dist="38100" dir="2700000" algn="tl">
                    <a:srgbClr val="C0C0C0"/>
                  </a:outerShdw>
                </a:effectLst>
                <a:latin typeface="黑体" pitchFamily="49" charset="-122"/>
                <a:ea typeface="黑体" pitchFamily="49" charset="-122"/>
              </a:rPr>
              <a:t>路基工程施工</a:t>
            </a:r>
            <a:r>
              <a:rPr lang="zh-CN" altLang="en-US" sz="6000" b="0" dirty="0" smtClean="0">
                <a:solidFill>
                  <a:schemeClr val="bg1"/>
                </a:solidFill>
                <a:effectLst>
                  <a:outerShdw blurRad="38100" dist="38100" dir="2700000" algn="tl">
                    <a:srgbClr val="C0C0C0"/>
                  </a:outerShdw>
                </a:effectLst>
                <a:latin typeface="黑体" pitchFamily="49" charset="-122"/>
                <a:ea typeface="黑体" pitchFamily="49" charset="-122"/>
              </a:rPr>
              <a:t>技术及事故案例</a:t>
            </a:r>
            <a:endParaRPr lang="zh-CN" altLang="en-US" sz="6000" b="0" dirty="0">
              <a:solidFill>
                <a:schemeClr val="bg1"/>
              </a:solidFill>
              <a:effectLst>
                <a:outerShdw blurRad="38100" dist="38100" dir="2700000" algn="tl">
                  <a:srgbClr val="C0C0C0"/>
                </a:outerShdw>
              </a:effectLst>
              <a:latin typeface="黑体" pitchFamily="49" charset="-122"/>
              <a:ea typeface="黑体" pitchFamily="49" charset="-122"/>
            </a:endParaRPr>
          </a:p>
        </p:txBody>
      </p:sp>
      <p:sp>
        <p:nvSpPr>
          <p:cNvPr id="524294" name="TextBox 8"/>
          <p:cNvSpPr txBox="1">
            <a:spLocks noChangeArrowheads="1"/>
          </p:cNvSpPr>
          <p:nvPr/>
        </p:nvSpPr>
        <p:spPr bwMode="auto">
          <a:xfrm>
            <a:off x="1643063" y="3786188"/>
            <a:ext cx="61436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3600" dirty="0">
                <a:solidFill>
                  <a:srgbClr val="FFCC00"/>
                </a:solidFill>
                <a:latin typeface="方正姚体" pitchFamily="2" charset="-122"/>
                <a:ea typeface="方正姚体" pitchFamily="2" charset="-122"/>
              </a:rPr>
              <a:t>内部培训师培训班二期</a:t>
            </a:r>
            <a:r>
              <a:rPr lang="en-US" altLang="zh-CN" sz="3600" dirty="0">
                <a:solidFill>
                  <a:srgbClr val="FFCC00"/>
                </a:solidFill>
                <a:latin typeface="方正姚体" pitchFamily="2" charset="-122"/>
                <a:ea typeface="方正姚体" pitchFamily="2" charset="-122"/>
              </a:rPr>
              <a:t>2</a:t>
            </a:r>
            <a:r>
              <a:rPr lang="zh-CN" altLang="en-US" sz="3600" dirty="0">
                <a:solidFill>
                  <a:srgbClr val="FFCC00"/>
                </a:solidFill>
                <a:latin typeface="方正姚体" pitchFamily="2" charset="-122"/>
                <a:ea typeface="方正姚体" pitchFamily="2" charset="-122"/>
              </a:rPr>
              <a:t>组</a:t>
            </a:r>
          </a:p>
        </p:txBody>
      </p:sp>
      <p:sp>
        <p:nvSpPr>
          <p:cNvPr id="10" name="矩形 9"/>
          <p:cNvSpPr/>
          <p:nvPr/>
        </p:nvSpPr>
        <p:spPr>
          <a:xfrm>
            <a:off x="0" y="0"/>
            <a:ext cx="357188" cy="357188"/>
          </a:xfrm>
          <a:prstGeom prst="rect">
            <a:avLst/>
          </a:prstGeom>
          <a:noFill/>
          <a:ln>
            <a:solidFill>
              <a:srgbClr val="D2FB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p>
        </p:txBody>
      </p:sp>
      <p:sp>
        <p:nvSpPr>
          <p:cNvPr id="11" name="矩形 10"/>
          <p:cNvSpPr/>
          <p:nvPr/>
        </p:nvSpPr>
        <p:spPr>
          <a:xfrm>
            <a:off x="642938" y="642938"/>
            <a:ext cx="357187" cy="3571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p>
        </p:txBody>
      </p:sp>
      <p:sp>
        <p:nvSpPr>
          <p:cNvPr id="12" name="矩形 11"/>
          <p:cNvSpPr/>
          <p:nvPr/>
        </p:nvSpPr>
        <p:spPr>
          <a:xfrm>
            <a:off x="214313" y="214313"/>
            <a:ext cx="357187" cy="357187"/>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p>
        </p:txBody>
      </p:sp>
      <p:sp>
        <p:nvSpPr>
          <p:cNvPr id="13" name="矩形 12"/>
          <p:cNvSpPr/>
          <p:nvPr/>
        </p:nvSpPr>
        <p:spPr>
          <a:xfrm>
            <a:off x="428625" y="428625"/>
            <a:ext cx="357188" cy="357188"/>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857500" y="1397000"/>
            <a:ext cx="395288" cy="396875"/>
          </a:xfrm>
          <a:prstGeom prst="ellipse">
            <a:avLst/>
          </a:prstGeom>
          <a:solidFill>
            <a:srgbClr val="FFC000"/>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p>
        </p:txBody>
      </p:sp>
      <p:sp>
        <p:nvSpPr>
          <p:cNvPr id="12" name="TextBox 8"/>
          <p:cNvSpPr txBox="1"/>
          <p:nvPr/>
        </p:nvSpPr>
        <p:spPr>
          <a:xfrm>
            <a:off x="3776663" y="1333500"/>
            <a:ext cx="2374900" cy="519113"/>
          </a:xfrm>
          <a:prstGeom prst="rect">
            <a:avLst/>
          </a:prstGeom>
          <a:noFill/>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a:solidFill>
                  <a:srgbClr val="000066"/>
                </a:solidFill>
                <a:effectLst>
                  <a:outerShdw blurRad="38100" dist="38100" dir="2700000" algn="tl">
                    <a:srgbClr val="C0C0C0"/>
                  </a:outerShdw>
                </a:effectLst>
                <a:latin typeface="黑体" pitchFamily="49" charset="-122"/>
                <a:ea typeface="黑体" pitchFamily="49" charset="-122"/>
              </a:rPr>
              <a:t>1</a:t>
            </a:r>
            <a:r>
              <a:rPr lang="en-US" altLang="zh-CN" sz="2800" dirty="0">
                <a:solidFill>
                  <a:srgbClr val="595959"/>
                </a:solidFill>
                <a:effectLst>
                  <a:outerShdw blurRad="38100" dist="38100" dir="2700000" algn="tl">
                    <a:srgbClr val="C0C0C0"/>
                  </a:outerShdw>
                </a:effectLst>
                <a:latin typeface="黑体" pitchFamily="49" charset="-122"/>
                <a:ea typeface="黑体" pitchFamily="49" charset="-122"/>
              </a:rPr>
              <a:t> </a:t>
            </a:r>
            <a:r>
              <a:rPr lang="zh-CN" altLang="en-US" sz="2800" dirty="0">
                <a:solidFill>
                  <a:srgbClr val="595959"/>
                </a:solidFill>
                <a:effectLst>
                  <a:outerShdw blurRad="38100" dist="38100" dir="2700000" algn="tl">
                    <a:srgbClr val="C0C0C0"/>
                  </a:outerShdw>
                </a:effectLst>
                <a:latin typeface="黑体" pitchFamily="49" charset="-122"/>
                <a:ea typeface="黑体" pitchFamily="49" charset="-122"/>
              </a:rPr>
              <a:t>基础知识</a:t>
            </a:r>
          </a:p>
        </p:txBody>
      </p:sp>
      <p:sp>
        <p:nvSpPr>
          <p:cNvPr id="34" name="椭圆 33"/>
          <p:cNvSpPr/>
          <p:nvPr/>
        </p:nvSpPr>
        <p:spPr>
          <a:xfrm>
            <a:off x="2857500" y="1968500"/>
            <a:ext cx="395288" cy="396875"/>
          </a:xfrm>
          <a:prstGeom prst="ellipse">
            <a:avLst/>
          </a:prstGeom>
          <a:solidFill>
            <a:srgbClr val="C00000"/>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p>
        </p:txBody>
      </p:sp>
      <p:sp>
        <p:nvSpPr>
          <p:cNvPr id="35" name="TextBox 8"/>
          <p:cNvSpPr txBox="1"/>
          <p:nvPr/>
        </p:nvSpPr>
        <p:spPr>
          <a:xfrm>
            <a:off x="3776663" y="1905000"/>
            <a:ext cx="2374900" cy="519113"/>
          </a:xfrm>
          <a:prstGeom prst="rect">
            <a:avLst/>
          </a:prstGeom>
          <a:noFill/>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a:solidFill>
                  <a:srgbClr val="000066"/>
                </a:solidFill>
                <a:effectLst>
                  <a:outerShdw blurRad="38100" dist="38100" dir="2700000" algn="tl">
                    <a:srgbClr val="C0C0C0"/>
                  </a:outerShdw>
                </a:effectLst>
                <a:latin typeface="黑体" pitchFamily="49" charset="-122"/>
                <a:ea typeface="黑体" pitchFamily="49" charset="-122"/>
              </a:rPr>
              <a:t>2</a:t>
            </a:r>
            <a:r>
              <a:rPr lang="en-US" altLang="zh-CN" sz="2800" dirty="0">
                <a:solidFill>
                  <a:srgbClr val="595959"/>
                </a:solidFill>
                <a:effectLst>
                  <a:outerShdw blurRad="38100" dist="38100" dir="2700000" algn="tl">
                    <a:srgbClr val="C0C0C0"/>
                  </a:outerShdw>
                </a:effectLst>
                <a:latin typeface="黑体" pitchFamily="49" charset="-122"/>
                <a:ea typeface="黑体" pitchFamily="49" charset="-122"/>
              </a:rPr>
              <a:t> </a:t>
            </a:r>
            <a:r>
              <a:rPr lang="zh-CN" altLang="en-US" sz="2800" dirty="0">
                <a:solidFill>
                  <a:srgbClr val="595959"/>
                </a:solidFill>
                <a:effectLst>
                  <a:outerShdw blurRad="38100" dist="38100" dir="2700000" algn="tl">
                    <a:srgbClr val="C0C0C0"/>
                  </a:outerShdw>
                </a:effectLst>
                <a:latin typeface="黑体" pitchFamily="49" charset="-122"/>
                <a:ea typeface="黑体" pitchFamily="49" charset="-122"/>
              </a:rPr>
              <a:t>地基处理</a:t>
            </a:r>
          </a:p>
        </p:txBody>
      </p:sp>
      <p:sp>
        <p:nvSpPr>
          <p:cNvPr id="36" name="椭圆 35"/>
          <p:cNvSpPr/>
          <p:nvPr/>
        </p:nvSpPr>
        <p:spPr>
          <a:xfrm>
            <a:off x="2849563" y="2540000"/>
            <a:ext cx="395287" cy="396875"/>
          </a:xfrm>
          <a:prstGeom prst="ellipse">
            <a:avLst/>
          </a:prstGeom>
          <a:solidFill>
            <a:srgbClr val="00B050"/>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p>
        </p:txBody>
      </p:sp>
      <p:sp>
        <p:nvSpPr>
          <p:cNvPr id="37" name="TextBox 8"/>
          <p:cNvSpPr txBox="1"/>
          <p:nvPr/>
        </p:nvSpPr>
        <p:spPr>
          <a:xfrm>
            <a:off x="3768725" y="2476500"/>
            <a:ext cx="2374900" cy="519113"/>
          </a:xfrm>
          <a:prstGeom prst="rect">
            <a:avLst/>
          </a:prstGeom>
          <a:noFill/>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a:solidFill>
                  <a:srgbClr val="000066"/>
                </a:solidFill>
                <a:effectLst>
                  <a:outerShdw blurRad="38100" dist="38100" dir="2700000" algn="tl">
                    <a:srgbClr val="C0C0C0"/>
                  </a:outerShdw>
                </a:effectLst>
                <a:latin typeface="黑体" pitchFamily="49" charset="-122"/>
                <a:ea typeface="黑体" pitchFamily="49" charset="-122"/>
              </a:rPr>
              <a:t>3</a:t>
            </a:r>
            <a:r>
              <a:rPr lang="en-US" altLang="zh-CN" sz="2800" dirty="0">
                <a:solidFill>
                  <a:srgbClr val="595959"/>
                </a:solidFill>
                <a:effectLst>
                  <a:outerShdw blurRad="38100" dist="38100" dir="2700000" algn="tl">
                    <a:srgbClr val="C0C0C0"/>
                  </a:outerShdw>
                </a:effectLst>
                <a:latin typeface="黑体" pitchFamily="49" charset="-122"/>
                <a:ea typeface="黑体" pitchFamily="49" charset="-122"/>
              </a:rPr>
              <a:t> </a:t>
            </a:r>
            <a:r>
              <a:rPr lang="zh-CN" altLang="en-US" sz="2800" dirty="0">
                <a:solidFill>
                  <a:srgbClr val="595959"/>
                </a:solidFill>
                <a:effectLst>
                  <a:outerShdw blurRad="38100" dist="38100" dir="2700000" algn="tl">
                    <a:srgbClr val="C0C0C0"/>
                  </a:outerShdw>
                </a:effectLst>
                <a:latin typeface="黑体" pitchFamily="49" charset="-122"/>
                <a:ea typeface="黑体" pitchFamily="49" charset="-122"/>
              </a:rPr>
              <a:t>路基填筑</a:t>
            </a:r>
          </a:p>
        </p:txBody>
      </p:sp>
      <p:sp>
        <p:nvSpPr>
          <p:cNvPr id="38" name="椭圆 37"/>
          <p:cNvSpPr/>
          <p:nvPr/>
        </p:nvSpPr>
        <p:spPr>
          <a:xfrm>
            <a:off x="2849563" y="3111500"/>
            <a:ext cx="395287" cy="396875"/>
          </a:xfrm>
          <a:prstGeom prst="ellipse">
            <a:avLst/>
          </a:prstGeom>
          <a:solidFill>
            <a:schemeClr val="accent6">
              <a:lumMod val="75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p>
        </p:txBody>
      </p:sp>
      <p:sp>
        <p:nvSpPr>
          <p:cNvPr id="39" name="TextBox 8"/>
          <p:cNvSpPr txBox="1"/>
          <p:nvPr/>
        </p:nvSpPr>
        <p:spPr>
          <a:xfrm>
            <a:off x="3768725" y="3048000"/>
            <a:ext cx="2374900" cy="519113"/>
          </a:xfrm>
          <a:prstGeom prst="rect">
            <a:avLst/>
          </a:prstGeom>
          <a:noFill/>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a:solidFill>
                  <a:srgbClr val="000066"/>
                </a:solidFill>
                <a:effectLst>
                  <a:outerShdw blurRad="38100" dist="38100" dir="2700000" algn="tl">
                    <a:srgbClr val="C0C0C0"/>
                  </a:outerShdw>
                </a:effectLst>
                <a:latin typeface="黑体" pitchFamily="49" charset="-122"/>
                <a:ea typeface="黑体" pitchFamily="49" charset="-122"/>
              </a:rPr>
              <a:t>4</a:t>
            </a:r>
            <a:r>
              <a:rPr lang="en-US" altLang="zh-CN" sz="2800" dirty="0">
                <a:solidFill>
                  <a:srgbClr val="595959"/>
                </a:solidFill>
                <a:effectLst>
                  <a:outerShdw blurRad="38100" dist="38100" dir="2700000" algn="tl">
                    <a:srgbClr val="C0C0C0"/>
                  </a:outerShdw>
                </a:effectLst>
                <a:latin typeface="黑体" pitchFamily="49" charset="-122"/>
                <a:ea typeface="黑体" pitchFamily="49" charset="-122"/>
              </a:rPr>
              <a:t> </a:t>
            </a:r>
            <a:r>
              <a:rPr lang="zh-CN" altLang="en-US" sz="2800" dirty="0">
                <a:solidFill>
                  <a:srgbClr val="595959"/>
                </a:solidFill>
                <a:effectLst>
                  <a:outerShdw blurRad="38100" dist="38100" dir="2700000" algn="tl">
                    <a:srgbClr val="C0C0C0"/>
                  </a:outerShdw>
                </a:effectLst>
                <a:latin typeface="黑体" pitchFamily="49" charset="-122"/>
                <a:ea typeface="黑体" pitchFamily="49" charset="-122"/>
              </a:rPr>
              <a:t>沉降观测</a:t>
            </a:r>
          </a:p>
        </p:txBody>
      </p:sp>
      <p:sp>
        <p:nvSpPr>
          <p:cNvPr id="40" name="椭圆 39"/>
          <p:cNvSpPr/>
          <p:nvPr/>
        </p:nvSpPr>
        <p:spPr>
          <a:xfrm>
            <a:off x="2857500" y="3683000"/>
            <a:ext cx="395288" cy="396875"/>
          </a:xfrm>
          <a:prstGeom prst="ellipse">
            <a:avLst/>
          </a:prstGeom>
          <a:solidFill>
            <a:srgbClr val="0D02EE"/>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dirty="0"/>
          </a:p>
        </p:txBody>
      </p:sp>
      <p:sp>
        <p:nvSpPr>
          <p:cNvPr id="41" name="TextBox 8"/>
          <p:cNvSpPr txBox="1"/>
          <p:nvPr/>
        </p:nvSpPr>
        <p:spPr>
          <a:xfrm>
            <a:off x="3776663" y="3619500"/>
            <a:ext cx="4395787" cy="519113"/>
          </a:xfrm>
          <a:prstGeom prst="rect">
            <a:avLst/>
          </a:prstGeom>
          <a:noFill/>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a:solidFill>
                  <a:srgbClr val="000066"/>
                </a:solidFill>
                <a:effectLst>
                  <a:outerShdw blurRad="38100" dist="38100" dir="2700000" algn="tl">
                    <a:srgbClr val="C0C0C0"/>
                  </a:outerShdw>
                </a:effectLst>
                <a:latin typeface="黑体" pitchFamily="49" charset="-122"/>
                <a:ea typeface="黑体" pitchFamily="49" charset="-122"/>
              </a:rPr>
              <a:t>5</a:t>
            </a:r>
            <a:r>
              <a:rPr lang="en-US" altLang="zh-CN" sz="2800" dirty="0">
                <a:solidFill>
                  <a:srgbClr val="595959"/>
                </a:solidFill>
                <a:effectLst>
                  <a:outerShdw blurRad="38100" dist="38100" dir="2700000" algn="tl">
                    <a:srgbClr val="C0C0C0"/>
                  </a:outerShdw>
                </a:effectLst>
                <a:latin typeface="黑体" pitchFamily="49" charset="-122"/>
                <a:ea typeface="黑体" pitchFamily="49" charset="-122"/>
              </a:rPr>
              <a:t> </a:t>
            </a:r>
            <a:r>
              <a:rPr lang="zh-CN" altLang="en-US" sz="2800" dirty="0">
                <a:solidFill>
                  <a:srgbClr val="595959"/>
                </a:solidFill>
                <a:effectLst>
                  <a:outerShdw blurRad="38100" dist="38100" dir="2700000" algn="tl">
                    <a:srgbClr val="C0C0C0"/>
                  </a:outerShdw>
                </a:effectLst>
                <a:latin typeface="黑体" pitchFamily="49" charset="-122"/>
                <a:ea typeface="黑体" pitchFamily="49" charset="-122"/>
              </a:rPr>
              <a:t>支挡、防护及排水</a:t>
            </a:r>
          </a:p>
        </p:txBody>
      </p:sp>
      <p:sp>
        <p:nvSpPr>
          <p:cNvPr id="42" name="椭圆 41"/>
          <p:cNvSpPr/>
          <p:nvPr/>
        </p:nvSpPr>
        <p:spPr>
          <a:xfrm>
            <a:off x="2857500" y="4254500"/>
            <a:ext cx="395288" cy="396875"/>
          </a:xfrm>
          <a:prstGeom prst="ellipse">
            <a:avLst/>
          </a:prstGeom>
          <a:solidFill>
            <a:srgbClr val="92D050"/>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dirty="0"/>
          </a:p>
        </p:txBody>
      </p:sp>
      <p:sp>
        <p:nvSpPr>
          <p:cNvPr id="43" name="TextBox 8"/>
          <p:cNvSpPr txBox="1"/>
          <p:nvPr/>
        </p:nvSpPr>
        <p:spPr>
          <a:xfrm>
            <a:off x="3776663" y="4191000"/>
            <a:ext cx="2955925" cy="519113"/>
          </a:xfrm>
          <a:prstGeom prst="rect">
            <a:avLst/>
          </a:prstGeom>
          <a:noFill/>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a:solidFill>
                  <a:srgbClr val="000066"/>
                </a:solidFill>
                <a:effectLst>
                  <a:outerShdw blurRad="38100" dist="38100" dir="2700000" algn="tl">
                    <a:srgbClr val="C0C0C0"/>
                  </a:outerShdw>
                </a:effectLst>
                <a:latin typeface="黑体" pitchFamily="49" charset="-122"/>
                <a:ea typeface="黑体" pitchFamily="49" charset="-122"/>
              </a:rPr>
              <a:t>6</a:t>
            </a:r>
            <a:r>
              <a:rPr lang="en-US" altLang="zh-CN" sz="2800" dirty="0">
                <a:solidFill>
                  <a:srgbClr val="595959"/>
                </a:solidFill>
                <a:effectLst>
                  <a:outerShdw blurRad="38100" dist="38100" dir="2700000" algn="tl">
                    <a:srgbClr val="C0C0C0"/>
                  </a:outerShdw>
                </a:effectLst>
                <a:latin typeface="黑体" pitchFamily="49" charset="-122"/>
                <a:ea typeface="黑体" pitchFamily="49" charset="-122"/>
              </a:rPr>
              <a:t> </a:t>
            </a:r>
            <a:r>
              <a:rPr lang="zh-CN" altLang="en-US" sz="2800" dirty="0">
                <a:solidFill>
                  <a:srgbClr val="595959"/>
                </a:solidFill>
                <a:effectLst>
                  <a:outerShdw blurRad="38100" dist="38100" dir="2700000" algn="tl">
                    <a:srgbClr val="C0C0C0"/>
                  </a:outerShdw>
                </a:effectLst>
                <a:latin typeface="黑体" pitchFamily="49" charset="-122"/>
                <a:ea typeface="黑体" pitchFamily="49" charset="-122"/>
              </a:rPr>
              <a:t>安全技术措施</a:t>
            </a:r>
          </a:p>
        </p:txBody>
      </p:sp>
      <p:sp>
        <p:nvSpPr>
          <p:cNvPr id="44" name="椭圆 43"/>
          <p:cNvSpPr/>
          <p:nvPr/>
        </p:nvSpPr>
        <p:spPr>
          <a:xfrm>
            <a:off x="2857500" y="4826000"/>
            <a:ext cx="395288" cy="396875"/>
          </a:xfrm>
          <a:prstGeom prst="ellipse">
            <a:avLst/>
          </a:prstGeom>
          <a:solidFill>
            <a:srgbClr val="7030A0"/>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dirty="0"/>
          </a:p>
        </p:txBody>
      </p:sp>
      <p:sp>
        <p:nvSpPr>
          <p:cNvPr id="45" name="TextBox 8"/>
          <p:cNvSpPr txBox="1"/>
          <p:nvPr/>
        </p:nvSpPr>
        <p:spPr>
          <a:xfrm>
            <a:off x="3776663" y="4762500"/>
            <a:ext cx="3675062" cy="519113"/>
          </a:xfrm>
          <a:prstGeom prst="rect">
            <a:avLst/>
          </a:prstGeom>
          <a:noFill/>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a:solidFill>
                  <a:srgbClr val="000066"/>
                </a:solidFill>
                <a:effectLst>
                  <a:outerShdw blurRad="38100" dist="38100" dir="2700000" algn="tl">
                    <a:srgbClr val="C0C0C0"/>
                  </a:outerShdw>
                </a:effectLst>
                <a:latin typeface="黑体" pitchFamily="49" charset="-122"/>
                <a:ea typeface="黑体" pitchFamily="49" charset="-122"/>
              </a:rPr>
              <a:t>7 </a:t>
            </a:r>
            <a:r>
              <a:rPr lang="zh-CN" altLang="en-US" sz="2800" dirty="0" smtClean="0">
                <a:solidFill>
                  <a:srgbClr val="595959"/>
                </a:solidFill>
                <a:effectLst>
                  <a:outerShdw blurRad="38100" dist="38100" dir="2700000" algn="tl">
                    <a:srgbClr val="C0C0C0"/>
                  </a:outerShdw>
                </a:effectLst>
                <a:latin typeface="黑体" pitchFamily="49" charset="-122"/>
                <a:ea typeface="黑体" pitchFamily="49" charset="-122"/>
              </a:rPr>
              <a:t>事故</a:t>
            </a:r>
            <a:r>
              <a:rPr lang="zh-CN" altLang="en-US" sz="2800" dirty="0">
                <a:solidFill>
                  <a:srgbClr val="595959"/>
                </a:solidFill>
                <a:effectLst>
                  <a:outerShdw blurRad="38100" dist="38100" dir="2700000" algn="tl">
                    <a:srgbClr val="C0C0C0"/>
                  </a:outerShdw>
                </a:effectLst>
                <a:latin typeface="黑体" pitchFamily="49" charset="-122"/>
                <a:ea typeface="黑体" pitchFamily="49" charset="-122"/>
              </a:rPr>
              <a:t>案例</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2"/>
          <p:cNvSpPr>
            <a:spLocks noGrp="1" noChangeArrowheads="1"/>
          </p:cNvSpPr>
          <p:nvPr>
            <p:ph type="ctrTitle"/>
          </p:nvPr>
        </p:nvSpPr>
        <p:spPr/>
        <p:txBody>
          <a:bodyPr/>
          <a:lstStyle/>
          <a:p>
            <a:r>
              <a:rPr lang="zh-CN" altLang="en-US"/>
              <a:t>基础知识</a:t>
            </a:r>
          </a:p>
        </p:txBody>
      </p:sp>
      <p:sp>
        <p:nvSpPr>
          <p:cNvPr id="9" name="文本框 8"/>
          <p:cNvSpPr txBox="1"/>
          <p:nvPr/>
        </p:nvSpPr>
        <p:spPr>
          <a:xfrm>
            <a:off x="3921125" y="1717675"/>
            <a:ext cx="1587500" cy="1536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a:r>
              <a:rPr lang="en-US" altLang="zh-CN" sz="13800" b="0" i="1">
                <a:solidFill>
                  <a:srgbClr val="FFC000"/>
                </a:solidFill>
                <a:effectLst>
                  <a:outerShdw blurRad="38100" dist="38100" dir="2700000" algn="tl">
                    <a:srgbClr val="C0C0C0"/>
                  </a:outerShdw>
                </a:effectLst>
                <a:latin typeface="Britannic Bold" pitchFamily="34" charset="0"/>
                <a:ea typeface="微软雅黑" pitchFamily="34" charset="-122"/>
              </a:rPr>
              <a:t>1</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985292"/>
            <a:ext cx="7344816" cy="368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en-US" altLang="zh-CN" dirty="0" smtClean="0"/>
              <a:t>1 </a:t>
            </a:r>
            <a:r>
              <a:rPr lang="zh-CN" altLang="en-US" dirty="0" smtClean="0"/>
              <a:t>路基工程基础知识</a:t>
            </a:r>
            <a:endParaRPr lang="zh-CN" altLang="en-US" dirty="0"/>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4</a:t>
            </a:fld>
            <a:endParaRPr lang="en-US" altLang="zh-CN"/>
          </a:p>
        </p:txBody>
      </p:sp>
      <p:sp>
        <p:nvSpPr>
          <p:cNvPr id="5" name="Rectangle 3"/>
          <p:cNvSpPr txBox="1">
            <a:spLocks noChangeArrowheads="1"/>
          </p:cNvSpPr>
          <p:nvPr/>
        </p:nvSpPr>
        <p:spPr bwMode="auto">
          <a:xfrm>
            <a:off x="395536" y="841276"/>
            <a:ext cx="7920359"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defRPr sz="3200" b="1">
                <a:solidFill>
                  <a:schemeClr val="tx1"/>
                </a:solidFill>
                <a:effectLst>
                  <a:outerShdw blurRad="38100" dist="38100" dir="2700000" algn="tl">
                    <a:srgbClr val="C0C0C0"/>
                  </a:outerShdw>
                </a:effectLst>
                <a:latin typeface="+mn-lt"/>
                <a:ea typeface="+mn-ea"/>
                <a:cs typeface="+mn-cs"/>
              </a:defRPr>
            </a:lvl1pPr>
            <a:lvl2pPr marL="742950" indent="-285750" algn="l" rtl="0" fontAlgn="base">
              <a:spcBef>
                <a:spcPct val="20000"/>
              </a:spcBef>
              <a:spcAft>
                <a:spcPct val="0"/>
              </a:spcAft>
              <a:buFont typeface="Arial" pitchFamily="34" charset="0"/>
              <a:defRPr sz="2800" b="1">
                <a:solidFill>
                  <a:schemeClr val="tx1"/>
                </a:solidFill>
                <a:effectLst>
                  <a:outerShdw blurRad="38100" dist="38100" dir="2700000" algn="tl">
                    <a:srgbClr val="C0C0C0"/>
                  </a:outerShdw>
                </a:effectLst>
                <a:latin typeface="+mn-lt"/>
                <a:ea typeface="+mn-ea"/>
              </a:defRPr>
            </a:lvl2pPr>
            <a:lvl3pPr marL="1143000" indent="-228600" algn="l" rtl="0" fontAlgn="base">
              <a:spcBef>
                <a:spcPct val="20000"/>
              </a:spcBef>
              <a:spcAft>
                <a:spcPct val="0"/>
              </a:spcAft>
              <a:buClr>
                <a:srgbClr val="952913"/>
              </a:buClr>
              <a:buFont typeface="Wingdings" pitchFamily="2" charset="2"/>
              <a:buChar char="Ø"/>
              <a:defRPr sz="2400" b="1">
                <a:solidFill>
                  <a:schemeClr val="tx1"/>
                </a:solidFill>
                <a:latin typeface="+mn-lt"/>
                <a:ea typeface="+mj-ea"/>
              </a:defRPr>
            </a:lvl3pPr>
            <a:lvl4pPr marL="1600200" indent="-228600" algn="l" rtl="0" fontAlgn="base">
              <a:spcBef>
                <a:spcPct val="20000"/>
              </a:spcBef>
              <a:spcAft>
                <a:spcPct val="0"/>
              </a:spcAft>
              <a:buFont typeface="Arial" pitchFamily="34" charset="0"/>
              <a:defRPr sz="2000">
                <a:solidFill>
                  <a:schemeClr val="tx1"/>
                </a:solidFill>
                <a:latin typeface="+mn-lt"/>
                <a:ea typeface="+mn-ea"/>
              </a:defRPr>
            </a:lvl4pPr>
            <a:lvl5pPr marL="2057400" indent="-228600" algn="l" rtl="0" fontAlgn="base">
              <a:spcBef>
                <a:spcPct val="20000"/>
              </a:spcBef>
              <a:spcAft>
                <a:spcPct val="0"/>
              </a:spcAft>
              <a:buFont typeface="Arial" pitchFamily="34" charset="0"/>
              <a:defRPr sz="2000">
                <a:solidFill>
                  <a:schemeClr val="tx1"/>
                </a:solidFill>
                <a:latin typeface="+mn-lt"/>
                <a:ea typeface="+mn-ea"/>
              </a:defRPr>
            </a:lvl5pPr>
            <a:lvl6pPr marL="2514600" indent="-228600" algn="l" rtl="0" fontAlgn="base">
              <a:spcBef>
                <a:spcPct val="20000"/>
              </a:spcBef>
              <a:spcAft>
                <a:spcPct val="0"/>
              </a:spcAft>
              <a:buFont typeface="Arial" pitchFamily="34" charset="0"/>
              <a:defRPr sz="2000">
                <a:solidFill>
                  <a:schemeClr val="tx1"/>
                </a:solidFill>
                <a:latin typeface="+mn-lt"/>
                <a:ea typeface="+mn-ea"/>
              </a:defRPr>
            </a:lvl6pPr>
            <a:lvl7pPr marL="2971800" indent="-228600" algn="l" rtl="0" fontAlgn="base">
              <a:spcBef>
                <a:spcPct val="20000"/>
              </a:spcBef>
              <a:spcAft>
                <a:spcPct val="0"/>
              </a:spcAft>
              <a:buFont typeface="Arial" pitchFamily="34" charset="0"/>
              <a:defRPr sz="2000">
                <a:solidFill>
                  <a:schemeClr val="tx1"/>
                </a:solidFill>
                <a:latin typeface="+mn-lt"/>
                <a:ea typeface="+mn-ea"/>
              </a:defRPr>
            </a:lvl7pPr>
            <a:lvl8pPr marL="3429000" indent="-228600" algn="l" rtl="0" fontAlgn="base">
              <a:spcBef>
                <a:spcPct val="20000"/>
              </a:spcBef>
              <a:spcAft>
                <a:spcPct val="0"/>
              </a:spcAft>
              <a:buFont typeface="Arial" pitchFamily="34" charset="0"/>
              <a:defRPr sz="2000">
                <a:solidFill>
                  <a:schemeClr val="tx1"/>
                </a:solidFill>
                <a:latin typeface="+mn-lt"/>
                <a:ea typeface="+mn-ea"/>
              </a:defRPr>
            </a:lvl8pPr>
            <a:lvl9pPr marL="3886200" indent="-228600" algn="l" rtl="0" fontAlgn="base">
              <a:spcBef>
                <a:spcPct val="20000"/>
              </a:spcBef>
              <a:spcAft>
                <a:spcPct val="0"/>
              </a:spcAft>
              <a:buFont typeface="Arial" pitchFamily="34" charset="0"/>
              <a:defRPr sz="2000">
                <a:solidFill>
                  <a:schemeClr val="tx1"/>
                </a:solidFill>
                <a:latin typeface="+mn-lt"/>
                <a:ea typeface="+mn-ea"/>
              </a:defRPr>
            </a:lvl9pPr>
          </a:lstStyle>
          <a:p>
            <a:pPr lvl="1"/>
            <a:endParaRPr lang="zh-CN" altLang="en-US" dirty="0" smtClean="0">
              <a:solidFill>
                <a:srgbClr val="952913"/>
              </a:solidFill>
            </a:endParaRPr>
          </a:p>
          <a:p>
            <a:pPr lvl="2">
              <a:buClr>
                <a:srgbClr val="F6750A"/>
              </a:buClr>
            </a:pPr>
            <a:endParaRPr lang="en-US" altLang="zh-CN" dirty="0" smtClean="0">
              <a:solidFill>
                <a:srgbClr val="FF0000"/>
              </a:solidFill>
            </a:endParaRPr>
          </a:p>
          <a:p>
            <a:pPr lvl="2">
              <a:buClr>
                <a:srgbClr val="F6750A"/>
              </a:buClr>
            </a:pPr>
            <a:r>
              <a:rPr lang="en-US" altLang="zh-CN" dirty="0" smtClean="0">
                <a:solidFill>
                  <a:srgbClr val="FFC000"/>
                </a:solidFill>
              </a:rPr>
              <a:t>2009</a:t>
            </a:r>
            <a:r>
              <a:rPr lang="zh-CN" altLang="en-US" dirty="0">
                <a:solidFill>
                  <a:srgbClr val="FFC000"/>
                </a:solidFill>
              </a:rPr>
              <a:t>年</a:t>
            </a:r>
            <a:r>
              <a:rPr lang="en-US" altLang="zh-CN" dirty="0">
                <a:solidFill>
                  <a:srgbClr val="FFC000"/>
                </a:solidFill>
              </a:rPr>
              <a:t>7</a:t>
            </a:r>
            <a:r>
              <a:rPr lang="zh-CN" altLang="en-US" dirty="0">
                <a:solidFill>
                  <a:srgbClr val="FFC000"/>
                </a:solidFill>
              </a:rPr>
              <a:t>月</a:t>
            </a:r>
            <a:r>
              <a:rPr lang="en-US" altLang="zh-CN" dirty="0">
                <a:solidFill>
                  <a:srgbClr val="FFC000"/>
                </a:solidFill>
              </a:rPr>
              <a:t>7</a:t>
            </a:r>
            <a:r>
              <a:rPr lang="zh-CN" altLang="en-US" dirty="0">
                <a:solidFill>
                  <a:srgbClr val="FFC000"/>
                </a:solidFill>
              </a:rPr>
              <a:t>日至</a:t>
            </a:r>
            <a:r>
              <a:rPr lang="en-US" altLang="zh-CN" dirty="0">
                <a:solidFill>
                  <a:srgbClr val="FFC000"/>
                </a:solidFill>
              </a:rPr>
              <a:t>8</a:t>
            </a:r>
            <a:r>
              <a:rPr lang="zh-CN" altLang="en-US" dirty="0">
                <a:solidFill>
                  <a:srgbClr val="FFC000"/>
                </a:solidFill>
              </a:rPr>
              <a:t>日，某客运专线”发生了路基下沉事故，三处路基下沉严重，最大下沉分别达到</a:t>
            </a:r>
            <a:r>
              <a:rPr lang="en-US" altLang="zh-CN" dirty="0">
                <a:solidFill>
                  <a:srgbClr val="FFC000"/>
                </a:solidFill>
              </a:rPr>
              <a:t>64.2cm</a:t>
            </a:r>
            <a:r>
              <a:rPr lang="zh-CN" altLang="en-US" dirty="0">
                <a:solidFill>
                  <a:srgbClr val="FFC000"/>
                </a:solidFill>
              </a:rPr>
              <a:t>、</a:t>
            </a:r>
            <a:r>
              <a:rPr lang="en-US" altLang="zh-CN" dirty="0">
                <a:solidFill>
                  <a:srgbClr val="FFC000"/>
                </a:solidFill>
              </a:rPr>
              <a:t>16cm</a:t>
            </a:r>
            <a:r>
              <a:rPr lang="zh-CN" altLang="en-US" dirty="0">
                <a:solidFill>
                  <a:srgbClr val="FFC000"/>
                </a:solidFill>
              </a:rPr>
              <a:t>、</a:t>
            </a:r>
            <a:r>
              <a:rPr lang="en-US" altLang="zh-CN" dirty="0">
                <a:solidFill>
                  <a:srgbClr val="FFC000"/>
                </a:solidFill>
              </a:rPr>
              <a:t>9.7cm</a:t>
            </a:r>
            <a:r>
              <a:rPr lang="zh-CN" altLang="en-US" dirty="0">
                <a:solidFill>
                  <a:srgbClr val="FFC000"/>
                </a:solidFill>
              </a:rPr>
              <a:t>。这起事故导致多趟动车组限速运行晚点，严重影响了铁路正常运输秩序，危及列车运行安全。铁道部认定</a:t>
            </a:r>
            <a:r>
              <a:rPr lang="en-US" altLang="zh-CN" dirty="0">
                <a:solidFill>
                  <a:srgbClr val="FFC000"/>
                </a:solidFill>
              </a:rPr>
              <a:t>k178+910</a:t>
            </a:r>
            <a:r>
              <a:rPr lang="zh-CN" altLang="en-US" dirty="0">
                <a:solidFill>
                  <a:srgbClr val="FFC000"/>
                </a:solidFill>
              </a:rPr>
              <a:t>质量事故为铁路建设工程质量大事故，</a:t>
            </a:r>
            <a:r>
              <a:rPr lang="en-US" altLang="zh-CN" dirty="0">
                <a:solidFill>
                  <a:srgbClr val="FFC000"/>
                </a:solidFill>
              </a:rPr>
              <a:t>k158+300</a:t>
            </a:r>
            <a:r>
              <a:rPr lang="zh-CN" altLang="en-US" dirty="0">
                <a:solidFill>
                  <a:srgbClr val="FFC000"/>
                </a:solidFill>
              </a:rPr>
              <a:t>、</a:t>
            </a:r>
            <a:r>
              <a:rPr lang="en-US" altLang="zh-CN" dirty="0">
                <a:solidFill>
                  <a:srgbClr val="FFC000"/>
                </a:solidFill>
              </a:rPr>
              <a:t>k106+300</a:t>
            </a:r>
            <a:r>
              <a:rPr lang="zh-CN" altLang="en-US" dirty="0">
                <a:solidFill>
                  <a:srgbClr val="FFC000"/>
                </a:solidFill>
              </a:rPr>
              <a:t>质量事故为铁路建设工程质量</a:t>
            </a:r>
            <a:r>
              <a:rPr lang="zh-CN" altLang="en-US" dirty="0" smtClean="0">
                <a:solidFill>
                  <a:srgbClr val="FFC000"/>
                </a:solidFill>
              </a:rPr>
              <a:t>一般事故</a:t>
            </a:r>
            <a:r>
              <a:rPr lang="zh-CN" altLang="en-US" b="0" dirty="0" smtClean="0">
                <a:solidFill>
                  <a:srgbClr val="FFC000"/>
                </a:solidFill>
              </a:rPr>
              <a:t/>
            </a:r>
            <a:br>
              <a:rPr lang="zh-CN" altLang="en-US" b="0" dirty="0" smtClean="0">
                <a:solidFill>
                  <a:srgbClr val="FFC000"/>
                </a:solidFill>
              </a:rPr>
            </a:br>
            <a:endParaRPr lang="en-US" altLang="zh-CN" sz="2000" b="0" dirty="0">
              <a:solidFill>
                <a:srgbClr val="FFC000"/>
              </a:solidFill>
            </a:endParaRPr>
          </a:p>
        </p:txBody>
      </p:sp>
      <p:sp>
        <p:nvSpPr>
          <p:cNvPr id="7" name="TextBox 6"/>
          <p:cNvSpPr txBox="1"/>
          <p:nvPr/>
        </p:nvSpPr>
        <p:spPr>
          <a:xfrm>
            <a:off x="3419872" y="4657700"/>
            <a:ext cx="3024336" cy="400110"/>
          </a:xfrm>
          <a:prstGeom prst="rect">
            <a:avLst/>
          </a:prstGeom>
          <a:noFill/>
        </p:spPr>
        <p:txBody>
          <a:bodyPr wrap="square" rtlCol="0">
            <a:spAutoFit/>
          </a:bodyPr>
          <a:lstStyle/>
          <a:p>
            <a:r>
              <a:rPr lang="zh-CN" altLang="en-US" sz="2000" b="1" dirty="0" smtClean="0">
                <a:solidFill>
                  <a:srgbClr val="FF0000"/>
                </a:solidFill>
              </a:rPr>
              <a:t>某某铁路路基沉降事故</a:t>
            </a:r>
            <a:endParaRPr lang="zh-CN" altLang="en-US" sz="2000" b="1" dirty="0">
              <a:solidFill>
                <a:srgbClr val="FF0000"/>
              </a:solidFill>
            </a:endParaRPr>
          </a:p>
        </p:txBody>
      </p:sp>
    </p:spTree>
    <p:extLst>
      <p:ext uri="{BB962C8B-B14F-4D97-AF65-F5344CB8AC3E}">
        <p14:creationId xmlns:p14="http://schemas.microsoft.com/office/powerpoint/2010/main" val="429449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路基工程基础知识</a:t>
            </a:r>
            <a:endParaRPr lang="zh-CN" altLang="en-US" dirty="0"/>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5</a:t>
            </a:fld>
            <a:endParaRPr lang="en-US" altLang="zh-CN"/>
          </a:p>
        </p:txBody>
      </p:sp>
      <p:sp>
        <p:nvSpPr>
          <p:cNvPr id="5" name="Rectangle 3"/>
          <p:cNvSpPr txBox="1">
            <a:spLocks noChangeArrowheads="1"/>
          </p:cNvSpPr>
          <p:nvPr/>
        </p:nvSpPr>
        <p:spPr bwMode="auto">
          <a:xfrm>
            <a:off x="899593" y="769268"/>
            <a:ext cx="7776864"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defRPr sz="3200" b="1">
                <a:solidFill>
                  <a:schemeClr val="tx1"/>
                </a:solidFill>
                <a:effectLst>
                  <a:outerShdw blurRad="38100" dist="38100" dir="2700000" algn="tl">
                    <a:srgbClr val="C0C0C0"/>
                  </a:outerShdw>
                </a:effectLst>
                <a:latin typeface="+mn-lt"/>
                <a:ea typeface="+mn-ea"/>
                <a:cs typeface="+mn-cs"/>
              </a:defRPr>
            </a:lvl1pPr>
            <a:lvl2pPr marL="742950" indent="-285750" algn="l" rtl="0" fontAlgn="base">
              <a:spcBef>
                <a:spcPct val="20000"/>
              </a:spcBef>
              <a:spcAft>
                <a:spcPct val="0"/>
              </a:spcAft>
              <a:buFont typeface="Arial" pitchFamily="34" charset="0"/>
              <a:defRPr sz="2800" b="1">
                <a:solidFill>
                  <a:schemeClr val="tx1"/>
                </a:solidFill>
                <a:effectLst>
                  <a:outerShdw blurRad="38100" dist="38100" dir="2700000" algn="tl">
                    <a:srgbClr val="C0C0C0"/>
                  </a:outerShdw>
                </a:effectLst>
                <a:latin typeface="+mn-lt"/>
                <a:ea typeface="+mn-ea"/>
              </a:defRPr>
            </a:lvl2pPr>
            <a:lvl3pPr marL="1143000" indent="-228600" algn="l" rtl="0" fontAlgn="base">
              <a:spcBef>
                <a:spcPct val="20000"/>
              </a:spcBef>
              <a:spcAft>
                <a:spcPct val="0"/>
              </a:spcAft>
              <a:buClr>
                <a:srgbClr val="952913"/>
              </a:buClr>
              <a:buFont typeface="Wingdings" pitchFamily="2" charset="2"/>
              <a:buChar char="Ø"/>
              <a:defRPr sz="2400" b="1">
                <a:solidFill>
                  <a:schemeClr val="tx1"/>
                </a:solidFill>
                <a:latin typeface="+mn-lt"/>
                <a:ea typeface="+mj-ea"/>
              </a:defRPr>
            </a:lvl3pPr>
            <a:lvl4pPr marL="1600200" indent="-228600" algn="l" rtl="0" fontAlgn="base">
              <a:spcBef>
                <a:spcPct val="20000"/>
              </a:spcBef>
              <a:spcAft>
                <a:spcPct val="0"/>
              </a:spcAft>
              <a:buFont typeface="Arial" pitchFamily="34" charset="0"/>
              <a:defRPr sz="2000">
                <a:solidFill>
                  <a:schemeClr val="tx1"/>
                </a:solidFill>
                <a:latin typeface="+mn-lt"/>
                <a:ea typeface="+mn-ea"/>
              </a:defRPr>
            </a:lvl4pPr>
            <a:lvl5pPr marL="2057400" indent="-228600" algn="l" rtl="0" fontAlgn="base">
              <a:spcBef>
                <a:spcPct val="20000"/>
              </a:spcBef>
              <a:spcAft>
                <a:spcPct val="0"/>
              </a:spcAft>
              <a:buFont typeface="Arial" pitchFamily="34" charset="0"/>
              <a:defRPr sz="2000">
                <a:solidFill>
                  <a:schemeClr val="tx1"/>
                </a:solidFill>
                <a:latin typeface="+mn-lt"/>
                <a:ea typeface="+mn-ea"/>
              </a:defRPr>
            </a:lvl5pPr>
            <a:lvl6pPr marL="2514600" indent="-228600" algn="l" rtl="0" fontAlgn="base">
              <a:spcBef>
                <a:spcPct val="20000"/>
              </a:spcBef>
              <a:spcAft>
                <a:spcPct val="0"/>
              </a:spcAft>
              <a:buFont typeface="Arial" pitchFamily="34" charset="0"/>
              <a:defRPr sz="2000">
                <a:solidFill>
                  <a:schemeClr val="tx1"/>
                </a:solidFill>
                <a:latin typeface="+mn-lt"/>
                <a:ea typeface="+mn-ea"/>
              </a:defRPr>
            </a:lvl6pPr>
            <a:lvl7pPr marL="2971800" indent="-228600" algn="l" rtl="0" fontAlgn="base">
              <a:spcBef>
                <a:spcPct val="20000"/>
              </a:spcBef>
              <a:spcAft>
                <a:spcPct val="0"/>
              </a:spcAft>
              <a:buFont typeface="Arial" pitchFamily="34" charset="0"/>
              <a:defRPr sz="2000">
                <a:solidFill>
                  <a:schemeClr val="tx1"/>
                </a:solidFill>
                <a:latin typeface="+mn-lt"/>
                <a:ea typeface="+mn-ea"/>
              </a:defRPr>
            </a:lvl7pPr>
            <a:lvl8pPr marL="3429000" indent="-228600" algn="l" rtl="0" fontAlgn="base">
              <a:spcBef>
                <a:spcPct val="20000"/>
              </a:spcBef>
              <a:spcAft>
                <a:spcPct val="0"/>
              </a:spcAft>
              <a:buFont typeface="Arial" pitchFamily="34" charset="0"/>
              <a:defRPr sz="2000">
                <a:solidFill>
                  <a:schemeClr val="tx1"/>
                </a:solidFill>
                <a:latin typeface="+mn-lt"/>
                <a:ea typeface="+mn-ea"/>
              </a:defRPr>
            </a:lvl8pPr>
            <a:lvl9pPr marL="3886200" indent="-228600" algn="l" rtl="0" fontAlgn="base">
              <a:spcBef>
                <a:spcPct val="20000"/>
              </a:spcBef>
              <a:spcAft>
                <a:spcPct val="0"/>
              </a:spcAft>
              <a:buFont typeface="Arial" pitchFamily="34" charset="0"/>
              <a:defRPr sz="2000">
                <a:solidFill>
                  <a:schemeClr val="tx1"/>
                </a:solidFill>
                <a:latin typeface="+mn-lt"/>
                <a:ea typeface="+mn-ea"/>
              </a:defRPr>
            </a:lvl9pPr>
          </a:lstStyle>
          <a:p>
            <a:pPr lvl="1"/>
            <a:r>
              <a:rPr lang="zh-CN" altLang="en-US" dirty="0">
                <a:solidFill>
                  <a:srgbClr val="952913"/>
                </a:solidFill>
              </a:rPr>
              <a:t>原铁道部给出的原因分析：</a:t>
            </a:r>
          </a:p>
          <a:p>
            <a:pPr lvl="2">
              <a:buClr>
                <a:srgbClr val="F6750A"/>
              </a:buClr>
            </a:pPr>
            <a:r>
              <a:rPr lang="zh-CN" altLang="zh-CN" dirty="0" smtClean="0"/>
              <a:t>⑴</a:t>
            </a:r>
            <a:r>
              <a:rPr lang="en-US" altLang="zh-CN" dirty="0" smtClean="0"/>
              <a:t> </a:t>
            </a:r>
            <a:r>
              <a:rPr lang="zh-CN" altLang="zh-CN" dirty="0" smtClean="0">
                <a:solidFill>
                  <a:srgbClr val="FF0000"/>
                </a:solidFill>
              </a:rPr>
              <a:t>路基</a:t>
            </a:r>
            <a:r>
              <a:rPr lang="zh-CN" altLang="zh-CN" dirty="0">
                <a:solidFill>
                  <a:srgbClr val="FF0000"/>
                </a:solidFill>
              </a:rPr>
              <a:t>填筑不规范。填料控制不严</a:t>
            </a:r>
            <a:r>
              <a:rPr lang="zh-CN" altLang="zh-CN" dirty="0"/>
              <a:t>，粒径超标、级配不良，甚至有的填料类别与设计不符；填筑不讲究工艺控制，</a:t>
            </a:r>
            <a:r>
              <a:rPr lang="zh-CN" altLang="zh-CN" dirty="0">
                <a:solidFill>
                  <a:srgbClr val="FF0000"/>
                </a:solidFill>
              </a:rPr>
              <a:t>野蛮操作</a:t>
            </a:r>
            <a:r>
              <a:rPr lang="zh-CN" altLang="zh-CN" dirty="0"/>
              <a:t>，虚铺厚度超标；路基断面加宽不够，</a:t>
            </a:r>
            <a:r>
              <a:rPr lang="zh-CN" altLang="zh-CN" dirty="0">
                <a:solidFill>
                  <a:srgbClr val="FF0000"/>
                </a:solidFill>
              </a:rPr>
              <a:t>边坡碾压不实</a:t>
            </a:r>
            <a:r>
              <a:rPr lang="zh-CN" altLang="zh-CN" dirty="0"/>
              <a:t>，雨季冲刷严重；</a:t>
            </a:r>
            <a:r>
              <a:rPr lang="zh-CN" altLang="zh-CN" dirty="0">
                <a:solidFill>
                  <a:srgbClr val="FF0000"/>
                </a:solidFill>
              </a:rPr>
              <a:t>过渡段台阶宽度不足</a:t>
            </a:r>
            <a:r>
              <a:rPr lang="zh-CN" altLang="zh-CN" dirty="0"/>
              <a:t>，涵洞两侧不对称填筑；</a:t>
            </a:r>
            <a:r>
              <a:rPr lang="zh-CN" altLang="zh-CN" dirty="0">
                <a:solidFill>
                  <a:srgbClr val="FF0000"/>
                </a:solidFill>
              </a:rPr>
              <a:t>土工格栅铺设</a:t>
            </a:r>
            <a:r>
              <a:rPr lang="zh-CN" altLang="zh-CN" dirty="0"/>
              <a:t>不平顺、接头搭接长度不够、搭接处理</a:t>
            </a:r>
            <a:r>
              <a:rPr lang="zh-CN" altLang="zh-CN" dirty="0">
                <a:solidFill>
                  <a:srgbClr val="FF0000"/>
                </a:solidFill>
              </a:rPr>
              <a:t>不规范</a:t>
            </a:r>
            <a:r>
              <a:rPr lang="zh-CN" altLang="zh-CN" dirty="0"/>
              <a:t>等</a:t>
            </a:r>
            <a:r>
              <a:rPr lang="zh-CN" altLang="zh-CN" dirty="0" smtClean="0"/>
              <a:t>。</a:t>
            </a:r>
            <a:r>
              <a:rPr lang="zh-CN" altLang="en-US" b="0" dirty="0" smtClean="0">
                <a:solidFill>
                  <a:srgbClr val="FF0000"/>
                </a:solidFill>
              </a:rPr>
              <a:t/>
            </a:r>
            <a:br>
              <a:rPr lang="zh-CN" altLang="en-US" b="0" dirty="0" smtClean="0">
                <a:solidFill>
                  <a:srgbClr val="FF0000"/>
                </a:solidFill>
              </a:rPr>
            </a:br>
            <a:endParaRPr lang="en-US" altLang="zh-CN" sz="2000" b="0" dirty="0">
              <a:solidFill>
                <a:srgbClr val="FF0000"/>
              </a:solidFill>
            </a:endParaRPr>
          </a:p>
        </p:txBody>
      </p:sp>
    </p:spTree>
    <p:extLst>
      <p:ext uri="{BB962C8B-B14F-4D97-AF65-F5344CB8AC3E}">
        <p14:creationId xmlns:p14="http://schemas.microsoft.com/office/powerpoint/2010/main" val="22665814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路基工程基础知识</a:t>
            </a:r>
            <a:endParaRPr lang="zh-CN" altLang="en-US" dirty="0"/>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6</a:t>
            </a:fld>
            <a:endParaRPr lang="en-US" altLang="zh-CN"/>
          </a:p>
        </p:txBody>
      </p:sp>
      <p:sp>
        <p:nvSpPr>
          <p:cNvPr id="5" name="Rectangle 3"/>
          <p:cNvSpPr txBox="1">
            <a:spLocks noChangeArrowheads="1"/>
          </p:cNvSpPr>
          <p:nvPr/>
        </p:nvSpPr>
        <p:spPr bwMode="auto">
          <a:xfrm>
            <a:off x="899593" y="769268"/>
            <a:ext cx="7776864"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defRPr sz="3200" b="1">
                <a:solidFill>
                  <a:schemeClr val="tx1"/>
                </a:solidFill>
                <a:effectLst>
                  <a:outerShdw blurRad="38100" dist="38100" dir="2700000" algn="tl">
                    <a:srgbClr val="C0C0C0"/>
                  </a:outerShdw>
                </a:effectLst>
                <a:latin typeface="+mn-lt"/>
                <a:ea typeface="+mn-ea"/>
                <a:cs typeface="+mn-cs"/>
              </a:defRPr>
            </a:lvl1pPr>
            <a:lvl2pPr marL="742950" indent="-285750" algn="l" rtl="0" fontAlgn="base">
              <a:spcBef>
                <a:spcPct val="20000"/>
              </a:spcBef>
              <a:spcAft>
                <a:spcPct val="0"/>
              </a:spcAft>
              <a:buFont typeface="Arial" pitchFamily="34" charset="0"/>
              <a:defRPr sz="2800" b="1">
                <a:solidFill>
                  <a:schemeClr val="tx1"/>
                </a:solidFill>
                <a:effectLst>
                  <a:outerShdw blurRad="38100" dist="38100" dir="2700000" algn="tl">
                    <a:srgbClr val="C0C0C0"/>
                  </a:outerShdw>
                </a:effectLst>
                <a:latin typeface="+mn-lt"/>
                <a:ea typeface="+mn-ea"/>
              </a:defRPr>
            </a:lvl2pPr>
            <a:lvl3pPr marL="1143000" indent="-228600" algn="l" rtl="0" fontAlgn="base">
              <a:spcBef>
                <a:spcPct val="20000"/>
              </a:spcBef>
              <a:spcAft>
                <a:spcPct val="0"/>
              </a:spcAft>
              <a:buClr>
                <a:srgbClr val="952913"/>
              </a:buClr>
              <a:buFont typeface="Wingdings" pitchFamily="2" charset="2"/>
              <a:buChar char="Ø"/>
              <a:defRPr sz="2400" b="1">
                <a:solidFill>
                  <a:schemeClr val="tx1"/>
                </a:solidFill>
                <a:latin typeface="+mn-lt"/>
                <a:ea typeface="+mj-ea"/>
              </a:defRPr>
            </a:lvl3pPr>
            <a:lvl4pPr marL="1600200" indent="-228600" algn="l" rtl="0" fontAlgn="base">
              <a:spcBef>
                <a:spcPct val="20000"/>
              </a:spcBef>
              <a:spcAft>
                <a:spcPct val="0"/>
              </a:spcAft>
              <a:buFont typeface="Arial" pitchFamily="34" charset="0"/>
              <a:defRPr sz="2000">
                <a:solidFill>
                  <a:schemeClr val="tx1"/>
                </a:solidFill>
                <a:latin typeface="+mn-lt"/>
                <a:ea typeface="+mn-ea"/>
              </a:defRPr>
            </a:lvl4pPr>
            <a:lvl5pPr marL="2057400" indent="-228600" algn="l" rtl="0" fontAlgn="base">
              <a:spcBef>
                <a:spcPct val="20000"/>
              </a:spcBef>
              <a:spcAft>
                <a:spcPct val="0"/>
              </a:spcAft>
              <a:buFont typeface="Arial" pitchFamily="34" charset="0"/>
              <a:defRPr sz="2000">
                <a:solidFill>
                  <a:schemeClr val="tx1"/>
                </a:solidFill>
                <a:latin typeface="+mn-lt"/>
                <a:ea typeface="+mn-ea"/>
              </a:defRPr>
            </a:lvl5pPr>
            <a:lvl6pPr marL="2514600" indent="-228600" algn="l" rtl="0" fontAlgn="base">
              <a:spcBef>
                <a:spcPct val="20000"/>
              </a:spcBef>
              <a:spcAft>
                <a:spcPct val="0"/>
              </a:spcAft>
              <a:buFont typeface="Arial" pitchFamily="34" charset="0"/>
              <a:defRPr sz="2000">
                <a:solidFill>
                  <a:schemeClr val="tx1"/>
                </a:solidFill>
                <a:latin typeface="+mn-lt"/>
                <a:ea typeface="+mn-ea"/>
              </a:defRPr>
            </a:lvl6pPr>
            <a:lvl7pPr marL="2971800" indent="-228600" algn="l" rtl="0" fontAlgn="base">
              <a:spcBef>
                <a:spcPct val="20000"/>
              </a:spcBef>
              <a:spcAft>
                <a:spcPct val="0"/>
              </a:spcAft>
              <a:buFont typeface="Arial" pitchFamily="34" charset="0"/>
              <a:defRPr sz="2000">
                <a:solidFill>
                  <a:schemeClr val="tx1"/>
                </a:solidFill>
                <a:latin typeface="+mn-lt"/>
                <a:ea typeface="+mn-ea"/>
              </a:defRPr>
            </a:lvl7pPr>
            <a:lvl8pPr marL="3429000" indent="-228600" algn="l" rtl="0" fontAlgn="base">
              <a:spcBef>
                <a:spcPct val="20000"/>
              </a:spcBef>
              <a:spcAft>
                <a:spcPct val="0"/>
              </a:spcAft>
              <a:buFont typeface="Arial" pitchFamily="34" charset="0"/>
              <a:defRPr sz="2000">
                <a:solidFill>
                  <a:schemeClr val="tx1"/>
                </a:solidFill>
                <a:latin typeface="+mn-lt"/>
                <a:ea typeface="+mn-ea"/>
              </a:defRPr>
            </a:lvl8pPr>
            <a:lvl9pPr marL="3886200" indent="-228600" algn="l" rtl="0" fontAlgn="base">
              <a:spcBef>
                <a:spcPct val="20000"/>
              </a:spcBef>
              <a:spcAft>
                <a:spcPct val="0"/>
              </a:spcAft>
              <a:buFont typeface="Arial" pitchFamily="34" charset="0"/>
              <a:defRPr sz="2000">
                <a:solidFill>
                  <a:schemeClr val="tx1"/>
                </a:solidFill>
                <a:latin typeface="+mn-lt"/>
                <a:ea typeface="+mn-ea"/>
              </a:defRPr>
            </a:lvl9pPr>
          </a:lstStyle>
          <a:p>
            <a:pPr lvl="1"/>
            <a:r>
              <a:rPr lang="zh-CN" altLang="en-US" dirty="0">
                <a:solidFill>
                  <a:srgbClr val="952913"/>
                </a:solidFill>
              </a:rPr>
              <a:t>原铁道部给出的原因分析：</a:t>
            </a:r>
          </a:p>
          <a:p>
            <a:pPr lvl="2">
              <a:buClr>
                <a:srgbClr val="F6750A"/>
              </a:buClr>
            </a:pPr>
            <a:r>
              <a:rPr lang="zh-CN" altLang="zh-CN" dirty="0" smtClean="0"/>
              <a:t>⑵</a:t>
            </a:r>
            <a:r>
              <a:rPr lang="en-US" altLang="zh-CN" dirty="0" smtClean="0"/>
              <a:t> </a:t>
            </a:r>
            <a:r>
              <a:rPr lang="zh-CN" altLang="zh-CN" dirty="0" smtClean="0">
                <a:solidFill>
                  <a:srgbClr val="FF0000"/>
                </a:solidFill>
              </a:rPr>
              <a:t>路基</a:t>
            </a:r>
            <a:r>
              <a:rPr lang="zh-CN" altLang="zh-CN" dirty="0">
                <a:solidFill>
                  <a:srgbClr val="FF0000"/>
                </a:solidFill>
              </a:rPr>
              <a:t>挡护和排水工程质量问题突出。沉降缝、反滤层</a:t>
            </a:r>
            <a:r>
              <a:rPr lang="zh-CN" altLang="zh-CN" dirty="0"/>
              <a:t>不按设计要求施做；</a:t>
            </a:r>
            <a:r>
              <a:rPr lang="zh-CN" altLang="zh-CN" dirty="0">
                <a:solidFill>
                  <a:srgbClr val="FF0000"/>
                </a:solidFill>
              </a:rPr>
              <a:t>片石混凝土</a:t>
            </a:r>
            <a:r>
              <a:rPr lang="zh-CN" altLang="zh-CN" dirty="0"/>
              <a:t>片石掺量过多；预应力坡面</a:t>
            </a:r>
            <a:r>
              <a:rPr lang="zh-CN" altLang="zh-CN" dirty="0">
                <a:solidFill>
                  <a:srgbClr val="FF0000"/>
                </a:solidFill>
              </a:rPr>
              <a:t>锚索</a:t>
            </a:r>
            <a:r>
              <a:rPr lang="zh-CN" altLang="zh-CN" dirty="0"/>
              <a:t>施工不到位，存在锚索长度不够、数量不足、不做防锈处理等问题，甚至有个别锚索不张拉就使用。</a:t>
            </a:r>
            <a:r>
              <a:rPr lang="zh-CN" altLang="zh-CN" dirty="0">
                <a:solidFill>
                  <a:srgbClr val="FF0000"/>
                </a:solidFill>
              </a:rPr>
              <a:t>排水系统</a:t>
            </a:r>
            <a:r>
              <a:rPr lang="zh-CN" altLang="zh-CN" dirty="0"/>
              <a:t>不到位、不完善、不畅通，造成路基、涵洞经常被水浸泡。</a:t>
            </a:r>
          </a:p>
          <a:p>
            <a:pPr marL="914400" lvl="2" indent="0">
              <a:buClr>
                <a:srgbClr val="F6750A"/>
              </a:buClr>
              <a:buNone/>
            </a:pPr>
            <a:r>
              <a:rPr lang="zh-CN" altLang="en-US" b="0" dirty="0" smtClean="0">
                <a:solidFill>
                  <a:srgbClr val="FF0000"/>
                </a:solidFill>
              </a:rPr>
              <a:t/>
            </a:r>
            <a:br>
              <a:rPr lang="zh-CN" altLang="en-US" b="0" dirty="0" smtClean="0">
                <a:solidFill>
                  <a:srgbClr val="FF0000"/>
                </a:solidFill>
              </a:rPr>
            </a:br>
            <a:endParaRPr lang="en-US" altLang="zh-CN" sz="2000" b="0" dirty="0">
              <a:solidFill>
                <a:srgbClr val="FF0000"/>
              </a:solidFill>
            </a:endParaRPr>
          </a:p>
        </p:txBody>
      </p:sp>
    </p:spTree>
    <p:extLst>
      <p:ext uri="{BB962C8B-B14F-4D97-AF65-F5344CB8AC3E}">
        <p14:creationId xmlns:p14="http://schemas.microsoft.com/office/powerpoint/2010/main" val="35453195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路基工程基础知识</a:t>
            </a:r>
            <a:endParaRPr lang="zh-CN" altLang="en-US" dirty="0"/>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7</a:t>
            </a:fld>
            <a:endParaRPr lang="en-US" altLang="zh-CN"/>
          </a:p>
        </p:txBody>
      </p:sp>
      <p:sp>
        <p:nvSpPr>
          <p:cNvPr id="5" name="Rectangle 3"/>
          <p:cNvSpPr txBox="1">
            <a:spLocks noChangeArrowheads="1"/>
          </p:cNvSpPr>
          <p:nvPr/>
        </p:nvSpPr>
        <p:spPr bwMode="auto">
          <a:xfrm>
            <a:off x="899593" y="769268"/>
            <a:ext cx="7776864"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defRPr sz="3200" b="1">
                <a:solidFill>
                  <a:schemeClr val="tx1"/>
                </a:solidFill>
                <a:effectLst>
                  <a:outerShdw blurRad="38100" dist="38100" dir="2700000" algn="tl">
                    <a:srgbClr val="C0C0C0"/>
                  </a:outerShdw>
                </a:effectLst>
                <a:latin typeface="+mn-lt"/>
                <a:ea typeface="+mn-ea"/>
                <a:cs typeface="+mn-cs"/>
              </a:defRPr>
            </a:lvl1pPr>
            <a:lvl2pPr marL="742950" indent="-285750" algn="l" rtl="0" fontAlgn="base">
              <a:spcBef>
                <a:spcPct val="20000"/>
              </a:spcBef>
              <a:spcAft>
                <a:spcPct val="0"/>
              </a:spcAft>
              <a:buFont typeface="Arial" pitchFamily="34" charset="0"/>
              <a:defRPr sz="2800" b="1">
                <a:solidFill>
                  <a:schemeClr val="tx1"/>
                </a:solidFill>
                <a:effectLst>
                  <a:outerShdw blurRad="38100" dist="38100" dir="2700000" algn="tl">
                    <a:srgbClr val="C0C0C0"/>
                  </a:outerShdw>
                </a:effectLst>
                <a:latin typeface="+mn-lt"/>
                <a:ea typeface="+mn-ea"/>
              </a:defRPr>
            </a:lvl2pPr>
            <a:lvl3pPr marL="1143000" indent="-228600" algn="l" rtl="0" fontAlgn="base">
              <a:spcBef>
                <a:spcPct val="20000"/>
              </a:spcBef>
              <a:spcAft>
                <a:spcPct val="0"/>
              </a:spcAft>
              <a:buClr>
                <a:srgbClr val="952913"/>
              </a:buClr>
              <a:buFont typeface="Wingdings" pitchFamily="2" charset="2"/>
              <a:buChar char="Ø"/>
              <a:defRPr sz="2400" b="1">
                <a:solidFill>
                  <a:schemeClr val="tx1"/>
                </a:solidFill>
                <a:latin typeface="+mn-lt"/>
                <a:ea typeface="+mj-ea"/>
              </a:defRPr>
            </a:lvl3pPr>
            <a:lvl4pPr marL="1600200" indent="-228600" algn="l" rtl="0" fontAlgn="base">
              <a:spcBef>
                <a:spcPct val="20000"/>
              </a:spcBef>
              <a:spcAft>
                <a:spcPct val="0"/>
              </a:spcAft>
              <a:buFont typeface="Arial" pitchFamily="34" charset="0"/>
              <a:defRPr sz="2000">
                <a:solidFill>
                  <a:schemeClr val="tx1"/>
                </a:solidFill>
                <a:latin typeface="+mn-lt"/>
                <a:ea typeface="+mn-ea"/>
              </a:defRPr>
            </a:lvl4pPr>
            <a:lvl5pPr marL="2057400" indent="-228600" algn="l" rtl="0" fontAlgn="base">
              <a:spcBef>
                <a:spcPct val="20000"/>
              </a:spcBef>
              <a:spcAft>
                <a:spcPct val="0"/>
              </a:spcAft>
              <a:buFont typeface="Arial" pitchFamily="34" charset="0"/>
              <a:defRPr sz="2000">
                <a:solidFill>
                  <a:schemeClr val="tx1"/>
                </a:solidFill>
                <a:latin typeface="+mn-lt"/>
                <a:ea typeface="+mn-ea"/>
              </a:defRPr>
            </a:lvl5pPr>
            <a:lvl6pPr marL="2514600" indent="-228600" algn="l" rtl="0" fontAlgn="base">
              <a:spcBef>
                <a:spcPct val="20000"/>
              </a:spcBef>
              <a:spcAft>
                <a:spcPct val="0"/>
              </a:spcAft>
              <a:buFont typeface="Arial" pitchFamily="34" charset="0"/>
              <a:defRPr sz="2000">
                <a:solidFill>
                  <a:schemeClr val="tx1"/>
                </a:solidFill>
                <a:latin typeface="+mn-lt"/>
                <a:ea typeface="+mn-ea"/>
              </a:defRPr>
            </a:lvl6pPr>
            <a:lvl7pPr marL="2971800" indent="-228600" algn="l" rtl="0" fontAlgn="base">
              <a:spcBef>
                <a:spcPct val="20000"/>
              </a:spcBef>
              <a:spcAft>
                <a:spcPct val="0"/>
              </a:spcAft>
              <a:buFont typeface="Arial" pitchFamily="34" charset="0"/>
              <a:defRPr sz="2000">
                <a:solidFill>
                  <a:schemeClr val="tx1"/>
                </a:solidFill>
                <a:latin typeface="+mn-lt"/>
                <a:ea typeface="+mn-ea"/>
              </a:defRPr>
            </a:lvl7pPr>
            <a:lvl8pPr marL="3429000" indent="-228600" algn="l" rtl="0" fontAlgn="base">
              <a:spcBef>
                <a:spcPct val="20000"/>
              </a:spcBef>
              <a:spcAft>
                <a:spcPct val="0"/>
              </a:spcAft>
              <a:buFont typeface="Arial" pitchFamily="34" charset="0"/>
              <a:defRPr sz="2000">
                <a:solidFill>
                  <a:schemeClr val="tx1"/>
                </a:solidFill>
                <a:latin typeface="+mn-lt"/>
                <a:ea typeface="+mn-ea"/>
              </a:defRPr>
            </a:lvl8pPr>
            <a:lvl9pPr marL="3886200" indent="-228600" algn="l" rtl="0" fontAlgn="base">
              <a:spcBef>
                <a:spcPct val="20000"/>
              </a:spcBef>
              <a:spcAft>
                <a:spcPct val="0"/>
              </a:spcAft>
              <a:buFont typeface="Arial" pitchFamily="34" charset="0"/>
              <a:defRPr sz="2000">
                <a:solidFill>
                  <a:schemeClr val="tx1"/>
                </a:solidFill>
                <a:latin typeface="+mn-lt"/>
                <a:ea typeface="+mn-ea"/>
              </a:defRPr>
            </a:lvl9pPr>
          </a:lstStyle>
          <a:p>
            <a:pPr lvl="1"/>
            <a:r>
              <a:rPr lang="zh-CN" altLang="en-US" dirty="0">
                <a:solidFill>
                  <a:srgbClr val="952913"/>
                </a:solidFill>
              </a:rPr>
              <a:t>原铁道部给出的原因分析：</a:t>
            </a:r>
          </a:p>
          <a:p>
            <a:pPr lvl="2">
              <a:buClr>
                <a:srgbClr val="F6750A"/>
              </a:buClr>
            </a:pPr>
            <a:r>
              <a:rPr lang="zh-CN" altLang="en-US" dirty="0" smtClean="0"/>
              <a:t>⑶ </a:t>
            </a:r>
            <a:r>
              <a:rPr lang="en-US" altLang="zh-CN" dirty="0" smtClean="0">
                <a:solidFill>
                  <a:srgbClr val="FF0000"/>
                </a:solidFill>
              </a:rPr>
              <a:t>CFG</a:t>
            </a:r>
            <a:r>
              <a:rPr lang="zh-CN" altLang="en-US" dirty="0">
                <a:solidFill>
                  <a:srgbClr val="FF0000"/>
                </a:solidFill>
              </a:rPr>
              <a:t>桩和岩溶注浆施工存在较多的质量隐患</a:t>
            </a:r>
            <a:r>
              <a:rPr lang="zh-CN" altLang="en-US" dirty="0" smtClean="0">
                <a:solidFill>
                  <a:srgbClr val="FF0000"/>
                </a:solidFill>
              </a:rPr>
              <a:t>。</a:t>
            </a:r>
            <a:endParaRPr lang="en-US" altLang="zh-CN" dirty="0" smtClean="0">
              <a:solidFill>
                <a:srgbClr val="FF0000"/>
              </a:solidFill>
            </a:endParaRPr>
          </a:p>
          <a:p>
            <a:pPr lvl="2">
              <a:buClr>
                <a:srgbClr val="F6750A"/>
              </a:buClr>
            </a:pPr>
            <a:r>
              <a:rPr lang="zh-CN" altLang="en-US" dirty="0" smtClean="0"/>
              <a:t>比如</a:t>
            </a:r>
            <a:r>
              <a:rPr lang="zh-CN" altLang="en-US" dirty="0"/>
              <a:t>，不做工艺性试验就开始施工</a:t>
            </a:r>
            <a:r>
              <a:rPr lang="zh-CN" altLang="en-US" dirty="0" smtClean="0"/>
              <a:t>；</a:t>
            </a:r>
            <a:endParaRPr lang="en-US" altLang="zh-CN" dirty="0" smtClean="0"/>
          </a:p>
          <a:p>
            <a:pPr lvl="2">
              <a:buClr>
                <a:srgbClr val="F6750A"/>
              </a:buClr>
            </a:pPr>
            <a:r>
              <a:rPr lang="zh-CN" altLang="en-US" dirty="0" smtClean="0"/>
              <a:t>实际</a:t>
            </a:r>
            <a:r>
              <a:rPr lang="zh-CN" altLang="en-US" dirty="0"/>
              <a:t>地质与勘察资料有出入时，不及时进行变更，影响处理效果；对施工质量的过程控制手段偏弱等。</a:t>
            </a:r>
          </a:p>
          <a:p>
            <a:pPr marL="914400" lvl="2" indent="0">
              <a:buClr>
                <a:srgbClr val="F6750A"/>
              </a:buClr>
              <a:buNone/>
            </a:pPr>
            <a:r>
              <a:rPr lang="zh-CN" altLang="en-US" b="0" dirty="0" smtClean="0">
                <a:solidFill>
                  <a:srgbClr val="FF0000"/>
                </a:solidFill>
              </a:rPr>
              <a:t/>
            </a:r>
            <a:br>
              <a:rPr lang="zh-CN" altLang="en-US" b="0" dirty="0" smtClean="0">
                <a:solidFill>
                  <a:srgbClr val="FF0000"/>
                </a:solidFill>
              </a:rPr>
            </a:br>
            <a:endParaRPr lang="en-US" altLang="zh-CN" sz="2000" b="0" dirty="0">
              <a:solidFill>
                <a:srgbClr val="FF0000"/>
              </a:solidFill>
            </a:endParaRPr>
          </a:p>
        </p:txBody>
      </p:sp>
    </p:spTree>
    <p:extLst>
      <p:ext uri="{BB962C8B-B14F-4D97-AF65-F5344CB8AC3E}">
        <p14:creationId xmlns:p14="http://schemas.microsoft.com/office/powerpoint/2010/main" val="995804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2"/>
          <p:cNvSpPr>
            <a:spLocks noGrp="1" noChangeArrowheads="1"/>
          </p:cNvSpPr>
          <p:nvPr>
            <p:ph type="ctrTitle"/>
          </p:nvPr>
        </p:nvSpPr>
        <p:spPr/>
        <p:txBody>
          <a:bodyPr/>
          <a:lstStyle/>
          <a:p>
            <a:r>
              <a:rPr lang="zh-CN" altLang="en-US" dirty="0"/>
              <a:t>地基处理</a:t>
            </a:r>
          </a:p>
        </p:txBody>
      </p:sp>
      <p:sp>
        <p:nvSpPr>
          <p:cNvPr id="9" name="文本框 8"/>
          <p:cNvSpPr txBox="1"/>
          <p:nvPr/>
        </p:nvSpPr>
        <p:spPr>
          <a:xfrm>
            <a:off x="3921125" y="1717675"/>
            <a:ext cx="1587500" cy="1536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a:r>
              <a:rPr lang="en-US" altLang="zh-CN" sz="13800" b="0" i="1">
                <a:solidFill>
                  <a:srgbClr val="FFC000"/>
                </a:solidFill>
                <a:effectLst>
                  <a:outerShdw blurRad="38100" dist="38100" dir="2700000" algn="tl">
                    <a:srgbClr val="C0C0C0"/>
                  </a:outerShdw>
                </a:effectLst>
                <a:latin typeface="Britannic Bold" pitchFamily="34" charset="0"/>
                <a:ea typeface="微软雅黑" pitchFamily="34" charset="-122"/>
              </a:rPr>
              <a:t>2</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9</a:t>
            </a:fld>
            <a:endParaRPr lang="en-US" altLang="zh-CN"/>
          </a:p>
        </p:txBody>
      </p:sp>
      <p:sp>
        <p:nvSpPr>
          <p:cNvPr id="5" name="Rectangle 3"/>
          <p:cNvSpPr txBox="1">
            <a:spLocks noGrp="1" noChangeArrowheads="1"/>
          </p:cNvSpPr>
          <p:nvPr>
            <p:ph idx="1"/>
          </p:nvPr>
        </p:nvSpPr>
        <p:spPr bwMode="auto">
          <a:xfrm>
            <a:off x="900113" y="697260"/>
            <a:ext cx="3671887"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defRPr sz="3200" b="1">
                <a:solidFill>
                  <a:schemeClr val="tx1"/>
                </a:solidFill>
                <a:effectLst>
                  <a:outerShdw blurRad="38100" dist="38100" dir="2700000" algn="tl">
                    <a:srgbClr val="C0C0C0"/>
                  </a:outerShdw>
                </a:effectLst>
                <a:latin typeface="+mn-lt"/>
                <a:ea typeface="+mn-ea"/>
                <a:cs typeface="+mn-cs"/>
              </a:defRPr>
            </a:lvl1pPr>
            <a:lvl2pPr marL="742950" indent="-285750" algn="l" rtl="0" fontAlgn="base">
              <a:spcBef>
                <a:spcPct val="20000"/>
              </a:spcBef>
              <a:spcAft>
                <a:spcPct val="0"/>
              </a:spcAft>
              <a:buFont typeface="Arial" pitchFamily="34" charset="0"/>
              <a:defRPr sz="2800" b="1">
                <a:solidFill>
                  <a:schemeClr val="tx1"/>
                </a:solidFill>
                <a:effectLst>
                  <a:outerShdw blurRad="38100" dist="38100" dir="2700000" algn="tl">
                    <a:srgbClr val="C0C0C0"/>
                  </a:outerShdw>
                </a:effectLst>
                <a:latin typeface="+mn-lt"/>
                <a:ea typeface="+mn-ea"/>
              </a:defRPr>
            </a:lvl2pPr>
            <a:lvl3pPr marL="1143000" indent="-228600" algn="l" rtl="0" fontAlgn="base">
              <a:spcBef>
                <a:spcPct val="20000"/>
              </a:spcBef>
              <a:spcAft>
                <a:spcPct val="0"/>
              </a:spcAft>
              <a:buClr>
                <a:srgbClr val="952913"/>
              </a:buClr>
              <a:buFont typeface="Wingdings" pitchFamily="2" charset="2"/>
              <a:buChar char="Ø"/>
              <a:defRPr sz="2400" b="1">
                <a:solidFill>
                  <a:schemeClr val="tx1"/>
                </a:solidFill>
                <a:latin typeface="+mn-lt"/>
                <a:ea typeface="+mj-ea"/>
              </a:defRPr>
            </a:lvl3pPr>
            <a:lvl4pPr marL="1600200" indent="-228600" algn="l" rtl="0" fontAlgn="base">
              <a:spcBef>
                <a:spcPct val="20000"/>
              </a:spcBef>
              <a:spcAft>
                <a:spcPct val="0"/>
              </a:spcAft>
              <a:buFont typeface="Arial" pitchFamily="34" charset="0"/>
              <a:defRPr sz="2000">
                <a:solidFill>
                  <a:schemeClr val="tx1"/>
                </a:solidFill>
                <a:latin typeface="+mn-lt"/>
                <a:ea typeface="+mn-ea"/>
              </a:defRPr>
            </a:lvl4pPr>
            <a:lvl5pPr marL="2057400" indent="-228600" algn="l" rtl="0" fontAlgn="base">
              <a:spcBef>
                <a:spcPct val="20000"/>
              </a:spcBef>
              <a:spcAft>
                <a:spcPct val="0"/>
              </a:spcAft>
              <a:buFont typeface="Arial" pitchFamily="34" charset="0"/>
              <a:defRPr sz="2000">
                <a:solidFill>
                  <a:schemeClr val="tx1"/>
                </a:solidFill>
                <a:latin typeface="+mn-lt"/>
                <a:ea typeface="+mn-ea"/>
              </a:defRPr>
            </a:lvl5pPr>
            <a:lvl6pPr marL="2514600" indent="-228600" algn="l" rtl="0" fontAlgn="base">
              <a:spcBef>
                <a:spcPct val="20000"/>
              </a:spcBef>
              <a:spcAft>
                <a:spcPct val="0"/>
              </a:spcAft>
              <a:buFont typeface="Arial" pitchFamily="34" charset="0"/>
              <a:defRPr sz="2000">
                <a:solidFill>
                  <a:schemeClr val="tx1"/>
                </a:solidFill>
                <a:latin typeface="+mn-lt"/>
                <a:ea typeface="+mn-ea"/>
              </a:defRPr>
            </a:lvl6pPr>
            <a:lvl7pPr marL="2971800" indent="-228600" algn="l" rtl="0" fontAlgn="base">
              <a:spcBef>
                <a:spcPct val="20000"/>
              </a:spcBef>
              <a:spcAft>
                <a:spcPct val="0"/>
              </a:spcAft>
              <a:buFont typeface="Arial" pitchFamily="34" charset="0"/>
              <a:defRPr sz="2000">
                <a:solidFill>
                  <a:schemeClr val="tx1"/>
                </a:solidFill>
                <a:latin typeface="+mn-lt"/>
                <a:ea typeface="+mn-ea"/>
              </a:defRPr>
            </a:lvl7pPr>
            <a:lvl8pPr marL="3429000" indent="-228600" algn="l" rtl="0" fontAlgn="base">
              <a:spcBef>
                <a:spcPct val="20000"/>
              </a:spcBef>
              <a:spcAft>
                <a:spcPct val="0"/>
              </a:spcAft>
              <a:buFont typeface="Arial" pitchFamily="34" charset="0"/>
              <a:defRPr sz="2000">
                <a:solidFill>
                  <a:schemeClr val="tx1"/>
                </a:solidFill>
                <a:latin typeface="+mn-lt"/>
                <a:ea typeface="+mn-ea"/>
              </a:defRPr>
            </a:lvl8pPr>
            <a:lvl9pPr marL="3886200" indent="-228600" algn="l" rtl="0" fontAlgn="base">
              <a:spcBef>
                <a:spcPct val="20000"/>
              </a:spcBef>
              <a:spcAft>
                <a:spcPct val="0"/>
              </a:spcAft>
              <a:buFont typeface="Arial" pitchFamily="34" charset="0"/>
              <a:defRPr sz="2000">
                <a:solidFill>
                  <a:schemeClr val="tx1"/>
                </a:solidFill>
                <a:latin typeface="+mn-lt"/>
                <a:ea typeface="+mn-ea"/>
              </a:defRPr>
            </a:lvl9pPr>
          </a:lstStyle>
          <a:p>
            <a:pPr marL="0" lvl="1" indent="0"/>
            <a:r>
              <a:rPr lang="en-US" altLang="zh-CN" sz="3200" dirty="0" smtClean="0">
                <a:solidFill>
                  <a:srgbClr val="000000"/>
                </a:solidFill>
                <a:latin typeface="宋体" pitchFamily="2" charset="-122"/>
                <a:cs typeface="+mn-cs"/>
              </a:rPr>
              <a:t>2.1 </a:t>
            </a:r>
            <a:r>
              <a:rPr lang="zh-CN" altLang="en-US" sz="3200" dirty="0" smtClean="0">
                <a:solidFill>
                  <a:srgbClr val="000000"/>
                </a:solidFill>
                <a:latin typeface="宋体" pitchFamily="2" charset="-122"/>
              </a:rPr>
              <a:t>常用</a:t>
            </a:r>
            <a:r>
              <a:rPr lang="zh-CN" altLang="en-US" sz="3200" dirty="0" smtClean="0">
                <a:solidFill>
                  <a:srgbClr val="000000"/>
                </a:solidFill>
                <a:latin typeface="宋体" pitchFamily="2" charset="-122"/>
                <a:cs typeface="+mn-cs"/>
              </a:rPr>
              <a:t>方法</a:t>
            </a:r>
            <a:endParaRPr lang="zh-CN" altLang="en-US" sz="3200" dirty="0">
              <a:solidFill>
                <a:srgbClr val="000000"/>
              </a:solidFill>
              <a:latin typeface="宋体" pitchFamily="2" charset="-122"/>
              <a:cs typeface="+mn-cs"/>
            </a:endParaRPr>
          </a:p>
        </p:txBody>
      </p:sp>
      <p:graphicFrame>
        <p:nvGraphicFramePr>
          <p:cNvPr id="8" name="图示 7"/>
          <p:cNvGraphicFramePr/>
          <p:nvPr>
            <p:extLst>
              <p:ext uri="{D42A27DB-BD31-4B8C-83A1-F6EECF244321}">
                <p14:modId xmlns:p14="http://schemas.microsoft.com/office/powerpoint/2010/main" val="1550727366"/>
              </p:ext>
            </p:extLst>
          </p:nvPr>
        </p:nvGraphicFramePr>
        <p:xfrm>
          <a:off x="1619672" y="1261621"/>
          <a:ext cx="6768752" cy="43321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044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graphicEl>
                                              <a:dgm id="{04107337-6A8A-45CA-A352-1A3F89D13167}"/>
                                            </p:graphicEl>
                                          </p:spTgt>
                                        </p:tgtEl>
                                        <p:attrNameLst>
                                          <p:attrName>style.visibility</p:attrName>
                                        </p:attrNameLst>
                                      </p:cBhvr>
                                      <p:to>
                                        <p:strVal val="visible"/>
                                      </p:to>
                                    </p:set>
                                    <p:anim calcmode="lin" valueType="num">
                                      <p:cBhvr additive="base">
                                        <p:cTn id="7" dur="500" fill="hold"/>
                                        <p:tgtEl>
                                          <p:spTgt spid="8">
                                            <p:graphicEl>
                                              <a:dgm id="{04107337-6A8A-45CA-A352-1A3F89D13167}"/>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graphicEl>
                                              <a:dgm id="{04107337-6A8A-45CA-A352-1A3F89D13167}"/>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graphicEl>
                                              <a:dgm id="{1B6DF1F6-0C0C-4C99-B1F8-188DD5E09EBA}"/>
                                            </p:graphicEl>
                                          </p:spTgt>
                                        </p:tgtEl>
                                        <p:attrNameLst>
                                          <p:attrName>style.visibility</p:attrName>
                                        </p:attrNameLst>
                                      </p:cBhvr>
                                      <p:to>
                                        <p:strVal val="visible"/>
                                      </p:to>
                                    </p:set>
                                    <p:anim calcmode="lin" valueType="num">
                                      <p:cBhvr additive="base">
                                        <p:cTn id="11" dur="500" fill="hold"/>
                                        <p:tgtEl>
                                          <p:spTgt spid="8">
                                            <p:graphicEl>
                                              <a:dgm id="{1B6DF1F6-0C0C-4C99-B1F8-188DD5E09EBA}"/>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graphicEl>
                                              <a:dgm id="{1B6DF1F6-0C0C-4C99-B1F8-188DD5E09EBA}"/>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graphicEl>
                                              <a:dgm id="{9B526707-F31E-41CF-89FF-DCE0773476A5}"/>
                                            </p:graphicEl>
                                          </p:spTgt>
                                        </p:tgtEl>
                                        <p:attrNameLst>
                                          <p:attrName>style.visibility</p:attrName>
                                        </p:attrNameLst>
                                      </p:cBhvr>
                                      <p:to>
                                        <p:strVal val="visible"/>
                                      </p:to>
                                    </p:set>
                                    <p:anim calcmode="lin" valueType="num">
                                      <p:cBhvr additive="base">
                                        <p:cTn id="17" dur="500" fill="hold"/>
                                        <p:tgtEl>
                                          <p:spTgt spid="8">
                                            <p:graphicEl>
                                              <a:dgm id="{9B526707-F31E-41CF-89FF-DCE0773476A5}"/>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graphicEl>
                                              <a:dgm id="{9B526707-F31E-41CF-89FF-DCE0773476A5}"/>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graphicEl>
                                              <a:dgm id="{B51B6288-AF96-4086-985F-2B484FC34EAB}"/>
                                            </p:graphicEl>
                                          </p:spTgt>
                                        </p:tgtEl>
                                        <p:attrNameLst>
                                          <p:attrName>style.visibility</p:attrName>
                                        </p:attrNameLst>
                                      </p:cBhvr>
                                      <p:to>
                                        <p:strVal val="visible"/>
                                      </p:to>
                                    </p:set>
                                    <p:anim calcmode="lin" valueType="num">
                                      <p:cBhvr additive="base">
                                        <p:cTn id="21" dur="500" fill="hold"/>
                                        <p:tgtEl>
                                          <p:spTgt spid="8">
                                            <p:graphicEl>
                                              <a:dgm id="{B51B6288-AF96-4086-985F-2B484FC34EAB}"/>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graphicEl>
                                              <a:dgm id="{B51B6288-AF96-4086-985F-2B484FC34EAB}"/>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graphicEl>
                                              <a:dgm id="{F0DA06D4-9C06-4071-BC9C-7D1E2BFC08E7}"/>
                                            </p:graphicEl>
                                          </p:spTgt>
                                        </p:tgtEl>
                                        <p:attrNameLst>
                                          <p:attrName>style.visibility</p:attrName>
                                        </p:attrNameLst>
                                      </p:cBhvr>
                                      <p:to>
                                        <p:strVal val="visible"/>
                                      </p:to>
                                    </p:set>
                                    <p:anim calcmode="lin" valueType="num">
                                      <p:cBhvr additive="base">
                                        <p:cTn id="27" dur="500" fill="hold"/>
                                        <p:tgtEl>
                                          <p:spTgt spid="8">
                                            <p:graphicEl>
                                              <a:dgm id="{F0DA06D4-9C06-4071-BC9C-7D1E2BFC08E7}"/>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graphicEl>
                                              <a:dgm id="{F0DA06D4-9C06-4071-BC9C-7D1E2BFC08E7}"/>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graphicEl>
                                              <a:dgm id="{BBB23EE5-29A1-4E04-8BD3-D707FDDB52AE}"/>
                                            </p:graphicEl>
                                          </p:spTgt>
                                        </p:tgtEl>
                                        <p:attrNameLst>
                                          <p:attrName>style.visibility</p:attrName>
                                        </p:attrNameLst>
                                      </p:cBhvr>
                                      <p:to>
                                        <p:strVal val="visible"/>
                                      </p:to>
                                    </p:set>
                                    <p:anim calcmode="lin" valueType="num">
                                      <p:cBhvr additive="base">
                                        <p:cTn id="31" dur="500" fill="hold"/>
                                        <p:tgtEl>
                                          <p:spTgt spid="8">
                                            <p:graphicEl>
                                              <a:dgm id="{BBB23EE5-29A1-4E04-8BD3-D707FDDB52AE}"/>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graphicEl>
                                              <a:dgm id="{BBB23EE5-29A1-4E04-8BD3-D707FDDB52AE}"/>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graphicEl>
                                              <a:dgm id="{EF631A72-28FA-42F9-9B2D-4A2B237103E6}"/>
                                            </p:graphicEl>
                                          </p:spTgt>
                                        </p:tgtEl>
                                        <p:attrNameLst>
                                          <p:attrName>style.visibility</p:attrName>
                                        </p:attrNameLst>
                                      </p:cBhvr>
                                      <p:to>
                                        <p:strVal val="visible"/>
                                      </p:to>
                                    </p:set>
                                    <p:anim calcmode="lin" valueType="num">
                                      <p:cBhvr additive="base">
                                        <p:cTn id="37" dur="500" fill="hold"/>
                                        <p:tgtEl>
                                          <p:spTgt spid="8">
                                            <p:graphicEl>
                                              <a:dgm id="{EF631A72-28FA-42F9-9B2D-4A2B237103E6}"/>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graphicEl>
                                              <a:dgm id="{EF631A72-28FA-42F9-9B2D-4A2B237103E6}"/>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8">
                                            <p:graphicEl>
                                              <a:dgm id="{3CDA726A-7DFE-4666-A467-177A80ADDEB2}"/>
                                            </p:graphicEl>
                                          </p:spTgt>
                                        </p:tgtEl>
                                        <p:attrNameLst>
                                          <p:attrName>style.visibility</p:attrName>
                                        </p:attrNameLst>
                                      </p:cBhvr>
                                      <p:to>
                                        <p:strVal val="visible"/>
                                      </p:to>
                                    </p:set>
                                    <p:anim calcmode="lin" valueType="num">
                                      <p:cBhvr additive="base">
                                        <p:cTn id="41" dur="500" fill="hold"/>
                                        <p:tgtEl>
                                          <p:spTgt spid="8">
                                            <p:graphicEl>
                                              <a:dgm id="{3CDA726A-7DFE-4666-A467-177A80ADDEB2}"/>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8">
                                            <p:graphicEl>
                                              <a:dgm id="{3CDA726A-7DFE-4666-A467-177A80ADDEB2}"/>
                                            </p:graphic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8">
                                            <p:graphicEl>
                                              <a:dgm id="{24F17320-1219-4DB6-9608-20B873C09494}"/>
                                            </p:graphicEl>
                                          </p:spTgt>
                                        </p:tgtEl>
                                        <p:attrNameLst>
                                          <p:attrName>style.visibility</p:attrName>
                                        </p:attrNameLst>
                                      </p:cBhvr>
                                      <p:to>
                                        <p:strVal val="visible"/>
                                      </p:to>
                                    </p:set>
                                    <p:anim calcmode="lin" valueType="num">
                                      <p:cBhvr additive="base">
                                        <p:cTn id="47" dur="500" fill="hold"/>
                                        <p:tgtEl>
                                          <p:spTgt spid="8">
                                            <p:graphicEl>
                                              <a:dgm id="{24F17320-1219-4DB6-9608-20B873C09494}"/>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8">
                                            <p:graphicEl>
                                              <a:dgm id="{24F17320-1219-4DB6-9608-20B873C09494}"/>
                                            </p:graphic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8">
                                            <p:graphicEl>
                                              <a:dgm id="{C7EDCD77-4186-4E6C-918A-184BEEFA9AB6}"/>
                                            </p:graphicEl>
                                          </p:spTgt>
                                        </p:tgtEl>
                                        <p:attrNameLst>
                                          <p:attrName>style.visibility</p:attrName>
                                        </p:attrNameLst>
                                      </p:cBhvr>
                                      <p:to>
                                        <p:strVal val="visible"/>
                                      </p:to>
                                    </p:set>
                                    <p:anim calcmode="lin" valueType="num">
                                      <p:cBhvr additive="base">
                                        <p:cTn id="51" dur="500" fill="hold"/>
                                        <p:tgtEl>
                                          <p:spTgt spid="8">
                                            <p:graphicEl>
                                              <a:dgm id="{C7EDCD77-4186-4E6C-918A-184BEEFA9AB6}"/>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8">
                                            <p:graphicEl>
                                              <a:dgm id="{C7EDCD77-4186-4E6C-918A-184BEEFA9AB6}"/>
                                            </p:graphic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
                                            <p:graphicEl>
                                              <a:dgm id="{50D43FC7-3188-4A7F-8E18-B0C77434C951}"/>
                                            </p:graphicEl>
                                          </p:spTgt>
                                        </p:tgtEl>
                                        <p:attrNameLst>
                                          <p:attrName>style.visibility</p:attrName>
                                        </p:attrNameLst>
                                      </p:cBhvr>
                                      <p:to>
                                        <p:strVal val="visible"/>
                                      </p:to>
                                    </p:set>
                                    <p:anim calcmode="lin" valueType="num">
                                      <p:cBhvr additive="base">
                                        <p:cTn id="57" dur="500" fill="hold"/>
                                        <p:tgtEl>
                                          <p:spTgt spid="8">
                                            <p:graphicEl>
                                              <a:dgm id="{50D43FC7-3188-4A7F-8E18-B0C77434C951}"/>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8">
                                            <p:graphicEl>
                                              <a:dgm id="{50D43FC7-3188-4A7F-8E18-B0C77434C951}"/>
                                            </p:graphic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8">
                                            <p:graphicEl>
                                              <a:dgm id="{1B040283-259E-4C88-B652-1C105288BD2B}"/>
                                            </p:graphicEl>
                                          </p:spTgt>
                                        </p:tgtEl>
                                        <p:attrNameLst>
                                          <p:attrName>style.visibility</p:attrName>
                                        </p:attrNameLst>
                                      </p:cBhvr>
                                      <p:to>
                                        <p:strVal val="visible"/>
                                      </p:to>
                                    </p:set>
                                    <p:anim calcmode="lin" valueType="num">
                                      <p:cBhvr additive="base">
                                        <p:cTn id="61" dur="500" fill="hold"/>
                                        <p:tgtEl>
                                          <p:spTgt spid="8">
                                            <p:graphicEl>
                                              <a:dgm id="{1B040283-259E-4C88-B652-1C105288BD2B}"/>
                                            </p:graphicEl>
                                          </p:spTgt>
                                        </p:tgtEl>
                                        <p:attrNameLst>
                                          <p:attrName>ppt_x</p:attrName>
                                        </p:attrNameLst>
                                      </p:cBhvr>
                                      <p:tavLst>
                                        <p:tav tm="0">
                                          <p:val>
                                            <p:strVal val="#ppt_x"/>
                                          </p:val>
                                        </p:tav>
                                        <p:tav tm="100000">
                                          <p:val>
                                            <p:strVal val="#ppt_x"/>
                                          </p:val>
                                        </p:tav>
                                      </p:tavLst>
                                    </p:anim>
                                    <p:anim calcmode="lin" valueType="num">
                                      <p:cBhvr additive="base">
                                        <p:cTn id="62" dur="500" fill="hold"/>
                                        <p:tgtEl>
                                          <p:spTgt spid="8">
                                            <p:graphicEl>
                                              <a:dgm id="{1B040283-259E-4C88-B652-1C105288BD2B}"/>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灯片编号占位符 4"/>
          <p:cNvSpPr txBox="1">
            <a:spLocks noGrp="1"/>
          </p:cNvSpPr>
          <p:nvPr/>
        </p:nvSpPr>
        <p:spPr bwMode="auto">
          <a:xfrm>
            <a:off x="8483600" y="5334000"/>
            <a:ext cx="660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ahoma" pitchFamily="34" charset="0"/>
                <a:ea typeface="宋体" charset="-122"/>
              </a:defRPr>
            </a:lvl1pPr>
            <a:lvl2pPr marL="742950" indent="-285750">
              <a:defRPr>
                <a:solidFill>
                  <a:schemeClr val="tx1"/>
                </a:solidFill>
                <a:latin typeface="Tahoma" pitchFamily="34" charset="0"/>
                <a:ea typeface="宋体" charset="-122"/>
              </a:defRPr>
            </a:lvl2pPr>
            <a:lvl3pPr marL="1143000" indent="-228600">
              <a:defRPr>
                <a:solidFill>
                  <a:schemeClr val="tx1"/>
                </a:solidFill>
                <a:latin typeface="Tahoma" pitchFamily="34" charset="0"/>
                <a:ea typeface="宋体" charset="-122"/>
              </a:defRPr>
            </a:lvl3pPr>
            <a:lvl4pPr marL="1600200" indent="-228600">
              <a:defRPr>
                <a:solidFill>
                  <a:schemeClr val="tx1"/>
                </a:solidFill>
                <a:latin typeface="Tahoma" pitchFamily="34" charset="0"/>
                <a:ea typeface="宋体" charset="-122"/>
              </a:defRPr>
            </a:lvl4pPr>
            <a:lvl5pPr marL="2057400" indent="-228600">
              <a:defRPr>
                <a:solidFill>
                  <a:schemeClr val="tx1"/>
                </a:solidFill>
                <a:latin typeface="Tahoma"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Tahoma"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Tahoma"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Tahoma"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Tahoma" pitchFamily="34" charset="0"/>
                <a:ea typeface="宋体" charset="-122"/>
              </a:defRPr>
            </a:lvl9pPr>
          </a:lstStyle>
          <a:p>
            <a:pPr algn="r"/>
            <a:fld id="{32F44C94-F25A-44DE-9523-C73B5F9205DD}" type="slidenum">
              <a:rPr lang="zh-CN" altLang="en-US" sz="1400"/>
              <a:pPr algn="r"/>
              <a:t>10</a:t>
            </a:fld>
            <a:endParaRPr lang="en-US" altLang="zh-CN"/>
          </a:p>
        </p:txBody>
      </p:sp>
      <p:sp>
        <p:nvSpPr>
          <p:cNvPr id="92165" name="Rectangle 3"/>
          <p:cNvSpPr>
            <a:spLocks noChangeArrowheads="1"/>
          </p:cNvSpPr>
          <p:nvPr/>
        </p:nvSpPr>
        <p:spPr bwMode="auto">
          <a:xfrm>
            <a:off x="755650" y="796503"/>
            <a:ext cx="7920038"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lgn="ctr" defTabSz="0" eaLnBrk="1" hangingPunct="1">
              <a:lnSpc>
                <a:spcPct val="80000"/>
              </a:lnSpc>
              <a:spcAft>
                <a:spcPts val="1200"/>
              </a:spcAft>
              <a:buClr>
                <a:srgbClr val="00FF00"/>
              </a:buClr>
              <a:buSzPct val="60000"/>
              <a:buFont typeface="Wingdings" pitchFamily="2" charset="2"/>
              <a:buNone/>
            </a:pPr>
            <a:r>
              <a:rPr lang="zh-CN" altLang="en-US" b="1" dirty="0" smtClean="0">
                <a:sym typeface="Times New Roman" pitchFamily="18" charset="0"/>
              </a:rPr>
              <a:t>地基处理常用</a:t>
            </a:r>
            <a:r>
              <a:rPr lang="zh-CN" altLang="en-US" b="1" dirty="0">
                <a:sym typeface="Times New Roman" pitchFamily="18" charset="0"/>
              </a:rPr>
              <a:t>方法</a:t>
            </a:r>
            <a:r>
              <a:rPr lang="en-US" altLang="zh-CN" b="1" dirty="0">
                <a:solidFill>
                  <a:schemeClr val="tx2"/>
                </a:solidFill>
                <a:latin typeface="仿宋" pitchFamily="49" charset="-122"/>
                <a:ea typeface="仿宋" pitchFamily="49" charset="-122"/>
                <a:sym typeface="Times New Roman" pitchFamily="18" charset="0"/>
              </a:rPr>
              <a:t> </a:t>
            </a:r>
          </a:p>
        </p:txBody>
      </p:sp>
      <p:graphicFrame>
        <p:nvGraphicFramePr>
          <p:cNvPr id="92278" name="Group 118"/>
          <p:cNvGraphicFramePr>
            <a:graphicFrameLocks noGrp="1"/>
          </p:cNvGraphicFramePr>
          <p:nvPr>
            <p:extLst>
              <p:ext uri="{D42A27DB-BD31-4B8C-83A1-F6EECF244321}">
                <p14:modId xmlns:p14="http://schemas.microsoft.com/office/powerpoint/2010/main" val="2274955036"/>
              </p:ext>
            </p:extLst>
          </p:nvPr>
        </p:nvGraphicFramePr>
        <p:xfrm>
          <a:off x="1044253" y="1201316"/>
          <a:ext cx="7632203" cy="4132684"/>
        </p:xfrm>
        <a:graphic>
          <a:graphicData uri="http://schemas.openxmlformats.org/drawingml/2006/table">
            <a:tbl>
              <a:tblPr/>
              <a:tblGrid>
                <a:gridCol w="2168290"/>
                <a:gridCol w="5463913"/>
              </a:tblGrid>
              <a:tr h="535718">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1" i="0" u="none" strike="noStrike" cap="none" normalizeH="0" baseline="0" dirty="0" smtClean="0">
                          <a:ln>
                            <a:noFill/>
                          </a:ln>
                          <a:solidFill>
                            <a:schemeClr val="tx1"/>
                          </a:solidFill>
                          <a:effectLst>
                            <a:outerShdw blurRad="38100" dist="38100" dir="2700000" algn="tl">
                              <a:srgbClr val="000000">
                                <a:alpha val="43137"/>
                              </a:srgbClr>
                            </a:outerShdw>
                          </a:effectLst>
                          <a:latin typeface="宋体" charset="-122"/>
                          <a:ea typeface="宋体" charset="-122"/>
                          <a:cs typeface="Times New Roman" pitchFamily="18" charset="0"/>
                        </a:rPr>
                        <a:t>特殊土及特殊条件下</a:t>
                      </a:r>
                      <a:endParaRPr kumimoji="0" lang="en-US" altLang="zh-CN" sz="1500" b="1" i="0" u="none" strike="noStrike" cap="none" normalizeH="0" baseline="0" dirty="0" smtClean="0">
                        <a:ln>
                          <a:noFill/>
                        </a:ln>
                        <a:solidFill>
                          <a:schemeClr val="tx1"/>
                        </a:solidFill>
                        <a:effectLst>
                          <a:outerShdw blurRad="38100" dist="38100" dir="2700000" algn="tl">
                            <a:srgbClr val="000000">
                              <a:alpha val="43137"/>
                            </a:srgbClr>
                          </a:outerShdw>
                        </a:effectLst>
                        <a:latin typeface="宋体" charset="-122"/>
                        <a:ea typeface="宋体"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1" i="0" u="none" strike="noStrike" cap="none" normalizeH="0" baseline="0" dirty="0" smtClean="0">
                          <a:ln>
                            <a:noFill/>
                          </a:ln>
                          <a:solidFill>
                            <a:schemeClr val="tx1"/>
                          </a:solidFill>
                          <a:effectLst>
                            <a:outerShdw blurRad="38100" dist="38100" dir="2700000" algn="tl">
                              <a:srgbClr val="000000">
                                <a:alpha val="43137"/>
                              </a:srgbClr>
                            </a:outerShdw>
                          </a:effectLst>
                          <a:latin typeface="宋体" charset="-122"/>
                          <a:ea typeface="宋体" charset="-122"/>
                          <a:cs typeface="Times New Roman" pitchFamily="18" charset="0"/>
                        </a:rPr>
                        <a:t>地基类别</a:t>
                      </a:r>
                      <a:endParaRPr kumimoji="0" lang="zh-CN" altLang="en-US" sz="1500" b="1" i="0" u="none" strike="noStrike" cap="none" normalizeH="0" baseline="0" dirty="0" smtClean="0">
                        <a:ln>
                          <a:noFill/>
                        </a:ln>
                        <a:solidFill>
                          <a:schemeClr val="tx1"/>
                        </a:solidFill>
                        <a:effectLst>
                          <a:outerShdw blurRad="38100" dist="38100" dir="2700000" algn="tl">
                            <a:srgbClr val="000000">
                              <a:alpha val="43137"/>
                            </a:srgbClr>
                          </a:outerShdw>
                        </a:effectLst>
                        <a:latin typeface="Tahoma" pitchFamily="34" charset="0"/>
                        <a:ea typeface="宋体"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1" i="0" u="none" strike="noStrike" cap="none" normalizeH="0" baseline="0" dirty="0" smtClean="0">
                          <a:ln>
                            <a:noFill/>
                          </a:ln>
                          <a:solidFill>
                            <a:schemeClr val="tx1"/>
                          </a:solidFill>
                          <a:effectLst>
                            <a:outerShdw blurRad="38100" dist="38100" dir="2700000" algn="tl">
                              <a:srgbClr val="000000">
                                <a:alpha val="43137"/>
                              </a:srgbClr>
                            </a:outerShdw>
                          </a:effectLst>
                          <a:latin typeface="宋体" charset="-122"/>
                          <a:ea typeface="宋体" charset="-122"/>
                          <a:cs typeface="Times New Roman" pitchFamily="18" charset="0"/>
                        </a:rPr>
                        <a:t>可选用的地基处理方法</a:t>
                      </a:r>
                      <a:endParaRPr kumimoji="0" lang="zh-CN" altLang="en-US" sz="1500" b="1" i="0" u="none" strike="noStrike" cap="none" normalizeH="0" baseline="0" dirty="0" smtClean="0">
                        <a:ln>
                          <a:noFill/>
                        </a:ln>
                        <a:solidFill>
                          <a:schemeClr val="tx1"/>
                        </a:solidFill>
                        <a:effectLst>
                          <a:outerShdw blurRad="38100" dist="38100" dir="2700000" algn="tl">
                            <a:srgbClr val="000000">
                              <a:alpha val="43137"/>
                            </a:srgbClr>
                          </a:outerShdw>
                        </a:effectLst>
                        <a:latin typeface="Tahoma" pitchFamily="34" charset="0"/>
                        <a:ea typeface="宋体"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75000"/>
                      </a:schemeClr>
                    </a:solidFill>
                  </a:tcPr>
                </a:tc>
              </a:tr>
              <a:tr h="994905">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smtClean="0">
                          <a:ln>
                            <a:noFill/>
                          </a:ln>
                          <a:solidFill>
                            <a:schemeClr val="tx1"/>
                          </a:solidFill>
                          <a:effectLst/>
                          <a:latin typeface="黑体" pitchFamily="49" charset="-122"/>
                          <a:ea typeface="黑体" pitchFamily="49" charset="-122"/>
                          <a:cs typeface="Times New Roman" pitchFamily="18" charset="0"/>
                        </a:rPr>
                        <a:t>软弱黏性土</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500" b="0" i="0" u="none" strike="noStrike" cap="none" normalizeH="0" baseline="0" smtClean="0">
                          <a:ln>
                            <a:noFill/>
                          </a:ln>
                          <a:solidFill>
                            <a:schemeClr val="tx1"/>
                          </a:solidFill>
                          <a:effectLst/>
                          <a:latin typeface="黑体" pitchFamily="49" charset="-122"/>
                          <a:ea typeface="黑体" pitchFamily="49" charset="-122"/>
                          <a:cs typeface="Times New Roman" pitchFamily="18" charset="0"/>
                        </a:rPr>
                        <a:t>（软土、松软土）地基</a:t>
                      </a:r>
                      <a:endParaRPr kumimoji="0" lang="zh-CN" altLang="en-US" sz="1500" b="0" i="0" u="none" strike="noStrike" cap="none" normalizeH="0" baseline="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dirty="0" smtClean="0">
                          <a:ln>
                            <a:noFill/>
                          </a:ln>
                          <a:solidFill>
                            <a:schemeClr val="tx1"/>
                          </a:solidFill>
                          <a:effectLst/>
                          <a:latin typeface="黑体" pitchFamily="49" charset="-122"/>
                          <a:ea typeface="黑体" pitchFamily="49" charset="-122"/>
                          <a:cs typeface="Times New Roman" pitchFamily="18" charset="0"/>
                        </a:rPr>
                        <a:t>换填、加筋垫层、袋装砂井、塑料排水板、强夯、强夯置换、碎石桩、搅拌桩、旋喷桩、水泥粉煤灰碎石桩、素混凝土桩、碎石注浆桩、现浇混凝土薄壁管桩、预应力管桩、钢筋混凝土桩网结构、钢筋混凝土桩板结构</a:t>
                      </a:r>
                      <a:endParaRPr kumimoji="0" lang="zh-CN" altLang="en-US" sz="1500" b="0" i="0" u="none" strike="noStrike" cap="none" normalizeH="0" baseline="0" dirty="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535718">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smtClean="0">
                          <a:ln>
                            <a:noFill/>
                          </a:ln>
                          <a:solidFill>
                            <a:schemeClr val="tx1"/>
                          </a:solidFill>
                          <a:effectLst/>
                          <a:latin typeface="黑体" pitchFamily="49" charset="-122"/>
                          <a:ea typeface="黑体" pitchFamily="49" charset="-122"/>
                          <a:cs typeface="Times New Roman" pitchFamily="18" charset="0"/>
                        </a:rPr>
                        <a:t>人工填筑土、杂填土地基</a:t>
                      </a:r>
                      <a:endParaRPr kumimoji="0" lang="zh-CN" altLang="en-US" sz="1500" b="0" i="0" u="none" strike="noStrike" cap="none" normalizeH="0" baseline="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dirty="0" smtClean="0">
                          <a:ln>
                            <a:noFill/>
                          </a:ln>
                          <a:solidFill>
                            <a:schemeClr val="tx1"/>
                          </a:solidFill>
                          <a:effectLst/>
                          <a:latin typeface="黑体" pitchFamily="49" charset="-122"/>
                          <a:ea typeface="黑体" pitchFamily="49" charset="-122"/>
                          <a:cs typeface="Times New Roman" pitchFamily="18" charset="0"/>
                        </a:rPr>
                        <a:t>换填、冲击碾压、强夯、强夯置换</a:t>
                      </a:r>
                      <a:endParaRPr kumimoji="0" lang="en-US" altLang="zh-CN" sz="1500" b="0" i="0" u="none" strike="noStrike" cap="none" normalizeH="0" baseline="0" dirty="0" smtClean="0">
                        <a:ln>
                          <a:noFill/>
                        </a:ln>
                        <a:solidFill>
                          <a:schemeClr val="tx1"/>
                        </a:solidFill>
                        <a:effectLst/>
                        <a:latin typeface="黑体" pitchFamily="49" charset="-122"/>
                        <a:ea typeface="黑体" pitchFamily="49"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dirty="0" smtClean="0">
                          <a:ln>
                            <a:noFill/>
                          </a:ln>
                          <a:solidFill>
                            <a:schemeClr val="tx1"/>
                          </a:solidFill>
                          <a:effectLst/>
                          <a:latin typeface="黑体" pitchFamily="49" charset="-122"/>
                          <a:ea typeface="黑体" pitchFamily="49" charset="-122"/>
                          <a:cs typeface="Times New Roman" pitchFamily="18" charset="0"/>
                        </a:rPr>
                        <a:t>碎石桩、挤密桩、柱锤充扩桩</a:t>
                      </a:r>
                      <a:endParaRPr kumimoji="0" lang="zh-CN" altLang="en-US" sz="1500" b="0" i="0" u="none" strike="noStrike" cap="none" normalizeH="0" baseline="0" dirty="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306125">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smtClean="0">
                          <a:ln>
                            <a:noFill/>
                          </a:ln>
                          <a:solidFill>
                            <a:schemeClr val="tx1"/>
                          </a:solidFill>
                          <a:effectLst/>
                          <a:latin typeface="黑体" pitchFamily="49" charset="-122"/>
                          <a:ea typeface="黑体" pitchFamily="49" charset="-122"/>
                          <a:cs typeface="Times New Roman" pitchFamily="18" charset="0"/>
                        </a:rPr>
                        <a:t>松散砂土地基</a:t>
                      </a:r>
                      <a:endParaRPr kumimoji="0" lang="zh-CN" altLang="en-US" sz="1500" b="0" i="0" u="none" strike="noStrike" cap="none" normalizeH="0" baseline="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dirty="0" smtClean="0">
                          <a:ln>
                            <a:noFill/>
                          </a:ln>
                          <a:solidFill>
                            <a:schemeClr val="tx1"/>
                          </a:solidFill>
                          <a:effectLst/>
                          <a:latin typeface="黑体" pitchFamily="49" charset="-122"/>
                          <a:ea typeface="黑体" pitchFamily="49" charset="-122"/>
                          <a:cs typeface="Times New Roman" pitchFamily="18" charset="0"/>
                        </a:rPr>
                        <a:t>强夯、碎石桩、挤密砂桩、旋喷桩</a:t>
                      </a:r>
                      <a:endParaRPr kumimoji="0" lang="zh-CN" altLang="en-US" sz="1500" b="0" i="0" u="none" strike="noStrike" cap="none" normalizeH="0" baseline="0" dirty="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535718">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smtClean="0">
                          <a:ln>
                            <a:noFill/>
                          </a:ln>
                          <a:solidFill>
                            <a:schemeClr val="tx1"/>
                          </a:solidFill>
                          <a:effectLst/>
                          <a:latin typeface="黑体" pitchFamily="49" charset="-122"/>
                          <a:ea typeface="黑体" pitchFamily="49" charset="-122"/>
                          <a:cs typeface="Times New Roman" pitchFamily="18" charset="0"/>
                        </a:rPr>
                        <a:t>湿陷性黄土地基</a:t>
                      </a:r>
                      <a:endParaRPr kumimoji="0" lang="zh-CN" altLang="en-US" sz="1500" b="0" i="0" u="none" strike="noStrike" cap="none" normalizeH="0" baseline="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dirty="0" smtClean="0">
                          <a:ln>
                            <a:noFill/>
                          </a:ln>
                          <a:solidFill>
                            <a:schemeClr val="tx1"/>
                          </a:solidFill>
                          <a:effectLst/>
                          <a:latin typeface="黑体" pitchFamily="49" charset="-122"/>
                          <a:ea typeface="黑体" pitchFamily="49" charset="-122"/>
                          <a:cs typeface="Times New Roman" pitchFamily="18" charset="0"/>
                        </a:rPr>
                        <a:t>换填、冲击碾压、强夯、灰土挤密桩、水泥土挤密桩、柱锤充扩桩、钢筋混凝土桩板结构</a:t>
                      </a:r>
                      <a:endParaRPr kumimoji="0" lang="zh-CN" altLang="en-US" sz="1500" b="0" i="0" u="none" strike="noStrike" cap="none" normalizeH="0" baseline="0" dirty="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306125">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smtClean="0">
                          <a:ln>
                            <a:noFill/>
                          </a:ln>
                          <a:solidFill>
                            <a:schemeClr val="tx1"/>
                          </a:solidFill>
                          <a:effectLst/>
                          <a:latin typeface="黑体" pitchFamily="49" charset="-122"/>
                          <a:ea typeface="黑体" pitchFamily="49" charset="-122"/>
                          <a:cs typeface="Times New Roman" pitchFamily="18" charset="0"/>
                        </a:rPr>
                        <a:t>膨胀土地基</a:t>
                      </a:r>
                      <a:endParaRPr kumimoji="0" lang="zh-CN" altLang="en-US" sz="1500" b="0" i="0" u="none" strike="noStrike" cap="none" normalizeH="0" baseline="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dirty="0" smtClean="0">
                          <a:ln>
                            <a:noFill/>
                          </a:ln>
                          <a:solidFill>
                            <a:schemeClr val="tx1"/>
                          </a:solidFill>
                          <a:effectLst/>
                          <a:latin typeface="黑体" pitchFamily="49" charset="-122"/>
                          <a:ea typeface="黑体" pitchFamily="49" charset="-122"/>
                          <a:cs typeface="Times New Roman" pitchFamily="18" charset="0"/>
                        </a:rPr>
                        <a:t>换填、掺灰改良、封闭、石灰桩、灰土桩</a:t>
                      </a:r>
                      <a:endParaRPr kumimoji="0" lang="zh-CN" altLang="en-US" sz="1500" b="0" i="0" u="none" strike="noStrike" cap="none" normalizeH="0" baseline="0" dirty="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306125">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smtClean="0">
                          <a:ln>
                            <a:noFill/>
                          </a:ln>
                          <a:solidFill>
                            <a:schemeClr val="tx1"/>
                          </a:solidFill>
                          <a:effectLst/>
                          <a:latin typeface="黑体" pitchFamily="49" charset="-122"/>
                          <a:ea typeface="黑体" pitchFamily="49" charset="-122"/>
                          <a:cs typeface="Times New Roman" pitchFamily="18" charset="0"/>
                        </a:rPr>
                        <a:t>山区斜坡软弱地基</a:t>
                      </a:r>
                      <a:endParaRPr kumimoji="0" lang="zh-CN" altLang="en-US" sz="1500" b="0" i="0" u="none" strike="noStrike" cap="none" normalizeH="0" baseline="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dirty="0" smtClean="0">
                          <a:ln>
                            <a:noFill/>
                          </a:ln>
                          <a:solidFill>
                            <a:schemeClr val="tx1"/>
                          </a:solidFill>
                          <a:effectLst/>
                          <a:latin typeface="黑体" pitchFamily="49" charset="-122"/>
                          <a:ea typeface="黑体" pitchFamily="49" charset="-122"/>
                          <a:cs typeface="Times New Roman" pitchFamily="18" charset="0"/>
                        </a:rPr>
                        <a:t>碎石桩、搅拌桩、水泥粉煤灰碎石桩结合侧向约束桩</a:t>
                      </a:r>
                      <a:endParaRPr kumimoji="0" lang="zh-CN" altLang="en-US" sz="1500" b="0" i="0" u="none" strike="noStrike" cap="none" normalizeH="0" baseline="0" dirty="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306125">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smtClean="0">
                          <a:ln>
                            <a:noFill/>
                          </a:ln>
                          <a:solidFill>
                            <a:schemeClr val="tx1"/>
                          </a:solidFill>
                          <a:effectLst/>
                          <a:latin typeface="黑体" pitchFamily="49" charset="-122"/>
                          <a:ea typeface="黑体" pitchFamily="49" charset="-122"/>
                          <a:cs typeface="Times New Roman" pitchFamily="18" charset="0"/>
                        </a:rPr>
                        <a:t>岩溶</a:t>
                      </a:r>
                      <a:endParaRPr kumimoji="0" lang="zh-CN" altLang="en-US" sz="1500" b="0" i="0" u="none" strike="noStrike" cap="none" normalizeH="0" baseline="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dirty="0" smtClean="0">
                          <a:ln>
                            <a:noFill/>
                          </a:ln>
                          <a:solidFill>
                            <a:schemeClr val="tx1"/>
                          </a:solidFill>
                          <a:effectLst/>
                          <a:latin typeface="黑体" pitchFamily="49" charset="-122"/>
                          <a:ea typeface="黑体" pitchFamily="49" charset="-122"/>
                          <a:cs typeface="Times New Roman" pitchFamily="18" charset="0"/>
                        </a:rPr>
                        <a:t>灌浆、结构物跨越、揭盖回填</a:t>
                      </a:r>
                      <a:endParaRPr kumimoji="0" lang="zh-CN" altLang="en-US" sz="1500" b="0" i="0" u="none" strike="noStrike" cap="none" normalizeH="0" baseline="0" dirty="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306125">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smtClean="0">
                          <a:ln>
                            <a:noFill/>
                          </a:ln>
                          <a:solidFill>
                            <a:schemeClr val="tx1"/>
                          </a:solidFill>
                          <a:effectLst/>
                          <a:latin typeface="黑体" pitchFamily="49" charset="-122"/>
                          <a:ea typeface="黑体" pitchFamily="49" charset="-122"/>
                          <a:cs typeface="Times New Roman" pitchFamily="18" charset="0"/>
                        </a:rPr>
                        <a:t>采空区、人为空洞</a:t>
                      </a:r>
                      <a:endParaRPr kumimoji="0" lang="zh-CN" altLang="en-US" sz="1500" b="0" i="0" u="none" strike="noStrike" cap="none" normalizeH="0" baseline="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zh-CN" altLang="en-US" sz="1500" b="0" i="0" u="none" strike="noStrike" cap="none" normalizeH="0" baseline="0" dirty="0" smtClean="0">
                          <a:ln>
                            <a:noFill/>
                          </a:ln>
                          <a:solidFill>
                            <a:schemeClr val="tx1"/>
                          </a:solidFill>
                          <a:effectLst/>
                          <a:latin typeface="黑体" pitchFamily="49" charset="-122"/>
                          <a:ea typeface="黑体" pitchFamily="49" charset="-122"/>
                          <a:cs typeface="Times New Roman" pitchFamily="18" charset="0"/>
                        </a:rPr>
                        <a:t>灌浆、强夯、充填粗粒料</a:t>
                      </a:r>
                      <a:endParaRPr kumimoji="0" lang="zh-CN" altLang="en-US" sz="1500" b="0" i="0" u="none" strike="noStrike" cap="none" normalizeH="0" baseline="0" dirty="0" smtClean="0">
                        <a:ln>
                          <a:noFill/>
                        </a:ln>
                        <a:solidFill>
                          <a:schemeClr val="tx1"/>
                        </a:solidFill>
                        <a:effectLst/>
                        <a:latin typeface="黑体" pitchFamily="49" charset="-122"/>
                        <a:ea typeface="黑体" pitchFamily="49" charset="-122"/>
                      </a:endParaRPr>
                    </a:p>
                  </a:txBody>
                  <a:tcPr marT="38100" marB="381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bl>
          </a:graphicData>
        </a:graphic>
      </p:graphicFrame>
      <p:sp>
        <p:nvSpPr>
          <p:cNvPr id="7" name="标题 1"/>
          <p:cNvSpPr txBox="1">
            <a:spLocks/>
          </p:cNvSpPr>
          <p:nvPr/>
        </p:nvSpPr>
        <p:spPr bwMode="auto">
          <a:xfrm>
            <a:off x="250825" y="0"/>
            <a:ext cx="4897438"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b="1">
                <a:solidFill>
                  <a:schemeClr val="bg1"/>
                </a:solidFill>
                <a:latin typeface="+mj-lt"/>
                <a:ea typeface="+mj-ea"/>
                <a:cs typeface="+mj-cs"/>
              </a:defRPr>
            </a:lvl1pPr>
            <a:lvl2pPr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2pPr>
            <a:lvl3pPr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3pPr>
            <a:lvl4pPr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4pPr>
            <a:lvl5pPr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5pPr>
            <a:lvl6pPr marL="457200"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6pPr>
            <a:lvl7pPr marL="914400"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7pPr>
            <a:lvl8pPr marL="1371600"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8pPr>
            <a:lvl9pPr marL="1828800" algn="l" rtl="0" fontAlgn="base">
              <a:spcBef>
                <a:spcPct val="0"/>
              </a:spcBef>
              <a:spcAft>
                <a:spcPct val="0"/>
              </a:spcAft>
              <a:defRPr sz="3600" b="1">
                <a:solidFill>
                  <a:schemeClr val="bg1"/>
                </a:solidFill>
                <a:latin typeface="黑体" pitchFamily="49" charset="-122"/>
                <a:ea typeface="黑体" pitchFamily="49" charset="-122"/>
                <a:cs typeface="宋体" pitchFamily="2" charset="-122"/>
              </a:defRPr>
            </a:lvl9pPr>
          </a:lstStyle>
          <a:p>
            <a:r>
              <a:rPr lang="en-US" altLang="zh-CN" dirty="0" smtClean="0"/>
              <a:t>2 </a:t>
            </a:r>
            <a:r>
              <a:rPr lang="zh-CN" altLang="en-US" dirty="0" smtClean="0"/>
              <a:t>地基处理</a:t>
            </a:r>
            <a:endParaRPr lang="zh-CN" altLang="en-US" dirty="0"/>
          </a:p>
        </p:txBody>
      </p:sp>
    </p:spTree>
    <p:extLst>
      <p:ext uri="{BB962C8B-B14F-4D97-AF65-F5344CB8AC3E}">
        <p14:creationId xmlns:p14="http://schemas.microsoft.com/office/powerpoint/2010/main" val="293169760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11</a:t>
            </a:fld>
            <a:endParaRPr lang="en-US" altLang="zh-CN"/>
          </a:p>
        </p:txBody>
      </p:sp>
      <p:sp>
        <p:nvSpPr>
          <p:cNvPr id="556034" name="Rectangle 2"/>
          <p:cNvSpPr>
            <a:spLocks noGrp="1"/>
          </p:cNvSpPr>
          <p:nvPr>
            <p:ph type="title"/>
          </p:nvPr>
        </p:nvSpPr>
        <p:spPr/>
        <p:txBody>
          <a:bodyPr/>
          <a:lstStyle/>
          <a:p>
            <a:r>
              <a:rPr lang="en-US" altLang="zh-CN" dirty="0"/>
              <a:t>2 </a:t>
            </a:r>
            <a:r>
              <a:rPr lang="zh-CN" altLang="en-US" dirty="0"/>
              <a:t>地基处理</a:t>
            </a:r>
          </a:p>
        </p:txBody>
      </p:sp>
      <p:sp>
        <p:nvSpPr>
          <p:cNvPr id="556035" name="Rectangle 3"/>
          <p:cNvSpPr>
            <a:spLocks noGrp="1" noChangeArrowheads="1"/>
          </p:cNvSpPr>
          <p:nvPr>
            <p:ph type="body" idx="1"/>
          </p:nvPr>
        </p:nvSpPr>
        <p:spPr>
          <a:xfrm>
            <a:off x="900113" y="912813"/>
            <a:ext cx="7920359" cy="4537075"/>
          </a:xfrm>
        </p:spPr>
        <p:txBody>
          <a:bodyPr/>
          <a:lstStyle/>
          <a:p>
            <a:r>
              <a:rPr lang="en-US" altLang="zh-CN" dirty="0" smtClean="0">
                <a:latin typeface="宋体" pitchFamily="2" charset="-122"/>
              </a:rPr>
              <a:t>2.2 </a:t>
            </a:r>
            <a:r>
              <a:rPr lang="zh-CN" altLang="en-US" dirty="0">
                <a:latin typeface="宋体" pitchFamily="2" charset="-122"/>
              </a:rPr>
              <a:t>试桩</a:t>
            </a:r>
            <a:endParaRPr lang="zh-CN" altLang="en-US" dirty="0" smtClean="0">
              <a:latin typeface="宋体" pitchFamily="2" charset="-122"/>
            </a:endParaRPr>
          </a:p>
          <a:p>
            <a:pPr lvl="1"/>
            <a:r>
              <a:rPr lang="zh-CN" altLang="en-US" dirty="0" smtClean="0">
                <a:solidFill>
                  <a:srgbClr val="952913"/>
                </a:solidFill>
              </a:rPr>
              <a:t>试桩目的：</a:t>
            </a:r>
          </a:p>
          <a:p>
            <a:pPr lvl="2">
              <a:buClr>
                <a:srgbClr val="F6750A"/>
              </a:buClr>
            </a:pPr>
            <a:r>
              <a:rPr lang="zh-CN" altLang="en-US" b="0" dirty="0" smtClean="0"/>
              <a:t>试桩</a:t>
            </a:r>
            <a:r>
              <a:rPr lang="zh-CN" altLang="en-US" b="0" dirty="0"/>
              <a:t>是为了为下一步软基处理工程施工提供技术依据，其中包括</a:t>
            </a:r>
            <a:r>
              <a:rPr lang="zh-CN" altLang="en-US" b="0" dirty="0" smtClean="0"/>
              <a:t>：</a:t>
            </a:r>
            <a:endParaRPr lang="en-US" altLang="zh-CN" b="0" dirty="0" smtClean="0"/>
          </a:p>
          <a:p>
            <a:pPr lvl="2">
              <a:buClr>
                <a:srgbClr val="F6750A"/>
              </a:buClr>
            </a:pPr>
            <a:r>
              <a:rPr lang="zh-CN" altLang="en-US" sz="2000" b="0" dirty="0" smtClean="0">
                <a:solidFill>
                  <a:srgbClr val="0000FF"/>
                </a:solidFill>
              </a:rPr>
              <a:t>主要</a:t>
            </a:r>
            <a:r>
              <a:rPr lang="zh-CN" altLang="en-US" sz="2000" b="0" dirty="0">
                <a:solidFill>
                  <a:srgbClr val="0000FF"/>
                </a:solidFill>
              </a:rPr>
              <a:t>设备的适用性、配套设备的型号及数量</a:t>
            </a:r>
            <a:r>
              <a:rPr lang="zh-CN" altLang="en-US" sz="2000" b="0" dirty="0" smtClean="0">
                <a:solidFill>
                  <a:srgbClr val="0000FF"/>
                </a:solidFill>
              </a:rPr>
              <a:t>；</a:t>
            </a:r>
            <a:endParaRPr lang="en-US" altLang="zh-CN" sz="2000" b="0" dirty="0" smtClean="0">
              <a:solidFill>
                <a:srgbClr val="0000FF"/>
              </a:solidFill>
            </a:endParaRPr>
          </a:p>
          <a:p>
            <a:pPr lvl="2">
              <a:buClr>
                <a:srgbClr val="F6750A"/>
              </a:buClr>
            </a:pPr>
            <a:r>
              <a:rPr lang="zh-CN" altLang="en-US" sz="2000" b="0" dirty="0" smtClean="0">
                <a:solidFill>
                  <a:srgbClr val="0000FF"/>
                </a:solidFill>
              </a:rPr>
              <a:t>根据</a:t>
            </a:r>
            <a:r>
              <a:rPr lang="zh-CN" altLang="en-US" sz="2000" b="0" dirty="0">
                <a:solidFill>
                  <a:srgbClr val="0000FF"/>
                </a:solidFill>
              </a:rPr>
              <a:t>地质情况初步选定施工工艺和施工顺序的合理性，通过确定施工控制参数及工序时间，相关人员的配备磨合</a:t>
            </a:r>
            <a:r>
              <a:rPr lang="zh-CN" altLang="en-US" sz="2000" b="0" dirty="0" smtClean="0">
                <a:solidFill>
                  <a:srgbClr val="0000FF"/>
                </a:solidFill>
              </a:rPr>
              <a:t>；</a:t>
            </a:r>
            <a:endParaRPr lang="en-US" altLang="zh-CN" sz="2000" b="0" dirty="0" smtClean="0">
              <a:solidFill>
                <a:srgbClr val="0000FF"/>
              </a:solidFill>
            </a:endParaRPr>
          </a:p>
          <a:p>
            <a:pPr lvl="2">
              <a:buClr>
                <a:srgbClr val="F6750A"/>
              </a:buClr>
            </a:pPr>
            <a:r>
              <a:rPr lang="zh-CN" altLang="en-US" sz="2000" b="0" dirty="0" smtClean="0">
                <a:solidFill>
                  <a:srgbClr val="0000FF"/>
                </a:solidFill>
              </a:rPr>
              <a:t>桩</a:t>
            </a:r>
            <a:r>
              <a:rPr lang="zh-CN" altLang="en-US" sz="2000" b="0" dirty="0">
                <a:solidFill>
                  <a:srgbClr val="0000FF"/>
                </a:solidFill>
              </a:rPr>
              <a:t>身质量、处理后单桩承载力或地基承载力是否达到设计要求</a:t>
            </a:r>
            <a:r>
              <a:rPr lang="zh-CN" altLang="en-US" sz="2000" b="0" dirty="0" smtClean="0">
                <a:solidFill>
                  <a:srgbClr val="0000FF"/>
                </a:solidFill>
              </a:rPr>
              <a:t>等。</a:t>
            </a:r>
            <a:endParaRPr lang="zh-CN" altLang="en-US" sz="2000" b="0" dirty="0">
              <a:solidFill>
                <a:srgbClr val="0000FF"/>
              </a:solidFill>
            </a:endParaRPr>
          </a:p>
        </p:txBody>
      </p:sp>
    </p:spTree>
    <p:extLst>
      <p:ext uri="{BB962C8B-B14F-4D97-AF65-F5344CB8AC3E}">
        <p14:creationId xmlns:p14="http://schemas.microsoft.com/office/powerpoint/2010/main" val="38688612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12</a:t>
            </a:fld>
            <a:endParaRPr lang="en-US" altLang="zh-CN"/>
          </a:p>
        </p:txBody>
      </p:sp>
      <p:sp>
        <p:nvSpPr>
          <p:cNvPr id="556034" name="Rectangle 2"/>
          <p:cNvSpPr>
            <a:spLocks noGrp="1"/>
          </p:cNvSpPr>
          <p:nvPr>
            <p:ph type="title"/>
          </p:nvPr>
        </p:nvSpPr>
        <p:spPr/>
        <p:txBody>
          <a:bodyPr/>
          <a:lstStyle/>
          <a:p>
            <a:r>
              <a:rPr lang="en-US" altLang="zh-CN" dirty="0"/>
              <a:t>2 </a:t>
            </a:r>
            <a:r>
              <a:rPr lang="zh-CN" altLang="en-US" dirty="0"/>
              <a:t>地基处理</a:t>
            </a:r>
          </a:p>
        </p:txBody>
      </p:sp>
      <p:sp>
        <p:nvSpPr>
          <p:cNvPr id="556035" name="Rectangle 3"/>
          <p:cNvSpPr>
            <a:spLocks noGrp="1" noChangeArrowheads="1"/>
          </p:cNvSpPr>
          <p:nvPr>
            <p:ph type="body" idx="1"/>
          </p:nvPr>
        </p:nvSpPr>
        <p:spPr>
          <a:xfrm>
            <a:off x="900113" y="912813"/>
            <a:ext cx="7920359" cy="4537075"/>
          </a:xfrm>
        </p:spPr>
        <p:txBody>
          <a:bodyPr/>
          <a:lstStyle/>
          <a:p>
            <a:r>
              <a:rPr lang="en-US" altLang="zh-CN" dirty="0" smtClean="0">
                <a:latin typeface="宋体" pitchFamily="2" charset="-122"/>
              </a:rPr>
              <a:t>2.2 </a:t>
            </a:r>
            <a:r>
              <a:rPr lang="zh-CN" altLang="en-US" dirty="0">
                <a:latin typeface="宋体" pitchFamily="2" charset="-122"/>
              </a:rPr>
              <a:t>试桩</a:t>
            </a:r>
            <a:endParaRPr lang="zh-CN" altLang="en-US" dirty="0" smtClean="0">
              <a:latin typeface="宋体" pitchFamily="2" charset="-122"/>
            </a:endParaRPr>
          </a:p>
          <a:p>
            <a:pPr lvl="1"/>
            <a:r>
              <a:rPr lang="zh-CN" altLang="en-US" dirty="0" smtClean="0">
                <a:solidFill>
                  <a:srgbClr val="952913"/>
                </a:solidFill>
              </a:rPr>
              <a:t>试验段施工小结主要容：</a:t>
            </a:r>
          </a:p>
          <a:p>
            <a:pPr lvl="2">
              <a:buClr>
                <a:srgbClr val="F6750A"/>
              </a:buClr>
            </a:pPr>
            <a:r>
              <a:rPr lang="zh-CN" altLang="en-US" b="0" dirty="0">
                <a:solidFill>
                  <a:srgbClr val="0000FF"/>
                </a:solidFill>
              </a:rPr>
              <a:t>⑴工程概况</a:t>
            </a:r>
          </a:p>
          <a:p>
            <a:pPr lvl="2">
              <a:buClr>
                <a:srgbClr val="F6750A"/>
              </a:buClr>
            </a:pPr>
            <a:r>
              <a:rPr lang="zh-CN" altLang="en-US" sz="2000" b="0" dirty="0"/>
              <a:t>该部分主要包括工程概况、设计桩基参数以及地质条件，重点是设计桩基参数和地质条件。</a:t>
            </a:r>
          </a:p>
          <a:p>
            <a:pPr lvl="2">
              <a:buClr>
                <a:srgbClr val="F6750A"/>
              </a:buClr>
            </a:pPr>
            <a:r>
              <a:rPr lang="zh-CN" altLang="en-US" b="0" dirty="0">
                <a:solidFill>
                  <a:srgbClr val="0000FF"/>
                </a:solidFill>
              </a:rPr>
              <a:t>⑵试桩目的、地点及试验</a:t>
            </a:r>
            <a:r>
              <a:rPr lang="zh-CN" altLang="en-US" b="0" dirty="0" smtClean="0">
                <a:solidFill>
                  <a:srgbClr val="0000FF"/>
                </a:solidFill>
              </a:rPr>
              <a:t>内容</a:t>
            </a:r>
            <a:endParaRPr lang="en-US" altLang="zh-CN" b="0" dirty="0" smtClean="0">
              <a:solidFill>
                <a:srgbClr val="0000FF"/>
              </a:solidFill>
            </a:endParaRPr>
          </a:p>
          <a:p>
            <a:pPr lvl="2">
              <a:buClr>
                <a:srgbClr val="F6750A"/>
              </a:buClr>
            </a:pPr>
            <a:r>
              <a:rPr lang="zh-CN" altLang="en-US" sz="2000" b="0" dirty="0" smtClean="0"/>
              <a:t>该</a:t>
            </a:r>
            <a:r>
              <a:rPr lang="zh-CN" altLang="en-US" sz="2000" b="0" dirty="0"/>
              <a:t>部分主要包含试桩目的、试桩地点、试桩工作内容等。</a:t>
            </a:r>
          </a:p>
          <a:p>
            <a:pPr lvl="2">
              <a:buClr>
                <a:srgbClr val="F6750A"/>
              </a:buClr>
            </a:pPr>
            <a:r>
              <a:rPr lang="zh-CN" altLang="en-US" b="0" dirty="0">
                <a:solidFill>
                  <a:srgbClr val="0000FF"/>
                </a:solidFill>
              </a:rPr>
              <a:t>⑶试验桩施工时人员和机械情况</a:t>
            </a:r>
          </a:p>
          <a:p>
            <a:pPr lvl="2">
              <a:buClr>
                <a:srgbClr val="F6750A"/>
              </a:buClr>
            </a:pPr>
            <a:r>
              <a:rPr lang="zh-CN" altLang="en-US" sz="2000" b="0" dirty="0"/>
              <a:t>进行试验桩施工时，现场技术负责人、技术员、安质负责人、试验负责人、操作手、工人等配置情况</a:t>
            </a:r>
            <a:r>
              <a:rPr lang="zh-CN" altLang="en-US" sz="2000" b="0" dirty="0" smtClean="0"/>
              <a:t>。</a:t>
            </a:r>
            <a:endParaRPr lang="en-US" altLang="zh-CN" sz="2000" b="0" dirty="0"/>
          </a:p>
        </p:txBody>
      </p:sp>
    </p:spTree>
    <p:extLst>
      <p:ext uri="{BB962C8B-B14F-4D97-AF65-F5344CB8AC3E}">
        <p14:creationId xmlns:p14="http://schemas.microsoft.com/office/powerpoint/2010/main" val="22936106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13</a:t>
            </a:fld>
            <a:endParaRPr lang="en-US" altLang="zh-CN"/>
          </a:p>
        </p:txBody>
      </p:sp>
      <p:sp>
        <p:nvSpPr>
          <p:cNvPr id="556034" name="Rectangle 2"/>
          <p:cNvSpPr>
            <a:spLocks noGrp="1"/>
          </p:cNvSpPr>
          <p:nvPr>
            <p:ph type="title"/>
          </p:nvPr>
        </p:nvSpPr>
        <p:spPr/>
        <p:txBody>
          <a:bodyPr/>
          <a:lstStyle/>
          <a:p>
            <a:r>
              <a:rPr lang="en-US" altLang="zh-CN" dirty="0" smtClean="0"/>
              <a:t>2 </a:t>
            </a:r>
            <a:r>
              <a:rPr lang="zh-CN" altLang="en-US" dirty="0" smtClean="0"/>
              <a:t>地基处理</a:t>
            </a:r>
            <a:endParaRPr lang="zh-CN" altLang="en-US" dirty="0"/>
          </a:p>
        </p:txBody>
      </p:sp>
      <p:sp>
        <p:nvSpPr>
          <p:cNvPr id="556035" name="Rectangle 3"/>
          <p:cNvSpPr>
            <a:spLocks noGrp="1" noChangeArrowheads="1"/>
          </p:cNvSpPr>
          <p:nvPr>
            <p:ph type="body" idx="1"/>
          </p:nvPr>
        </p:nvSpPr>
        <p:spPr>
          <a:xfrm>
            <a:off x="900113" y="912813"/>
            <a:ext cx="7920359" cy="4537075"/>
          </a:xfrm>
        </p:spPr>
        <p:txBody>
          <a:bodyPr/>
          <a:lstStyle/>
          <a:p>
            <a:pPr lvl="2">
              <a:buClr>
                <a:srgbClr val="F6750A"/>
              </a:buClr>
            </a:pPr>
            <a:r>
              <a:rPr lang="zh-CN" altLang="en-US" b="0" dirty="0" smtClean="0">
                <a:solidFill>
                  <a:srgbClr val="0000FF"/>
                </a:solidFill>
              </a:rPr>
              <a:t>⑷</a:t>
            </a:r>
            <a:r>
              <a:rPr lang="zh-CN" altLang="en-US" b="0" dirty="0">
                <a:solidFill>
                  <a:srgbClr val="0000FF"/>
                </a:solidFill>
              </a:rPr>
              <a:t>施工过程描述</a:t>
            </a:r>
          </a:p>
          <a:p>
            <a:pPr lvl="2">
              <a:buClr>
                <a:srgbClr val="F6750A"/>
              </a:buClr>
            </a:pPr>
            <a:r>
              <a:rPr lang="zh-CN" altLang="en-US" sz="2000" b="0" dirty="0"/>
              <a:t>各种机械参数的记录、地质情况记录及其他过程记录</a:t>
            </a:r>
            <a:r>
              <a:rPr lang="zh-CN" altLang="en-US" sz="2000" b="0" dirty="0" smtClean="0"/>
              <a:t>等</a:t>
            </a:r>
            <a:endParaRPr lang="en-US" altLang="zh-CN" sz="2000" b="0" dirty="0" smtClean="0"/>
          </a:p>
          <a:p>
            <a:pPr lvl="2">
              <a:buClr>
                <a:srgbClr val="F6750A"/>
              </a:buClr>
            </a:pPr>
            <a:r>
              <a:rPr lang="zh-CN" altLang="en-US" b="0" dirty="0">
                <a:solidFill>
                  <a:srgbClr val="0000FF"/>
                </a:solidFill>
              </a:rPr>
              <a:t>⑸桩基静载试验情况</a:t>
            </a:r>
          </a:p>
          <a:p>
            <a:pPr lvl="2">
              <a:buClr>
                <a:srgbClr val="F6750A"/>
              </a:buClr>
            </a:pPr>
            <a:r>
              <a:rPr lang="zh-CN" altLang="en-US" b="0" dirty="0">
                <a:solidFill>
                  <a:srgbClr val="0000FF"/>
                </a:solidFill>
              </a:rPr>
              <a:t>⑹试验桩结论</a:t>
            </a:r>
          </a:p>
          <a:p>
            <a:pPr lvl="2">
              <a:buClr>
                <a:srgbClr val="F6750A"/>
              </a:buClr>
            </a:pPr>
            <a:r>
              <a:rPr lang="zh-CN" altLang="en-US" sz="2000" b="0" dirty="0"/>
              <a:t>应根据试桩结果，及时总结试桩结论，得出机械、人员数量及组合，提出下一步大面积施工所需机械数量、施工中所采用的技术参数、安全质量控制要点等。</a:t>
            </a:r>
          </a:p>
          <a:p>
            <a:pPr lvl="2">
              <a:buClr>
                <a:srgbClr val="F6750A"/>
              </a:buClr>
            </a:pPr>
            <a:r>
              <a:rPr lang="zh-CN" altLang="en-US" b="0" dirty="0">
                <a:solidFill>
                  <a:srgbClr val="0000FF"/>
                </a:solidFill>
              </a:rPr>
              <a:t>⑺附件</a:t>
            </a:r>
          </a:p>
          <a:p>
            <a:pPr lvl="2">
              <a:buClr>
                <a:srgbClr val="F6750A"/>
              </a:buClr>
            </a:pPr>
            <a:r>
              <a:rPr lang="zh-CN" altLang="en-US" sz="2000" b="0" dirty="0"/>
              <a:t>①原材料试验报告</a:t>
            </a:r>
            <a:r>
              <a:rPr lang="en-US" altLang="zh-CN" sz="2000" b="0" dirty="0"/>
              <a:t>(</a:t>
            </a:r>
            <a:r>
              <a:rPr lang="zh-CN" altLang="en-US" sz="2000" b="0" dirty="0"/>
              <a:t>复印件</a:t>
            </a:r>
            <a:r>
              <a:rPr lang="en-US" altLang="zh-CN" sz="2000" b="0" dirty="0"/>
              <a:t>)</a:t>
            </a:r>
            <a:r>
              <a:rPr lang="zh-CN" altLang="en-US" sz="2000" b="0" dirty="0"/>
              <a:t>；</a:t>
            </a:r>
          </a:p>
          <a:p>
            <a:pPr lvl="2">
              <a:buClr>
                <a:srgbClr val="F6750A"/>
              </a:buClr>
            </a:pPr>
            <a:r>
              <a:rPr lang="zh-CN" altLang="en-US" sz="2000" b="0" dirty="0"/>
              <a:t>②各种原始记录、过程记录等；</a:t>
            </a:r>
          </a:p>
          <a:p>
            <a:pPr lvl="2">
              <a:buClr>
                <a:srgbClr val="F6750A"/>
              </a:buClr>
            </a:pPr>
            <a:r>
              <a:rPr lang="zh-CN" altLang="en-US" sz="2000" b="0" dirty="0"/>
              <a:t>③静载试验情况</a:t>
            </a:r>
            <a:r>
              <a:rPr lang="zh-CN" altLang="en-US" sz="2000" b="0" dirty="0" smtClean="0"/>
              <a:t>。</a:t>
            </a:r>
            <a:endParaRPr lang="zh-CN" altLang="en-US" sz="2000" b="0" dirty="0"/>
          </a:p>
        </p:txBody>
      </p:sp>
    </p:spTree>
    <p:extLst>
      <p:ext uri="{BB962C8B-B14F-4D97-AF65-F5344CB8AC3E}">
        <p14:creationId xmlns:p14="http://schemas.microsoft.com/office/powerpoint/2010/main" val="22936106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14</a:t>
            </a:fld>
            <a:endParaRPr lang="en-US" altLang="zh-CN"/>
          </a:p>
        </p:txBody>
      </p:sp>
      <p:sp>
        <p:nvSpPr>
          <p:cNvPr id="556034" name="Rectangle 2"/>
          <p:cNvSpPr>
            <a:spLocks noGrp="1"/>
          </p:cNvSpPr>
          <p:nvPr>
            <p:ph type="title"/>
          </p:nvPr>
        </p:nvSpPr>
        <p:spPr/>
        <p:txBody>
          <a:bodyPr/>
          <a:lstStyle/>
          <a:p>
            <a:r>
              <a:rPr lang="en-US" altLang="zh-CN" dirty="0"/>
              <a:t>2 </a:t>
            </a:r>
            <a:r>
              <a:rPr lang="zh-CN" altLang="en-US" dirty="0"/>
              <a:t>地基处理</a:t>
            </a:r>
          </a:p>
        </p:txBody>
      </p:sp>
      <p:sp>
        <p:nvSpPr>
          <p:cNvPr id="556035" name="Rectangle 3"/>
          <p:cNvSpPr>
            <a:spLocks noGrp="1" noChangeArrowheads="1"/>
          </p:cNvSpPr>
          <p:nvPr>
            <p:ph type="body" idx="1"/>
          </p:nvPr>
        </p:nvSpPr>
        <p:spPr>
          <a:xfrm>
            <a:off x="900113" y="912813"/>
            <a:ext cx="7920359" cy="4537075"/>
          </a:xfrm>
        </p:spPr>
        <p:txBody>
          <a:bodyPr/>
          <a:lstStyle/>
          <a:p>
            <a:r>
              <a:rPr lang="en-US" altLang="zh-CN" dirty="0" smtClean="0">
                <a:latin typeface="宋体" pitchFamily="2" charset="-122"/>
              </a:rPr>
              <a:t>2.3 </a:t>
            </a:r>
            <a:r>
              <a:rPr lang="zh-CN" altLang="en-US" dirty="0" smtClean="0">
                <a:latin typeface="宋体" pitchFamily="2" charset="-122"/>
              </a:rPr>
              <a:t>换填</a:t>
            </a:r>
          </a:p>
          <a:p>
            <a:pPr lvl="1"/>
            <a:r>
              <a:rPr lang="zh-CN" altLang="en-US" dirty="0" smtClean="0">
                <a:solidFill>
                  <a:srgbClr val="952913"/>
                </a:solidFill>
              </a:rPr>
              <a:t>控制要点：</a:t>
            </a:r>
          </a:p>
          <a:p>
            <a:pPr lvl="2">
              <a:buClr>
                <a:srgbClr val="F6750A"/>
              </a:buClr>
            </a:pPr>
            <a:r>
              <a:rPr lang="zh-CN" altLang="en-US" b="0" dirty="0"/>
              <a:t>⑴当底部起伏较大，可设置台阶或缓坡，并按先深后浅的顺序进行换填施工</a:t>
            </a:r>
            <a:r>
              <a:rPr lang="zh-CN" altLang="en-US" b="0" dirty="0" smtClean="0"/>
              <a:t>。</a:t>
            </a:r>
            <a:endParaRPr lang="en-US" altLang="zh-CN" b="0" dirty="0" smtClean="0"/>
          </a:p>
          <a:p>
            <a:pPr lvl="2">
              <a:buClr>
                <a:srgbClr val="F6750A"/>
              </a:buClr>
            </a:pPr>
            <a:r>
              <a:rPr lang="zh-CN" altLang="en-US" b="0" dirty="0"/>
              <a:t>⑵换填料应分层铺设夯实，取样检验测定压实后的干土质量</a:t>
            </a:r>
            <a:r>
              <a:rPr lang="zh-CN" altLang="en-US" b="0" dirty="0" smtClean="0"/>
              <a:t>密度。</a:t>
            </a:r>
            <a:endParaRPr lang="en-US" altLang="zh-CN" b="0" dirty="0" smtClean="0"/>
          </a:p>
          <a:p>
            <a:pPr lvl="2">
              <a:buClr>
                <a:srgbClr val="F6750A"/>
              </a:buClr>
            </a:pPr>
            <a:r>
              <a:rPr lang="zh-CN" altLang="en-US" b="0" dirty="0"/>
              <a:t>⑶冬期换填的底槽如受冻，应清除冻层后再换填，暂时停顿或隔夜继续换填的底层上要覆盖</a:t>
            </a:r>
            <a:r>
              <a:rPr lang="zh-CN" altLang="en-US" b="0" dirty="0" smtClean="0"/>
              <a:t>保温材料</a:t>
            </a:r>
            <a:r>
              <a:rPr lang="zh-CN" altLang="en-US" b="0" dirty="0">
                <a:solidFill>
                  <a:srgbClr val="0000FF"/>
                </a:solidFill>
              </a:rPr>
              <a:t/>
            </a:r>
            <a:br>
              <a:rPr lang="zh-CN" altLang="en-US" b="0" dirty="0">
                <a:solidFill>
                  <a:srgbClr val="0000FF"/>
                </a:solidFill>
              </a:rPr>
            </a:br>
            <a:endParaRPr lang="en-US" altLang="zh-CN" sz="2000" b="0" dirty="0"/>
          </a:p>
        </p:txBody>
      </p:sp>
    </p:spTree>
    <p:extLst>
      <p:ext uri="{BB962C8B-B14F-4D97-AF65-F5344CB8AC3E}">
        <p14:creationId xmlns:p14="http://schemas.microsoft.com/office/powerpoint/2010/main" val="38956047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15</a:t>
            </a:fld>
            <a:endParaRPr lang="en-US" altLang="zh-CN"/>
          </a:p>
        </p:txBody>
      </p:sp>
      <p:sp>
        <p:nvSpPr>
          <p:cNvPr id="5" name="内容占位符 4"/>
          <p:cNvSpPr>
            <a:spLocks noGrp="1"/>
          </p:cNvSpPr>
          <p:nvPr>
            <p:ph idx="1"/>
          </p:nvPr>
        </p:nvSpPr>
        <p:spPr/>
        <p:txBody>
          <a:bodyPr/>
          <a:lstStyle/>
          <a:p>
            <a:endParaRPr lang="zh-CN" alt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1" y="1499446"/>
            <a:ext cx="3586201" cy="28399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501223"/>
            <a:ext cx="4033391" cy="28381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45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p:txBody>
          <a:bodyPr/>
          <a:lstStyle/>
          <a:p>
            <a:pPr lvl="0"/>
            <a:r>
              <a:rPr lang="en-US" altLang="zh-CN" dirty="0">
                <a:solidFill>
                  <a:srgbClr val="000000"/>
                </a:solidFill>
                <a:latin typeface="宋体" pitchFamily="2" charset="-122"/>
              </a:rPr>
              <a:t>2.3 </a:t>
            </a:r>
            <a:r>
              <a:rPr lang="zh-CN" altLang="en-US" dirty="0">
                <a:solidFill>
                  <a:srgbClr val="000000"/>
                </a:solidFill>
                <a:latin typeface="宋体" pitchFamily="2" charset="-122"/>
              </a:rPr>
              <a:t>换填</a:t>
            </a:r>
          </a:p>
          <a:p>
            <a:pPr lvl="1"/>
            <a:r>
              <a:rPr lang="zh-CN" altLang="en-US" dirty="0">
                <a:solidFill>
                  <a:srgbClr val="952913"/>
                </a:solidFill>
              </a:rPr>
              <a:t>质量通病及防治措施：</a:t>
            </a:r>
          </a:p>
          <a:p>
            <a:pPr lvl="2">
              <a:buClr>
                <a:srgbClr val="F6750A"/>
              </a:buClr>
            </a:pPr>
            <a:r>
              <a:rPr lang="zh-CN" altLang="en-US" sz="2000" b="0" dirty="0">
                <a:solidFill>
                  <a:srgbClr val="000000"/>
                </a:solidFill>
              </a:rPr>
              <a:t>⑴换填的深度不满足设计要求。超挖部分用换填的合格材料</a:t>
            </a:r>
            <a:r>
              <a:rPr lang="zh-CN" altLang="en-US" sz="2000" b="0" dirty="0" smtClean="0">
                <a:solidFill>
                  <a:srgbClr val="000000"/>
                </a:solidFill>
              </a:rPr>
              <a:t>填筑。</a:t>
            </a:r>
            <a:endParaRPr lang="en-US" altLang="zh-CN" sz="2000" b="0" dirty="0" smtClean="0">
              <a:solidFill>
                <a:srgbClr val="000000"/>
              </a:solidFill>
            </a:endParaRPr>
          </a:p>
          <a:p>
            <a:pPr lvl="2">
              <a:buClr>
                <a:srgbClr val="F6750A"/>
              </a:buClr>
            </a:pPr>
            <a:r>
              <a:rPr lang="zh-CN" altLang="en-US" sz="2000" b="0" dirty="0" smtClean="0">
                <a:solidFill>
                  <a:srgbClr val="000000"/>
                </a:solidFill>
              </a:rPr>
              <a:t>⑵</a:t>
            </a:r>
            <a:r>
              <a:rPr lang="zh-CN" altLang="en-US" sz="2000" b="0" dirty="0">
                <a:solidFill>
                  <a:srgbClr val="000000"/>
                </a:solidFill>
              </a:rPr>
              <a:t>换填大面积开挖，又遇雨季，且排水不畅，造成雨水浸泡。</a:t>
            </a:r>
          </a:p>
          <a:p>
            <a:pPr lvl="2">
              <a:buClr>
                <a:srgbClr val="F6750A"/>
              </a:buClr>
            </a:pPr>
            <a:r>
              <a:rPr lang="zh-CN" altLang="en-US" sz="2000" b="0" dirty="0">
                <a:solidFill>
                  <a:srgbClr val="0000FF"/>
                </a:solidFill>
              </a:rPr>
              <a:t>防治措施：</a:t>
            </a:r>
            <a:r>
              <a:rPr lang="zh-CN" altLang="en-US" sz="2000" b="0" dirty="0">
                <a:solidFill>
                  <a:srgbClr val="000000"/>
                </a:solidFill>
              </a:rPr>
              <a:t>先开挖排水沟，畅通排水系统，经常派人疏通排水沟</a:t>
            </a:r>
            <a:r>
              <a:rPr lang="zh-CN" altLang="en-US" sz="2000" b="0" dirty="0" smtClean="0">
                <a:solidFill>
                  <a:srgbClr val="000000"/>
                </a:solidFill>
              </a:rPr>
              <a:t>。</a:t>
            </a:r>
            <a:endParaRPr lang="en-US" altLang="zh-CN" sz="2000" b="0" dirty="0" smtClean="0">
              <a:solidFill>
                <a:srgbClr val="000000"/>
              </a:solidFill>
            </a:endParaRPr>
          </a:p>
          <a:p>
            <a:pPr lvl="2">
              <a:buClr>
                <a:srgbClr val="F6750A"/>
              </a:buClr>
            </a:pPr>
            <a:r>
              <a:rPr lang="zh-CN" altLang="en-US" sz="2000" b="0" dirty="0">
                <a:solidFill>
                  <a:srgbClr val="000000"/>
                </a:solidFill>
              </a:rPr>
              <a:t>⑶灰土换填含水量较大，石灰掺量不足，拌和不均匀，灰土中土颗粒较大</a:t>
            </a:r>
            <a:r>
              <a:rPr lang="zh-CN" altLang="en-US" sz="2000" b="0" dirty="0" smtClean="0">
                <a:solidFill>
                  <a:srgbClr val="000000"/>
                </a:solidFill>
              </a:rPr>
              <a:t>。</a:t>
            </a:r>
            <a:endParaRPr lang="en-US" altLang="zh-CN" sz="2000" b="0" dirty="0" smtClean="0">
              <a:solidFill>
                <a:srgbClr val="000000"/>
              </a:solidFill>
            </a:endParaRPr>
          </a:p>
          <a:p>
            <a:pPr lvl="2">
              <a:buClr>
                <a:srgbClr val="F6750A"/>
              </a:buClr>
            </a:pPr>
            <a:r>
              <a:rPr lang="zh-CN" altLang="en-US" sz="2000" b="0" dirty="0">
                <a:solidFill>
                  <a:srgbClr val="0000FF"/>
                </a:solidFill>
              </a:rPr>
              <a:t>防治措施：</a:t>
            </a:r>
            <a:r>
              <a:rPr lang="zh-CN" altLang="en-US" sz="2000" b="0" dirty="0">
                <a:solidFill>
                  <a:srgbClr val="000000"/>
                </a:solidFill>
              </a:rPr>
              <a:t>石灰掺量控制在试验配合比的</a:t>
            </a:r>
            <a:r>
              <a:rPr lang="en-US" altLang="zh-CN" sz="2000" b="0" dirty="0">
                <a:solidFill>
                  <a:srgbClr val="000000"/>
                </a:solidFill>
              </a:rPr>
              <a:t>-0.5%</a:t>
            </a:r>
            <a:r>
              <a:rPr lang="zh-CN" altLang="en-US" sz="2000" b="0" dirty="0">
                <a:solidFill>
                  <a:srgbClr val="000000"/>
                </a:solidFill>
              </a:rPr>
              <a:t>～</a:t>
            </a:r>
            <a:r>
              <a:rPr lang="en-US" altLang="zh-CN" sz="2000" b="0" dirty="0">
                <a:solidFill>
                  <a:srgbClr val="000000"/>
                </a:solidFill>
              </a:rPr>
              <a:t>+1.0%</a:t>
            </a:r>
            <a:r>
              <a:rPr lang="zh-CN" altLang="en-US" sz="2000" b="0" dirty="0">
                <a:solidFill>
                  <a:srgbClr val="000000"/>
                </a:solidFill>
              </a:rPr>
              <a:t>范围内，化学改良的拌和土保持在最佳含水量的</a:t>
            </a:r>
            <a:r>
              <a:rPr lang="en-US" altLang="zh-CN" sz="2000" b="0" dirty="0">
                <a:solidFill>
                  <a:srgbClr val="000000"/>
                </a:solidFill>
              </a:rPr>
              <a:t>±2%</a:t>
            </a:r>
            <a:r>
              <a:rPr lang="zh-CN" altLang="en-US" sz="2000" b="0" dirty="0">
                <a:solidFill>
                  <a:srgbClr val="000000"/>
                </a:solidFill>
              </a:rPr>
              <a:t>时，破碎处理</a:t>
            </a:r>
            <a:r>
              <a:rPr lang="zh-CN" altLang="en-US" sz="2000" b="0" dirty="0" smtClean="0">
                <a:solidFill>
                  <a:srgbClr val="000000"/>
                </a:solidFill>
              </a:rPr>
              <a:t>。</a:t>
            </a:r>
            <a:endParaRPr lang="zh-CN" altLang="en-US" sz="2000" b="0" dirty="0">
              <a:solidFill>
                <a:srgbClr val="000000"/>
              </a:solidFill>
            </a:endParaRPr>
          </a:p>
          <a:p>
            <a:pPr lvl="2">
              <a:buClr>
                <a:srgbClr val="F6750A"/>
              </a:buClr>
            </a:pPr>
            <a:endParaRPr lang="zh-CN" altLang="en-US" b="0" dirty="0">
              <a:solidFill>
                <a:srgbClr val="000000"/>
              </a:solidFill>
            </a:endParaRP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16</a:t>
            </a:fld>
            <a:endParaRPr lang="en-US" altLang="zh-CN"/>
          </a:p>
        </p:txBody>
      </p:sp>
    </p:spTree>
    <p:extLst>
      <p:ext uri="{BB962C8B-B14F-4D97-AF65-F5344CB8AC3E}">
        <p14:creationId xmlns:p14="http://schemas.microsoft.com/office/powerpoint/2010/main" val="13201634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p:txBody>
          <a:bodyPr/>
          <a:lstStyle/>
          <a:p>
            <a:pPr lvl="2">
              <a:buClr>
                <a:srgbClr val="F6750A"/>
              </a:buClr>
            </a:pPr>
            <a:endParaRPr lang="en-US" altLang="zh-CN" sz="2000" b="0" dirty="0" smtClean="0">
              <a:solidFill>
                <a:srgbClr val="000000"/>
              </a:solidFill>
            </a:endParaRPr>
          </a:p>
          <a:p>
            <a:pPr lvl="2">
              <a:buClr>
                <a:srgbClr val="F6750A"/>
              </a:buClr>
            </a:pPr>
            <a:r>
              <a:rPr lang="zh-CN" altLang="en-US" sz="2000" b="0" dirty="0" smtClean="0">
                <a:solidFill>
                  <a:srgbClr val="000000"/>
                </a:solidFill>
              </a:rPr>
              <a:t>⑷</a:t>
            </a:r>
            <a:r>
              <a:rPr lang="en-US" altLang="zh-CN" sz="2000" b="0" dirty="0">
                <a:solidFill>
                  <a:srgbClr val="000000"/>
                </a:solidFill>
              </a:rPr>
              <a:t>A</a:t>
            </a:r>
            <a:r>
              <a:rPr lang="zh-CN" altLang="en-US" sz="2000" b="0" dirty="0">
                <a:solidFill>
                  <a:srgbClr val="000000"/>
                </a:solidFill>
              </a:rPr>
              <a:t>、</a:t>
            </a:r>
            <a:r>
              <a:rPr lang="en-US" altLang="zh-CN" sz="2000" b="0" dirty="0">
                <a:solidFill>
                  <a:srgbClr val="000000"/>
                </a:solidFill>
              </a:rPr>
              <a:t>B</a:t>
            </a:r>
            <a:r>
              <a:rPr lang="zh-CN" altLang="en-US" sz="2000" b="0" dirty="0">
                <a:solidFill>
                  <a:srgbClr val="000000"/>
                </a:solidFill>
              </a:rPr>
              <a:t>组填料换填时，最大粒径超标，施工时大或小颗粒出现集窝的现象。</a:t>
            </a:r>
          </a:p>
          <a:p>
            <a:pPr lvl="2">
              <a:buClr>
                <a:srgbClr val="F6750A"/>
              </a:buClr>
            </a:pPr>
            <a:r>
              <a:rPr lang="zh-CN" altLang="en-US" sz="2000" b="0" dirty="0">
                <a:solidFill>
                  <a:srgbClr val="0000FF"/>
                </a:solidFill>
              </a:rPr>
              <a:t>防治措施：</a:t>
            </a:r>
            <a:r>
              <a:rPr lang="zh-CN" altLang="en-US" sz="2000" b="0" dirty="0">
                <a:solidFill>
                  <a:srgbClr val="000000"/>
                </a:solidFill>
              </a:rPr>
              <a:t>超粒径颗粒在料场应量避免装车，少量到现场后，人工捡除或破碎；集料窝由人工随时重新拌和。</a:t>
            </a:r>
          </a:p>
          <a:p>
            <a:pPr lvl="2">
              <a:buClr>
                <a:srgbClr val="F6750A"/>
              </a:buClr>
            </a:pPr>
            <a:r>
              <a:rPr lang="zh-CN" altLang="en-US" sz="2000" b="0" dirty="0">
                <a:solidFill>
                  <a:srgbClr val="000000"/>
                </a:solidFill>
              </a:rPr>
              <a:t>⑸压实质量不能满足设计和验标要求。填层较厚，压路机行驶速度较快，表面平整度较差，含水量偏离最佳含水量较大。</a:t>
            </a:r>
          </a:p>
          <a:p>
            <a:pPr lvl="2">
              <a:buClr>
                <a:srgbClr val="F6750A"/>
              </a:buClr>
            </a:pPr>
            <a:r>
              <a:rPr lang="zh-CN" altLang="en-US" sz="2000" b="0" dirty="0">
                <a:solidFill>
                  <a:srgbClr val="0000FF"/>
                </a:solidFill>
              </a:rPr>
              <a:t>防治措施：</a:t>
            </a:r>
            <a:r>
              <a:rPr lang="zh-CN" altLang="en-US" sz="2000" b="0" dirty="0">
                <a:solidFill>
                  <a:srgbClr val="000000"/>
                </a:solidFill>
              </a:rPr>
              <a:t>严格按试验段成果指导施工，加强原材料的控制。</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17</a:t>
            </a:fld>
            <a:endParaRPr lang="en-US" altLang="zh-CN"/>
          </a:p>
        </p:txBody>
      </p:sp>
    </p:spTree>
    <p:extLst>
      <p:ext uri="{BB962C8B-B14F-4D97-AF65-F5344CB8AC3E}">
        <p14:creationId xmlns:p14="http://schemas.microsoft.com/office/powerpoint/2010/main" val="13201634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18</a:t>
            </a:fld>
            <a:endParaRPr lang="en-US" altLang="zh-CN"/>
          </a:p>
        </p:txBody>
      </p:sp>
      <p:sp>
        <p:nvSpPr>
          <p:cNvPr id="5" name="内容占位符 4"/>
          <p:cNvSpPr>
            <a:spLocks noGrp="1"/>
          </p:cNvSpPr>
          <p:nvPr>
            <p:ph idx="1"/>
          </p:nvPr>
        </p:nvSpPr>
        <p:spPr/>
        <p:txBody>
          <a:bodyPr/>
          <a:lstStyle/>
          <a:p>
            <a:endParaRPr lang="zh-CN" altLang="en-US" dirty="0"/>
          </a:p>
        </p:txBody>
      </p:sp>
      <p:pic>
        <p:nvPicPr>
          <p:cNvPr id="7"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599" y="1653417"/>
            <a:ext cx="3527425" cy="30972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427" y="1633364"/>
            <a:ext cx="3529013" cy="30972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1569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p:txBody>
          <a:bodyPr/>
          <a:lstStyle/>
          <a:p>
            <a:pPr lvl="0"/>
            <a:r>
              <a:rPr lang="en-US" altLang="zh-CN" dirty="0" smtClean="0">
                <a:solidFill>
                  <a:srgbClr val="000000"/>
                </a:solidFill>
                <a:latin typeface="宋体" pitchFamily="2" charset="-122"/>
              </a:rPr>
              <a:t>2.4 </a:t>
            </a:r>
            <a:r>
              <a:rPr lang="zh-CN" altLang="en-US" dirty="0" smtClean="0">
                <a:solidFill>
                  <a:srgbClr val="000000"/>
                </a:solidFill>
                <a:latin typeface="宋体" pitchFamily="2" charset="-122"/>
              </a:rPr>
              <a:t>碎石垫层</a:t>
            </a:r>
            <a:endParaRPr lang="zh-CN" altLang="en-US" dirty="0">
              <a:solidFill>
                <a:srgbClr val="000000"/>
              </a:solidFill>
              <a:latin typeface="宋体" pitchFamily="2" charset="-122"/>
            </a:endParaRPr>
          </a:p>
          <a:p>
            <a:pPr lvl="1"/>
            <a:r>
              <a:rPr lang="zh-CN" altLang="en-US" dirty="0" smtClean="0">
                <a:solidFill>
                  <a:srgbClr val="952913"/>
                </a:solidFill>
              </a:rPr>
              <a:t>碎石垫层施工：</a:t>
            </a:r>
            <a:endParaRPr lang="zh-CN" altLang="en-US" dirty="0">
              <a:solidFill>
                <a:srgbClr val="952913"/>
              </a:solidFill>
            </a:endParaRPr>
          </a:p>
          <a:p>
            <a:pPr lvl="2">
              <a:buClr>
                <a:srgbClr val="F6750A"/>
              </a:buClr>
            </a:pPr>
            <a:endParaRPr lang="zh-CN" altLang="en-US" sz="2000" b="0" dirty="0">
              <a:solidFill>
                <a:srgbClr val="000000"/>
              </a:solidFill>
            </a:endParaRPr>
          </a:p>
          <a:p>
            <a:pPr lvl="2">
              <a:buClr>
                <a:srgbClr val="F6750A"/>
              </a:buClr>
            </a:pPr>
            <a:endParaRPr lang="zh-CN" altLang="en-US" b="0" dirty="0">
              <a:solidFill>
                <a:srgbClr val="000000"/>
              </a:solidFill>
            </a:endParaRP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19</a:t>
            </a:fld>
            <a:endParaRPr lang="en-US" altLang="zh-CN"/>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065412"/>
            <a:ext cx="3530600" cy="2736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2065412"/>
            <a:ext cx="3743325" cy="2736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46146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p:txBody>
          <a:bodyPr/>
          <a:lstStyle/>
          <a:p>
            <a:pPr lvl="0"/>
            <a:r>
              <a:rPr lang="en-US" altLang="zh-CN" dirty="0" smtClean="0">
                <a:solidFill>
                  <a:srgbClr val="000000"/>
                </a:solidFill>
                <a:latin typeface="宋体" pitchFamily="2" charset="-122"/>
              </a:rPr>
              <a:t>2.4 </a:t>
            </a:r>
            <a:r>
              <a:rPr lang="zh-CN" altLang="en-US" dirty="0" smtClean="0">
                <a:solidFill>
                  <a:srgbClr val="000000"/>
                </a:solidFill>
                <a:latin typeface="宋体" pitchFamily="2" charset="-122"/>
              </a:rPr>
              <a:t>碎石垫层</a:t>
            </a:r>
            <a:endParaRPr lang="zh-CN" altLang="en-US" dirty="0">
              <a:solidFill>
                <a:srgbClr val="000000"/>
              </a:solidFill>
              <a:latin typeface="宋体" pitchFamily="2" charset="-122"/>
            </a:endParaRPr>
          </a:p>
          <a:p>
            <a:pPr lvl="1"/>
            <a:r>
              <a:rPr lang="zh-CN" altLang="en-US" dirty="0">
                <a:solidFill>
                  <a:srgbClr val="952913"/>
                </a:solidFill>
              </a:rPr>
              <a:t>控制</a:t>
            </a:r>
            <a:r>
              <a:rPr lang="zh-CN" altLang="en-US" dirty="0" smtClean="0">
                <a:solidFill>
                  <a:srgbClr val="952913"/>
                </a:solidFill>
              </a:rPr>
              <a:t>要点：</a:t>
            </a:r>
          </a:p>
          <a:p>
            <a:pPr lvl="2">
              <a:buClr>
                <a:srgbClr val="F6750A"/>
              </a:buClr>
            </a:pPr>
            <a:r>
              <a:rPr lang="zh-CN" altLang="en-US" sz="2000" b="0" dirty="0" smtClean="0">
                <a:solidFill>
                  <a:srgbClr val="000000"/>
                </a:solidFill>
              </a:rPr>
              <a:t>⑴</a:t>
            </a:r>
            <a:r>
              <a:rPr lang="zh-CN" altLang="en-US" sz="2000" b="0" dirty="0">
                <a:solidFill>
                  <a:srgbClr val="000000"/>
                </a:solidFill>
              </a:rPr>
              <a:t>大面积施工前，做压实工艺试验，确定施工参数，并报监理批准。验证施工技术、施工组织能达到预期的质量、进度效果，机械设备和人员配置合理，施工效率能满足施工组织确定的工期。</a:t>
            </a:r>
          </a:p>
          <a:p>
            <a:pPr lvl="2">
              <a:buClr>
                <a:srgbClr val="F6750A"/>
              </a:buClr>
            </a:pPr>
            <a:r>
              <a:rPr lang="zh-CN" altLang="en-US" sz="2000" b="0" dirty="0">
                <a:solidFill>
                  <a:srgbClr val="000000"/>
                </a:solidFill>
              </a:rPr>
              <a:t>⑵对清表压实后的基底做出横向路拱，路拱坡度不得缓于设计的坡度，有利于排水。</a:t>
            </a:r>
          </a:p>
          <a:p>
            <a:pPr lvl="2">
              <a:buClr>
                <a:srgbClr val="F6750A"/>
              </a:buClr>
            </a:pPr>
            <a:r>
              <a:rPr lang="zh-CN" altLang="en-US" sz="2000" b="0" dirty="0">
                <a:solidFill>
                  <a:srgbClr val="000000"/>
                </a:solidFill>
              </a:rPr>
              <a:t>⑶对于中间夹土工材料的垫层，上垫层开始采用人工摊铺，自卸汽车不得直接开到土工材料上，压实采用轻型压路机压实，保证土工材料完好无损</a:t>
            </a:r>
            <a:r>
              <a:rPr lang="zh-CN" altLang="en-US" sz="2000" b="0" dirty="0" smtClean="0">
                <a:solidFill>
                  <a:srgbClr val="000000"/>
                </a:solidFill>
              </a:rPr>
              <a:t>。</a:t>
            </a:r>
            <a:endParaRPr lang="zh-CN" altLang="en-US" sz="2000" b="0" dirty="0">
              <a:solidFill>
                <a:srgbClr val="000000"/>
              </a:solidFill>
            </a:endParaRPr>
          </a:p>
          <a:p>
            <a:pPr lvl="2">
              <a:buClr>
                <a:srgbClr val="F6750A"/>
              </a:buClr>
            </a:pPr>
            <a:endParaRPr lang="zh-CN" altLang="en-US" b="0" dirty="0">
              <a:solidFill>
                <a:srgbClr val="000000"/>
              </a:solidFill>
            </a:endParaRP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20</a:t>
            </a:fld>
            <a:endParaRPr lang="en-US" altLang="zh-CN"/>
          </a:p>
        </p:txBody>
      </p:sp>
    </p:spTree>
    <p:extLst>
      <p:ext uri="{BB962C8B-B14F-4D97-AF65-F5344CB8AC3E}">
        <p14:creationId xmlns:p14="http://schemas.microsoft.com/office/powerpoint/2010/main" val="16733632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p:txBody>
          <a:bodyPr/>
          <a:lstStyle/>
          <a:p>
            <a:pPr lvl="0"/>
            <a:r>
              <a:rPr lang="en-US" altLang="zh-CN" dirty="0" smtClean="0">
                <a:solidFill>
                  <a:srgbClr val="000000"/>
                </a:solidFill>
                <a:latin typeface="宋体" pitchFamily="2" charset="-122"/>
              </a:rPr>
              <a:t>2.4 </a:t>
            </a:r>
            <a:r>
              <a:rPr lang="zh-CN" altLang="en-US" dirty="0" smtClean="0">
                <a:solidFill>
                  <a:srgbClr val="000000"/>
                </a:solidFill>
                <a:latin typeface="宋体" pitchFamily="2" charset="-122"/>
              </a:rPr>
              <a:t>碎石垫层</a:t>
            </a:r>
            <a:endParaRPr lang="zh-CN" altLang="en-US" dirty="0">
              <a:solidFill>
                <a:srgbClr val="000000"/>
              </a:solidFill>
              <a:latin typeface="宋体" pitchFamily="2" charset="-122"/>
            </a:endParaRPr>
          </a:p>
          <a:p>
            <a:pPr lvl="1"/>
            <a:r>
              <a:rPr lang="zh-CN" altLang="en-US" dirty="0">
                <a:solidFill>
                  <a:srgbClr val="952913"/>
                </a:solidFill>
              </a:rPr>
              <a:t>质量通病及防治措施</a:t>
            </a:r>
            <a:r>
              <a:rPr lang="zh-CN" altLang="en-US" dirty="0" smtClean="0">
                <a:solidFill>
                  <a:srgbClr val="952913"/>
                </a:solidFill>
              </a:rPr>
              <a:t>：</a:t>
            </a:r>
            <a:endParaRPr lang="zh-CN" altLang="en-US" dirty="0">
              <a:solidFill>
                <a:srgbClr val="952913"/>
              </a:solidFill>
            </a:endParaRPr>
          </a:p>
          <a:p>
            <a:pPr lvl="2">
              <a:buClr>
                <a:srgbClr val="F6750A"/>
              </a:buClr>
            </a:pPr>
            <a:r>
              <a:rPr lang="zh-CN" altLang="en-US" sz="1800" b="0" dirty="0">
                <a:solidFill>
                  <a:srgbClr val="000000"/>
                </a:solidFill>
              </a:rPr>
              <a:t>⑴砂石料材质不符合要求。砂石料的材质应当符合设计及验标要求，特别是含泥量不得超标，否则容易造成固结，起不到排水作用。防治措施：严格控制材料关，不合格的材料不得进场。</a:t>
            </a:r>
          </a:p>
          <a:p>
            <a:pPr lvl="2">
              <a:buClr>
                <a:srgbClr val="F6750A"/>
              </a:buClr>
            </a:pPr>
            <a:r>
              <a:rPr lang="zh-CN" altLang="en-US" sz="1800" b="0" dirty="0">
                <a:solidFill>
                  <a:srgbClr val="000000"/>
                </a:solidFill>
              </a:rPr>
              <a:t>⑵土工材料受损坏。土工材料铺筑后，上层的垫层不得直接接触大型机械，否则易造成土工格栅的破坏，对纵横向的传力不利。防治措施：上层垫层采用人工摊铺，轻型压路基压实。</a:t>
            </a:r>
          </a:p>
          <a:p>
            <a:pPr lvl="2">
              <a:buClr>
                <a:srgbClr val="F6750A"/>
              </a:buClr>
            </a:pPr>
            <a:r>
              <a:rPr lang="zh-CN" altLang="en-US" sz="1800" b="0" dirty="0">
                <a:solidFill>
                  <a:srgbClr val="000000"/>
                </a:solidFill>
              </a:rPr>
              <a:t>⑶压实质量达不到设计及验标要求，特别是上层垫层的压实，一般仅</a:t>
            </a:r>
            <a:r>
              <a:rPr lang="en-US" altLang="zh-CN" sz="1800" b="0" dirty="0">
                <a:solidFill>
                  <a:srgbClr val="000000"/>
                </a:solidFill>
              </a:rPr>
              <a:t>20cm</a:t>
            </a:r>
            <a:r>
              <a:rPr lang="zh-CN" altLang="en-US" sz="1800" b="0" dirty="0">
                <a:solidFill>
                  <a:srgbClr val="000000"/>
                </a:solidFill>
              </a:rPr>
              <a:t>厚，下面为土工格栅，振动不易太大了，否则易造成土工格栅的破坏；碎石垫层中一般掺入适量细颗粒（如石粉等），否则不易压实，很难保证垫层的密实。</a:t>
            </a:r>
          </a:p>
          <a:p>
            <a:pPr lvl="2">
              <a:buClr>
                <a:srgbClr val="F6750A"/>
              </a:buClr>
            </a:pPr>
            <a:endParaRPr lang="zh-CN" altLang="en-US" sz="2000" b="0" dirty="0">
              <a:solidFill>
                <a:srgbClr val="000000"/>
              </a:solidFill>
            </a:endParaRPr>
          </a:p>
          <a:p>
            <a:pPr lvl="2">
              <a:buClr>
                <a:srgbClr val="F6750A"/>
              </a:buClr>
            </a:pPr>
            <a:endParaRPr lang="zh-CN" altLang="en-US" b="0" dirty="0">
              <a:solidFill>
                <a:srgbClr val="000000"/>
              </a:solidFill>
            </a:endParaRP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21</a:t>
            </a:fld>
            <a:endParaRPr lang="en-US" altLang="zh-CN"/>
          </a:p>
        </p:txBody>
      </p:sp>
    </p:spTree>
    <p:extLst>
      <p:ext uri="{BB962C8B-B14F-4D97-AF65-F5344CB8AC3E}">
        <p14:creationId xmlns:p14="http://schemas.microsoft.com/office/powerpoint/2010/main" val="16733632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a:xfrm>
            <a:off x="900113" y="769269"/>
            <a:ext cx="6048151" cy="1224135"/>
          </a:xfrm>
        </p:spPr>
        <p:txBody>
          <a:bodyPr/>
          <a:lstStyle/>
          <a:p>
            <a:pPr lvl="0"/>
            <a:r>
              <a:rPr lang="en-US" altLang="zh-CN" dirty="0" smtClean="0">
                <a:solidFill>
                  <a:srgbClr val="000000"/>
                </a:solidFill>
                <a:latin typeface="宋体" pitchFamily="2" charset="-122"/>
              </a:rPr>
              <a:t>2.5 </a:t>
            </a:r>
            <a:r>
              <a:rPr lang="zh-CN" altLang="en-US" dirty="0" smtClean="0">
                <a:solidFill>
                  <a:srgbClr val="000000"/>
                </a:solidFill>
                <a:latin typeface="宋体" pitchFamily="2" charset="-122"/>
              </a:rPr>
              <a:t>水泥</a:t>
            </a:r>
            <a:r>
              <a:rPr lang="zh-CN" altLang="en-US" dirty="0">
                <a:solidFill>
                  <a:srgbClr val="000000"/>
                </a:solidFill>
                <a:latin typeface="宋体" pitchFamily="2" charset="-122"/>
              </a:rPr>
              <a:t>粉煤灰碎石</a:t>
            </a:r>
            <a:r>
              <a:rPr lang="zh-CN" altLang="en-US" dirty="0" smtClean="0">
                <a:solidFill>
                  <a:srgbClr val="000000"/>
                </a:solidFill>
                <a:latin typeface="宋体" pitchFamily="2" charset="-122"/>
              </a:rPr>
              <a:t>桩（</a:t>
            </a:r>
            <a:r>
              <a:rPr lang="en-US" altLang="zh-CN" dirty="0">
                <a:solidFill>
                  <a:srgbClr val="000000"/>
                </a:solidFill>
                <a:latin typeface="宋体" pitchFamily="2" charset="-122"/>
              </a:rPr>
              <a:t>CFG</a:t>
            </a:r>
            <a:r>
              <a:rPr lang="zh-CN" altLang="en-US" dirty="0">
                <a:solidFill>
                  <a:srgbClr val="000000"/>
                </a:solidFill>
                <a:latin typeface="宋体" pitchFamily="2" charset="-122"/>
              </a:rPr>
              <a:t>桩）</a:t>
            </a:r>
          </a:p>
          <a:p>
            <a:pPr lvl="1"/>
            <a:r>
              <a:rPr lang="zh-CN" altLang="en-US" dirty="0" smtClean="0">
                <a:solidFill>
                  <a:srgbClr val="952913"/>
                </a:solidFill>
              </a:rPr>
              <a:t>主要施工机械设备</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22</a:t>
            </a:fld>
            <a:endParaRPr lang="en-US" altLang="zh-CN"/>
          </a:p>
        </p:txBody>
      </p:sp>
      <p:pic>
        <p:nvPicPr>
          <p:cNvPr id="5"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889244"/>
            <a:ext cx="2874285" cy="319179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827584" y="1849388"/>
            <a:ext cx="4392488" cy="3231654"/>
          </a:xfrm>
          <a:prstGeom prst="rect">
            <a:avLst/>
          </a:prstGeom>
        </p:spPr>
        <p:txBody>
          <a:bodyPr wrap="square">
            <a:spAutoFit/>
          </a:bodyPr>
          <a:lstStyle/>
          <a:p>
            <a:pPr marL="1143000" lvl="2" indent="-228600">
              <a:spcBef>
                <a:spcPct val="20000"/>
              </a:spcBef>
              <a:buClr>
                <a:srgbClr val="F6750A"/>
              </a:buClr>
              <a:buFont typeface="Wingdings" pitchFamily="2" charset="2"/>
              <a:buChar char="Ø"/>
            </a:pPr>
            <a:r>
              <a:rPr lang="zh-CN" altLang="en-US" sz="2000" b="0" kern="0" dirty="0">
                <a:latin typeface="Calibri"/>
                <a:ea typeface="黑体"/>
              </a:rPr>
              <a:t>机械设备应结合试桩确定的施工方案、机械、人员组合、工期要求进行合理配置；施工</a:t>
            </a:r>
            <a:r>
              <a:rPr lang="en-US" altLang="zh-CN" sz="2000" b="0" kern="0" dirty="0">
                <a:latin typeface="Calibri"/>
                <a:ea typeface="黑体"/>
              </a:rPr>
              <a:t>CFG</a:t>
            </a:r>
            <a:r>
              <a:rPr lang="zh-CN" altLang="en-US" sz="2000" b="0" kern="0" dirty="0">
                <a:latin typeface="Calibri"/>
                <a:ea typeface="黑体"/>
              </a:rPr>
              <a:t>桩需要配置长螺旋钻机或振动沉管打桩机、发电机（若采用自发电时用）、砼输送泵，装载机、自卸汽车、挖掘机、小型挖掘机、砼罐车等。</a:t>
            </a:r>
          </a:p>
          <a:p>
            <a:pPr marL="1143000" lvl="2" indent="-228600">
              <a:spcBef>
                <a:spcPct val="20000"/>
              </a:spcBef>
              <a:buClr>
                <a:srgbClr val="F6750A"/>
              </a:buClr>
              <a:buFont typeface="Wingdings" pitchFamily="2" charset="2"/>
              <a:buChar char="Ø"/>
            </a:pPr>
            <a:endParaRPr lang="zh-CN" altLang="en-US" sz="2000" b="0" kern="0" dirty="0">
              <a:latin typeface="Calibri"/>
              <a:ea typeface="黑体"/>
            </a:endParaRPr>
          </a:p>
        </p:txBody>
      </p:sp>
    </p:spTree>
    <p:extLst>
      <p:ext uri="{BB962C8B-B14F-4D97-AF65-F5344CB8AC3E}">
        <p14:creationId xmlns:p14="http://schemas.microsoft.com/office/powerpoint/2010/main" val="33474779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a:xfrm>
            <a:off x="900113" y="769269"/>
            <a:ext cx="6624215" cy="4680620"/>
          </a:xfrm>
        </p:spPr>
        <p:txBody>
          <a:bodyPr/>
          <a:lstStyle/>
          <a:p>
            <a:pPr lvl="0"/>
            <a:r>
              <a:rPr lang="en-US" altLang="zh-CN" dirty="0" smtClean="0">
                <a:solidFill>
                  <a:srgbClr val="000000"/>
                </a:solidFill>
                <a:latin typeface="宋体" pitchFamily="2" charset="-122"/>
              </a:rPr>
              <a:t>2.5 </a:t>
            </a:r>
            <a:r>
              <a:rPr lang="zh-CN" altLang="en-US" dirty="0" smtClean="0">
                <a:solidFill>
                  <a:srgbClr val="000000"/>
                </a:solidFill>
                <a:latin typeface="宋体" pitchFamily="2" charset="-122"/>
              </a:rPr>
              <a:t>水泥</a:t>
            </a:r>
            <a:r>
              <a:rPr lang="zh-CN" altLang="en-US" dirty="0">
                <a:solidFill>
                  <a:srgbClr val="000000"/>
                </a:solidFill>
                <a:latin typeface="宋体" pitchFamily="2" charset="-122"/>
              </a:rPr>
              <a:t>粉煤灰</a:t>
            </a:r>
            <a:r>
              <a:rPr lang="zh-CN" altLang="en-US" dirty="0" smtClean="0">
                <a:solidFill>
                  <a:srgbClr val="000000"/>
                </a:solidFill>
                <a:latin typeface="宋体" pitchFamily="2" charset="-122"/>
              </a:rPr>
              <a:t>碎石桩（</a:t>
            </a:r>
            <a:r>
              <a:rPr lang="en-US" altLang="zh-CN" dirty="0">
                <a:solidFill>
                  <a:srgbClr val="000000"/>
                </a:solidFill>
                <a:latin typeface="宋体" pitchFamily="2" charset="-122"/>
              </a:rPr>
              <a:t>CFG</a:t>
            </a:r>
            <a:r>
              <a:rPr lang="zh-CN" altLang="en-US" dirty="0">
                <a:solidFill>
                  <a:srgbClr val="000000"/>
                </a:solidFill>
                <a:latin typeface="宋体" pitchFamily="2" charset="-122"/>
              </a:rPr>
              <a:t>桩）</a:t>
            </a:r>
          </a:p>
          <a:p>
            <a:pPr lvl="1"/>
            <a:r>
              <a:rPr lang="zh-CN" altLang="en-US" dirty="0" smtClean="0">
                <a:solidFill>
                  <a:srgbClr val="952913"/>
                </a:solidFill>
              </a:rPr>
              <a:t>常用施工工艺</a:t>
            </a:r>
            <a:endParaRPr lang="zh-CN" altLang="en-US" dirty="0">
              <a:solidFill>
                <a:srgbClr val="952913"/>
              </a:solidFill>
            </a:endParaRPr>
          </a:p>
          <a:p>
            <a:pPr lvl="2">
              <a:buClr>
                <a:srgbClr val="F6750A"/>
              </a:buClr>
            </a:pPr>
            <a:endParaRPr lang="zh-CN" altLang="en-US" sz="2000" b="0" dirty="0" smtClean="0">
              <a:solidFill>
                <a:srgbClr val="000000"/>
              </a:solidFill>
            </a:endParaRPr>
          </a:p>
          <a:p>
            <a:pPr lvl="2">
              <a:buClr>
                <a:srgbClr val="F6750A"/>
              </a:buClr>
            </a:pPr>
            <a:endParaRPr lang="zh-CN" altLang="en-US" b="0" dirty="0">
              <a:solidFill>
                <a:srgbClr val="000000"/>
              </a:solidFill>
            </a:endParaRP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23</a:t>
            </a:fld>
            <a:endParaRPr lang="en-US" altLang="zh-CN"/>
          </a:p>
        </p:txBody>
      </p:sp>
      <p:cxnSp>
        <p:nvCxnSpPr>
          <p:cNvPr id="6" name="AutoShape 10"/>
          <p:cNvCxnSpPr>
            <a:cxnSpLocks noChangeShapeType="1"/>
            <a:stCxn id="7" idx="1"/>
            <a:endCxn id="8" idx="0"/>
          </p:cNvCxnSpPr>
          <p:nvPr/>
        </p:nvCxnSpPr>
        <p:spPr bwMode="auto">
          <a:xfrm rot="10800000" flipV="1">
            <a:off x="2924175" y="1763449"/>
            <a:ext cx="927100" cy="662781"/>
          </a:xfrm>
          <a:prstGeom prst="curvedConnector2">
            <a:avLst/>
          </a:prstGeom>
          <a:noFill/>
          <a:ln w="63500">
            <a:solidFill>
              <a:srgbClr val="DBDBDB"/>
            </a:solidFill>
            <a:round/>
            <a:headEnd/>
            <a:tailEnd/>
          </a:ln>
          <a:extLst>
            <a:ext uri="{909E8E84-426E-40DD-AFC4-6F175D3DCCD1}">
              <a14:hiddenFill xmlns:a14="http://schemas.microsoft.com/office/drawing/2010/main">
                <a:noFill/>
              </a14:hiddenFill>
            </a:ext>
          </a:extLst>
        </p:spPr>
      </p:cxnSp>
      <p:sp>
        <p:nvSpPr>
          <p:cNvPr id="7" name="流程图: 准备 10"/>
          <p:cNvSpPr>
            <a:spLocks noChangeArrowheads="1"/>
          </p:cNvSpPr>
          <p:nvPr/>
        </p:nvSpPr>
        <p:spPr bwMode="auto">
          <a:xfrm>
            <a:off x="3851275" y="1416844"/>
            <a:ext cx="1460500" cy="691885"/>
          </a:xfrm>
          <a:prstGeom prst="flowChartPreparation">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8" name="流程图: 准备 22"/>
          <p:cNvSpPr>
            <a:spLocks noChangeArrowheads="1"/>
          </p:cNvSpPr>
          <p:nvPr/>
        </p:nvSpPr>
        <p:spPr bwMode="auto">
          <a:xfrm>
            <a:off x="2195513" y="2426229"/>
            <a:ext cx="1458912" cy="404813"/>
          </a:xfrm>
          <a:prstGeom prst="flowChartPreparation">
            <a:avLst/>
          </a:prstGeom>
          <a:solidFill>
            <a:srgbClr val="FFCB2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zh-CN">
              <a:solidFill>
                <a:srgbClr val="FFFFFF"/>
              </a:solidFill>
              <a:latin typeface="宋体" pitchFamily="2" charset="-122"/>
              <a:sym typeface="宋体" pitchFamily="2" charset="-122"/>
            </a:endParaRPr>
          </a:p>
        </p:txBody>
      </p:sp>
      <p:sp>
        <p:nvSpPr>
          <p:cNvPr id="9" name="圆角矩形 23"/>
          <p:cNvSpPr>
            <a:spLocks noChangeArrowheads="1"/>
          </p:cNvSpPr>
          <p:nvPr/>
        </p:nvSpPr>
        <p:spPr bwMode="auto">
          <a:xfrm>
            <a:off x="2230439" y="3100917"/>
            <a:ext cx="1404937" cy="2114021"/>
          </a:xfrm>
          <a:prstGeom prst="roundRect">
            <a:avLst>
              <a:gd name="adj" fmla="val 16667"/>
            </a:avLst>
          </a:prstGeom>
          <a:gradFill rotWithShape="1">
            <a:gsLst>
              <a:gs pos="0">
                <a:srgbClr val="D9FDA5"/>
              </a:gs>
              <a:gs pos="34999">
                <a:srgbClr val="E3FEBF"/>
              </a:gs>
              <a:gs pos="100000">
                <a:srgbClr val="F4FEE6"/>
              </a:gs>
            </a:gsLst>
            <a:lin ang="5400000" scaled="1"/>
          </a:gradFill>
          <a:ln w="9525">
            <a:solidFill>
              <a:srgbClr val="9BBB59"/>
            </a:solidFill>
            <a:round/>
            <a:headEnd/>
            <a:tailEnd/>
          </a:ln>
        </p:spPr>
        <p:txBody>
          <a:bodyPr lIns="68580" tIns="34290" rIns="68580" bIns="34290" anchor="b"/>
          <a:lstStyle/>
          <a:p>
            <a:endParaRPr lang="zh-CN" altLang="zh-CN" sz="1200">
              <a:solidFill>
                <a:srgbClr val="000000"/>
              </a:solidFill>
              <a:latin typeface="宋体" pitchFamily="2" charset="-122"/>
              <a:sym typeface="宋体" pitchFamily="2" charset="-122"/>
            </a:endParaRPr>
          </a:p>
        </p:txBody>
      </p:sp>
      <p:sp>
        <p:nvSpPr>
          <p:cNvPr id="10" name="流程图: 准备 25"/>
          <p:cNvSpPr>
            <a:spLocks noChangeArrowheads="1"/>
          </p:cNvSpPr>
          <p:nvPr/>
        </p:nvSpPr>
        <p:spPr bwMode="auto">
          <a:xfrm>
            <a:off x="5491164" y="2426229"/>
            <a:ext cx="1457325" cy="404813"/>
          </a:xfrm>
          <a:prstGeom prst="flowChartPreparation">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11" name="圆角矩形 26"/>
          <p:cNvSpPr>
            <a:spLocks noChangeArrowheads="1"/>
          </p:cNvSpPr>
          <p:nvPr/>
        </p:nvSpPr>
        <p:spPr bwMode="auto">
          <a:xfrm>
            <a:off x="5508625" y="3100917"/>
            <a:ext cx="1403350" cy="2114021"/>
          </a:xfrm>
          <a:prstGeom prst="roundRect">
            <a:avLst>
              <a:gd name="adj" fmla="val 16667"/>
            </a:avLst>
          </a:prstGeom>
          <a:gradFill rotWithShape="1">
            <a:gsLst>
              <a:gs pos="0">
                <a:srgbClr val="A6E4FF"/>
              </a:gs>
              <a:gs pos="34999">
                <a:srgbClr val="BFEDFF"/>
              </a:gs>
              <a:gs pos="100000">
                <a:srgbClr val="E6F9FF"/>
              </a:gs>
            </a:gsLst>
            <a:lin ang="5400000" scaled="1"/>
          </a:gradFill>
          <a:ln w="9525">
            <a:solidFill>
              <a:srgbClr val="4BACC6"/>
            </a:solidFill>
            <a:round/>
            <a:headEnd/>
            <a:tailEnd/>
          </a:ln>
        </p:spPr>
        <p:txBody>
          <a:bodyPr lIns="68580" tIns="34290" rIns="68580" bIns="34290" anchor="b"/>
          <a:lstStyle/>
          <a:p>
            <a:pPr algn="just">
              <a:lnSpc>
                <a:spcPct val="130000"/>
              </a:lnSpc>
            </a:pPr>
            <a:endParaRPr lang="zh-CN" altLang="zh-CN" sz="1200">
              <a:solidFill>
                <a:srgbClr val="494949"/>
              </a:solidFill>
              <a:latin typeface="微软雅黑" pitchFamily="34" charset="-122"/>
              <a:ea typeface="微软雅黑" pitchFamily="34" charset="-122"/>
              <a:sym typeface="微软雅黑" pitchFamily="34" charset="-122"/>
            </a:endParaRPr>
          </a:p>
        </p:txBody>
      </p:sp>
      <p:sp>
        <p:nvSpPr>
          <p:cNvPr id="12" name="椭圆 28"/>
          <p:cNvSpPr>
            <a:spLocks noChangeArrowheads="1"/>
          </p:cNvSpPr>
          <p:nvPr/>
        </p:nvSpPr>
        <p:spPr bwMode="auto">
          <a:xfrm>
            <a:off x="2794000" y="2989792"/>
            <a:ext cx="266700" cy="219604"/>
          </a:xfrm>
          <a:prstGeom prst="ellipse">
            <a:avLst/>
          </a:prstGeom>
          <a:solidFill>
            <a:srgbClr val="FFCB2D"/>
          </a:solidFill>
          <a:ln w="38100">
            <a:solidFill>
              <a:srgbClr val="DBDBDB"/>
            </a:solidFill>
            <a:round/>
            <a:headEnd/>
            <a:tailEnd/>
          </a:ln>
        </p:spPr>
        <p:txBody>
          <a:bodyPr anchor="ctr"/>
          <a:lstStyle/>
          <a:p>
            <a:pPr algn="ctr"/>
            <a:endParaRPr lang="zh-CN" altLang="zh-CN" sz="1300">
              <a:solidFill>
                <a:srgbClr val="FFFFFF"/>
              </a:solidFill>
              <a:latin typeface="微软雅黑" pitchFamily="34" charset="-122"/>
              <a:ea typeface="微软雅黑" pitchFamily="34" charset="-122"/>
              <a:sym typeface="微软雅黑" pitchFamily="34" charset="-122"/>
            </a:endParaRPr>
          </a:p>
        </p:txBody>
      </p:sp>
      <p:sp>
        <p:nvSpPr>
          <p:cNvPr id="13" name="椭圆 29"/>
          <p:cNvSpPr>
            <a:spLocks noChangeArrowheads="1"/>
          </p:cNvSpPr>
          <p:nvPr/>
        </p:nvSpPr>
        <p:spPr bwMode="auto">
          <a:xfrm>
            <a:off x="6083300" y="2989792"/>
            <a:ext cx="266700" cy="219604"/>
          </a:xfrm>
          <a:prstGeom prst="ellipse">
            <a:avLst/>
          </a:prstGeom>
          <a:solidFill>
            <a:srgbClr val="00B0F0"/>
          </a:solidFill>
          <a:ln w="38100">
            <a:solidFill>
              <a:srgbClr val="DBDBDB"/>
            </a:solidFill>
            <a:round/>
            <a:headEnd/>
            <a:tailEnd/>
          </a:ln>
        </p:spPr>
        <p:txBody>
          <a:bodyPr anchor="ctr"/>
          <a:lstStyle/>
          <a:p>
            <a:pPr algn="ctr"/>
            <a:endParaRPr lang="zh-CN" altLang="zh-CN" sz="1300">
              <a:solidFill>
                <a:srgbClr val="FFFFFF"/>
              </a:solidFill>
              <a:latin typeface="微软雅黑" pitchFamily="34" charset="-122"/>
              <a:ea typeface="微软雅黑" pitchFamily="34" charset="-122"/>
              <a:sym typeface="微软雅黑" pitchFamily="34" charset="-122"/>
            </a:endParaRPr>
          </a:p>
        </p:txBody>
      </p:sp>
      <p:cxnSp>
        <p:nvCxnSpPr>
          <p:cNvPr id="14" name="直接连接符 30"/>
          <p:cNvCxnSpPr>
            <a:cxnSpLocks noChangeShapeType="1"/>
            <a:stCxn id="10" idx="2"/>
            <a:endCxn id="13" idx="0"/>
          </p:cNvCxnSpPr>
          <p:nvPr/>
        </p:nvCxnSpPr>
        <p:spPr bwMode="auto">
          <a:xfrm flipH="1">
            <a:off x="6216651" y="2831042"/>
            <a:ext cx="3175" cy="158750"/>
          </a:xfrm>
          <a:prstGeom prst="line">
            <a:avLst/>
          </a:prstGeom>
          <a:noFill/>
          <a:ln w="63500">
            <a:solidFill>
              <a:srgbClr val="DBDBDB"/>
            </a:solidFill>
            <a:round/>
            <a:headEnd/>
            <a:tailEnd/>
          </a:ln>
          <a:extLst>
            <a:ext uri="{909E8E84-426E-40DD-AFC4-6F175D3DCCD1}">
              <a14:hiddenFill xmlns:a14="http://schemas.microsoft.com/office/drawing/2010/main">
                <a:noFill/>
              </a14:hiddenFill>
            </a:ext>
          </a:extLst>
        </p:spPr>
      </p:cxnSp>
      <p:cxnSp>
        <p:nvCxnSpPr>
          <p:cNvPr id="15" name="直接连接符 35"/>
          <p:cNvCxnSpPr>
            <a:cxnSpLocks noChangeShapeType="1"/>
            <a:stCxn id="8" idx="2"/>
            <a:endCxn id="12" idx="0"/>
          </p:cNvCxnSpPr>
          <p:nvPr/>
        </p:nvCxnSpPr>
        <p:spPr bwMode="auto">
          <a:xfrm>
            <a:off x="2925764" y="2831042"/>
            <a:ext cx="1587" cy="158750"/>
          </a:xfrm>
          <a:prstGeom prst="line">
            <a:avLst/>
          </a:prstGeom>
          <a:noFill/>
          <a:ln w="63500">
            <a:solidFill>
              <a:srgbClr val="DBDBDB"/>
            </a:solidFill>
            <a:round/>
            <a:headEnd/>
            <a:tailEnd/>
          </a:ln>
          <a:extLst>
            <a:ext uri="{909E8E84-426E-40DD-AFC4-6F175D3DCCD1}">
              <a14:hiddenFill xmlns:a14="http://schemas.microsoft.com/office/drawing/2010/main">
                <a:noFill/>
              </a14:hiddenFill>
            </a:ext>
          </a:extLst>
        </p:spPr>
      </p:cxnSp>
      <p:sp>
        <p:nvSpPr>
          <p:cNvPr id="16" name="TextBox 47"/>
          <p:cNvSpPr>
            <a:spLocks noChangeArrowheads="1"/>
          </p:cNvSpPr>
          <p:nvPr/>
        </p:nvSpPr>
        <p:spPr bwMode="auto">
          <a:xfrm>
            <a:off x="3851275" y="1542521"/>
            <a:ext cx="1657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0000"/>
                </a:solidFill>
                <a:ea typeface="迷你简汉真广标" pitchFamily="49" charset="-122"/>
                <a:sym typeface="宋体" pitchFamily="2" charset="-122"/>
              </a:rPr>
              <a:t>施工顺序</a:t>
            </a:r>
          </a:p>
          <a:p>
            <a:endParaRPr lang="zh-CN" altLang="en-US">
              <a:solidFill>
                <a:srgbClr val="000000"/>
              </a:solidFill>
              <a:ea typeface="迷你简汉真广标" pitchFamily="49" charset="-122"/>
              <a:sym typeface="宋体" pitchFamily="2" charset="-122"/>
            </a:endParaRPr>
          </a:p>
        </p:txBody>
      </p:sp>
      <p:cxnSp>
        <p:nvCxnSpPr>
          <p:cNvPr id="17" name="AutoShape 21"/>
          <p:cNvCxnSpPr>
            <a:cxnSpLocks noChangeShapeType="1"/>
            <a:stCxn id="10" idx="0"/>
            <a:endCxn id="7" idx="3"/>
          </p:cNvCxnSpPr>
          <p:nvPr/>
        </p:nvCxnSpPr>
        <p:spPr bwMode="auto">
          <a:xfrm rot="5400000" flipH="1">
            <a:off x="5433616" y="1638697"/>
            <a:ext cx="662782" cy="909637"/>
          </a:xfrm>
          <a:prstGeom prst="curvedConnector2">
            <a:avLst/>
          </a:prstGeom>
          <a:noFill/>
          <a:ln w="63500">
            <a:solidFill>
              <a:srgbClr val="DBDBDB"/>
            </a:solidFill>
            <a:round/>
            <a:headEnd/>
            <a:tailEnd/>
          </a:ln>
          <a:extLst>
            <a:ext uri="{909E8E84-426E-40DD-AFC4-6F175D3DCCD1}">
              <a14:hiddenFill xmlns:a14="http://schemas.microsoft.com/office/drawing/2010/main">
                <a:noFill/>
              </a14:hiddenFill>
            </a:ext>
          </a:extLst>
        </p:spPr>
      </p:cxnSp>
      <p:sp>
        <p:nvSpPr>
          <p:cNvPr id="18" name="TextBox 48"/>
          <p:cNvSpPr>
            <a:spLocks noChangeArrowheads="1"/>
          </p:cNvSpPr>
          <p:nvPr/>
        </p:nvSpPr>
        <p:spPr bwMode="auto">
          <a:xfrm>
            <a:off x="2266950" y="2427553"/>
            <a:ext cx="14414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dirty="0">
                <a:solidFill>
                  <a:srgbClr val="000000"/>
                </a:solidFill>
                <a:ea typeface="迷你简汉真广标" pitchFamily="49" charset="-122"/>
                <a:sym typeface="宋体" pitchFamily="2" charset="-122"/>
              </a:rPr>
              <a:t>间隔跳打法</a:t>
            </a:r>
          </a:p>
          <a:p>
            <a:endParaRPr lang="zh-CN" altLang="en-US" sz="2000" dirty="0">
              <a:solidFill>
                <a:srgbClr val="000000"/>
              </a:solidFill>
              <a:ea typeface="迷你简汉真广标" pitchFamily="49" charset="-122"/>
              <a:sym typeface="宋体" pitchFamily="2" charset="-122"/>
            </a:endParaRPr>
          </a:p>
        </p:txBody>
      </p:sp>
      <p:sp>
        <p:nvSpPr>
          <p:cNvPr id="19" name="TextBox 49"/>
          <p:cNvSpPr>
            <a:spLocks noChangeArrowheads="1"/>
          </p:cNvSpPr>
          <p:nvPr/>
        </p:nvSpPr>
        <p:spPr bwMode="auto">
          <a:xfrm>
            <a:off x="5794375" y="2451365"/>
            <a:ext cx="1657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rgbClr val="000000"/>
                </a:solidFill>
                <a:ea typeface="迷你简汉真广标" pitchFamily="49" charset="-122"/>
                <a:sym typeface="宋体" pitchFamily="2" charset="-122"/>
              </a:rPr>
              <a:t>连打法</a:t>
            </a:r>
          </a:p>
          <a:p>
            <a:endParaRPr lang="zh-CN" altLang="en-US" dirty="0">
              <a:solidFill>
                <a:srgbClr val="000000"/>
              </a:solidFill>
              <a:ea typeface="迷你简汉真广标" pitchFamily="49" charset="-122"/>
              <a:sym typeface="宋体" pitchFamily="2" charset="-122"/>
            </a:endParaRPr>
          </a:p>
        </p:txBody>
      </p:sp>
      <p:sp>
        <p:nvSpPr>
          <p:cNvPr id="20" name="TextBox 50"/>
          <p:cNvSpPr>
            <a:spLocks noChangeArrowheads="1"/>
          </p:cNvSpPr>
          <p:nvPr/>
        </p:nvSpPr>
        <p:spPr bwMode="auto">
          <a:xfrm>
            <a:off x="2195514" y="3505572"/>
            <a:ext cx="15843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rgbClr val="000000"/>
                </a:solidFill>
                <a:ea typeface="迷你简汉真广标" pitchFamily="49" charset="-122"/>
                <a:sym typeface="宋体" pitchFamily="2" charset="-122"/>
              </a:rPr>
              <a:t>振裂或振断，断桩头现象。</a:t>
            </a:r>
          </a:p>
          <a:p>
            <a:endParaRPr lang="zh-CN" altLang="en-US" dirty="0">
              <a:solidFill>
                <a:srgbClr val="000000"/>
              </a:solidFill>
              <a:ea typeface="迷你简汉真广标" pitchFamily="49" charset="-122"/>
              <a:sym typeface="宋体" pitchFamily="2" charset="-122"/>
            </a:endParaRPr>
          </a:p>
          <a:p>
            <a:endParaRPr lang="zh-CN" altLang="en-US" dirty="0">
              <a:solidFill>
                <a:srgbClr val="000000"/>
              </a:solidFill>
              <a:ea typeface="迷你简汉真广标" pitchFamily="49" charset="-122"/>
              <a:sym typeface="宋体" pitchFamily="2" charset="-122"/>
            </a:endParaRPr>
          </a:p>
        </p:txBody>
      </p:sp>
      <p:sp>
        <p:nvSpPr>
          <p:cNvPr id="21" name="TextBox 51"/>
          <p:cNvSpPr>
            <a:spLocks noChangeArrowheads="1"/>
          </p:cNvSpPr>
          <p:nvPr/>
        </p:nvSpPr>
        <p:spPr bwMode="auto">
          <a:xfrm>
            <a:off x="5580063" y="3520088"/>
            <a:ext cx="1295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rgbClr val="000000"/>
                </a:solidFill>
                <a:ea typeface="迷你简汉真广标" pitchFamily="49" charset="-122"/>
                <a:sym typeface="宋体" pitchFamily="2" charset="-122"/>
              </a:rPr>
              <a:t>挤碎或缩颈现象</a:t>
            </a:r>
          </a:p>
          <a:p>
            <a:endParaRPr lang="zh-CN" altLang="en-US" dirty="0">
              <a:solidFill>
                <a:srgbClr val="000000"/>
              </a:solidFill>
              <a:ea typeface="迷你简汉真广标" pitchFamily="49" charset="-122"/>
              <a:sym typeface="宋体" pitchFamily="2" charset="-122"/>
            </a:endParaRPr>
          </a:p>
        </p:txBody>
      </p:sp>
      <p:pic>
        <p:nvPicPr>
          <p:cNvPr id="22" name="Picture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5564" y="2316428"/>
            <a:ext cx="1533525"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28"/>
          <p:cNvSpPr txBox="1">
            <a:spLocks noChangeArrowheads="1"/>
          </p:cNvSpPr>
          <p:nvPr/>
        </p:nvSpPr>
        <p:spPr bwMode="auto">
          <a:xfrm>
            <a:off x="3994150" y="2979209"/>
            <a:ext cx="12969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b="1">
                <a:solidFill>
                  <a:srgbClr val="3366FF"/>
                </a:solidFill>
                <a:latin typeface="宋体" pitchFamily="2" charset="-122"/>
                <a:sym typeface="宋体" pitchFamily="2" charset="-122"/>
              </a:rPr>
              <a:t>S</a:t>
            </a:r>
            <a:r>
              <a:rPr lang="zh-CN" altLang="zh-CN" b="1">
                <a:solidFill>
                  <a:srgbClr val="3366FF"/>
                </a:solidFill>
                <a:sym typeface="宋体" pitchFamily="2" charset="-122"/>
              </a:rPr>
              <a:t>”</a:t>
            </a:r>
            <a:r>
              <a:rPr lang="zh-CN" b="1">
                <a:solidFill>
                  <a:srgbClr val="3366FF"/>
                </a:solidFill>
                <a:latin typeface="宋体" pitchFamily="2" charset="-122"/>
                <a:sym typeface="宋体" pitchFamily="2" charset="-122"/>
              </a:rPr>
              <a:t>走行方式</a:t>
            </a:r>
            <a:endParaRPr lang="zh-CN"/>
          </a:p>
        </p:txBody>
      </p:sp>
    </p:spTree>
    <p:extLst>
      <p:ext uri="{BB962C8B-B14F-4D97-AF65-F5344CB8AC3E}">
        <p14:creationId xmlns:p14="http://schemas.microsoft.com/office/powerpoint/2010/main" val="6186259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a:xfrm>
            <a:off x="900113" y="769269"/>
            <a:ext cx="6624215" cy="4680620"/>
          </a:xfrm>
        </p:spPr>
        <p:txBody>
          <a:bodyPr/>
          <a:lstStyle/>
          <a:p>
            <a:pPr lvl="0"/>
            <a:r>
              <a:rPr lang="en-US" altLang="zh-CN" dirty="0" smtClean="0">
                <a:solidFill>
                  <a:srgbClr val="000000"/>
                </a:solidFill>
                <a:latin typeface="宋体" pitchFamily="2" charset="-122"/>
              </a:rPr>
              <a:t>2.5 </a:t>
            </a:r>
            <a:r>
              <a:rPr lang="zh-CN" altLang="en-US" dirty="0" smtClean="0">
                <a:solidFill>
                  <a:srgbClr val="000000"/>
                </a:solidFill>
                <a:latin typeface="宋体" pitchFamily="2" charset="-122"/>
              </a:rPr>
              <a:t>水泥</a:t>
            </a:r>
            <a:r>
              <a:rPr lang="zh-CN" altLang="en-US" dirty="0">
                <a:solidFill>
                  <a:srgbClr val="000000"/>
                </a:solidFill>
                <a:latin typeface="宋体" pitchFamily="2" charset="-122"/>
              </a:rPr>
              <a:t>粉煤灰</a:t>
            </a:r>
            <a:r>
              <a:rPr lang="zh-CN" altLang="en-US" dirty="0" smtClean="0">
                <a:solidFill>
                  <a:srgbClr val="000000"/>
                </a:solidFill>
                <a:latin typeface="宋体" pitchFamily="2" charset="-122"/>
              </a:rPr>
              <a:t>碎石桩（</a:t>
            </a:r>
            <a:r>
              <a:rPr lang="en-US" altLang="zh-CN" dirty="0">
                <a:solidFill>
                  <a:srgbClr val="000000"/>
                </a:solidFill>
                <a:latin typeface="宋体" pitchFamily="2" charset="-122"/>
              </a:rPr>
              <a:t>CFG</a:t>
            </a:r>
            <a:r>
              <a:rPr lang="zh-CN" altLang="en-US" dirty="0">
                <a:solidFill>
                  <a:srgbClr val="000000"/>
                </a:solidFill>
                <a:latin typeface="宋体" pitchFamily="2" charset="-122"/>
              </a:rPr>
              <a:t>桩）</a:t>
            </a:r>
          </a:p>
          <a:p>
            <a:pPr lvl="1"/>
            <a:r>
              <a:rPr lang="zh-CN" altLang="en-US" dirty="0" smtClean="0">
                <a:solidFill>
                  <a:srgbClr val="952913"/>
                </a:solidFill>
              </a:rPr>
              <a:t>工艺流程</a:t>
            </a:r>
            <a:endParaRPr lang="zh-CN" altLang="en-US" dirty="0">
              <a:solidFill>
                <a:srgbClr val="952913"/>
              </a:solidFill>
            </a:endParaRPr>
          </a:p>
          <a:p>
            <a:pPr lvl="2">
              <a:buClr>
                <a:srgbClr val="F6750A"/>
              </a:buClr>
            </a:pPr>
            <a:endParaRPr lang="zh-CN" altLang="en-US" sz="2000" b="0" dirty="0" smtClean="0">
              <a:solidFill>
                <a:srgbClr val="000000"/>
              </a:solidFill>
            </a:endParaRPr>
          </a:p>
          <a:p>
            <a:pPr lvl="2">
              <a:buClr>
                <a:srgbClr val="F6750A"/>
              </a:buClr>
            </a:pPr>
            <a:endParaRPr lang="zh-CN" altLang="en-US" b="0" dirty="0">
              <a:solidFill>
                <a:srgbClr val="000000"/>
              </a:solidFill>
            </a:endParaRP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24</a:t>
            </a:fld>
            <a:endParaRPr lang="en-US" altLang="zh-CN"/>
          </a:p>
        </p:txBody>
      </p:sp>
      <p:sp>
        <p:nvSpPr>
          <p:cNvPr id="26" name="TextBox 66"/>
          <p:cNvSpPr>
            <a:spLocks noChangeArrowheads="1"/>
          </p:cNvSpPr>
          <p:nvPr/>
        </p:nvSpPr>
        <p:spPr bwMode="auto">
          <a:xfrm>
            <a:off x="6658620" y="1129308"/>
            <a:ext cx="18018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dirty="0">
                <a:solidFill>
                  <a:srgbClr val="000000"/>
                </a:solidFill>
                <a:ea typeface="迷你简汉真广标" pitchFamily="49" charset="-122"/>
                <a:sym typeface="宋体" pitchFamily="2" charset="-122"/>
              </a:rPr>
              <a:t>长螺旋钻管内泵压混合料灌注施工</a:t>
            </a:r>
            <a:r>
              <a:rPr lang="zh-CN" altLang="en-US" sz="1400" b="1" dirty="0" smtClean="0">
                <a:solidFill>
                  <a:srgbClr val="000000"/>
                </a:solidFill>
                <a:ea typeface="迷你简汉真广标" pitchFamily="49" charset="-122"/>
                <a:sym typeface="宋体" pitchFamily="2" charset="-122"/>
              </a:rPr>
              <a:t>工艺</a:t>
            </a:r>
            <a:endParaRPr lang="zh-CN" altLang="en-US" sz="1400" dirty="0">
              <a:solidFill>
                <a:srgbClr val="000000"/>
              </a:solidFill>
              <a:ea typeface="迷你简汉真广标" pitchFamily="49" charset="-122"/>
              <a:sym typeface="宋体" pitchFamily="2" charset="-122"/>
            </a:endParaRPr>
          </a:p>
        </p:txBody>
      </p:sp>
      <p:pic>
        <p:nvPicPr>
          <p:cNvPr id="33" name="图片 32" descr="图片8.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4948" y="1705372"/>
            <a:ext cx="2705164" cy="3773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Box 66"/>
          <p:cNvSpPr>
            <a:spLocks noChangeArrowheads="1"/>
          </p:cNvSpPr>
          <p:nvPr/>
        </p:nvSpPr>
        <p:spPr bwMode="auto">
          <a:xfrm>
            <a:off x="3347864" y="1380304"/>
            <a:ext cx="24482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a:solidFill>
                  <a:srgbClr val="000000"/>
                </a:solidFill>
                <a:ea typeface="迷你简汉真广标" pitchFamily="49" charset="-122"/>
                <a:sym typeface="宋体" pitchFamily="2" charset="-122"/>
              </a:rPr>
              <a:t>振动沉管灌注施工</a:t>
            </a:r>
            <a:r>
              <a:rPr lang="zh-CN" altLang="en-US" sz="1400" b="1" dirty="0" smtClean="0">
                <a:solidFill>
                  <a:srgbClr val="000000"/>
                </a:solidFill>
                <a:ea typeface="迷你简汉真广标" pitchFamily="49" charset="-122"/>
                <a:sym typeface="宋体" pitchFamily="2" charset="-122"/>
              </a:rPr>
              <a:t>工艺</a:t>
            </a:r>
            <a:endParaRPr lang="zh-CN" altLang="en-US" sz="1400" dirty="0">
              <a:solidFill>
                <a:srgbClr val="000000"/>
              </a:solidFill>
              <a:ea typeface="迷你简汉真广标" pitchFamily="49" charset="-122"/>
              <a:sym typeface="宋体" pitchFamily="2" charset="-122"/>
            </a:endParaRPr>
          </a:p>
        </p:txBody>
      </p:sp>
      <p:pic>
        <p:nvPicPr>
          <p:cNvPr id="35" name="图片 34" descr="图片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889" y="1796544"/>
            <a:ext cx="2580147" cy="372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9186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584" y="1203796"/>
            <a:ext cx="3544888"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a:xfrm>
            <a:off x="900113" y="769269"/>
            <a:ext cx="6048151" cy="1224135"/>
          </a:xfrm>
        </p:spPr>
        <p:txBody>
          <a:bodyPr/>
          <a:lstStyle/>
          <a:p>
            <a:pPr lvl="0"/>
            <a:r>
              <a:rPr lang="en-US" altLang="zh-CN" dirty="0" smtClean="0">
                <a:solidFill>
                  <a:srgbClr val="000000"/>
                </a:solidFill>
                <a:latin typeface="宋体" pitchFamily="2" charset="-122"/>
              </a:rPr>
              <a:t>2.5 </a:t>
            </a:r>
            <a:r>
              <a:rPr lang="zh-CN" altLang="en-US" dirty="0" smtClean="0">
                <a:solidFill>
                  <a:srgbClr val="000000"/>
                </a:solidFill>
                <a:latin typeface="宋体" pitchFamily="2" charset="-122"/>
              </a:rPr>
              <a:t>水泥</a:t>
            </a:r>
            <a:r>
              <a:rPr lang="zh-CN" altLang="en-US" dirty="0">
                <a:solidFill>
                  <a:srgbClr val="000000"/>
                </a:solidFill>
                <a:latin typeface="宋体" pitchFamily="2" charset="-122"/>
              </a:rPr>
              <a:t>粉煤灰碎石</a:t>
            </a:r>
            <a:r>
              <a:rPr lang="zh-CN" altLang="en-US" dirty="0" smtClean="0">
                <a:solidFill>
                  <a:srgbClr val="000000"/>
                </a:solidFill>
                <a:latin typeface="宋体" pitchFamily="2" charset="-122"/>
              </a:rPr>
              <a:t>桩（</a:t>
            </a:r>
            <a:r>
              <a:rPr lang="en-US" altLang="zh-CN" dirty="0">
                <a:solidFill>
                  <a:srgbClr val="000000"/>
                </a:solidFill>
                <a:latin typeface="宋体" pitchFamily="2" charset="-122"/>
              </a:rPr>
              <a:t>CFG</a:t>
            </a:r>
            <a:r>
              <a:rPr lang="zh-CN" altLang="en-US" dirty="0">
                <a:solidFill>
                  <a:srgbClr val="000000"/>
                </a:solidFill>
                <a:latin typeface="宋体" pitchFamily="2" charset="-122"/>
              </a:rPr>
              <a:t>桩）</a:t>
            </a:r>
          </a:p>
          <a:p>
            <a:pPr lvl="1"/>
            <a:r>
              <a:rPr lang="zh-CN" altLang="en-US" dirty="0">
                <a:solidFill>
                  <a:srgbClr val="952913"/>
                </a:solidFill>
              </a:rPr>
              <a:t>振动沉管灌注施工步骤</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25</a:t>
            </a:fld>
            <a:endParaRPr lang="en-US" altLang="zh-CN"/>
          </a:p>
        </p:txBody>
      </p:sp>
      <p:sp>
        <p:nvSpPr>
          <p:cNvPr id="8" name="文本占位符 2"/>
          <p:cNvSpPr>
            <a:spLocks noChangeArrowheads="1"/>
          </p:cNvSpPr>
          <p:nvPr/>
        </p:nvSpPr>
        <p:spPr bwMode="auto">
          <a:xfrm>
            <a:off x="914400" y="985573"/>
            <a:ext cx="8229600" cy="377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pPr>
            <a:endParaRPr lang="zh-CN" altLang="en-US" sz="3200">
              <a:solidFill>
                <a:srgbClr val="000000"/>
              </a:solidFill>
              <a:ea typeface="迷你简汉真广标" pitchFamily="49" charset="-122"/>
              <a:sym typeface="宋体" pitchFamily="2" charset="-122"/>
            </a:endParaRPr>
          </a:p>
          <a:p>
            <a:pPr>
              <a:spcBef>
                <a:spcPct val="20000"/>
              </a:spcBef>
            </a:pPr>
            <a:endParaRPr lang="zh-CN" altLang="en-US" sz="3200" b="1">
              <a:solidFill>
                <a:srgbClr val="000000"/>
              </a:solidFill>
              <a:ea typeface="迷你简汉真广标" pitchFamily="49" charset="-122"/>
              <a:sym typeface="Calibri" pitchFamily="34" charset="0"/>
            </a:endParaRPr>
          </a:p>
          <a:p>
            <a:pPr>
              <a:spcBef>
                <a:spcPct val="20000"/>
              </a:spcBef>
            </a:pPr>
            <a:endParaRPr lang="zh-CN" altLang="en-US" sz="3200" b="1">
              <a:solidFill>
                <a:srgbClr val="000000"/>
              </a:solidFill>
              <a:ea typeface="迷你简汉真广标" pitchFamily="49" charset="-122"/>
              <a:sym typeface="Calibri" pitchFamily="34" charset="0"/>
            </a:endParaRPr>
          </a:p>
          <a:p>
            <a:pPr>
              <a:spcBef>
                <a:spcPct val="20000"/>
              </a:spcBef>
            </a:pPr>
            <a:r>
              <a:rPr lang="en-US" altLang="zh-CN" sz="2800" b="1">
                <a:solidFill>
                  <a:srgbClr val="000000"/>
                </a:solidFill>
                <a:ea typeface="迷你简汉真广标" pitchFamily="49" charset="-122"/>
                <a:sym typeface="Calibri" pitchFamily="34" charset="0"/>
              </a:rPr>
              <a:t>        </a:t>
            </a:r>
            <a:endParaRPr lang="zh-CN" altLang="en-US" sz="3200">
              <a:solidFill>
                <a:srgbClr val="000000"/>
              </a:solidFill>
              <a:ea typeface="迷你简汉真广标" pitchFamily="49" charset="-122"/>
              <a:sym typeface="宋体" pitchFamily="2" charset="-122"/>
            </a:endParaRPr>
          </a:p>
          <a:p>
            <a:pPr>
              <a:spcBef>
                <a:spcPct val="20000"/>
              </a:spcBef>
            </a:pPr>
            <a:endParaRPr lang="zh-CN" altLang="en-US" sz="3200">
              <a:solidFill>
                <a:srgbClr val="000000"/>
              </a:solidFill>
              <a:ea typeface="迷你简汉真广标" pitchFamily="49" charset="-122"/>
              <a:sym typeface="宋体" pitchFamily="2" charset="-122"/>
            </a:endParaRPr>
          </a:p>
          <a:p>
            <a:pPr>
              <a:spcBef>
                <a:spcPct val="20000"/>
              </a:spcBef>
            </a:pPr>
            <a:endParaRPr lang="zh-CN" altLang="en-US" sz="3200">
              <a:solidFill>
                <a:srgbClr val="000000"/>
              </a:solidFill>
              <a:ea typeface="迷你简汉真广标" pitchFamily="49" charset="-122"/>
              <a:sym typeface="宋体" pitchFamily="2" charset="-122"/>
            </a:endParaRPr>
          </a:p>
          <a:p>
            <a:pPr>
              <a:spcBef>
                <a:spcPct val="20000"/>
              </a:spcBef>
            </a:pPr>
            <a:endParaRPr lang="zh-CN" altLang="en-US" sz="3200">
              <a:solidFill>
                <a:srgbClr val="000000"/>
              </a:solidFill>
              <a:ea typeface="迷你简汉真广标" pitchFamily="49" charset="-122"/>
              <a:sym typeface="宋体" pitchFamily="2" charset="-122"/>
            </a:endParaRPr>
          </a:p>
          <a:p>
            <a:pPr>
              <a:spcBef>
                <a:spcPct val="20000"/>
              </a:spcBef>
            </a:pPr>
            <a:endParaRPr lang="zh-CN" altLang="en-US" sz="3200">
              <a:solidFill>
                <a:srgbClr val="000000"/>
              </a:solidFill>
              <a:latin typeface="Calibri" pitchFamily="34" charset="0"/>
              <a:sym typeface="Calibri" pitchFamily="34" charset="0"/>
            </a:endParaRPr>
          </a:p>
        </p:txBody>
      </p:sp>
      <p:pic>
        <p:nvPicPr>
          <p:cNvPr id="21" name="Picture 2"/>
          <p:cNvPicPr>
            <a:picLocks noChangeAspect="1" noChangeArrowheads="1"/>
          </p:cNvPicPr>
          <p:nvPr/>
        </p:nvPicPr>
        <p:blipFill>
          <a:blip r:embed="rId3" cstate="print"/>
          <a:srcRect/>
          <a:stretch>
            <a:fillRect/>
          </a:stretch>
        </p:blipFill>
        <p:spPr bwMode="auto">
          <a:xfrm>
            <a:off x="2771801" y="1851763"/>
            <a:ext cx="1836043" cy="222987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2" name="Picture 4"/>
          <p:cNvPicPr>
            <a:picLocks noChangeAspect="1" noChangeArrowheads="1"/>
          </p:cNvPicPr>
          <p:nvPr/>
        </p:nvPicPr>
        <p:blipFill>
          <a:blip r:embed="rId4" cstate="print"/>
          <a:srcRect/>
          <a:stretch>
            <a:fillRect/>
          </a:stretch>
        </p:blipFill>
        <p:spPr bwMode="auto">
          <a:xfrm>
            <a:off x="3419873" y="3045296"/>
            <a:ext cx="2105025" cy="24765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aphicFrame>
        <p:nvGraphicFramePr>
          <p:cNvPr id="6" name="图示 5"/>
          <p:cNvGraphicFramePr/>
          <p:nvPr>
            <p:extLst>
              <p:ext uri="{D42A27DB-BD31-4B8C-83A1-F6EECF244321}">
                <p14:modId xmlns:p14="http://schemas.microsoft.com/office/powerpoint/2010/main" val="2631261976"/>
              </p:ext>
            </p:extLst>
          </p:nvPr>
        </p:nvGraphicFramePr>
        <p:xfrm>
          <a:off x="1223519" y="2026128"/>
          <a:ext cx="1404265" cy="33516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013544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0CE27B3F-97DD-49D2-BDD5-DE031AD76B6B}"/>
                                            </p:graphicEl>
                                          </p:spTgt>
                                        </p:tgtEl>
                                        <p:attrNameLst>
                                          <p:attrName>style.visibility</p:attrName>
                                        </p:attrNameLst>
                                      </p:cBhvr>
                                      <p:to>
                                        <p:strVal val="visible"/>
                                      </p:to>
                                    </p:set>
                                    <p:animEffect transition="in" filter="fade">
                                      <p:cBhvr>
                                        <p:cTn id="7" dur="500"/>
                                        <p:tgtEl>
                                          <p:spTgt spid="6">
                                            <p:graphicEl>
                                              <a:dgm id="{0CE27B3F-97DD-49D2-BDD5-DE031AD76B6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dgm id="{9A75E890-E973-462D-AEF8-9D4778690498}"/>
                                            </p:graphicEl>
                                          </p:spTgt>
                                        </p:tgtEl>
                                        <p:attrNameLst>
                                          <p:attrName>style.visibility</p:attrName>
                                        </p:attrNameLst>
                                      </p:cBhvr>
                                      <p:to>
                                        <p:strVal val="visible"/>
                                      </p:to>
                                    </p:set>
                                    <p:animEffect transition="in" filter="fade">
                                      <p:cBhvr>
                                        <p:cTn id="12" dur="500"/>
                                        <p:tgtEl>
                                          <p:spTgt spid="6">
                                            <p:graphicEl>
                                              <a:dgm id="{9A75E890-E973-462D-AEF8-9D477869049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graphicEl>
                                              <a:dgm id="{C325EBC2-3488-424D-8ECE-B9C75A9DF694}"/>
                                            </p:graphicEl>
                                          </p:spTgt>
                                        </p:tgtEl>
                                        <p:attrNameLst>
                                          <p:attrName>style.visibility</p:attrName>
                                        </p:attrNameLst>
                                      </p:cBhvr>
                                      <p:to>
                                        <p:strVal val="visible"/>
                                      </p:to>
                                    </p:set>
                                    <p:animEffect transition="in" filter="fade">
                                      <p:cBhvr>
                                        <p:cTn id="15" dur="500"/>
                                        <p:tgtEl>
                                          <p:spTgt spid="6">
                                            <p:graphicEl>
                                              <a:dgm id="{C325EBC2-3488-424D-8ECE-B9C75A9DF694}"/>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graphicEl>
                                              <a:dgm id="{C04D9FF5-9A8C-4DBC-89FB-A5FDCBEEF662}"/>
                                            </p:graphicEl>
                                          </p:spTgt>
                                        </p:tgtEl>
                                        <p:attrNameLst>
                                          <p:attrName>style.visibility</p:attrName>
                                        </p:attrNameLst>
                                      </p:cBhvr>
                                      <p:to>
                                        <p:strVal val="visible"/>
                                      </p:to>
                                    </p:set>
                                    <p:animEffect transition="in" filter="fade">
                                      <p:cBhvr>
                                        <p:cTn id="20" dur="500"/>
                                        <p:tgtEl>
                                          <p:spTgt spid="6">
                                            <p:graphicEl>
                                              <a:dgm id="{C04D9FF5-9A8C-4DBC-89FB-A5FDCBEEF662}"/>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graphicEl>
                                              <a:dgm id="{F7EF3C30-282D-479F-B480-31712ABDD99E}"/>
                                            </p:graphicEl>
                                          </p:spTgt>
                                        </p:tgtEl>
                                        <p:attrNameLst>
                                          <p:attrName>style.visibility</p:attrName>
                                        </p:attrNameLst>
                                      </p:cBhvr>
                                      <p:to>
                                        <p:strVal val="visible"/>
                                      </p:to>
                                    </p:set>
                                    <p:animEffect transition="in" filter="fade">
                                      <p:cBhvr>
                                        <p:cTn id="23" dur="500"/>
                                        <p:tgtEl>
                                          <p:spTgt spid="6">
                                            <p:graphicEl>
                                              <a:dgm id="{F7EF3C30-282D-479F-B480-31712ABDD99E}"/>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graphicEl>
                                              <a:dgm id="{3DF1E897-DBFF-4587-A5E0-793E2A776F51}"/>
                                            </p:graphicEl>
                                          </p:spTgt>
                                        </p:tgtEl>
                                        <p:attrNameLst>
                                          <p:attrName>style.visibility</p:attrName>
                                        </p:attrNameLst>
                                      </p:cBhvr>
                                      <p:to>
                                        <p:strVal val="visible"/>
                                      </p:to>
                                    </p:set>
                                    <p:animEffect transition="in" filter="fade">
                                      <p:cBhvr>
                                        <p:cTn id="28" dur="500"/>
                                        <p:tgtEl>
                                          <p:spTgt spid="6">
                                            <p:graphicEl>
                                              <a:dgm id="{3DF1E897-DBFF-4587-A5E0-793E2A776F51}"/>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graphicEl>
                                              <a:dgm id="{98DA2953-A43B-4B6C-A3BB-38C56D054F5E}"/>
                                            </p:graphicEl>
                                          </p:spTgt>
                                        </p:tgtEl>
                                        <p:attrNameLst>
                                          <p:attrName>style.visibility</p:attrName>
                                        </p:attrNameLst>
                                      </p:cBhvr>
                                      <p:to>
                                        <p:strVal val="visible"/>
                                      </p:to>
                                    </p:set>
                                    <p:animEffect transition="in" filter="fade">
                                      <p:cBhvr>
                                        <p:cTn id="31" dur="500"/>
                                        <p:tgtEl>
                                          <p:spTgt spid="6">
                                            <p:graphicEl>
                                              <a:dgm id="{98DA2953-A43B-4B6C-A3BB-38C56D054F5E}"/>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graphicEl>
                                              <a:dgm id="{241A10F3-5EEC-4455-A491-A3F44E370F3B}"/>
                                            </p:graphicEl>
                                          </p:spTgt>
                                        </p:tgtEl>
                                        <p:attrNameLst>
                                          <p:attrName>style.visibility</p:attrName>
                                        </p:attrNameLst>
                                      </p:cBhvr>
                                      <p:to>
                                        <p:strVal val="visible"/>
                                      </p:to>
                                    </p:set>
                                    <p:animEffect transition="in" filter="fade">
                                      <p:cBhvr>
                                        <p:cTn id="36" dur="500"/>
                                        <p:tgtEl>
                                          <p:spTgt spid="6">
                                            <p:graphicEl>
                                              <a:dgm id="{241A10F3-5EEC-4455-A491-A3F44E370F3B}"/>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
                                            <p:graphicEl>
                                              <a:dgm id="{28C9B54E-6726-4145-8657-F478CC9F5404}"/>
                                            </p:graphicEl>
                                          </p:spTgt>
                                        </p:tgtEl>
                                        <p:attrNameLst>
                                          <p:attrName>style.visibility</p:attrName>
                                        </p:attrNameLst>
                                      </p:cBhvr>
                                      <p:to>
                                        <p:strVal val="visible"/>
                                      </p:to>
                                    </p:set>
                                    <p:animEffect transition="in" filter="fade">
                                      <p:cBhvr>
                                        <p:cTn id="39" dur="500"/>
                                        <p:tgtEl>
                                          <p:spTgt spid="6">
                                            <p:graphicEl>
                                              <a:dgm id="{28C9B54E-6726-4145-8657-F478CC9F540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a:xfrm>
            <a:off x="900113" y="769269"/>
            <a:ext cx="6840239" cy="1224135"/>
          </a:xfrm>
        </p:spPr>
        <p:txBody>
          <a:bodyPr/>
          <a:lstStyle/>
          <a:p>
            <a:pPr lvl="0"/>
            <a:r>
              <a:rPr lang="en-US" altLang="zh-CN" dirty="0" smtClean="0">
                <a:solidFill>
                  <a:srgbClr val="000000"/>
                </a:solidFill>
                <a:latin typeface="宋体" pitchFamily="2" charset="-122"/>
              </a:rPr>
              <a:t>2.5 </a:t>
            </a:r>
            <a:r>
              <a:rPr lang="zh-CN" altLang="en-US" dirty="0" smtClean="0">
                <a:solidFill>
                  <a:srgbClr val="000000"/>
                </a:solidFill>
                <a:latin typeface="宋体" pitchFamily="2" charset="-122"/>
              </a:rPr>
              <a:t>水泥</a:t>
            </a:r>
            <a:r>
              <a:rPr lang="zh-CN" altLang="en-US" dirty="0">
                <a:solidFill>
                  <a:srgbClr val="000000"/>
                </a:solidFill>
                <a:latin typeface="宋体" pitchFamily="2" charset="-122"/>
              </a:rPr>
              <a:t>粉煤灰碎石</a:t>
            </a:r>
            <a:r>
              <a:rPr lang="zh-CN" altLang="en-US" dirty="0" smtClean="0">
                <a:solidFill>
                  <a:srgbClr val="000000"/>
                </a:solidFill>
                <a:latin typeface="宋体" pitchFamily="2" charset="-122"/>
              </a:rPr>
              <a:t>桩（</a:t>
            </a:r>
            <a:r>
              <a:rPr lang="en-US" altLang="zh-CN" dirty="0">
                <a:solidFill>
                  <a:srgbClr val="000000"/>
                </a:solidFill>
                <a:latin typeface="宋体" pitchFamily="2" charset="-122"/>
              </a:rPr>
              <a:t>CFG</a:t>
            </a:r>
            <a:r>
              <a:rPr lang="zh-CN" altLang="en-US" dirty="0">
                <a:solidFill>
                  <a:srgbClr val="000000"/>
                </a:solidFill>
                <a:latin typeface="宋体" pitchFamily="2" charset="-122"/>
              </a:rPr>
              <a:t>桩）</a:t>
            </a:r>
          </a:p>
          <a:p>
            <a:pPr lvl="1"/>
            <a:r>
              <a:rPr lang="zh-CN" altLang="en-US" dirty="0">
                <a:solidFill>
                  <a:srgbClr val="952913"/>
                </a:solidFill>
              </a:rPr>
              <a:t>长螺旋钻管内泵压混合料灌注施工步骤</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26</a:t>
            </a:fld>
            <a:endParaRPr lang="en-US" altLang="zh-CN"/>
          </a:p>
        </p:txBody>
      </p:sp>
      <p:pic>
        <p:nvPicPr>
          <p:cNvPr id="8" name="Picture 26"/>
          <p:cNvPicPr>
            <a:picLocks noChangeAspect="1" noChangeArrowheads="1"/>
          </p:cNvPicPr>
          <p:nvPr/>
        </p:nvPicPr>
        <p:blipFill>
          <a:blip r:embed="rId2" cstate="print"/>
          <a:srcRect/>
          <a:stretch>
            <a:fillRect/>
          </a:stretch>
        </p:blipFill>
        <p:spPr bwMode="auto">
          <a:xfrm>
            <a:off x="3491880" y="1993404"/>
            <a:ext cx="2520280" cy="3333942"/>
          </a:xfrm>
          <a:prstGeom prst="rect">
            <a:avLst/>
          </a:prstGeom>
          <a:ln>
            <a:noFill/>
          </a:ln>
          <a:effectLst>
            <a:softEdge rad="112500"/>
          </a:effectLst>
        </p:spPr>
      </p:pic>
      <p:pic>
        <p:nvPicPr>
          <p:cNvPr id="9" name="Picture 5" descr="C:\Users\ADMINI~1.USE\AppData\Local\Temp\ksohtml\wpsB642.tmp.png"/>
          <p:cNvPicPr>
            <a:picLocks noChangeAspect="1" noChangeArrowheads="1"/>
          </p:cNvPicPr>
          <p:nvPr/>
        </p:nvPicPr>
        <p:blipFill>
          <a:blip r:embed="rId3" cstate="print"/>
          <a:srcRect/>
          <a:stretch>
            <a:fillRect/>
          </a:stretch>
        </p:blipFill>
        <p:spPr bwMode="auto">
          <a:xfrm>
            <a:off x="5958968" y="1993404"/>
            <a:ext cx="2684970" cy="1711011"/>
          </a:xfrm>
          <a:prstGeom prst="rect">
            <a:avLst/>
          </a:prstGeom>
          <a:ln>
            <a:noFill/>
          </a:ln>
          <a:effectLst>
            <a:softEdge rad="112500"/>
          </a:effectLst>
        </p:spPr>
      </p:pic>
      <p:pic>
        <p:nvPicPr>
          <p:cNvPr id="10" name="Picture 2"/>
          <p:cNvPicPr>
            <a:picLocks noChangeAspect="1" noChangeArrowheads="1"/>
          </p:cNvPicPr>
          <p:nvPr/>
        </p:nvPicPr>
        <p:blipFill>
          <a:blip r:embed="rId4" cstate="print"/>
          <a:srcRect/>
          <a:stretch>
            <a:fillRect/>
          </a:stretch>
        </p:blipFill>
        <p:spPr bwMode="auto">
          <a:xfrm>
            <a:off x="5958969" y="3783280"/>
            <a:ext cx="2684970" cy="1522492"/>
          </a:xfrm>
          <a:prstGeom prst="rect">
            <a:avLst/>
          </a:prstGeom>
          <a:ln>
            <a:noFill/>
          </a:ln>
          <a:effectLst>
            <a:softEdge rad="112500"/>
          </a:effectLst>
        </p:spPr>
      </p:pic>
      <p:graphicFrame>
        <p:nvGraphicFramePr>
          <p:cNvPr id="14" name="图示 13"/>
          <p:cNvGraphicFramePr/>
          <p:nvPr>
            <p:extLst>
              <p:ext uri="{D42A27DB-BD31-4B8C-83A1-F6EECF244321}">
                <p14:modId xmlns:p14="http://schemas.microsoft.com/office/powerpoint/2010/main" val="956980076"/>
              </p:ext>
            </p:extLst>
          </p:nvPr>
        </p:nvGraphicFramePr>
        <p:xfrm>
          <a:off x="1367535" y="2026128"/>
          <a:ext cx="1908321" cy="33516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53550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graphicEl>
                                              <a:dgm id="{0CE27B3F-97DD-49D2-BDD5-DE031AD76B6B}"/>
                                            </p:graphicEl>
                                          </p:spTgt>
                                        </p:tgtEl>
                                        <p:attrNameLst>
                                          <p:attrName>style.visibility</p:attrName>
                                        </p:attrNameLst>
                                      </p:cBhvr>
                                      <p:to>
                                        <p:strVal val="visible"/>
                                      </p:to>
                                    </p:set>
                                    <p:animEffect transition="in" filter="fade">
                                      <p:cBhvr>
                                        <p:cTn id="7" dur="500"/>
                                        <p:tgtEl>
                                          <p:spTgt spid="14">
                                            <p:graphicEl>
                                              <a:dgm id="{0CE27B3F-97DD-49D2-BDD5-DE031AD76B6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graphicEl>
                                              <a:dgm id="{9A75E890-E973-462D-AEF8-9D4778690498}"/>
                                            </p:graphicEl>
                                          </p:spTgt>
                                        </p:tgtEl>
                                        <p:attrNameLst>
                                          <p:attrName>style.visibility</p:attrName>
                                        </p:attrNameLst>
                                      </p:cBhvr>
                                      <p:to>
                                        <p:strVal val="visible"/>
                                      </p:to>
                                    </p:set>
                                    <p:animEffect transition="in" filter="fade">
                                      <p:cBhvr>
                                        <p:cTn id="12" dur="500"/>
                                        <p:tgtEl>
                                          <p:spTgt spid="14">
                                            <p:graphicEl>
                                              <a:dgm id="{9A75E890-E973-462D-AEF8-9D477869049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graphicEl>
                                              <a:dgm id="{A9730F11-ECE0-4916-9386-7320949BBB08}"/>
                                            </p:graphicEl>
                                          </p:spTgt>
                                        </p:tgtEl>
                                        <p:attrNameLst>
                                          <p:attrName>style.visibility</p:attrName>
                                        </p:attrNameLst>
                                      </p:cBhvr>
                                      <p:to>
                                        <p:strVal val="visible"/>
                                      </p:to>
                                    </p:set>
                                    <p:animEffect transition="in" filter="fade">
                                      <p:cBhvr>
                                        <p:cTn id="15" dur="500"/>
                                        <p:tgtEl>
                                          <p:spTgt spid="14">
                                            <p:graphicEl>
                                              <a:dgm id="{A9730F11-ECE0-4916-9386-7320949BBB08}"/>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graphicEl>
                                              <a:dgm id="{931DE78C-FC83-44FD-A6AA-AA0060BC6B16}"/>
                                            </p:graphicEl>
                                          </p:spTgt>
                                        </p:tgtEl>
                                        <p:attrNameLst>
                                          <p:attrName>style.visibility</p:attrName>
                                        </p:attrNameLst>
                                      </p:cBhvr>
                                      <p:to>
                                        <p:strVal val="visible"/>
                                      </p:to>
                                    </p:set>
                                    <p:animEffect transition="in" filter="fade">
                                      <p:cBhvr>
                                        <p:cTn id="20" dur="500"/>
                                        <p:tgtEl>
                                          <p:spTgt spid="14">
                                            <p:graphicEl>
                                              <a:dgm id="{931DE78C-FC83-44FD-A6AA-AA0060BC6B16}"/>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graphicEl>
                                              <a:dgm id="{0A9CA239-64EF-4DC7-829E-1768B4A97970}"/>
                                            </p:graphicEl>
                                          </p:spTgt>
                                        </p:tgtEl>
                                        <p:attrNameLst>
                                          <p:attrName>style.visibility</p:attrName>
                                        </p:attrNameLst>
                                      </p:cBhvr>
                                      <p:to>
                                        <p:strVal val="visible"/>
                                      </p:to>
                                    </p:set>
                                    <p:animEffect transition="in" filter="fade">
                                      <p:cBhvr>
                                        <p:cTn id="23" dur="500"/>
                                        <p:tgtEl>
                                          <p:spTgt spid="14">
                                            <p:graphicEl>
                                              <a:dgm id="{0A9CA239-64EF-4DC7-829E-1768B4A97970}"/>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graphicEl>
                                              <a:dgm id="{886BB9C2-DC14-4ACC-823E-1A08435BC630}"/>
                                            </p:graphicEl>
                                          </p:spTgt>
                                        </p:tgtEl>
                                        <p:attrNameLst>
                                          <p:attrName>style.visibility</p:attrName>
                                        </p:attrNameLst>
                                      </p:cBhvr>
                                      <p:to>
                                        <p:strVal val="visible"/>
                                      </p:to>
                                    </p:set>
                                    <p:animEffect transition="in" filter="fade">
                                      <p:cBhvr>
                                        <p:cTn id="28" dur="500"/>
                                        <p:tgtEl>
                                          <p:spTgt spid="14">
                                            <p:graphicEl>
                                              <a:dgm id="{886BB9C2-DC14-4ACC-823E-1A08435BC630}"/>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graphicEl>
                                              <a:dgm id="{60755023-7609-411C-B66D-243CDEA405DB}"/>
                                            </p:graphicEl>
                                          </p:spTgt>
                                        </p:tgtEl>
                                        <p:attrNameLst>
                                          <p:attrName>style.visibility</p:attrName>
                                        </p:attrNameLst>
                                      </p:cBhvr>
                                      <p:to>
                                        <p:strVal val="visible"/>
                                      </p:to>
                                    </p:set>
                                    <p:animEffect transition="in" filter="fade">
                                      <p:cBhvr>
                                        <p:cTn id="31" dur="500"/>
                                        <p:tgtEl>
                                          <p:spTgt spid="14">
                                            <p:graphicEl>
                                              <a:dgm id="{60755023-7609-411C-B66D-243CDEA405DB}"/>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graphicEl>
                                              <a:dgm id="{B4586C87-AC1A-4AF2-BB56-98FF0674DDEC}"/>
                                            </p:graphicEl>
                                          </p:spTgt>
                                        </p:tgtEl>
                                        <p:attrNameLst>
                                          <p:attrName>style.visibility</p:attrName>
                                        </p:attrNameLst>
                                      </p:cBhvr>
                                      <p:to>
                                        <p:strVal val="visible"/>
                                      </p:to>
                                    </p:set>
                                    <p:animEffect transition="in" filter="fade">
                                      <p:cBhvr>
                                        <p:cTn id="36" dur="500"/>
                                        <p:tgtEl>
                                          <p:spTgt spid="14">
                                            <p:graphicEl>
                                              <a:dgm id="{B4586C87-AC1A-4AF2-BB56-98FF0674DDEC}"/>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graphicEl>
                                              <a:dgm id="{BC6D2CDA-9672-4CBB-A027-AB591175F042}"/>
                                            </p:graphicEl>
                                          </p:spTgt>
                                        </p:tgtEl>
                                        <p:attrNameLst>
                                          <p:attrName>style.visibility</p:attrName>
                                        </p:attrNameLst>
                                      </p:cBhvr>
                                      <p:to>
                                        <p:strVal val="visible"/>
                                      </p:to>
                                    </p:set>
                                    <p:animEffect transition="in" filter="fade">
                                      <p:cBhvr>
                                        <p:cTn id="39" dur="500"/>
                                        <p:tgtEl>
                                          <p:spTgt spid="14">
                                            <p:graphicEl>
                                              <a:dgm id="{BC6D2CDA-9672-4CBB-A027-AB591175F04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Dgm bld="one"/>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a:xfrm>
            <a:off x="900113" y="769269"/>
            <a:ext cx="6840239" cy="1224135"/>
          </a:xfrm>
        </p:spPr>
        <p:txBody>
          <a:bodyPr/>
          <a:lstStyle/>
          <a:p>
            <a:pPr lvl="0"/>
            <a:r>
              <a:rPr lang="en-US" altLang="zh-CN" dirty="0" smtClean="0">
                <a:solidFill>
                  <a:srgbClr val="000000"/>
                </a:solidFill>
                <a:latin typeface="宋体" pitchFamily="2" charset="-122"/>
              </a:rPr>
              <a:t>2.5 </a:t>
            </a:r>
            <a:r>
              <a:rPr lang="zh-CN" altLang="en-US" dirty="0" smtClean="0">
                <a:solidFill>
                  <a:srgbClr val="000000"/>
                </a:solidFill>
                <a:latin typeface="宋体" pitchFamily="2" charset="-122"/>
              </a:rPr>
              <a:t>水泥</a:t>
            </a:r>
            <a:r>
              <a:rPr lang="zh-CN" altLang="en-US" dirty="0">
                <a:solidFill>
                  <a:srgbClr val="000000"/>
                </a:solidFill>
                <a:latin typeface="宋体" pitchFamily="2" charset="-122"/>
              </a:rPr>
              <a:t>粉煤灰碎石</a:t>
            </a:r>
            <a:r>
              <a:rPr lang="zh-CN" altLang="en-US" dirty="0" smtClean="0">
                <a:solidFill>
                  <a:srgbClr val="000000"/>
                </a:solidFill>
                <a:latin typeface="宋体" pitchFamily="2" charset="-122"/>
              </a:rPr>
              <a:t>桩（</a:t>
            </a:r>
            <a:r>
              <a:rPr lang="en-US" altLang="zh-CN" dirty="0">
                <a:solidFill>
                  <a:srgbClr val="000000"/>
                </a:solidFill>
                <a:latin typeface="宋体" pitchFamily="2" charset="-122"/>
              </a:rPr>
              <a:t>CFG</a:t>
            </a:r>
            <a:r>
              <a:rPr lang="zh-CN" altLang="en-US" dirty="0">
                <a:solidFill>
                  <a:srgbClr val="000000"/>
                </a:solidFill>
                <a:latin typeface="宋体" pitchFamily="2" charset="-122"/>
              </a:rPr>
              <a:t>桩）</a:t>
            </a:r>
          </a:p>
          <a:p>
            <a:pPr lvl="1"/>
            <a:r>
              <a:rPr lang="zh-CN" altLang="en-US" dirty="0">
                <a:solidFill>
                  <a:srgbClr val="952913"/>
                </a:solidFill>
              </a:rPr>
              <a:t>灌注和拔管过程中应注意一下几</a:t>
            </a:r>
            <a:r>
              <a:rPr lang="zh-CN" altLang="en-US" dirty="0" smtClean="0">
                <a:solidFill>
                  <a:srgbClr val="952913"/>
                </a:solidFill>
              </a:rPr>
              <a:t>点</a:t>
            </a:r>
            <a:r>
              <a:rPr lang="en-US" altLang="zh-CN" dirty="0" smtClean="0">
                <a:solidFill>
                  <a:srgbClr val="952913"/>
                </a:solidFill>
              </a:rPr>
              <a:t>:</a:t>
            </a:r>
            <a:endParaRPr lang="zh-CN" altLang="en-US" dirty="0">
              <a:solidFill>
                <a:srgbClr val="952913"/>
              </a:solidFill>
            </a:endParaRP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27</a:t>
            </a:fld>
            <a:endParaRPr lang="en-US" altLang="zh-CN"/>
          </a:p>
        </p:txBody>
      </p:sp>
      <p:sp>
        <p:nvSpPr>
          <p:cNvPr id="11" name="矩形 3"/>
          <p:cNvSpPr>
            <a:spLocks noChangeArrowheads="1"/>
          </p:cNvSpPr>
          <p:nvPr/>
        </p:nvSpPr>
        <p:spPr bwMode="auto">
          <a:xfrm>
            <a:off x="0" y="714375"/>
            <a:ext cx="9144000" cy="714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00B0F0"/>
              </a:solidFill>
              <a:latin typeface="宋体" pitchFamily="2" charset="-122"/>
              <a:sym typeface="宋体" pitchFamily="2" charset="-122"/>
            </a:endParaRPr>
          </a:p>
        </p:txBody>
      </p:sp>
      <p:sp>
        <p:nvSpPr>
          <p:cNvPr id="13" name="任意多边形 12"/>
          <p:cNvSpPr/>
          <p:nvPr/>
        </p:nvSpPr>
        <p:spPr>
          <a:xfrm>
            <a:off x="4151104" y="2422731"/>
            <a:ext cx="1233242" cy="484014"/>
          </a:xfrm>
          <a:custGeom>
            <a:avLst/>
            <a:gdLst>
              <a:gd name="connsiteX0" fmla="*/ 0 w 1133856"/>
              <a:gd name="connsiteY0" fmla="*/ 0 h 534010"/>
              <a:gd name="connsiteX1" fmla="*/ 1133856 w 1133856"/>
              <a:gd name="connsiteY1" fmla="*/ 0 h 534010"/>
              <a:gd name="connsiteX2" fmla="*/ 804672 w 1133856"/>
              <a:gd name="connsiteY2" fmla="*/ 534010 h 534010"/>
              <a:gd name="connsiteX3" fmla="*/ 351129 w 1133856"/>
              <a:gd name="connsiteY3" fmla="*/ 534010 h 534010"/>
              <a:gd name="connsiteX4" fmla="*/ 0 w 1133856"/>
              <a:gd name="connsiteY4" fmla="*/ 0 h 534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3856" h="534010">
                <a:moveTo>
                  <a:pt x="0" y="0"/>
                </a:moveTo>
                <a:lnTo>
                  <a:pt x="1133856" y="0"/>
                </a:lnTo>
                <a:lnTo>
                  <a:pt x="804672" y="534010"/>
                </a:lnTo>
                <a:lnTo>
                  <a:pt x="351129" y="534010"/>
                </a:lnTo>
                <a:lnTo>
                  <a:pt x="0" y="0"/>
                </a:lnTo>
                <a:close/>
              </a:path>
            </a:pathLst>
          </a:custGeom>
          <a:solidFill>
            <a:srgbClr val="B3C036"/>
          </a:solidFill>
          <a:ln w="38100" cap="flat" cmpd="thickThin" algn="ctr">
            <a:noFill/>
            <a:prstDash val="solid"/>
          </a:ln>
          <a:effectLst/>
          <a:scene3d>
            <a:camera prst="orthographicFront"/>
            <a:lightRig rig="threePt" dir="t"/>
          </a:scene3d>
          <a:sp3d/>
        </p:spPr>
        <p:txBody>
          <a:bodyPr lIns="0" tIns="0" rIns="0" bIns="0" anchor="ctr"/>
          <a:lstStyle/>
          <a:p>
            <a:pPr algn="ctr">
              <a:defRPr/>
            </a:pPr>
            <a:r>
              <a:rPr lang="en-US" altLang="zh-CN" sz="2400" kern="0">
                <a:solidFill>
                  <a:srgbClr val="FFFFFF"/>
                </a:solidFill>
                <a:latin typeface="微软雅黑" panose="020B0503020204020204" pitchFamily="34" charset="-122"/>
                <a:ea typeface="微软雅黑" panose="020B0503020204020204" pitchFamily="34" charset="-122"/>
              </a:rPr>
              <a:t>01</a:t>
            </a: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5089959" y="2455882"/>
            <a:ext cx="954767" cy="835422"/>
          </a:xfrm>
          <a:custGeom>
            <a:avLst/>
            <a:gdLst>
              <a:gd name="connsiteX0" fmla="*/ 321868 w 870508"/>
              <a:gd name="connsiteY0" fmla="*/ 0 h 921716"/>
              <a:gd name="connsiteX1" fmla="*/ 870508 w 870508"/>
              <a:gd name="connsiteY1" fmla="*/ 921716 h 921716"/>
              <a:gd name="connsiteX2" fmla="*/ 204825 w 870508"/>
              <a:gd name="connsiteY2" fmla="*/ 914400 h 921716"/>
              <a:gd name="connsiteX3" fmla="*/ 0 w 870508"/>
              <a:gd name="connsiteY3" fmla="*/ 555956 h 921716"/>
              <a:gd name="connsiteX4" fmla="*/ 321868 w 870508"/>
              <a:gd name="connsiteY4" fmla="*/ 0 h 921716"/>
              <a:gd name="connsiteX0" fmla="*/ 329183 w 877823"/>
              <a:gd name="connsiteY0" fmla="*/ 0 h 921716"/>
              <a:gd name="connsiteX1" fmla="*/ 877823 w 877823"/>
              <a:gd name="connsiteY1" fmla="*/ 921716 h 921716"/>
              <a:gd name="connsiteX2" fmla="*/ 212140 w 877823"/>
              <a:gd name="connsiteY2" fmla="*/ 914400 h 921716"/>
              <a:gd name="connsiteX3" fmla="*/ 0 w 877823"/>
              <a:gd name="connsiteY3" fmla="*/ 526695 h 921716"/>
              <a:gd name="connsiteX4" fmla="*/ 329183 w 877823"/>
              <a:gd name="connsiteY4" fmla="*/ 0 h 921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823" h="921716">
                <a:moveTo>
                  <a:pt x="329183" y="0"/>
                </a:moveTo>
                <a:lnTo>
                  <a:pt x="877823" y="921716"/>
                </a:lnTo>
                <a:lnTo>
                  <a:pt x="212140" y="914400"/>
                </a:lnTo>
                <a:lnTo>
                  <a:pt x="0" y="526695"/>
                </a:lnTo>
                <a:lnTo>
                  <a:pt x="329183" y="0"/>
                </a:lnTo>
                <a:close/>
              </a:path>
            </a:pathLst>
          </a:custGeom>
          <a:solidFill>
            <a:srgbClr val="DCAC12"/>
          </a:solidFill>
          <a:ln w="38100" cap="flat" cmpd="thickThin" algn="ctr">
            <a:noFill/>
            <a:prstDash val="solid"/>
          </a:ln>
          <a:effectLst/>
          <a:scene3d>
            <a:camera prst="orthographicFront"/>
            <a:lightRig rig="threePt" dir="t"/>
          </a:scene3d>
          <a:sp3d/>
        </p:spPr>
        <p:txBody>
          <a:bodyPr lIns="0" tIns="288000" rIns="180000" bIns="0" anchor="ctr"/>
          <a:lstStyle/>
          <a:p>
            <a:pPr algn="ctr">
              <a:defRPr/>
            </a:pPr>
            <a:r>
              <a:rPr lang="en-US" altLang="zh-CN" sz="2400" kern="0">
                <a:solidFill>
                  <a:srgbClr val="FFFFFF"/>
                </a:solidFill>
                <a:latin typeface="微软雅黑" panose="020B0503020204020204" pitchFamily="34" charset="-122"/>
                <a:ea typeface="微软雅黑" panose="020B0503020204020204" pitchFamily="34" charset="-122"/>
              </a:rPr>
              <a:t>02</a:t>
            </a: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3506637" y="2462513"/>
            <a:ext cx="954768" cy="835422"/>
          </a:xfrm>
          <a:custGeom>
            <a:avLst/>
            <a:gdLst>
              <a:gd name="connsiteX0" fmla="*/ 541324 w 877824"/>
              <a:gd name="connsiteY0" fmla="*/ 0 h 921715"/>
              <a:gd name="connsiteX1" fmla="*/ 877824 w 877824"/>
              <a:gd name="connsiteY1" fmla="*/ 526694 h 921715"/>
              <a:gd name="connsiteX2" fmla="*/ 658368 w 877824"/>
              <a:gd name="connsiteY2" fmla="*/ 907084 h 921715"/>
              <a:gd name="connsiteX3" fmla="*/ 0 w 877824"/>
              <a:gd name="connsiteY3" fmla="*/ 921715 h 921715"/>
              <a:gd name="connsiteX4" fmla="*/ 541324 w 877824"/>
              <a:gd name="connsiteY4" fmla="*/ 0 h 92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824" h="921715">
                <a:moveTo>
                  <a:pt x="541324" y="0"/>
                </a:moveTo>
                <a:lnTo>
                  <a:pt x="877824" y="526694"/>
                </a:lnTo>
                <a:lnTo>
                  <a:pt x="658368" y="907084"/>
                </a:lnTo>
                <a:lnTo>
                  <a:pt x="0" y="921715"/>
                </a:lnTo>
                <a:lnTo>
                  <a:pt x="541324" y="0"/>
                </a:lnTo>
                <a:close/>
              </a:path>
            </a:pathLst>
          </a:custGeom>
          <a:solidFill>
            <a:srgbClr val="78A7B7"/>
          </a:solidFill>
          <a:ln w="38100" cap="flat" cmpd="thickThin" algn="ctr">
            <a:noFill/>
            <a:prstDash val="solid"/>
          </a:ln>
          <a:effectLst/>
          <a:scene3d>
            <a:camera prst="orthographicFront"/>
            <a:lightRig rig="threePt" dir="t"/>
          </a:scene3d>
          <a:sp3d/>
        </p:spPr>
        <p:txBody>
          <a:bodyPr lIns="180000" tIns="288000" rIns="0" bIns="0" anchor="ctr"/>
          <a:lstStyle/>
          <a:p>
            <a:pPr algn="ctr">
              <a:lnSpc>
                <a:spcPct val="80000"/>
              </a:lnSpc>
              <a:defRPr/>
            </a:pPr>
            <a:r>
              <a:rPr lang="en-US" altLang="zh-CN" sz="2400" kern="0">
                <a:solidFill>
                  <a:srgbClr val="FFFFFF"/>
                </a:solidFill>
                <a:latin typeface="微软雅黑" panose="020B0503020204020204" pitchFamily="34" charset="-122"/>
                <a:ea typeface="微软雅黑" panose="020B0503020204020204" pitchFamily="34" charset="-122"/>
              </a:rPr>
              <a:t>06</a:t>
            </a: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7" name="任意多边形 16"/>
          <p:cNvSpPr/>
          <p:nvPr/>
        </p:nvSpPr>
        <p:spPr>
          <a:xfrm>
            <a:off x="5097916" y="3364238"/>
            <a:ext cx="938854" cy="822161"/>
          </a:xfrm>
          <a:custGeom>
            <a:avLst/>
            <a:gdLst>
              <a:gd name="connsiteX0" fmla="*/ 234086 w 863193"/>
              <a:gd name="connsiteY0" fmla="*/ 0 h 907085"/>
              <a:gd name="connsiteX1" fmla="*/ 0 w 863193"/>
              <a:gd name="connsiteY1" fmla="*/ 373075 h 907085"/>
              <a:gd name="connsiteX2" fmla="*/ 314553 w 863193"/>
              <a:gd name="connsiteY2" fmla="*/ 907085 h 907085"/>
              <a:gd name="connsiteX3" fmla="*/ 863193 w 863193"/>
              <a:gd name="connsiteY3" fmla="*/ 14630 h 907085"/>
              <a:gd name="connsiteX4" fmla="*/ 234086 w 863193"/>
              <a:gd name="connsiteY4" fmla="*/ 0 h 907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93" h="907085">
                <a:moveTo>
                  <a:pt x="234086" y="0"/>
                </a:moveTo>
                <a:lnTo>
                  <a:pt x="0" y="373075"/>
                </a:lnTo>
                <a:lnTo>
                  <a:pt x="314553" y="907085"/>
                </a:lnTo>
                <a:lnTo>
                  <a:pt x="863193" y="14630"/>
                </a:lnTo>
                <a:lnTo>
                  <a:pt x="234086" y="0"/>
                </a:lnTo>
                <a:close/>
              </a:path>
            </a:pathLst>
          </a:custGeom>
          <a:solidFill>
            <a:srgbClr val="73B59C"/>
          </a:solidFill>
          <a:ln w="38100" cap="flat" cmpd="thickThin" algn="ctr">
            <a:noFill/>
            <a:prstDash val="solid"/>
          </a:ln>
          <a:effectLst/>
          <a:scene3d>
            <a:camera prst="orthographicFront"/>
            <a:lightRig rig="threePt" dir="t"/>
          </a:scene3d>
          <a:sp3d/>
        </p:spPr>
        <p:txBody>
          <a:bodyPr lIns="0" tIns="0" rIns="144000" bIns="252000" anchor="ctr"/>
          <a:lstStyle/>
          <a:p>
            <a:pPr algn="ctr">
              <a:lnSpc>
                <a:spcPct val="80000"/>
              </a:lnSpc>
              <a:defRPr/>
            </a:pPr>
            <a:r>
              <a:rPr lang="en-US" altLang="zh-CN" sz="2400" kern="0" dirty="0">
                <a:solidFill>
                  <a:srgbClr val="FFFFFF"/>
                </a:solidFill>
                <a:latin typeface="微软雅黑" panose="020B0503020204020204" pitchFamily="34" charset="-122"/>
                <a:ea typeface="微软雅黑" panose="020B0503020204020204" pitchFamily="34" charset="-122"/>
              </a:rPr>
              <a:t>03</a:t>
            </a: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sp>
        <p:nvSpPr>
          <p:cNvPr id="18" name="任意多边形 17"/>
          <p:cNvSpPr/>
          <p:nvPr/>
        </p:nvSpPr>
        <p:spPr>
          <a:xfrm>
            <a:off x="4198842" y="3742166"/>
            <a:ext cx="1161634" cy="490645"/>
          </a:xfrm>
          <a:custGeom>
            <a:avLst/>
            <a:gdLst>
              <a:gd name="connsiteX0" fmla="*/ 307238 w 1068019"/>
              <a:gd name="connsiteY0" fmla="*/ 0 h 541325"/>
              <a:gd name="connsiteX1" fmla="*/ 746150 w 1068019"/>
              <a:gd name="connsiteY1" fmla="*/ 0 h 541325"/>
              <a:gd name="connsiteX2" fmla="*/ 1068019 w 1068019"/>
              <a:gd name="connsiteY2" fmla="*/ 541325 h 541325"/>
              <a:gd name="connsiteX3" fmla="*/ 0 w 1068019"/>
              <a:gd name="connsiteY3" fmla="*/ 541325 h 541325"/>
              <a:gd name="connsiteX4" fmla="*/ 307238 w 1068019"/>
              <a:gd name="connsiteY4" fmla="*/ 0 h 541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8019" h="541325">
                <a:moveTo>
                  <a:pt x="307238" y="0"/>
                </a:moveTo>
                <a:lnTo>
                  <a:pt x="746150" y="0"/>
                </a:lnTo>
                <a:lnTo>
                  <a:pt x="1068019" y="541325"/>
                </a:lnTo>
                <a:lnTo>
                  <a:pt x="0" y="541325"/>
                </a:lnTo>
                <a:lnTo>
                  <a:pt x="307238" y="0"/>
                </a:lnTo>
                <a:close/>
              </a:path>
            </a:pathLst>
          </a:custGeom>
          <a:solidFill>
            <a:srgbClr val="D77838"/>
          </a:solidFill>
          <a:ln w="38100" cap="flat" cmpd="thickThin" algn="ctr">
            <a:noFill/>
            <a:prstDash val="solid"/>
          </a:ln>
          <a:effectLst/>
          <a:scene3d>
            <a:camera prst="orthographicFront"/>
            <a:lightRig rig="threePt" dir="t"/>
          </a:scene3d>
          <a:sp3d/>
        </p:spPr>
        <p:txBody>
          <a:bodyPr lIns="0" tIns="0" rIns="0" bIns="0" anchor="ctr"/>
          <a:lstStyle/>
          <a:p>
            <a:pPr algn="ctr">
              <a:defRPr/>
            </a:pPr>
            <a:r>
              <a:rPr lang="en-US" altLang="zh-CN" sz="2400" kern="0">
                <a:solidFill>
                  <a:srgbClr val="FFFFFF"/>
                </a:solidFill>
                <a:latin typeface="微软雅黑" panose="020B0503020204020204" pitchFamily="34" charset="-122"/>
                <a:ea typeface="微软雅黑" panose="020B0503020204020204" pitchFamily="34" charset="-122"/>
              </a:rPr>
              <a:t>04</a:t>
            </a: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9" name="任意多边形 18"/>
          <p:cNvSpPr/>
          <p:nvPr/>
        </p:nvSpPr>
        <p:spPr>
          <a:xfrm>
            <a:off x="3490723" y="3364237"/>
            <a:ext cx="954768" cy="835422"/>
          </a:xfrm>
          <a:custGeom>
            <a:avLst/>
            <a:gdLst>
              <a:gd name="connsiteX0" fmla="*/ 658368 w 877824"/>
              <a:gd name="connsiteY0" fmla="*/ 0 h 921715"/>
              <a:gd name="connsiteX1" fmla="*/ 877824 w 877824"/>
              <a:gd name="connsiteY1" fmla="*/ 387705 h 921715"/>
              <a:gd name="connsiteX2" fmla="*/ 563271 w 877824"/>
              <a:gd name="connsiteY2" fmla="*/ 921715 h 921715"/>
              <a:gd name="connsiteX3" fmla="*/ 0 w 877824"/>
              <a:gd name="connsiteY3" fmla="*/ 7315 h 921715"/>
              <a:gd name="connsiteX4" fmla="*/ 658368 w 877824"/>
              <a:gd name="connsiteY4" fmla="*/ 0 h 92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824" h="921715">
                <a:moveTo>
                  <a:pt x="658368" y="0"/>
                </a:moveTo>
                <a:lnTo>
                  <a:pt x="877824" y="387705"/>
                </a:lnTo>
                <a:lnTo>
                  <a:pt x="563271" y="921715"/>
                </a:lnTo>
                <a:lnTo>
                  <a:pt x="0" y="7315"/>
                </a:lnTo>
                <a:lnTo>
                  <a:pt x="658368" y="0"/>
                </a:lnTo>
                <a:close/>
              </a:path>
            </a:pathLst>
          </a:custGeom>
          <a:solidFill>
            <a:srgbClr val="B497B5"/>
          </a:solidFill>
          <a:ln w="38100" cap="flat" cmpd="thickThin" algn="ctr">
            <a:noFill/>
            <a:prstDash val="solid"/>
          </a:ln>
          <a:effectLst/>
          <a:scene3d>
            <a:camera prst="orthographicFront"/>
            <a:lightRig rig="threePt" dir="t"/>
          </a:scene3d>
          <a:sp3d/>
        </p:spPr>
        <p:txBody>
          <a:bodyPr lIns="144000" tIns="0" rIns="0" bIns="324000" anchor="ctr"/>
          <a:lstStyle/>
          <a:p>
            <a:pPr algn="ctr">
              <a:defRPr/>
            </a:pPr>
            <a:r>
              <a:rPr lang="en-US" altLang="zh-CN" sz="2400" kern="0">
                <a:solidFill>
                  <a:srgbClr val="FFFFFF"/>
                </a:solidFill>
                <a:latin typeface="微软雅黑" panose="020B0503020204020204" pitchFamily="34" charset="-122"/>
                <a:ea typeface="微软雅黑" panose="020B0503020204020204" pitchFamily="34" charset="-122"/>
              </a:rPr>
              <a:t>05</a:t>
            </a: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20" name="任意多边形 19"/>
          <p:cNvSpPr/>
          <p:nvPr/>
        </p:nvSpPr>
        <p:spPr>
          <a:xfrm>
            <a:off x="4271850" y="2977513"/>
            <a:ext cx="986594" cy="696185"/>
          </a:xfrm>
          <a:custGeom>
            <a:avLst/>
            <a:gdLst>
              <a:gd name="connsiteX0" fmla="*/ 226771 w 907085"/>
              <a:gd name="connsiteY0" fmla="*/ 0 h 768096"/>
              <a:gd name="connsiteX1" fmla="*/ 21946 w 907085"/>
              <a:gd name="connsiteY1" fmla="*/ 365760 h 768096"/>
              <a:gd name="connsiteX2" fmla="*/ 0 w 907085"/>
              <a:gd name="connsiteY2" fmla="*/ 416966 h 768096"/>
              <a:gd name="connsiteX3" fmla="*/ 219456 w 907085"/>
              <a:gd name="connsiteY3" fmla="*/ 768096 h 768096"/>
              <a:gd name="connsiteX4" fmla="*/ 680314 w 907085"/>
              <a:gd name="connsiteY4" fmla="*/ 768096 h 768096"/>
              <a:gd name="connsiteX5" fmla="*/ 907085 w 907085"/>
              <a:gd name="connsiteY5" fmla="*/ 395021 h 768096"/>
              <a:gd name="connsiteX6" fmla="*/ 702259 w 907085"/>
              <a:gd name="connsiteY6" fmla="*/ 21946 h 768096"/>
              <a:gd name="connsiteX7" fmla="*/ 226771 w 907085"/>
              <a:gd name="connsiteY7" fmla="*/ 0 h 768096"/>
              <a:gd name="connsiteX0" fmla="*/ 226771 w 907085"/>
              <a:gd name="connsiteY0" fmla="*/ 0 h 768096"/>
              <a:gd name="connsiteX1" fmla="*/ 21946 w 907085"/>
              <a:gd name="connsiteY1" fmla="*/ 365760 h 768096"/>
              <a:gd name="connsiteX2" fmla="*/ 0 w 907085"/>
              <a:gd name="connsiteY2" fmla="*/ 416966 h 768096"/>
              <a:gd name="connsiteX3" fmla="*/ 219456 w 907085"/>
              <a:gd name="connsiteY3" fmla="*/ 768096 h 768096"/>
              <a:gd name="connsiteX4" fmla="*/ 680314 w 907085"/>
              <a:gd name="connsiteY4" fmla="*/ 768096 h 768096"/>
              <a:gd name="connsiteX5" fmla="*/ 907085 w 907085"/>
              <a:gd name="connsiteY5" fmla="*/ 395021 h 768096"/>
              <a:gd name="connsiteX6" fmla="*/ 687628 w 907085"/>
              <a:gd name="connsiteY6" fmla="*/ 7316 h 768096"/>
              <a:gd name="connsiteX7" fmla="*/ 226771 w 907085"/>
              <a:gd name="connsiteY7" fmla="*/ 0 h 76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7085" h="768096">
                <a:moveTo>
                  <a:pt x="226771" y="0"/>
                </a:moveTo>
                <a:lnTo>
                  <a:pt x="21946" y="365760"/>
                </a:lnTo>
                <a:lnTo>
                  <a:pt x="0" y="416966"/>
                </a:lnTo>
                <a:lnTo>
                  <a:pt x="219456" y="768096"/>
                </a:lnTo>
                <a:lnTo>
                  <a:pt x="680314" y="768096"/>
                </a:lnTo>
                <a:lnTo>
                  <a:pt x="907085" y="395021"/>
                </a:lnTo>
                <a:lnTo>
                  <a:pt x="687628" y="7316"/>
                </a:lnTo>
                <a:lnTo>
                  <a:pt x="226771" y="0"/>
                </a:lnTo>
                <a:close/>
              </a:path>
            </a:pathLst>
          </a:custGeom>
          <a:solidFill>
            <a:srgbClr val="DDDDDD"/>
          </a:solidFill>
          <a:ln w="3175" cap="flat" cmpd="thickThin" algn="ctr">
            <a:noFill/>
            <a:prstDash val="solid"/>
          </a:ln>
          <a:effectLst/>
          <a:scene3d>
            <a:camera prst="orthographicFront"/>
            <a:lightRig rig="threePt" dir="t"/>
          </a:scene3d>
          <a:sp3d/>
        </p:spPr>
        <p:txBody>
          <a:bodyPr wrap="none" anchor="ctr"/>
          <a:lstStyle/>
          <a:p>
            <a:pPr algn="ctr">
              <a:lnSpc>
                <a:spcPct val="75000"/>
              </a:lnSpc>
              <a:defRPr/>
            </a:pPr>
            <a:r>
              <a:rPr lang="zh-CN" altLang="en-US" sz="1600" kern="0"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   统一指挥、</a:t>
            </a:r>
            <a:endParaRPr lang="en-US" altLang="zh-CN" sz="1600" kern="0"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a:p>
            <a:pPr algn="ctr">
              <a:lnSpc>
                <a:spcPct val="75000"/>
              </a:lnSpc>
              <a:defRPr/>
            </a:pPr>
            <a:r>
              <a:rPr lang="zh-CN" altLang="en-US" sz="1600" kern="0"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协调。</a:t>
            </a:r>
          </a:p>
        </p:txBody>
      </p:sp>
      <p:sp>
        <p:nvSpPr>
          <p:cNvPr id="21" name="直角三角形 20"/>
          <p:cNvSpPr/>
          <p:nvPr/>
        </p:nvSpPr>
        <p:spPr>
          <a:xfrm rot="4528621">
            <a:off x="3601972" y="2662523"/>
            <a:ext cx="297358" cy="356830"/>
          </a:xfrm>
          <a:prstGeom prst="rtTriangle">
            <a:avLst/>
          </a:prstGeom>
          <a:solidFill>
            <a:srgbClr val="78A7B7"/>
          </a:solidFill>
          <a:ln w="38100" cap="flat" cmpd="thickThin" algn="ctr">
            <a:noFill/>
            <a:prstDash val="solid"/>
          </a:ln>
          <a:effectLst/>
          <a:scene3d>
            <a:camera prst="orthographicFront"/>
            <a:lightRig rig="flat" dir="t">
              <a:rot lat="0" lon="0" rev="5400000"/>
            </a:lightRig>
          </a:scene3d>
          <a:sp3d/>
        </p:spPr>
        <p:txBody>
          <a:bodyPr anchor="ctr"/>
          <a:lstStyle/>
          <a:p>
            <a:pPr algn="ctr">
              <a:lnSpc>
                <a:spcPct val="80000"/>
              </a:lnSpc>
              <a:defRPr/>
            </a:pPr>
            <a:endParaRPr lang="zh-CN" altLang="en-US" sz="1600" kern="0">
              <a:solidFill>
                <a:srgbClr val="FFFFFF"/>
              </a:solidFill>
              <a:effectLst>
                <a:outerShdw blurRad="292100" dist="38100" dir="2700000" sx="101000" sy="101000" algn="tl" rotWithShape="0">
                  <a:srgbClr val="080808"/>
                </a:outerShdw>
              </a:effectLst>
              <a:latin typeface="微软雅黑" panose="020B0503020204020204" pitchFamily="34" charset="-122"/>
              <a:ea typeface="微软雅黑" panose="020B0503020204020204" pitchFamily="34" charset="-122"/>
            </a:endParaRPr>
          </a:p>
        </p:txBody>
      </p:sp>
      <p:sp>
        <p:nvSpPr>
          <p:cNvPr id="22" name="直角三角形 21"/>
          <p:cNvSpPr/>
          <p:nvPr/>
        </p:nvSpPr>
        <p:spPr>
          <a:xfrm rot="8054162">
            <a:off x="4665623" y="2188783"/>
            <a:ext cx="297358" cy="356830"/>
          </a:xfrm>
          <a:prstGeom prst="rtTriangle">
            <a:avLst/>
          </a:prstGeom>
          <a:solidFill>
            <a:srgbClr val="B3C036"/>
          </a:solidFill>
          <a:ln w="38100" cap="flat" cmpd="thickThin" algn="ctr">
            <a:noFill/>
            <a:prstDash val="solid"/>
          </a:ln>
          <a:effectLst/>
          <a:scene3d>
            <a:camera prst="orthographicFront"/>
            <a:lightRig rig="flat" dir="t">
              <a:rot lat="0" lon="0" rev="5400000"/>
            </a:lightRig>
          </a:scene3d>
          <a:sp3d/>
        </p:spPr>
        <p:txBody>
          <a:bodyPr anchor="ctr"/>
          <a:lstStyle/>
          <a:p>
            <a:pPr algn="ctr">
              <a:defRPr/>
            </a:pPr>
            <a:endParaRPr lang="zh-CN" altLang="en-US" kern="0">
              <a:solidFill>
                <a:srgbClr val="FFFFFF"/>
              </a:solidFill>
              <a:effectLst>
                <a:outerShdw blurRad="292100" dist="38100" dir="2700000" sx="101000" sy="101000" algn="tl" rotWithShape="0">
                  <a:srgbClr val="080808"/>
                </a:outerShdw>
              </a:effectLst>
              <a:latin typeface="微软雅黑" panose="020B0503020204020204" pitchFamily="34" charset="-122"/>
              <a:ea typeface="微软雅黑" panose="020B0503020204020204" pitchFamily="34" charset="-122"/>
            </a:endParaRPr>
          </a:p>
        </p:txBody>
      </p:sp>
      <p:sp>
        <p:nvSpPr>
          <p:cNvPr id="23" name="直角三角形 22"/>
          <p:cNvSpPr/>
          <p:nvPr/>
        </p:nvSpPr>
        <p:spPr>
          <a:xfrm rot="11612220">
            <a:off x="5629351" y="2683554"/>
            <a:ext cx="356830" cy="297358"/>
          </a:xfrm>
          <a:prstGeom prst="rtTriangle">
            <a:avLst/>
          </a:prstGeom>
          <a:solidFill>
            <a:srgbClr val="DCAC12"/>
          </a:solidFill>
          <a:ln w="38100" cap="flat" cmpd="thickThin" algn="ctr">
            <a:noFill/>
            <a:prstDash val="solid"/>
          </a:ln>
          <a:effectLst/>
          <a:scene3d>
            <a:camera prst="orthographicFront"/>
            <a:lightRig rig="flat" dir="t">
              <a:rot lat="0" lon="0" rev="5400000"/>
            </a:lightRig>
          </a:scene3d>
          <a:sp3d/>
        </p:spPr>
        <p:txBody>
          <a:bodyPr anchor="ctr"/>
          <a:lstStyle/>
          <a:p>
            <a:pPr algn="ctr">
              <a:defRPr/>
            </a:pPr>
            <a:endParaRPr lang="zh-CN" altLang="en-US" kern="0">
              <a:solidFill>
                <a:srgbClr val="FFFFFF"/>
              </a:solidFill>
              <a:effectLst>
                <a:outerShdw blurRad="292100" dist="38100" dir="2700000" sx="101000" sy="101000" algn="tl" rotWithShape="0">
                  <a:srgbClr val="080808"/>
                </a:outerShdw>
              </a:effectLst>
              <a:latin typeface="微软雅黑" panose="020B0503020204020204" pitchFamily="34" charset="-122"/>
              <a:ea typeface="微软雅黑" panose="020B0503020204020204" pitchFamily="34" charset="-122"/>
            </a:endParaRPr>
          </a:p>
        </p:txBody>
      </p:sp>
      <p:sp>
        <p:nvSpPr>
          <p:cNvPr id="24" name="直角三角形 23"/>
          <p:cNvSpPr/>
          <p:nvPr/>
        </p:nvSpPr>
        <p:spPr>
          <a:xfrm rot="856733">
            <a:off x="3576889" y="3701310"/>
            <a:ext cx="356830" cy="297358"/>
          </a:xfrm>
          <a:prstGeom prst="rtTriangle">
            <a:avLst/>
          </a:prstGeom>
          <a:solidFill>
            <a:srgbClr val="B497B5"/>
          </a:solidFill>
          <a:ln w="38100" cap="flat" cmpd="thickThin" algn="ctr">
            <a:noFill/>
            <a:prstDash val="solid"/>
          </a:ln>
          <a:effectLst/>
          <a:scene3d>
            <a:camera prst="orthographicFront"/>
            <a:lightRig rig="flat" dir="t">
              <a:rot lat="0" lon="0" rev="5400000"/>
            </a:lightRig>
          </a:scene3d>
          <a:sp3d/>
        </p:spPr>
        <p:txBody>
          <a:bodyPr anchor="ctr"/>
          <a:lstStyle/>
          <a:p>
            <a:pPr algn="ctr">
              <a:defRPr/>
            </a:pPr>
            <a:endParaRPr lang="zh-CN" altLang="en-US" kern="0">
              <a:solidFill>
                <a:srgbClr val="FFFFFF"/>
              </a:solidFill>
              <a:effectLst>
                <a:outerShdw blurRad="292100" dist="38100" dir="2700000" sx="101000" sy="101000" algn="tl" rotWithShape="0">
                  <a:srgbClr val="080808"/>
                </a:outerShdw>
              </a:effectLst>
              <a:latin typeface="微软雅黑" panose="020B0503020204020204" pitchFamily="34" charset="-122"/>
              <a:ea typeface="微软雅黑" panose="020B0503020204020204" pitchFamily="34" charset="-122"/>
            </a:endParaRPr>
          </a:p>
        </p:txBody>
      </p:sp>
      <p:sp>
        <p:nvSpPr>
          <p:cNvPr id="25" name="直角三角形 24"/>
          <p:cNvSpPr/>
          <p:nvPr/>
        </p:nvSpPr>
        <p:spPr>
          <a:xfrm rot="18867328">
            <a:off x="4630981" y="4099763"/>
            <a:ext cx="297358" cy="356830"/>
          </a:xfrm>
          <a:prstGeom prst="rtTriangle">
            <a:avLst/>
          </a:prstGeom>
          <a:solidFill>
            <a:srgbClr val="D77838"/>
          </a:solidFill>
          <a:ln w="38100" cap="flat" cmpd="thickThin" algn="ctr">
            <a:noFill/>
            <a:prstDash val="solid"/>
          </a:ln>
          <a:effectLst/>
          <a:scene3d>
            <a:camera prst="orthographicFront"/>
            <a:lightRig rig="flat" dir="t">
              <a:rot lat="0" lon="0" rev="5400000"/>
            </a:lightRig>
          </a:scene3d>
          <a:sp3d/>
        </p:spPr>
        <p:txBody>
          <a:bodyPr anchor="ctr"/>
          <a:lstStyle/>
          <a:p>
            <a:pPr algn="ctr">
              <a:defRPr/>
            </a:pPr>
            <a:endParaRPr lang="zh-CN" altLang="en-US" kern="0">
              <a:solidFill>
                <a:srgbClr val="FFFFFF"/>
              </a:solidFill>
              <a:effectLst>
                <a:outerShdw blurRad="292100" dist="38100" dir="2700000" sx="101000" sy="101000" algn="tl" rotWithShape="0">
                  <a:srgbClr val="080808"/>
                </a:outerShdw>
              </a:effectLst>
              <a:latin typeface="微软雅黑" panose="020B0503020204020204" pitchFamily="34" charset="-122"/>
              <a:ea typeface="微软雅黑" panose="020B0503020204020204" pitchFamily="34" charset="-122"/>
            </a:endParaRPr>
          </a:p>
        </p:txBody>
      </p:sp>
      <p:sp>
        <p:nvSpPr>
          <p:cNvPr id="26" name="直角三角形 25"/>
          <p:cNvSpPr/>
          <p:nvPr/>
        </p:nvSpPr>
        <p:spPr>
          <a:xfrm rot="15353492">
            <a:off x="5634270" y="3649343"/>
            <a:ext cx="297358" cy="356830"/>
          </a:xfrm>
          <a:prstGeom prst="rtTriangle">
            <a:avLst/>
          </a:prstGeom>
          <a:solidFill>
            <a:srgbClr val="73B59C"/>
          </a:solidFill>
          <a:ln w="38100" cap="flat" cmpd="thickThin" algn="ctr">
            <a:noFill/>
            <a:prstDash val="solid"/>
          </a:ln>
          <a:effectLst/>
          <a:scene3d>
            <a:camera prst="orthographicFront"/>
            <a:lightRig rig="flat" dir="t">
              <a:rot lat="0" lon="0" rev="5400000"/>
            </a:lightRig>
          </a:scene3d>
          <a:sp3d/>
        </p:spPr>
        <p:txBody>
          <a:bodyPr anchor="ctr"/>
          <a:lstStyle/>
          <a:p>
            <a:pPr algn="ctr">
              <a:lnSpc>
                <a:spcPct val="80000"/>
              </a:lnSpc>
              <a:defRPr/>
            </a:pPr>
            <a:endParaRPr lang="zh-CN" altLang="en-US" sz="1600" kern="0">
              <a:solidFill>
                <a:srgbClr val="FFFFFF"/>
              </a:solidFill>
              <a:effectLst>
                <a:outerShdw blurRad="292100" dist="38100" dir="2700000" sx="101000" sy="101000" algn="tl" rotWithShape="0">
                  <a:srgbClr val="080808"/>
                </a:outerShdw>
              </a:effectLst>
              <a:latin typeface="微软雅黑" panose="020B0503020204020204" pitchFamily="34" charset="-122"/>
              <a:ea typeface="微软雅黑" panose="020B0503020204020204" pitchFamily="34" charset="-122"/>
            </a:endParaRPr>
          </a:p>
        </p:txBody>
      </p:sp>
      <p:sp>
        <p:nvSpPr>
          <p:cNvPr id="27" name="文本框 47"/>
          <p:cNvSpPr txBox="1">
            <a:spLocks noChangeArrowheads="1"/>
          </p:cNvSpPr>
          <p:nvPr/>
        </p:nvSpPr>
        <p:spPr bwMode="auto">
          <a:xfrm>
            <a:off x="3889205" y="1752269"/>
            <a:ext cx="191135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1600" dirty="0">
                <a:solidFill>
                  <a:srgbClr val="333333"/>
                </a:solidFill>
                <a:latin typeface="微软雅黑" pitchFamily="34" charset="-122"/>
                <a:ea typeface="微软雅黑" pitchFamily="34" charset="-122"/>
                <a:cs typeface="Tahoma" pitchFamily="34" charset="0"/>
              </a:rPr>
              <a:t>停工待料的现象</a:t>
            </a:r>
          </a:p>
        </p:txBody>
      </p:sp>
      <p:sp>
        <p:nvSpPr>
          <p:cNvPr id="28" name="文本框 47"/>
          <p:cNvSpPr txBox="1">
            <a:spLocks noChangeArrowheads="1"/>
          </p:cNvSpPr>
          <p:nvPr/>
        </p:nvSpPr>
        <p:spPr bwMode="auto">
          <a:xfrm>
            <a:off x="3863975" y="4609042"/>
            <a:ext cx="191135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1600">
                <a:solidFill>
                  <a:srgbClr val="333333"/>
                </a:solidFill>
                <a:latin typeface="微软雅黑" pitchFamily="34" charset="-122"/>
                <a:ea typeface="微软雅黑" pitchFamily="34" charset="-122"/>
                <a:cs typeface="Tahoma" pitchFamily="34" charset="0"/>
              </a:rPr>
              <a:t>钻孔至设计标高后，</a:t>
            </a:r>
            <a:endParaRPr lang="en-US" altLang="zh-CN" sz="1600">
              <a:solidFill>
                <a:srgbClr val="333333"/>
              </a:solidFill>
              <a:latin typeface="微软雅黑" pitchFamily="34" charset="-122"/>
              <a:ea typeface="微软雅黑" pitchFamily="34" charset="-122"/>
              <a:cs typeface="Tahoma" pitchFamily="34" charset="0"/>
            </a:endParaRPr>
          </a:p>
          <a:p>
            <a:pPr algn="ctr" eaLnBrk="1" hangingPunct="1">
              <a:lnSpc>
                <a:spcPct val="120000"/>
              </a:lnSpc>
            </a:pPr>
            <a:r>
              <a:rPr lang="zh-CN" altLang="en-US" sz="1600">
                <a:solidFill>
                  <a:srgbClr val="333333"/>
                </a:solidFill>
                <a:latin typeface="微软雅黑" pitchFamily="34" charset="-122"/>
                <a:ea typeface="微软雅黑" pitchFamily="34" charset="-122"/>
                <a:cs typeface="Tahoma" pitchFamily="34" charset="0"/>
              </a:rPr>
              <a:t>检查管道内砼是否填满，</a:t>
            </a:r>
            <a:endParaRPr lang="en-US" altLang="zh-CN" sz="1600">
              <a:solidFill>
                <a:srgbClr val="333333"/>
              </a:solidFill>
              <a:latin typeface="微软雅黑" pitchFamily="34" charset="-122"/>
              <a:ea typeface="微软雅黑" pitchFamily="34" charset="-122"/>
              <a:cs typeface="Tahoma" pitchFamily="34" charset="0"/>
            </a:endParaRPr>
          </a:p>
          <a:p>
            <a:pPr algn="ctr" eaLnBrk="1" hangingPunct="1">
              <a:lnSpc>
                <a:spcPct val="120000"/>
              </a:lnSpc>
            </a:pPr>
            <a:r>
              <a:rPr lang="zh-CN" altLang="en-US" sz="1600">
                <a:solidFill>
                  <a:srgbClr val="333333"/>
                </a:solidFill>
                <a:latin typeface="微软雅黑" pitchFamily="34" charset="-122"/>
                <a:ea typeface="微软雅黑" pitchFamily="34" charset="-122"/>
                <a:cs typeface="Tahoma" pitchFamily="34" charset="0"/>
              </a:rPr>
              <a:t>以管道顶端的排气孔是否喷射砼为准。</a:t>
            </a:r>
          </a:p>
        </p:txBody>
      </p:sp>
      <p:sp>
        <p:nvSpPr>
          <p:cNvPr id="29" name="文本框 47"/>
          <p:cNvSpPr txBox="1">
            <a:spLocks noChangeArrowheads="1"/>
          </p:cNvSpPr>
          <p:nvPr/>
        </p:nvSpPr>
        <p:spPr bwMode="auto">
          <a:xfrm>
            <a:off x="6045200" y="2303198"/>
            <a:ext cx="191135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600" dirty="0">
                <a:solidFill>
                  <a:srgbClr val="333333"/>
                </a:solidFill>
                <a:latin typeface="微软雅黑" pitchFamily="34" charset="-122"/>
                <a:ea typeface="微软雅黑" pitchFamily="34" charset="-122"/>
                <a:cs typeface="Tahoma" pitchFamily="34" charset="0"/>
              </a:rPr>
              <a:t>提钻前砼输送泵，</a:t>
            </a:r>
            <a:endParaRPr lang="en-US" altLang="zh-CN" sz="1600" dirty="0">
              <a:solidFill>
                <a:srgbClr val="333333"/>
              </a:solidFill>
              <a:latin typeface="微软雅黑" pitchFamily="34" charset="-122"/>
              <a:ea typeface="微软雅黑" pitchFamily="34" charset="-122"/>
              <a:cs typeface="Tahoma" pitchFamily="34" charset="0"/>
            </a:endParaRPr>
          </a:p>
          <a:p>
            <a:pPr eaLnBrk="1" hangingPunct="1">
              <a:lnSpc>
                <a:spcPct val="120000"/>
              </a:lnSpc>
            </a:pPr>
            <a:r>
              <a:rPr lang="zh-CN" altLang="en-US" sz="1600" dirty="0">
                <a:solidFill>
                  <a:srgbClr val="333333"/>
                </a:solidFill>
                <a:latin typeface="微软雅黑" pitchFamily="34" charset="-122"/>
                <a:ea typeface="微软雅黑" pitchFamily="34" charset="-122"/>
                <a:cs typeface="Tahoma" pitchFamily="34" charset="0"/>
              </a:rPr>
              <a:t>将管道内的砼填满，</a:t>
            </a:r>
            <a:endParaRPr lang="en-US" altLang="zh-CN" sz="1600" dirty="0">
              <a:solidFill>
                <a:srgbClr val="333333"/>
              </a:solidFill>
              <a:latin typeface="微软雅黑" pitchFamily="34" charset="-122"/>
              <a:ea typeface="微软雅黑" pitchFamily="34" charset="-122"/>
              <a:cs typeface="Tahoma" pitchFamily="34" charset="0"/>
            </a:endParaRPr>
          </a:p>
          <a:p>
            <a:pPr eaLnBrk="1" hangingPunct="1">
              <a:lnSpc>
                <a:spcPct val="120000"/>
              </a:lnSpc>
            </a:pPr>
            <a:r>
              <a:rPr lang="zh-CN" altLang="en-US" sz="1600" dirty="0">
                <a:solidFill>
                  <a:srgbClr val="333333"/>
                </a:solidFill>
                <a:latin typeface="微软雅黑" pitchFamily="34" charset="-122"/>
                <a:ea typeface="微软雅黑" pitchFamily="34" charset="-122"/>
                <a:cs typeface="Tahoma" pitchFamily="34" charset="0"/>
              </a:rPr>
              <a:t>特别是地下水比较丰富的地段。</a:t>
            </a:r>
          </a:p>
        </p:txBody>
      </p:sp>
      <p:sp>
        <p:nvSpPr>
          <p:cNvPr id="30" name="文本框 47"/>
          <p:cNvSpPr txBox="1">
            <a:spLocks noChangeArrowheads="1"/>
          </p:cNvSpPr>
          <p:nvPr/>
        </p:nvSpPr>
        <p:spPr bwMode="auto">
          <a:xfrm>
            <a:off x="6045200" y="3803386"/>
            <a:ext cx="1911350" cy="529167"/>
          </a:xfrm>
          <a:prstGeom prst="rect">
            <a:avLst/>
          </a:prstGeom>
          <a:noFill/>
          <a:ln>
            <a:noFill/>
          </a:ln>
          <a:extLst/>
        </p:spPr>
        <p:txBody>
          <a:bodyPr wrap="none" anchor="ctr">
            <a:normAutofit fontScale="850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auto">
              <a:lnSpc>
                <a:spcPct val="120000"/>
              </a:lnSpc>
              <a:spcBef>
                <a:spcPts val="0"/>
              </a:spcBef>
              <a:spcAft>
                <a:spcPts val="0"/>
              </a:spcAft>
              <a:defRPr/>
            </a:pPr>
            <a:r>
              <a:rPr lang="zh-CN" altLang="en-US" sz="1600" dirty="0" smtClean="0">
                <a:solidFill>
                  <a:srgbClr val="333333"/>
                </a:solidFill>
                <a:latin typeface="微软雅黑" panose="020B0503020204020204" pitchFamily="34" charset="-122"/>
                <a:ea typeface="微软雅黑" panose="020B0503020204020204" pitchFamily="34" charset="-122"/>
                <a:cs typeface="Tahoma" panose="020B0604030504040204" pitchFamily="34" charset="0"/>
              </a:rPr>
              <a:t>提钻严禁旋转钻头，</a:t>
            </a:r>
            <a:endParaRPr lang="en-US" altLang="zh-CN" sz="1600" dirty="0" smtClean="0">
              <a:solidFill>
                <a:srgbClr val="333333"/>
              </a:solidFill>
              <a:latin typeface="微软雅黑" panose="020B0503020204020204" pitchFamily="34" charset="-122"/>
              <a:ea typeface="微软雅黑" panose="020B0503020204020204" pitchFamily="34" charset="-122"/>
              <a:cs typeface="Tahoma" panose="020B0604030504040204" pitchFamily="34" charset="0"/>
            </a:endParaRPr>
          </a:p>
          <a:p>
            <a:pPr fontAlgn="auto">
              <a:lnSpc>
                <a:spcPct val="120000"/>
              </a:lnSpc>
              <a:spcBef>
                <a:spcPts val="0"/>
              </a:spcBef>
              <a:spcAft>
                <a:spcPts val="0"/>
              </a:spcAft>
              <a:defRPr/>
            </a:pPr>
            <a:r>
              <a:rPr lang="zh-CN" altLang="en-US" sz="1600" dirty="0" smtClean="0">
                <a:solidFill>
                  <a:srgbClr val="333333"/>
                </a:solidFill>
                <a:latin typeface="微软雅黑" panose="020B0503020204020204" pitchFamily="34" charset="-122"/>
                <a:ea typeface="微软雅黑" panose="020B0503020204020204" pitchFamily="34" charset="-122"/>
                <a:cs typeface="Tahoma" panose="020B0604030504040204" pitchFamily="34" charset="0"/>
              </a:rPr>
              <a:t>避免形成断桩。</a:t>
            </a:r>
            <a:endParaRPr lang="zh-CN" altLang="en-US" sz="1600" dirty="0">
              <a:solidFill>
                <a:srgbClr val="333333"/>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31" name="文本框 47"/>
          <p:cNvSpPr txBox="1">
            <a:spLocks noChangeArrowheads="1"/>
          </p:cNvSpPr>
          <p:nvPr/>
        </p:nvSpPr>
        <p:spPr bwMode="auto">
          <a:xfrm>
            <a:off x="1573213" y="2303198"/>
            <a:ext cx="191135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lnSpc>
                <a:spcPct val="120000"/>
              </a:lnSpc>
            </a:pPr>
            <a:r>
              <a:rPr lang="zh-CN" altLang="en-US" sz="1600" dirty="0">
                <a:solidFill>
                  <a:srgbClr val="333333"/>
                </a:solidFill>
                <a:latin typeface="微软雅黑" pitchFamily="34" charset="-122"/>
                <a:ea typeface="微软雅黑" pitchFamily="34" charset="-122"/>
                <a:cs typeface="Tahoma" pitchFamily="34" charset="0"/>
              </a:rPr>
              <a:t>提至桩顶后亦需停置</a:t>
            </a:r>
            <a:endParaRPr lang="en-US" altLang="zh-CN" sz="1600" dirty="0">
              <a:solidFill>
                <a:srgbClr val="333333"/>
              </a:solidFill>
              <a:latin typeface="微软雅黑" pitchFamily="34" charset="-122"/>
              <a:ea typeface="微软雅黑" pitchFamily="34" charset="-122"/>
              <a:cs typeface="Tahoma" pitchFamily="34" charset="0"/>
            </a:endParaRPr>
          </a:p>
          <a:p>
            <a:pPr algn="r" eaLnBrk="1" hangingPunct="1">
              <a:lnSpc>
                <a:spcPct val="120000"/>
              </a:lnSpc>
            </a:pPr>
            <a:r>
              <a:rPr lang="en-US" altLang="zh-CN" sz="1600" dirty="0">
                <a:solidFill>
                  <a:srgbClr val="333333"/>
                </a:solidFill>
                <a:latin typeface="微软雅黑" pitchFamily="34" charset="-122"/>
                <a:ea typeface="微软雅黑" pitchFamily="34" charset="-122"/>
                <a:cs typeface="Tahoma" pitchFamily="34" charset="0"/>
              </a:rPr>
              <a:t>10</a:t>
            </a:r>
            <a:r>
              <a:rPr lang="zh-CN" altLang="en-US" sz="1600" dirty="0">
                <a:solidFill>
                  <a:srgbClr val="333333"/>
                </a:solidFill>
                <a:latin typeface="微软雅黑" pitchFamily="34" charset="-122"/>
                <a:ea typeface="微软雅黑" pitchFamily="34" charset="-122"/>
                <a:cs typeface="Tahoma" pitchFamily="34" charset="0"/>
              </a:rPr>
              <a:t>～</a:t>
            </a:r>
            <a:r>
              <a:rPr lang="en-US" altLang="zh-CN" sz="1600" dirty="0">
                <a:solidFill>
                  <a:srgbClr val="333333"/>
                </a:solidFill>
                <a:latin typeface="微软雅黑" pitchFamily="34" charset="-122"/>
                <a:ea typeface="微软雅黑" pitchFamily="34" charset="-122"/>
                <a:cs typeface="Tahoma" pitchFamily="34" charset="0"/>
              </a:rPr>
              <a:t>30</a:t>
            </a:r>
            <a:r>
              <a:rPr lang="zh-CN" altLang="en-US" sz="1600" dirty="0">
                <a:solidFill>
                  <a:srgbClr val="333333"/>
                </a:solidFill>
                <a:latin typeface="微软雅黑" pitchFamily="34" charset="-122"/>
                <a:ea typeface="微软雅黑" pitchFamily="34" charset="-122"/>
                <a:cs typeface="Tahoma" pitchFamily="34" charset="0"/>
              </a:rPr>
              <a:t>秒泵送混凝土，</a:t>
            </a:r>
            <a:endParaRPr lang="en-US" altLang="zh-CN" sz="1600" dirty="0">
              <a:solidFill>
                <a:srgbClr val="333333"/>
              </a:solidFill>
              <a:latin typeface="微软雅黑" pitchFamily="34" charset="-122"/>
              <a:ea typeface="微软雅黑" pitchFamily="34" charset="-122"/>
              <a:cs typeface="Tahoma" pitchFamily="34" charset="0"/>
            </a:endParaRPr>
          </a:p>
          <a:p>
            <a:pPr algn="r" eaLnBrk="1" hangingPunct="1">
              <a:lnSpc>
                <a:spcPct val="120000"/>
              </a:lnSpc>
            </a:pPr>
            <a:r>
              <a:rPr lang="zh-CN" altLang="en-US" sz="1600" dirty="0">
                <a:solidFill>
                  <a:srgbClr val="333333"/>
                </a:solidFill>
                <a:latin typeface="微软雅黑" pitchFamily="34" charset="-122"/>
                <a:ea typeface="微软雅黑" pitchFamily="34" charset="-122"/>
                <a:cs typeface="Tahoma" pitchFamily="34" charset="0"/>
              </a:rPr>
              <a:t>保证桩头质量；</a:t>
            </a:r>
          </a:p>
        </p:txBody>
      </p:sp>
      <p:sp>
        <p:nvSpPr>
          <p:cNvPr id="32" name="文本框 47"/>
          <p:cNvSpPr txBox="1">
            <a:spLocks noChangeArrowheads="1"/>
          </p:cNvSpPr>
          <p:nvPr/>
        </p:nvSpPr>
        <p:spPr bwMode="auto">
          <a:xfrm>
            <a:off x="1573213" y="3803386"/>
            <a:ext cx="1911350" cy="529167"/>
          </a:xfrm>
          <a:prstGeom prst="rect">
            <a:avLst/>
          </a:prstGeom>
          <a:noFill/>
          <a:ln>
            <a:noFill/>
          </a:ln>
          <a:extLst/>
        </p:spPr>
        <p:txBody>
          <a:bodyPr wrap="none" anchor="ctr">
            <a:normAutofit fontScale="850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fontAlgn="auto">
              <a:lnSpc>
                <a:spcPct val="120000"/>
              </a:lnSpc>
              <a:spcBef>
                <a:spcPts val="0"/>
              </a:spcBef>
              <a:spcAft>
                <a:spcPts val="0"/>
              </a:spcAft>
              <a:defRPr/>
            </a:pPr>
            <a:r>
              <a:rPr lang="zh-CN" altLang="en-US" sz="1600" dirty="0" smtClean="0">
                <a:solidFill>
                  <a:srgbClr val="333333"/>
                </a:solidFill>
                <a:latin typeface="微软雅黑" panose="020B0503020204020204" pitchFamily="34" charset="-122"/>
                <a:ea typeface="微软雅黑" panose="020B0503020204020204" pitchFamily="34" charset="-122"/>
                <a:cs typeface="Tahoma" panose="020B0604030504040204" pitchFamily="34" charset="0"/>
              </a:rPr>
              <a:t>提钻速度根据混凝土</a:t>
            </a:r>
            <a:endParaRPr lang="en-US" altLang="zh-CN" sz="1600" dirty="0" smtClean="0">
              <a:solidFill>
                <a:srgbClr val="333333"/>
              </a:solidFill>
              <a:latin typeface="微软雅黑" panose="020B0503020204020204" pitchFamily="34" charset="-122"/>
              <a:ea typeface="微软雅黑" panose="020B0503020204020204" pitchFamily="34" charset="-122"/>
              <a:cs typeface="Tahoma" panose="020B0604030504040204" pitchFamily="34" charset="0"/>
            </a:endParaRPr>
          </a:p>
          <a:p>
            <a:pPr algn="r" fontAlgn="auto">
              <a:lnSpc>
                <a:spcPct val="120000"/>
              </a:lnSpc>
              <a:spcBef>
                <a:spcPts val="0"/>
              </a:spcBef>
              <a:spcAft>
                <a:spcPts val="0"/>
              </a:spcAft>
              <a:defRPr/>
            </a:pPr>
            <a:r>
              <a:rPr lang="zh-CN" altLang="en-US" sz="1600" dirty="0" smtClean="0">
                <a:solidFill>
                  <a:srgbClr val="333333"/>
                </a:solidFill>
                <a:latin typeface="微软雅黑" panose="020B0503020204020204" pitchFamily="34" charset="-122"/>
                <a:ea typeface="微软雅黑" panose="020B0503020204020204" pitchFamily="34" charset="-122"/>
                <a:cs typeface="Tahoma" panose="020B0604030504040204" pitchFamily="34" charset="0"/>
              </a:rPr>
              <a:t>输送泵的类型确定。</a:t>
            </a:r>
            <a:endParaRPr lang="zh-CN" altLang="en-US" sz="1600" dirty="0">
              <a:solidFill>
                <a:srgbClr val="333333"/>
              </a:solidFill>
              <a:latin typeface="微软雅黑" panose="020B0503020204020204" pitchFamily="34" charset="-122"/>
              <a:ea typeface="微软雅黑" panose="020B0503020204020204" pitchFamily="34" charset="-122"/>
              <a:cs typeface="Tahoma" panose="020B0604030504040204" pitchFamily="34" charset="0"/>
            </a:endParaRPr>
          </a:p>
        </p:txBody>
      </p:sp>
    </p:spTree>
    <p:extLst>
      <p:ext uri="{BB962C8B-B14F-4D97-AF65-F5344CB8AC3E}">
        <p14:creationId xmlns:p14="http://schemas.microsoft.com/office/powerpoint/2010/main" val="13448584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a:xfrm>
            <a:off x="900113" y="769269"/>
            <a:ext cx="6048151" cy="1224135"/>
          </a:xfrm>
        </p:spPr>
        <p:txBody>
          <a:bodyPr/>
          <a:lstStyle/>
          <a:p>
            <a:pPr lvl="0"/>
            <a:r>
              <a:rPr lang="en-US" altLang="zh-CN" dirty="0" smtClean="0">
                <a:solidFill>
                  <a:srgbClr val="000000"/>
                </a:solidFill>
                <a:latin typeface="宋体" pitchFamily="2" charset="-122"/>
              </a:rPr>
              <a:t>2.5 </a:t>
            </a:r>
            <a:r>
              <a:rPr lang="zh-CN" altLang="en-US" dirty="0" smtClean="0">
                <a:solidFill>
                  <a:srgbClr val="000000"/>
                </a:solidFill>
                <a:latin typeface="宋体" pitchFamily="2" charset="-122"/>
              </a:rPr>
              <a:t>水泥</a:t>
            </a:r>
            <a:r>
              <a:rPr lang="zh-CN" altLang="en-US" dirty="0">
                <a:solidFill>
                  <a:srgbClr val="000000"/>
                </a:solidFill>
                <a:latin typeface="宋体" pitchFamily="2" charset="-122"/>
              </a:rPr>
              <a:t>粉煤灰碎石</a:t>
            </a:r>
            <a:r>
              <a:rPr lang="zh-CN" altLang="en-US" dirty="0" smtClean="0">
                <a:solidFill>
                  <a:srgbClr val="000000"/>
                </a:solidFill>
                <a:latin typeface="宋体" pitchFamily="2" charset="-122"/>
              </a:rPr>
              <a:t>桩（</a:t>
            </a:r>
            <a:r>
              <a:rPr lang="en-US" altLang="zh-CN" dirty="0">
                <a:solidFill>
                  <a:srgbClr val="000000"/>
                </a:solidFill>
                <a:latin typeface="宋体" pitchFamily="2" charset="-122"/>
              </a:rPr>
              <a:t>CFG</a:t>
            </a:r>
            <a:r>
              <a:rPr lang="zh-CN" altLang="en-US" dirty="0">
                <a:solidFill>
                  <a:srgbClr val="000000"/>
                </a:solidFill>
                <a:latin typeface="宋体" pitchFamily="2" charset="-122"/>
              </a:rPr>
              <a:t>桩）</a:t>
            </a:r>
          </a:p>
          <a:p>
            <a:pPr lvl="1"/>
            <a:r>
              <a:rPr lang="zh-CN" altLang="en-US" dirty="0">
                <a:solidFill>
                  <a:srgbClr val="952913"/>
                </a:solidFill>
              </a:rPr>
              <a:t>接桩及补桩</a:t>
            </a:r>
            <a:endParaRPr lang="zh-CN" altLang="en-US" dirty="0" smtClean="0">
              <a:solidFill>
                <a:srgbClr val="952913"/>
              </a:solidFill>
            </a:endParaRP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28</a:t>
            </a:fld>
            <a:endParaRPr lang="en-US" altLang="zh-CN"/>
          </a:p>
        </p:txBody>
      </p:sp>
      <p:sp>
        <p:nvSpPr>
          <p:cNvPr id="7" name="矩形 6"/>
          <p:cNvSpPr/>
          <p:nvPr/>
        </p:nvSpPr>
        <p:spPr>
          <a:xfrm>
            <a:off x="827584" y="1849388"/>
            <a:ext cx="4392488" cy="3416320"/>
          </a:xfrm>
          <a:prstGeom prst="rect">
            <a:avLst/>
          </a:prstGeom>
        </p:spPr>
        <p:txBody>
          <a:bodyPr wrap="square">
            <a:spAutoFit/>
          </a:bodyPr>
          <a:lstStyle/>
          <a:p>
            <a:pPr marL="1143000" lvl="2" indent="-228600">
              <a:spcBef>
                <a:spcPct val="20000"/>
              </a:spcBef>
              <a:buClr>
                <a:srgbClr val="F6750A"/>
              </a:buClr>
              <a:buFont typeface="Wingdings" pitchFamily="2" charset="2"/>
              <a:buChar char="Ø"/>
            </a:pPr>
            <a:r>
              <a:rPr lang="zh-CN" altLang="en-US" sz="2000" b="0" kern="0" dirty="0">
                <a:latin typeface="Calibri"/>
                <a:ea typeface="黑体"/>
              </a:rPr>
              <a:t>当</a:t>
            </a:r>
            <a:r>
              <a:rPr lang="en-US" altLang="zh-CN" sz="2000" b="0" kern="0" dirty="0">
                <a:latin typeface="Calibri"/>
                <a:ea typeface="黑体"/>
              </a:rPr>
              <a:t>CFG</a:t>
            </a:r>
            <a:r>
              <a:rPr lang="zh-CN" altLang="en-US" sz="2000" b="0" kern="0" dirty="0">
                <a:latin typeface="Calibri"/>
                <a:ea typeface="黑体"/>
              </a:rPr>
              <a:t>桩在凿除桩头</a:t>
            </a:r>
            <a:r>
              <a:rPr lang="zh-CN" altLang="en-US" sz="2000" b="0" kern="0" dirty="0" smtClean="0">
                <a:latin typeface="Calibri"/>
                <a:ea typeface="黑体"/>
              </a:rPr>
              <a:t>后或</a:t>
            </a:r>
            <a:r>
              <a:rPr lang="zh-CN" altLang="en-US" sz="2000" b="0" kern="0" dirty="0">
                <a:latin typeface="Calibri"/>
                <a:ea typeface="黑体"/>
              </a:rPr>
              <a:t>由于</a:t>
            </a:r>
            <a:r>
              <a:rPr lang="en-US" altLang="zh-CN" sz="2000" b="0" kern="0" dirty="0">
                <a:latin typeface="Calibri"/>
                <a:ea typeface="黑体"/>
              </a:rPr>
              <a:t>1.5m</a:t>
            </a:r>
            <a:r>
              <a:rPr lang="zh-CN" altLang="en-US" sz="2000" b="0" kern="0" dirty="0">
                <a:latin typeface="Calibri"/>
                <a:ea typeface="黑体"/>
              </a:rPr>
              <a:t>以内的浅部断</a:t>
            </a:r>
            <a:r>
              <a:rPr lang="zh-CN" altLang="en-US" sz="2000" b="0" kern="0" dirty="0" smtClean="0">
                <a:latin typeface="Calibri"/>
                <a:ea typeface="黑体"/>
              </a:rPr>
              <a:t>桩造成</a:t>
            </a:r>
            <a:r>
              <a:rPr lang="zh-CN" altLang="en-US" sz="2000" b="0" kern="0" dirty="0">
                <a:latin typeface="Calibri"/>
                <a:ea typeface="黑体"/>
              </a:rPr>
              <a:t>桩体顶面标高低于设计</a:t>
            </a:r>
            <a:r>
              <a:rPr lang="zh-CN" altLang="en-US" sz="2000" b="0" kern="0" dirty="0" smtClean="0">
                <a:latin typeface="Calibri"/>
                <a:ea typeface="黑体"/>
              </a:rPr>
              <a:t>桩头</a:t>
            </a:r>
            <a:r>
              <a:rPr lang="zh-CN" altLang="en-US" sz="2000" b="0" kern="0" dirty="0">
                <a:latin typeface="Calibri"/>
                <a:ea typeface="黑体"/>
              </a:rPr>
              <a:t>底 面标高时，应采用与桩体材</a:t>
            </a:r>
            <a:r>
              <a:rPr lang="zh-CN" altLang="en-US" sz="2000" b="0" kern="0" dirty="0" smtClean="0">
                <a:latin typeface="Calibri"/>
                <a:ea typeface="黑体"/>
              </a:rPr>
              <a:t>料配合</a:t>
            </a:r>
            <a:r>
              <a:rPr lang="zh-CN" altLang="en-US" sz="2000" b="0" kern="0" dirty="0">
                <a:latin typeface="Calibri"/>
                <a:ea typeface="黑体"/>
              </a:rPr>
              <a:t>比相同或高出桩身一级的</a:t>
            </a:r>
            <a:r>
              <a:rPr lang="zh-CN" altLang="en-US" sz="2000" b="0" kern="0" dirty="0" smtClean="0">
                <a:latin typeface="Calibri"/>
                <a:ea typeface="黑体"/>
              </a:rPr>
              <a:t>混合料进行</a:t>
            </a:r>
            <a:r>
              <a:rPr lang="zh-CN" altLang="en-US" sz="2000" b="0" kern="0" dirty="0">
                <a:latin typeface="Calibri"/>
                <a:ea typeface="黑体"/>
              </a:rPr>
              <a:t>接桩</a:t>
            </a:r>
            <a:r>
              <a:rPr lang="zh-CN" altLang="en-US" sz="2000" b="0" kern="0" dirty="0" smtClean="0">
                <a:latin typeface="Calibri"/>
                <a:ea typeface="黑体"/>
              </a:rPr>
              <a:t>。</a:t>
            </a:r>
            <a:endParaRPr lang="en-US" altLang="zh-CN" sz="2000" b="0" kern="0" dirty="0" smtClean="0">
              <a:latin typeface="Calibri"/>
              <a:ea typeface="黑体"/>
            </a:endParaRPr>
          </a:p>
          <a:p>
            <a:pPr marL="1143000" lvl="2" indent="-228600">
              <a:spcBef>
                <a:spcPct val="20000"/>
              </a:spcBef>
              <a:buClr>
                <a:srgbClr val="F6750A"/>
              </a:buClr>
              <a:buFont typeface="Wingdings" pitchFamily="2" charset="2"/>
              <a:buChar char="Ø"/>
            </a:pPr>
            <a:r>
              <a:rPr lang="zh-CN" altLang="en-US" sz="2000" b="0" kern="0" dirty="0" smtClean="0">
                <a:latin typeface="Calibri"/>
                <a:ea typeface="黑体"/>
              </a:rPr>
              <a:t>接</a:t>
            </a:r>
            <a:r>
              <a:rPr lang="zh-CN" altLang="en-US" sz="2000" b="0" kern="0" dirty="0">
                <a:latin typeface="Calibri"/>
                <a:ea typeface="黑体"/>
              </a:rPr>
              <a:t>桩部分的桩径</a:t>
            </a:r>
            <a:r>
              <a:rPr lang="zh-CN" altLang="en-US" sz="2000" b="0" kern="0" dirty="0" smtClean="0">
                <a:latin typeface="Calibri"/>
                <a:ea typeface="黑体"/>
              </a:rPr>
              <a:t>应比</a:t>
            </a:r>
            <a:r>
              <a:rPr lang="zh-CN" altLang="en-US" sz="2000" b="0" kern="0" dirty="0">
                <a:latin typeface="Calibri"/>
                <a:ea typeface="黑体"/>
              </a:rPr>
              <a:t>设计桩径大</a:t>
            </a:r>
            <a:r>
              <a:rPr lang="en-US" altLang="zh-CN" sz="2000" b="0" kern="0" dirty="0">
                <a:latin typeface="Calibri"/>
                <a:ea typeface="黑体"/>
              </a:rPr>
              <a:t>20cm</a:t>
            </a:r>
            <a:r>
              <a:rPr lang="zh-CN" altLang="en-US" sz="2000" b="0" kern="0" dirty="0">
                <a:latin typeface="Calibri"/>
                <a:ea typeface="黑体"/>
              </a:rPr>
              <a:t>，与既有桩体的咬结长度不小于</a:t>
            </a:r>
            <a:r>
              <a:rPr lang="en-US" altLang="zh-CN" sz="2000" b="0" kern="0" dirty="0">
                <a:latin typeface="Calibri"/>
                <a:ea typeface="黑体"/>
              </a:rPr>
              <a:t>20cm</a:t>
            </a:r>
            <a:r>
              <a:rPr lang="zh-CN" altLang="en-US" sz="2000" b="0" kern="0" dirty="0">
                <a:latin typeface="Calibri"/>
                <a:ea typeface="黑体"/>
              </a:rPr>
              <a:t>。</a:t>
            </a:r>
          </a:p>
          <a:p>
            <a:pPr marL="1143000" lvl="2" indent="-228600">
              <a:spcBef>
                <a:spcPct val="20000"/>
              </a:spcBef>
              <a:buClr>
                <a:srgbClr val="F6750A"/>
              </a:buClr>
              <a:buFont typeface="Wingdings" pitchFamily="2" charset="2"/>
              <a:buChar char="Ø"/>
            </a:pPr>
            <a:endParaRPr lang="zh-CN" altLang="en-US" sz="2000" b="0" kern="0" dirty="0">
              <a:latin typeface="Calibri"/>
              <a:ea typeface="黑体"/>
            </a:endParaRPr>
          </a:p>
        </p:txBody>
      </p:sp>
      <p:pic>
        <p:nvPicPr>
          <p:cNvPr id="8"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3176" y="1952613"/>
            <a:ext cx="3463280" cy="176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448347"/>
            <a:ext cx="4392488"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2817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a:xfrm>
            <a:off x="900113" y="769269"/>
            <a:ext cx="6048151" cy="1224135"/>
          </a:xfrm>
        </p:spPr>
        <p:txBody>
          <a:bodyPr/>
          <a:lstStyle/>
          <a:p>
            <a:pPr lvl="0"/>
            <a:r>
              <a:rPr lang="en-US" altLang="zh-CN" dirty="0" smtClean="0">
                <a:solidFill>
                  <a:srgbClr val="000000"/>
                </a:solidFill>
                <a:latin typeface="宋体" pitchFamily="2" charset="-122"/>
              </a:rPr>
              <a:t>2.5 </a:t>
            </a:r>
            <a:r>
              <a:rPr lang="zh-CN" altLang="en-US" dirty="0" smtClean="0">
                <a:solidFill>
                  <a:srgbClr val="000000"/>
                </a:solidFill>
                <a:latin typeface="宋体" pitchFamily="2" charset="-122"/>
              </a:rPr>
              <a:t>水泥</a:t>
            </a:r>
            <a:r>
              <a:rPr lang="zh-CN" altLang="en-US" dirty="0">
                <a:solidFill>
                  <a:srgbClr val="000000"/>
                </a:solidFill>
                <a:latin typeface="宋体" pitchFamily="2" charset="-122"/>
              </a:rPr>
              <a:t>粉煤灰碎石</a:t>
            </a:r>
            <a:r>
              <a:rPr lang="zh-CN" altLang="en-US" dirty="0" smtClean="0">
                <a:solidFill>
                  <a:srgbClr val="000000"/>
                </a:solidFill>
                <a:latin typeface="宋体" pitchFamily="2" charset="-122"/>
              </a:rPr>
              <a:t>桩（</a:t>
            </a:r>
            <a:r>
              <a:rPr lang="en-US" altLang="zh-CN" dirty="0">
                <a:solidFill>
                  <a:srgbClr val="000000"/>
                </a:solidFill>
                <a:latin typeface="宋体" pitchFamily="2" charset="-122"/>
              </a:rPr>
              <a:t>CFG</a:t>
            </a:r>
            <a:r>
              <a:rPr lang="zh-CN" altLang="en-US" dirty="0">
                <a:solidFill>
                  <a:srgbClr val="000000"/>
                </a:solidFill>
                <a:latin typeface="宋体" pitchFamily="2" charset="-122"/>
              </a:rPr>
              <a:t>桩）</a:t>
            </a:r>
          </a:p>
          <a:p>
            <a:pPr lvl="1"/>
            <a:r>
              <a:rPr lang="zh-CN" altLang="en-US" dirty="0">
                <a:solidFill>
                  <a:srgbClr val="952913"/>
                </a:solidFill>
              </a:rPr>
              <a:t>控制要点：</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29</a:t>
            </a:fld>
            <a:endParaRPr lang="en-US" altLang="zh-CN"/>
          </a:p>
        </p:txBody>
      </p:sp>
      <p:sp>
        <p:nvSpPr>
          <p:cNvPr id="10" name="任意多边形 9"/>
          <p:cNvSpPr/>
          <p:nvPr/>
        </p:nvSpPr>
        <p:spPr>
          <a:xfrm>
            <a:off x="3205166" y="2383897"/>
            <a:ext cx="1533525" cy="875771"/>
          </a:xfrm>
          <a:custGeom>
            <a:avLst/>
            <a:gdLst>
              <a:gd name="connsiteX0" fmla="*/ 492296 w 2336641"/>
              <a:gd name="connsiteY0" fmla="*/ 0 h 1601848"/>
              <a:gd name="connsiteX1" fmla="*/ 1657485 w 2336641"/>
              <a:gd name="connsiteY1" fmla="*/ 0 h 1601848"/>
              <a:gd name="connsiteX2" fmla="*/ 1844345 w 2336641"/>
              <a:gd name="connsiteY2" fmla="*/ 0 h 1601848"/>
              <a:gd name="connsiteX3" fmla="*/ 2336641 w 2336641"/>
              <a:gd name="connsiteY3" fmla="*/ 0 h 1601848"/>
              <a:gd name="connsiteX4" fmla="*/ 2336641 w 2336641"/>
              <a:gd name="connsiteY4" fmla="*/ 340586 h 1601848"/>
              <a:gd name="connsiteX5" fmla="*/ 2336641 w 2336641"/>
              <a:gd name="connsiteY5" fmla="*/ 413428 h 1601848"/>
              <a:gd name="connsiteX6" fmla="*/ 2336641 w 2336641"/>
              <a:gd name="connsiteY6" fmla="*/ 492296 h 1601848"/>
              <a:gd name="connsiteX7" fmla="*/ 2336641 w 2336641"/>
              <a:gd name="connsiteY7" fmla="*/ 557721 h 1601848"/>
              <a:gd name="connsiteX8" fmla="*/ 2336641 w 2336641"/>
              <a:gd name="connsiteY8" fmla="*/ 1109552 h 1601848"/>
              <a:gd name="connsiteX9" fmla="*/ 1844345 w 2336641"/>
              <a:gd name="connsiteY9" fmla="*/ 1601848 h 1601848"/>
              <a:gd name="connsiteX10" fmla="*/ 679157 w 2336641"/>
              <a:gd name="connsiteY10" fmla="*/ 1601848 h 1601848"/>
              <a:gd name="connsiteX11" fmla="*/ 492296 w 2336641"/>
              <a:gd name="connsiteY11" fmla="*/ 1601848 h 1601848"/>
              <a:gd name="connsiteX12" fmla="*/ 0 w 2336641"/>
              <a:gd name="connsiteY12" fmla="*/ 1601848 h 1601848"/>
              <a:gd name="connsiteX13" fmla="*/ 0 w 2336641"/>
              <a:gd name="connsiteY13" fmla="*/ 1312171 h 1601848"/>
              <a:gd name="connsiteX14" fmla="*/ 0 w 2336641"/>
              <a:gd name="connsiteY14" fmla="*/ 1188420 h 1601848"/>
              <a:gd name="connsiteX15" fmla="*/ 0 w 2336641"/>
              <a:gd name="connsiteY15" fmla="*/ 1109552 h 1601848"/>
              <a:gd name="connsiteX16" fmla="*/ 0 w 2336641"/>
              <a:gd name="connsiteY16" fmla="*/ 1045713 h 1601848"/>
              <a:gd name="connsiteX17" fmla="*/ 0 w 2336641"/>
              <a:gd name="connsiteY17" fmla="*/ 492296 h 1601848"/>
              <a:gd name="connsiteX18" fmla="*/ 492296 w 2336641"/>
              <a:gd name="connsiteY18" fmla="*/ 0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6641" h="1601848">
                <a:moveTo>
                  <a:pt x="492296" y="0"/>
                </a:moveTo>
                <a:lnTo>
                  <a:pt x="1657485" y="0"/>
                </a:lnTo>
                <a:lnTo>
                  <a:pt x="1844345" y="0"/>
                </a:lnTo>
                <a:lnTo>
                  <a:pt x="2336641" y="0"/>
                </a:lnTo>
                <a:lnTo>
                  <a:pt x="2336641" y="340586"/>
                </a:lnTo>
                <a:lnTo>
                  <a:pt x="2336641" y="413428"/>
                </a:lnTo>
                <a:lnTo>
                  <a:pt x="2336641" y="492296"/>
                </a:lnTo>
                <a:lnTo>
                  <a:pt x="2336641" y="557721"/>
                </a:lnTo>
                <a:lnTo>
                  <a:pt x="2336641" y="1109552"/>
                </a:lnTo>
                <a:cubicBezTo>
                  <a:pt x="2336641" y="1381439"/>
                  <a:pt x="2116232" y="1601848"/>
                  <a:pt x="1844345" y="1601848"/>
                </a:cubicBezTo>
                <a:lnTo>
                  <a:pt x="679157" y="1601848"/>
                </a:lnTo>
                <a:lnTo>
                  <a:pt x="492296" y="1601848"/>
                </a:lnTo>
                <a:lnTo>
                  <a:pt x="0" y="1601848"/>
                </a:lnTo>
                <a:lnTo>
                  <a:pt x="0" y="1312171"/>
                </a:lnTo>
                <a:lnTo>
                  <a:pt x="0" y="1188420"/>
                </a:lnTo>
                <a:lnTo>
                  <a:pt x="0" y="1109552"/>
                </a:lnTo>
                <a:lnTo>
                  <a:pt x="0" y="1045713"/>
                </a:lnTo>
                <a:lnTo>
                  <a:pt x="0" y="492296"/>
                </a:lnTo>
                <a:cubicBezTo>
                  <a:pt x="0" y="220409"/>
                  <a:pt x="220409" y="0"/>
                  <a:pt x="492296" y="0"/>
                </a:cubicBezTo>
                <a:close/>
              </a:path>
            </a:pathLst>
          </a:custGeom>
          <a:solidFill>
            <a:srgbClr val="E49B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r>
              <a:rPr lang="en-US" altLang="zh-CN" sz="3600" dirty="0">
                <a:solidFill>
                  <a:srgbClr val="FF0000"/>
                </a:solidFill>
                <a:latin typeface="宋体"/>
              </a:rPr>
              <a:t>1</a:t>
            </a:r>
            <a:endParaRPr lang="zh-CN" altLang="en-US" sz="3600" dirty="0">
              <a:solidFill>
                <a:srgbClr val="FF0000"/>
              </a:solidFill>
              <a:latin typeface="宋体"/>
            </a:endParaRPr>
          </a:p>
        </p:txBody>
      </p:sp>
      <p:sp>
        <p:nvSpPr>
          <p:cNvPr id="11" name="文本框 47"/>
          <p:cNvSpPr txBox="1">
            <a:spLocks noChangeArrowheads="1"/>
          </p:cNvSpPr>
          <p:nvPr/>
        </p:nvSpPr>
        <p:spPr bwMode="auto">
          <a:xfrm>
            <a:off x="971550" y="1837533"/>
            <a:ext cx="223361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Wingdings" pitchFamily="2" charset="2"/>
              <a:buChar char="Ø"/>
            </a:pPr>
            <a:r>
              <a:rPr lang="zh-CN" altLang="en-US" sz="1600" b="0" dirty="0" smtClean="0">
                <a:solidFill>
                  <a:srgbClr val="000000"/>
                </a:solidFill>
                <a:ea typeface="迷你简汉真广标" pitchFamily="49" charset="-122"/>
                <a:sym typeface="Calibri" pitchFamily="34" charset="0"/>
              </a:rPr>
              <a:t>对于</a:t>
            </a:r>
            <a:r>
              <a:rPr lang="zh-CN" altLang="en-US" sz="1600" b="0" dirty="0" smtClean="0">
                <a:solidFill>
                  <a:srgbClr val="FF0000"/>
                </a:solidFill>
                <a:ea typeface="迷你简汉真广标" pitchFamily="49" charset="-122"/>
                <a:sym typeface="Calibri" pitchFamily="34" charset="0"/>
              </a:rPr>
              <a:t>较硬的土层</a:t>
            </a:r>
            <a:r>
              <a:rPr lang="zh-CN" altLang="en-US" sz="1600" b="0" dirty="0" smtClean="0">
                <a:solidFill>
                  <a:srgbClr val="000000"/>
                </a:solidFill>
                <a:ea typeface="迷你简汉真广标" pitchFamily="49" charset="-122"/>
                <a:sym typeface="Calibri" pitchFamily="34" charset="0"/>
              </a:rPr>
              <a:t>，不宜选用振动沉管法，防止在施工过程中，破坏土的结构，影响地基承载力。</a:t>
            </a:r>
          </a:p>
        </p:txBody>
      </p:sp>
      <p:sp>
        <p:nvSpPr>
          <p:cNvPr id="12" name="任意多边形 11"/>
          <p:cNvSpPr/>
          <p:nvPr/>
        </p:nvSpPr>
        <p:spPr>
          <a:xfrm>
            <a:off x="3205166" y="3384022"/>
            <a:ext cx="1533525" cy="875771"/>
          </a:xfrm>
          <a:custGeom>
            <a:avLst/>
            <a:gdLst>
              <a:gd name="connsiteX0" fmla="*/ 0 w 2336641"/>
              <a:gd name="connsiteY0" fmla="*/ 0 h 1601848"/>
              <a:gd name="connsiteX1" fmla="*/ 492296 w 2336641"/>
              <a:gd name="connsiteY1" fmla="*/ 0 h 1601848"/>
              <a:gd name="connsiteX2" fmla="*/ 679156 w 2336641"/>
              <a:gd name="connsiteY2" fmla="*/ 0 h 1601848"/>
              <a:gd name="connsiteX3" fmla="*/ 1844345 w 2336641"/>
              <a:gd name="connsiteY3" fmla="*/ 0 h 1601848"/>
              <a:gd name="connsiteX4" fmla="*/ 2336641 w 2336641"/>
              <a:gd name="connsiteY4" fmla="*/ 492296 h 1601848"/>
              <a:gd name="connsiteX5" fmla="*/ 2336641 w 2336641"/>
              <a:gd name="connsiteY5" fmla="*/ 953072 h 1601848"/>
              <a:gd name="connsiteX6" fmla="*/ 2336641 w 2336641"/>
              <a:gd name="connsiteY6" fmla="*/ 1109552 h 1601848"/>
              <a:gd name="connsiteX7" fmla="*/ 2336641 w 2336641"/>
              <a:gd name="connsiteY7" fmla="*/ 1188420 h 1601848"/>
              <a:gd name="connsiteX8" fmla="*/ 2336641 w 2336641"/>
              <a:gd name="connsiteY8" fmla="*/ 1372172 h 1601848"/>
              <a:gd name="connsiteX9" fmla="*/ 2336641 w 2336641"/>
              <a:gd name="connsiteY9" fmla="*/ 1601848 h 1601848"/>
              <a:gd name="connsiteX10" fmla="*/ 1844345 w 2336641"/>
              <a:gd name="connsiteY10" fmla="*/ 1601848 h 1601848"/>
              <a:gd name="connsiteX11" fmla="*/ 1657484 w 2336641"/>
              <a:gd name="connsiteY11" fmla="*/ 1601848 h 1601848"/>
              <a:gd name="connsiteX12" fmla="*/ 492296 w 2336641"/>
              <a:gd name="connsiteY12" fmla="*/ 1601848 h 1601848"/>
              <a:gd name="connsiteX13" fmla="*/ 0 w 2336641"/>
              <a:gd name="connsiteY13" fmla="*/ 1109552 h 1601848"/>
              <a:gd name="connsiteX14" fmla="*/ 0 w 2336641"/>
              <a:gd name="connsiteY14" fmla="*/ 614097 h 1601848"/>
              <a:gd name="connsiteX15" fmla="*/ 0 w 2336641"/>
              <a:gd name="connsiteY15" fmla="*/ 492296 h 1601848"/>
              <a:gd name="connsiteX16" fmla="*/ 0 w 2336641"/>
              <a:gd name="connsiteY16" fmla="*/ 413428 h 1601848"/>
              <a:gd name="connsiteX17" fmla="*/ 0 w 2336641"/>
              <a:gd name="connsiteY17" fmla="*/ 347639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36641" h="1601848">
                <a:moveTo>
                  <a:pt x="0" y="0"/>
                </a:moveTo>
                <a:lnTo>
                  <a:pt x="492296" y="0"/>
                </a:lnTo>
                <a:lnTo>
                  <a:pt x="679156" y="0"/>
                </a:lnTo>
                <a:lnTo>
                  <a:pt x="1844345" y="0"/>
                </a:lnTo>
                <a:cubicBezTo>
                  <a:pt x="2116233" y="0"/>
                  <a:pt x="2336641" y="220409"/>
                  <a:pt x="2336641" y="492296"/>
                </a:cubicBezTo>
                <a:lnTo>
                  <a:pt x="2336641" y="953072"/>
                </a:lnTo>
                <a:lnTo>
                  <a:pt x="2336641" y="1109552"/>
                </a:lnTo>
                <a:lnTo>
                  <a:pt x="2336641" y="1188420"/>
                </a:lnTo>
                <a:lnTo>
                  <a:pt x="2336641" y="1372172"/>
                </a:lnTo>
                <a:lnTo>
                  <a:pt x="2336641" y="1601848"/>
                </a:lnTo>
                <a:lnTo>
                  <a:pt x="1844345" y="1601848"/>
                </a:lnTo>
                <a:lnTo>
                  <a:pt x="1657484" y="1601848"/>
                </a:lnTo>
                <a:lnTo>
                  <a:pt x="492296" y="1601848"/>
                </a:lnTo>
                <a:cubicBezTo>
                  <a:pt x="220409" y="1601848"/>
                  <a:pt x="0" y="1381440"/>
                  <a:pt x="0" y="1109552"/>
                </a:cubicBezTo>
                <a:lnTo>
                  <a:pt x="0" y="614097"/>
                </a:lnTo>
                <a:lnTo>
                  <a:pt x="0" y="492296"/>
                </a:lnTo>
                <a:lnTo>
                  <a:pt x="0" y="413428"/>
                </a:lnTo>
                <a:lnTo>
                  <a:pt x="0" y="347639"/>
                </a:lnTo>
                <a:close/>
              </a:path>
            </a:pathLst>
          </a:custGeom>
          <a:solidFill>
            <a:srgbClr val="89A6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r>
              <a:rPr lang="en-US" altLang="zh-CN" sz="3200" dirty="0">
                <a:solidFill>
                  <a:srgbClr val="FF0000"/>
                </a:solidFill>
                <a:latin typeface="宋体" pitchFamily="2" charset="-122"/>
              </a:rPr>
              <a:t>3</a:t>
            </a:r>
            <a:endParaRPr lang="zh-CN" altLang="en-US" sz="3200" dirty="0">
              <a:solidFill>
                <a:srgbClr val="FF0000"/>
              </a:solidFill>
              <a:latin typeface="宋体" pitchFamily="2" charset="-122"/>
            </a:endParaRPr>
          </a:p>
        </p:txBody>
      </p:sp>
      <p:sp>
        <p:nvSpPr>
          <p:cNvPr id="13" name="任意多边形 12"/>
          <p:cNvSpPr/>
          <p:nvPr/>
        </p:nvSpPr>
        <p:spPr>
          <a:xfrm>
            <a:off x="4930778" y="2383897"/>
            <a:ext cx="1533525" cy="875771"/>
          </a:xfrm>
          <a:custGeom>
            <a:avLst/>
            <a:gdLst>
              <a:gd name="connsiteX0" fmla="*/ 0 w 2336641"/>
              <a:gd name="connsiteY0" fmla="*/ 0 h 1601848"/>
              <a:gd name="connsiteX1" fmla="*/ 492296 w 2336641"/>
              <a:gd name="connsiteY1" fmla="*/ 0 h 1601848"/>
              <a:gd name="connsiteX2" fmla="*/ 679156 w 2336641"/>
              <a:gd name="connsiteY2" fmla="*/ 0 h 1601848"/>
              <a:gd name="connsiteX3" fmla="*/ 1844345 w 2336641"/>
              <a:gd name="connsiteY3" fmla="*/ 0 h 1601848"/>
              <a:gd name="connsiteX4" fmla="*/ 2336641 w 2336641"/>
              <a:gd name="connsiteY4" fmla="*/ 492296 h 1601848"/>
              <a:gd name="connsiteX5" fmla="*/ 2336641 w 2336641"/>
              <a:gd name="connsiteY5" fmla="*/ 1004404 h 1601848"/>
              <a:gd name="connsiteX6" fmla="*/ 2336641 w 2336641"/>
              <a:gd name="connsiteY6" fmla="*/ 1109552 h 1601848"/>
              <a:gd name="connsiteX7" fmla="*/ 2336641 w 2336641"/>
              <a:gd name="connsiteY7" fmla="*/ 1188420 h 1601848"/>
              <a:gd name="connsiteX8" fmla="*/ 2336641 w 2336641"/>
              <a:gd name="connsiteY8" fmla="*/ 1423504 h 1601848"/>
              <a:gd name="connsiteX9" fmla="*/ 2336641 w 2336641"/>
              <a:gd name="connsiteY9" fmla="*/ 1601848 h 1601848"/>
              <a:gd name="connsiteX10" fmla="*/ 1844345 w 2336641"/>
              <a:gd name="connsiteY10" fmla="*/ 1601848 h 1601848"/>
              <a:gd name="connsiteX11" fmla="*/ 1657484 w 2336641"/>
              <a:gd name="connsiteY11" fmla="*/ 1601848 h 1601848"/>
              <a:gd name="connsiteX12" fmla="*/ 492296 w 2336641"/>
              <a:gd name="connsiteY12" fmla="*/ 1601848 h 1601848"/>
              <a:gd name="connsiteX13" fmla="*/ 0 w 2336641"/>
              <a:gd name="connsiteY13" fmla="*/ 1109552 h 1601848"/>
              <a:gd name="connsiteX14" fmla="*/ 0 w 2336641"/>
              <a:gd name="connsiteY14" fmla="*/ 588548 h 1601848"/>
              <a:gd name="connsiteX15" fmla="*/ 0 w 2336641"/>
              <a:gd name="connsiteY15" fmla="*/ 492296 h 1601848"/>
              <a:gd name="connsiteX16" fmla="*/ 0 w 2336641"/>
              <a:gd name="connsiteY16" fmla="*/ 413428 h 1601848"/>
              <a:gd name="connsiteX17" fmla="*/ 0 w 2336641"/>
              <a:gd name="connsiteY17" fmla="*/ 371414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36641" h="1601848">
                <a:moveTo>
                  <a:pt x="0" y="0"/>
                </a:moveTo>
                <a:lnTo>
                  <a:pt x="492296" y="0"/>
                </a:lnTo>
                <a:lnTo>
                  <a:pt x="679156" y="0"/>
                </a:lnTo>
                <a:lnTo>
                  <a:pt x="1844345" y="0"/>
                </a:lnTo>
                <a:cubicBezTo>
                  <a:pt x="2116232" y="0"/>
                  <a:pt x="2336641" y="220409"/>
                  <a:pt x="2336641" y="492296"/>
                </a:cubicBezTo>
                <a:lnTo>
                  <a:pt x="2336641" y="1004404"/>
                </a:lnTo>
                <a:lnTo>
                  <a:pt x="2336641" y="1109552"/>
                </a:lnTo>
                <a:lnTo>
                  <a:pt x="2336641" y="1188420"/>
                </a:lnTo>
                <a:lnTo>
                  <a:pt x="2336641" y="1423504"/>
                </a:lnTo>
                <a:lnTo>
                  <a:pt x="2336641" y="1601848"/>
                </a:lnTo>
                <a:lnTo>
                  <a:pt x="1844345" y="1601848"/>
                </a:lnTo>
                <a:lnTo>
                  <a:pt x="1657484" y="1601848"/>
                </a:lnTo>
                <a:lnTo>
                  <a:pt x="492296" y="1601848"/>
                </a:lnTo>
                <a:cubicBezTo>
                  <a:pt x="220408" y="1601848"/>
                  <a:pt x="0" y="1381439"/>
                  <a:pt x="0" y="1109552"/>
                </a:cubicBezTo>
                <a:lnTo>
                  <a:pt x="0" y="588548"/>
                </a:lnTo>
                <a:lnTo>
                  <a:pt x="0" y="492296"/>
                </a:lnTo>
                <a:lnTo>
                  <a:pt x="0" y="413428"/>
                </a:lnTo>
                <a:lnTo>
                  <a:pt x="0" y="371414"/>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r>
              <a:rPr lang="en-US" altLang="zh-CN" sz="3200" dirty="0">
                <a:solidFill>
                  <a:srgbClr val="FF0000"/>
                </a:solidFill>
                <a:latin typeface="宋体"/>
              </a:rPr>
              <a:t>2</a:t>
            </a:r>
            <a:endParaRPr lang="zh-CN" altLang="en-US" sz="3200" dirty="0">
              <a:solidFill>
                <a:srgbClr val="FF0000"/>
              </a:solidFill>
              <a:latin typeface="宋体"/>
            </a:endParaRPr>
          </a:p>
        </p:txBody>
      </p:sp>
      <p:sp>
        <p:nvSpPr>
          <p:cNvPr id="14" name="任意多边形 13"/>
          <p:cNvSpPr/>
          <p:nvPr/>
        </p:nvSpPr>
        <p:spPr>
          <a:xfrm>
            <a:off x="4930778" y="3360210"/>
            <a:ext cx="1533525" cy="875771"/>
          </a:xfrm>
          <a:custGeom>
            <a:avLst/>
            <a:gdLst>
              <a:gd name="connsiteX0" fmla="*/ 492296 w 2336641"/>
              <a:gd name="connsiteY0" fmla="*/ 0 h 1601848"/>
              <a:gd name="connsiteX1" fmla="*/ 1657484 w 2336641"/>
              <a:gd name="connsiteY1" fmla="*/ 0 h 1601848"/>
              <a:gd name="connsiteX2" fmla="*/ 1844345 w 2336641"/>
              <a:gd name="connsiteY2" fmla="*/ 0 h 1601848"/>
              <a:gd name="connsiteX3" fmla="*/ 2336641 w 2336641"/>
              <a:gd name="connsiteY3" fmla="*/ 0 h 1601848"/>
              <a:gd name="connsiteX4" fmla="*/ 2336641 w 2336641"/>
              <a:gd name="connsiteY4" fmla="*/ 297807 h 1601848"/>
              <a:gd name="connsiteX5" fmla="*/ 2336641 w 2336641"/>
              <a:gd name="connsiteY5" fmla="*/ 413429 h 1601848"/>
              <a:gd name="connsiteX6" fmla="*/ 2336641 w 2336641"/>
              <a:gd name="connsiteY6" fmla="*/ 492296 h 1601848"/>
              <a:gd name="connsiteX7" fmla="*/ 2336641 w 2336641"/>
              <a:gd name="connsiteY7" fmla="*/ 716907 h 1601848"/>
              <a:gd name="connsiteX8" fmla="*/ 2336641 w 2336641"/>
              <a:gd name="connsiteY8" fmla="*/ 1109552 h 1601848"/>
              <a:gd name="connsiteX9" fmla="*/ 1844345 w 2336641"/>
              <a:gd name="connsiteY9" fmla="*/ 1601848 h 1601848"/>
              <a:gd name="connsiteX10" fmla="*/ 679156 w 2336641"/>
              <a:gd name="connsiteY10" fmla="*/ 1601848 h 1601848"/>
              <a:gd name="connsiteX11" fmla="*/ 492296 w 2336641"/>
              <a:gd name="connsiteY11" fmla="*/ 1601848 h 1601848"/>
              <a:gd name="connsiteX12" fmla="*/ 0 w 2336641"/>
              <a:gd name="connsiteY12" fmla="*/ 1601848 h 1601848"/>
              <a:gd name="connsiteX13" fmla="*/ 0 w 2336641"/>
              <a:gd name="connsiteY13" fmla="*/ 1461527 h 1601848"/>
              <a:gd name="connsiteX14" fmla="*/ 0 w 2336641"/>
              <a:gd name="connsiteY14" fmla="*/ 1188420 h 1601848"/>
              <a:gd name="connsiteX15" fmla="*/ 0 w 2336641"/>
              <a:gd name="connsiteY15" fmla="*/ 1109552 h 1601848"/>
              <a:gd name="connsiteX16" fmla="*/ 0 w 2336641"/>
              <a:gd name="connsiteY16" fmla="*/ 1042427 h 1601848"/>
              <a:gd name="connsiteX17" fmla="*/ 0 w 2336641"/>
              <a:gd name="connsiteY17" fmla="*/ 492296 h 1601848"/>
              <a:gd name="connsiteX18" fmla="*/ 492296 w 2336641"/>
              <a:gd name="connsiteY18" fmla="*/ 0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6641" h="1601848">
                <a:moveTo>
                  <a:pt x="492296" y="0"/>
                </a:moveTo>
                <a:lnTo>
                  <a:pt x="1657484" y="0"/>
                </a:lnTo>
                <a:lnTo>
                  <a:pt x="1844345" y="0"/>
                </a:lnTo>
                <a:lnTo>
                  <a:pt x="2336641" y="0"/>
                </a:lnTo>
                <a:lnTo>
                  <a:pt x="2336641" y="297807"/>
                </a:lnTo>
                <a:lnTo>
                  <a:pt x="2336641" y="413429"/>
                </a:lnTo>
                <a:lnTo>
                  <a:pt x="2336641" y="492296"/>
                </a:lnTo>
                <a:lnTo>
                  <a:pt x="2336641" y="716907"/>
                </a:lnTo>
                <a:lnTo>
                  <a:pt x="2336641" y="1109552"/>
                </a:lnTo>
                <a:cubicBezTo>
                  <a:pt x="2336641" y="1381440"/>
                  <a:pt x="2116232" y="1601848"/>
                  <a:pt x="1844345" y="1601848"/>
                </a:cubicBezTo>
                <a:lnTo>
                  <a:pt x="679156" y="1601848"/>
                </a:lnTo>
                <a:lnTo>
                  <a:pt x="492296" y="1601848"/>
                </a:lnTo>
                <a:lnTo>
                  <a:pt x="0" y="1601848"/>
                </a:lnTo>
                <a:lnTo>
                  <a:pt x="0" y="1461527"/>
                </a:lnTo>
                <a:lnTo>
                  <a:pt x="0" y="1188420"/>
                </a:lnTo>
                <a:lnTo>
                  <a:pt x="0" y="1109552"/>
                </a:lnTo>
                <a:lnTo>
                  <a:pt x="0" y="1042427"/>
                </a:lnTo>
                <a:lnTo>
                  <a:pt x="0" y="492296"/>
                </a:lnTo>
                <a:cubicBezTo>
                  <a:pt x="0" y="220409"/>
                  <a:pt x="220408" y="0"/>
                  <a:pt x="492296"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r>
              <a:rPr lang="en-US" altLang="zh-CN" sz="3200" dirty="0">
                <a:solidFill>
                  <a:srgbClr val="FF0000"/>
                </a:solidFill>
                <a:latin typeface="幼圆" panose="02010509060101010101" pitchFamily="49" charset="-122"/>
                <a:ea typeface="幼圆" panose="02010509060101010101" pitchFamily="49" charset="-122"/>
              </a:rPr>
              <a:t>4</a:t>
            </a:r>
            <a:endParaRPr lang="zh-CN" altLang="en-US" sz="3200" dirty="0">
              <a:solidFill>
                <a:srgbClr val="FF0000"/>
              </a:solidFill>
              <a:latin typeface="幼圆" panose="02010509060101010101" pitchFamily="49" charset="-122"/>
              <a:ea typeface="幼圆" panose="02010509060101010101" pitchFamily="49" charset="-122"/>
            </a:endParaRPr>
          </a:p>
        </p:txBody>
      </p:sp>
      <p:sp>
        <p:nvSpPr>
          <p:cNvPr id="15" name="文本框 54"/>
          <p:cNvSpPr txBox="1">
            <a:spLocks noChangeArrowheads="1"/>
          </p:cNvSpPr>
          <p:nvPr/>
        </p:nvSpPr>
        <p:spPr bwMode="auto">
          <a:xfrm>
            <a:off x="6464303" y="1789907"/>
            <a:ext cx="242817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Wingdings" pitchFamily="2" charset="2"/>
              <a:buChar char="Ø"/>
            </a:pPr>
            <a:r>
              <a:rPr lang="zh-CN" altLang="en-US" sz="1600" b="0" dirty="0" smtClean="0">
                <a:solidFill>
                  <a:srgbClr val="000000"/>
                </a:solidFill>
                <a:ea typeface="迷你简汉真广标" pitchFamily="49" charset="-122"/>
                <a:sym typeface="Calibri" pitchFamily="34" charset="0"/>
              </a:rPr>
              <a:t>长螺旋钻管内泵压混合料灌注施工工艺根据不同的土质采用合适的</a:t>
            </a:r>
            <a:r>
              <a:rPr lang="zh-CN" altLang="en-US" sz="1600" b="0" dirty="0" smtClean="0">
                <a:solidFill>
                  <a:srgbClr val="FF0000"/>
                </a:solidFill>
                <a:ea typeface="迷你简汉真广标" pitchFamily="49" charset="-122"/>
                <a:sym typeface="Calibri" pitchFamily="34" charset="0"/>
              </a:rPr>
              <a:t>提钻速度</a:t>
            </a:r>
            <a:r>
              <a:rPr lang="zh-CN" altLang="en-US" sz="1600" b="0" dirty="0" smtClean="0">
                <a:solidFill>
                  <a:srgbClr val="000000"/>
                </a:solidFill>
                <a:ea typeface="迷你简汉真广标" pitchFamily="49" charset="-122"/>
                <a:sym typeface="Calibri" pitchFamily="34" charset="0"/>
              </a:rPr>
              <a:t>，并且需要选择相应的</a:t>
            </a:r>
            <a:r>
              <a:rPr lang="zh-CN" altLang="en-US" sz="1600" b="0" dirty="0" smtClean="0">
                <a:solidFill>
                  <a:srgbClr val="FF0000"/>
                </a:solidFill>
                <a:ea typeface="迷你简汉真广标" pitchFamily="49" charset="-122"/>
                <a:sym typeface="Calibri" pitchFamily="34" charset="0"/>
              </a:rPr>
              <a:t>机械走行路线</a:t>
            </a:r>
            <a:r>
              <a:rPr lang="zh-CN" altLang="en-US" sz="1600" b="0" dirty="0" smtClean="0">
                <a:solidFill>
                  <a:srgbClr val="000000"/>
                </a:solidFill>
                <a:ea typeface="迷你简汉真广标" pitchFamily="49" charset="-122"/>
                <a:sym typeface="Calibri" pitchFamily="34" charset="0"/>
              </a:rPr>
              <a:t>，以防止提钻过快发生</a:t>
            </a:r>
            <a:r>
              <a:rPr lang="zh-CN" altLang="en-US" sz="1600" b="0" dirty="0" smtClean="0">
                <a:solidFill>
                  <a:srgbClr val="FF0000"/>
                </a:solidFill>
                <a:ea typeface="迷你简汉真广标" pitchFamily="49" charset="-122"/>
                <a:sym typeface="Calibri" pitchFamily="34" charset="0"/>
              </a:rPr>
              <a:t>缩径和断桩现象</a:t>
            </a:r>
            <a:r>
              <a:rPr lang="zh-CN" altLang="en-US" sz="1600" b="0" dirty="0" smtClean="0">
                <a:solidFill>
                  <a:srgbClr val="000000"/>
                </a:solidFill>
                <a:ea typeface="迷你简汉真广标" pitchFamily="49" charset="-122"/>
                <a:sym typeface="Calibri" pitchFamily="34" charset="0"/>
              </a:rPr>
              <a:t>。</a:t>
            </a:r>
          </a:p>
        </p:txBody>
      </p:sp>
      <p:sp>
        <p:nvSpPr>
          <p:cNvPr id="16" name="文本框 55"/>
          <p:cNvSpPr txBox="1">
            <a:spLocks noChangeArrowheads="1"/>
          </p:cNvSpPr>
          <p:nvPr/>
        </p:nvSpPr>
        <p:spPr bwMode="auto">
          <a:xfrm>
            <a:off x="971550" y="3790158"/>
            <a:ext cx="22336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Wingdings" pitchFamily="2" charset="2"/>
              <a:buChar char="Ø"/>
            </a:pPr>
            <a:r>
              <a:rPr lang="zh-CN" altLang="en-US" sz="1600" b="0" smtClean="0">
                <a:solidFill>
                  <a:srgbClr val="000000"/>
                </a:solidFill>
                <a:ea typeface="迷你简汉真广标" pitchFamily="49" charset="-122"/>
                <a:sym typeface="Calibri" pitchFamily="34" charset="0"/>
              </a:rPr>
              <a:t>要选择合适的混合料</a:t>
            </a:r>
            <a:r>
              <a:rPr lang="zh-CN" altLang="en-US" sz="1600" b="0" smtClean="0">
                <a:solidFill>
                  <a:srgbClr val="FF0000"/>
                </a:solidFill>
                <a:ea typeface="迷你简汉真广标" pitchFamily="49" charset="-122"/>
                <a:sym typeface="Calibri" pitchFamily="34" charset="0"/>
              </a:rPr>
              <a:t>坍落度</a:t>
            </a:r>
            <a:r>
              <a:rPr lang="zh-CN" altLang="en-US" sz="1600" b="0" smtClean="0">
                <a:solidFill>
                  <a:srgbClr val="000000"/>
                </a:solidFill>
                <a:ea typeface="迷你简汉真广标" pitchFamily="49" charset="-122"/>
                <a:sym typeface="Calibri" pitchFamily="34" charset="0"/>
              </a:rPr>
              <a:t>，否则会造成</a:t>
            </a:r>
            <a:r>
              <a:rPr lang="zh-CN" altLang="en-US" sz="1600" b="0" smtClean="0">
                <a:solidFill>
                  <a:srgbClr val="FF0000"/>
                </a:solidFill>
                <a:ea typeface="迷你简汉真广标" pitchFamily="49" charset="-122"/>
                <a:sym typeface="Calibri" pitchFamily="34" charset="0"/>
              </a:rPr>
              <a:t>堵管</a:t>
            </a:r>
            <a:r>
              <a:rPr lang="zh-CN" altLang="en-US" sz="1600" b="0" smtClean="0">
                <a:solidFill>
                  <a:srgbClr val="000000"/>
                </a:solidFill>
                <a:ea typeface="迷你简汉真广标" pitchFamily="49" charset="-122"/>
                <a:sym typeface="Calibri" pitchFamily="34" charset="0"/>
              </a:rPr>
              <a:t>或混合料</a:t>
            </a:r>
            <a:r>
              <a:rPr lang="zh-CN" altLang="en-US" sz="1600" b="0" smtClean="0">
                <a:solidFill>
                  <a:srgbClr val="FF0000"/>
                </a:solidFill>
                <a:ea typeface="迷你简汉真广标" pitchFamily="49" charset="-122"/>
                <a:sym typeface="Calibri" pitchFamily="34" charset="0"/>
              </a:rPr>
              <a:t>离析</a:t>
            </a:r>
            <a:r>
              <a:rPr lang="zh-CN" altLang="en-US" sz="1600" b="0" smtClean="0">
                <a:solidFill>
                  <a:srgbClr val="000000"/>
                </a:solidFill>
                <a:ea typeface="迷你简汉真广标" pitchFamily="49" charset="-122"/>
                <a:sym typeface="Calibri" pitchFamily="34" charset="0"/>
              </a:rPr>
              <a:t>。</a:t>
            </a:r>
          </a:p>
        </p:txBody>
      </p:sp>
      <p:sp>
        <p:nvSpPr>
          <p:cNvPr id="17" name="文本框 56"/>
          <p:cNvSpPr txBox="1">
            <a:spLocks noChangeArrowheads="1"/>
          </p:cNvSpPr>
          <p:nvPr/>
        </p:nvSpPr>
        <p:spPr bwMode="auto">
          <a:xfrm>
            <a:off x="6464303" y="3827198"/>
            <a:ext cx="223361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Wingdings" pitchFamily="2" charset="2"/>
              <a:buChar char="Ø"/>
            </a:pPr>
            <a:r>
              <a:rPr lang="zh-CN" altLang="en-US" sz="1600" b="0" dirty="0" smtClean="0">
                <a:solidFill>
                  <a:srgbClr val="000000"/>
                </a:solidFill>
                <a:ea typeface="迷你简汉真广标" pitchFamily="49" charset="-122"/>
                <a:sym typeface="Calibri" pitchFamily="34" charset="0"/>
              </a:rPr>
              <a:t>应按照摩擦桩以</a:t>
            </a:r>
            <a:r>
              <a:rPr lang="zh-CN" altLang="en-US" sz="1600" b="0" dirty="0" smtClean="0">
                <a:solidFill>
                  <a:srgbClr val="FF0000"/>
                </a:solidFill>
                <a:ea typeface="迷你简汉真广标" pitchFamily="49" charset="-122"/>
                <a:sym typeface="Calibri" pitchFamily="34" charset="0"/>
              </a:rPr>
              <a:t>桩长</a:t>
            </a:r>
            <a:r>
              <a:rPr lang="zh-CN" altLang="en-US" sz="1600" b="0" dirty="0" smtClean="0">
                <a:solidFill>
                  <a:srgbClr val="000000"/>
                </a:solidFill>
                <a:ea typeface="迷你简汉真广标" pitchFamily="49" charset="-122"/>
                <a:sym typeface="Calibri" pitchFamily="34" charset="0"/>
              </a:rPr>
              <a:t>控制为主，</a:t>
            </a:r>
            <a:r>
              <a:rPr lang="zh-CN" altLang="en-US" sz="1600" b="0" dirty="0" smtClean="0">
                <a:solidFill>
                  <a:srgbClr val="FF0000"/>
                </a:solidFill>
                <a:ea typeface="迷你简汉真广标" pitchFamily="49" charset="-122"/>
                <a:sym typeface="Calibri" pitchFamily="34" charset="0"/>
              </a:rPr>
              <a:t>瞬间电流值</a:t>
            </a:r>
            <a:r>
              <a:rPr lang="zh-CN" altLang="en-US" sz="1600" b="0" dirty="0" smtClean="0">
                <a:solidFill>
                  <a:srgbClr val="000000"/>
                </a:solidFill>
                <a:ea typeface="迷你简汉真广标" pitchFamily="49" charset="-122"/>
                <a:sym typeface="Calibri" pitchFamily="34" charset="0"/>
              </a:rPr>
              <a:t>控制为辅，端承桩必须按照</a:t>
            </a:r>
            <a:r>
              <a:rPr lang="zh-CN" altLang="en-US" sz="1600" b="0" dirty="0" smtClean="0">
                <a:solidFill>
                  <a:srgbClr val="FF0000"/>
                </a:solidFill>
                <a:ea typeface="迷你简汉真广标" pitchFamily="49" charset="-122"/>
                <a:sym typeface="Calibri" pitchFamily="34" charset="0"/>
              </a:rPr>
              <a:t>瞬间电流控制</a:t>
            </a:r>
            <a:r>
              <a:rPr lang="zh-CN" altLang="en-US" sz="1600" b="0" dirty="0" smtClean="0">
                <a:solidFill>
                  <a:srgbClr val="000000"/>
                </a:solidFill>
                <a:ea typeface="迷你简汉真广标" pitchFamily="49" charset="-122"/>
                <a:sym typeface="Calibri" pitchFamily="34" charset="0"/>
              </a:rPr>
              <a:t>为主，</a:t>
            </a:r>
            <a:r>
              <a:rPr lang="zh-CN" altLang="en-US" sz="1600" b="0" dirty="0" smtClean="0">
                <a:solidFill>
                  <a:srgbClr val="FF0000"/>
                </a:solidFill>
                <a:ea typeface="迷你简汉真广标" pitchFamily="49" charset="-122"/>
                <a:sym typeface="Calibri" pitchFamily="34" charset="0"/>
              </a:rPr>
              <a:t>桩长</a:t>
            </a:r>
            <a:r>
              <a:rPr lang="zh-CN" altLang="en-US" sz="1600" b="0" dirty="0" smtClean="0">
                <a:solidFill>
                  <a:srgbClr val="000000"/>
                </a:solidFill>
                <a:ea typeface="迷你简汉真广标" pitchFamily="49" charset="-122"/>
                <a:sym typeface="Calibri" pitchFamily="34" charset="0"/>
              </a:rPr>
              <a:t>控制为辅的原则控制桩长。</a:t>
            </a:r>
          </a:p>
          <a:p>
            <a:pPr eaLnBrk="1" hangingPunct="1">
              <a:buFont typeface="Arial" pitchFamily="34" charset="0"/>
              <a:buNone/>
            </a:pPr>
            <a:endParaRPr lang="zh-CN" altLang="en-US" sz="1600" b="0" dirty="0" smtClean="0">
              <a:solidFill>
                <a:srgbClr val="000000"/>
              </a:solidFill>
              <a:ea typeface="迷你简汉真广标" pitchFamily="49" charset="-122"/>
              <a:sym typeface="Calibri" pitchFamily="34" charset="0"/>
            </a:endParaRPr>
          </a:p>
        </p:txBody>
      </p:sp>
      <p:sp>
        <p:nvSpPr>
          <p:cNvPr id="18" name="椭圆 17"/>
          <p:cNvSpPr/>
          <p:nvPr/>
        </p:nvSpPr>
        <p:spPr>
          <a:xfrm>
            <a:off x="4197350" y="2754314"/>
            <a:ext cx="1274763" cy="1062303"/>
          </a:xfrm>
          <a:prstGeom prst="ellipse">
            <a:avLst/>
          </a:prstGeom>
          <a:solidFill>
            <a:srgbClr val="FFFFFF">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sz="1800" b="0">
              <a:solidFill>
                <a:srgbClr val="FFFFFF"/>
              </a:solidFill>
            </a:endParaRPr>
          </a:p>
        </p:txBody>
      </p:sp>
    </p:spTree>
    <p:extLst>
      <p:ext uri="{BB962C8B-B14F-4D97-AF65-F5344CB8AC3E}">
        <p14:creationId xmlns:p14="http://schemas.microsoft.com/office/powerpoint/2010/main" val="29926942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a:xfrm>
            <a:off x="900113" y="769269"/>
            <a:ext cx="6048151" cy="1224135"/>
          </a:xfrm>
        </p:spPr>
        <p:txBody>
          <a:bodyPr/>
          <a:lstStyle/>
          <a:p>
            <a:pPr lvl="0"/>
            <a:r>
              <a:rPr lang="en-US" altLang="zh-CN" dirty="0" smtClean="0">
                <a:solidFill>
                  <a:srgbClr val="000000"/>
                </a:solidFill>
                <a:latin typeface="宋体" pitchFamily="2" charset="-122"/>
              </a:rPr>
              <a:t>2.5 </a:t>
            </a:r>
            <a:r>
              <a:rPr lang="zh-CN" altLang="en-US" dirty="0" smtClean="0">
                <a:solidFill>
                  <a:srgbClr val="000000"/>
                </a:solidFill>
                <a:latin typeface="宋体" pitchFamily="2" charset="-122"/>
              </a:rPr>
              <a:t>水泥</a:t>
            </a:r>
            <a:r>
              <a:rPr lang="zh-CN" altLang="en-US" dirty="0">
                <a:solidFill>
                  <a:srgbClr val="000000"/>
                </a:solidFill>
                <a:latin typeface="宋体" pitchFamily="2" charset="-122"/>
              </a:rPr>
              <a:t>粉煤灰碎石</a:t>
            </a:r>
            <a:r>
              <a:rPr lang="zh-CN" altLang="en-US" dirty="0" smtClean="0">
                <a:solidFill>
                  <a:srgbClr val="000000"/>
                </a:solidFill>
                <a:latin typeface="宋体" pitchFamily="2" charset="-122"/>
              </a:rPr>
              <a:t>桩（</a:t>
            </a:r>
            <a:r>
              <a:rPr lang="en-US" altLang="zh-CN" dirty="0">
                <a:solidFill>
                  <a:srgbClr val="000000"/>
                </a:solidFill>
                <a:latin typeface="宋体" pitchFamily="2" charset="-122"/>
              </a:rPr>
              <a:t>CFG</a:t>
            </a:r>
            <a:r>
              <a:rPr lang="zh-CN" altLang="en-US" dirty="0">
                <a:solidFill>
                  <a:srgbClr val="000000"/>
                </a:solidFill>
                <a:latin typeface="宋体" pitchFamily="2" charset="-122"/>
              </a:rPr>
              <a:t>桩</a:t>
            </a:r>
            <a:r>
              <a:rPr lang="zh-CN" altLang="en-US" dirty="0" smtClean="0">
                <a:solidFill>
                  <a:srgbClr val="000000"/>
                </a:solidFill>
                <a:latin typeface="宋体" pitchFamily="2" charset="-122"/>
              </a:rPr>
              <a:t>）</a:t>
            </a:r>
            <a:endParaRPr lang="zh-CN" altLang="en-US" dirty="0">
              <a:solidFill>
                <a:srgbClr val="000000"/>
              </a:solidFill>
              <a:latin typeface="宋体" pitchFamily="2" charset="-122"/>
            </a:endParaRP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30</a:t>
            </a:fld>
            <a:endParaRPr lang="en-US" altLang="zh-CN"/>
          </a:p>
        </p:txBody>
      </p:sp>
      <p:sp>
        <p:nvSpPr>
          <p:cNvPr id="10" name="文本占位符 2"/>
          <p:cNvSpPr>
            <a:spLocks noChangeArrowheads="1"/>
          </p:cNvSpPr>
          <p:nvPr/>
        </p:nvSpPr>
        <p:spPr bwMode="auto">
          <a:xfrm>
            <a:off x="914400" y="1462129"/>
            <a:ext cx="8229600" cy="377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pPr>
            <a:r>
              <a:rPr lang="zh-CN" altLang="en-US" sz="3200" b="0" dirty="0" smtClean="0">
                <a:latin typeface="Arial" pitchFamily="34" charset="0"/>
                <a:ea typeface="迷你简汉真广标" pitchFamily="49" charset="-122"/>
                <a:sym typeface="Calibri" pitchFamily="34" charset="0"/>
              </a:rPr>
              <a:t>质量通病：</a:t>
            </a:r>
          </a:p>
          <a:p>
            <a:pPr>
              <a:buFont typeface="Arial" pitchFamily="34" charset="0"/>
              <a:buNone/>
            </a:pPr>
            <a:endParaRPr lang="zh-CN" altLang="en-US" sz="2000" b="0" dirty="0" smtClean="0">
              <a:latin typeface="Arial" pitchFamily="34" charset="0"/>
              <a:ea typeface="迷你简汉真广标" pitchFamily="49" charset="-122"/>
              <a:sym typeface="Calibri" pitchFamily="34" charset="0"/>
            </a:endParaRPr>
          </a:p>
          <a:p>
            <a:pPr>
              <a:spcBef>
                <a:spcPct val="20000"/>
              </a:spcBef>
              <a:buFont typeface="Arial" pitchFamily="34" charset="0"/>
              <a:buNone/>
            </a:pPr>
            <a:endParaRPr lang="zh-CN" altLang="en-US" sz="3200" b="0" dirty="0" smtClean="0">
              <a:latin typeface="Arial" pitchFamily="34" charset="0"/>
              <a:ea typeface="迷你简汉真广标" pitchFamily="49" charset="-122"/>
              <a:sym typeface="宋体" pitchFamily="2" charset="-122"/>
            </a:endParaRPr>
          </a:p>
          <a:p>
            <a:pPr>
              <a:spcBef>
                <a:spcPct val="20000"/>
              </a:spcBef>
              <a:buFont typeface="Arial" pitchFamily="34" charset="0"/>
              <a:buNone/>
            </a:pPr>
            <a:endParaRPr lang="zh-CN" altLang="en-US" sz="3200" dirty="0" smtClean="0">
              <a:latin typeface="Arial" pitchFamily="34" charset="0"/>
              <a:ea typeface="迷你简汉真广标" pitchFamily="49" charset="-122"/>
              <a:sym typeface="Calibri" pitchFamily="34" charset="0"/>
            </a:endParaRPr>
          </a:p>
          <a:p>
            <a:pPr>
              <a:spcBef>
                <a:spcPct val="20000"/>
              </a:spcBef>
              <a:buFont typeface="Arial" pitchFamily="34" charset="0"/>
              <a:buNone/>
            </a:pPr>
            <a:endParaRPr lang="zh-CN" altLang="en-US" sz="3200" dirty="0" smtClean="0">
              <a:latin typeface="Arial" pitchFamily="34" charset="0"/>
              <a:ea typeface="迷你简汉真广标" pitchFamily="49" charset="-122"/>
              <a:sym typeface="Calibri" pitchFamily="34" charset="0"/>
            </a:endParaRPr>
          </a:p>
          <a:p>
            <a:pPr>
              <a:spcBef>
                <a:spcPct val="20000"/>
              </a:spcBef>
              <a:buFont typeface="Arial" pitchFamily="34" charset="0"/>
              <a:buNone/>
            </a:pPr>
            <a:r>
              <a:rPr lang="en-US" altLang="zh-CN" sz="2800" dirty="0" smtClean="0">
                <a:latin typeface="Arial" pitchFamily="34" charset="0"/>
                <a:ea typeface="迷你简汉真广标" pitchFamily="49" charset="-122"/>
                <a:sym typeface="Calibri" pitchFamily="34" charset="0"/>
              </a:rPr>
              <a:t>        </a:t>
            </a:r>
            <a:endParaRPr lang="zh-CN" altLang="en-US" sz="3200" b="0" dirty="0" smtClean="0">
              <a:latin typeface="Arial" pitchFamily="34" charset="0"/>
              <a:ea typeface="迷你简汉真广标" pitchFamily="49" charset="-122"/>
              <a:sym typeface="宋体" pitchFamily="2" charset="-122"/>
            </a:endParaRPr>
          </a:p>
          <a:p>
            <a:pPr>
              <a:spcBef>
                <a:spcPct val="20000"/>
              </a:spcBef>
              <a:buFont typeface="Arial" pitchFamily="34" charset="0"/>
              <a:buNone/>
            </a:pPr>
            <a:endParaRPr lang="zh-CN" altLang="en-US" sz="3200" b="0" dirty="0" smtClean="0">
              <a:latin typeface="Arial" pitchFamily="34" charset="0"/>
              <a:ea typeface="迷你简汉真广标" pitchFamily="49" charset="-122"/>
              <a:sym typeface="宋体" pitchFamily="2" charset="-122"/>
            </a:endParaRPr>
          </a:p>
          <a:p>
            <a:pPr>
              <a:spcBef>
                <a:spcPct val="20000"/>
              </a:spcBef>
              <a:buFont typeface="Arial" pitchFamily="34" charset="0"/>
              <a:buNone/>
            </a:pPr>
            <a:endParaRPr lang="zh-CN" altLang="en-US" sz="3200" b="0" dirty="0" smtClean="0">
              <a:latin typeface="Arial" pitchFamily="34" charset="0"/>
              <a:ea typeface="迷你简汉真广标" pitchFamily="49" charset="-122"/>
              <a:sym typeface="宋体" pitchFamily="2" charset="-122"/>
            </a:endParaRPr>
          </a:p>
          <a:p>
            <a:pPr>
              <a:spcBef>
                <a:spcPct val="20000"/>
              </a:spcBef>
              <a:buFont typeface="Arial" pitchFamily="34" charset="0"/>
              <a:buNone/>
            </a:pPr>
            <a:endParaRPr lang="zh-CN" altLang="en-US" sz="3200" b="0" dirty="0" smtClean="0">
              <a:latin typeface="Arial" pitchFamily="34" charset="0"/>
              <a:ea typeface="迷你简汉真广标" pitchFamily="49" charset="-122"/>
              <a:sym typeface="宋体" pitchFamily="2" charset="-122"/>
            </a:endParaRPr>
          </a:p>
          <a:p>
            <a:pPr>
              <a:spcBef>
                <a:spcPct val="20000"/>
              </a:spcBef>
              <a:buFont typeface="Arial" pitchFamily="34" charset="0"/>
              <a:buNone/>
            </a:pPr>
            <a:endParaRPr lang="zh-CN" altLang="en-US" sz="3200" b="0" dirty="0" smtClean="0">
              <a:latin typeface="Calibri" pitchFamily="34" charset="0"/>
              <a:ea typeface="宋体" pitchFamily="2" charset="-122"/>
              <a:sym typeface="Calibri" pitchFamily="34" charset="0"/>
            </a:endParaRPr>
          </a:p>
        </p:txBody>
      </p:sp>
      <p:sp>
        <p:nvSpPr>
          <p:cNvPr id="11" name="Freeform 5"/>
          <p:cNvSpPr>
            <a:spLocks/>
          </p:cNvSpPr>
          <p:nvPr/>
        </p:nvSpPr>
        <p:spPr bwMode="auto">
          <a:xfrm>
            <a:off x="2620963" y="1390386"/>
            <a:ext cx="4203700" cy="4046802"/>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rgbClr val="F5F5F5"/>
          </a:solidFill>
          <a:ln>
            <a:noFill/>
          </a:ln>
          <a:effectLst>
            <a:outerShdw blurRad="228600" sx="102000" sy="102000" algn="ctr" rotWithShape="0">
              <a:prstClr val="black">
                <a:alpha val="28000"/>
              </a:prstClr>
            </a:outerShdw>
          </a:effectLst>
        </p:spPr>
        <p:txBody>
          <a:bodyPr/>
          <a:lstStyle/>
          <a:p>
            <a:pPr fontAlgn="auto">
              <a:spcBef>
                <a:spcPts val="0"/>
              </a:spcBef>
              <a:spcAft>
                <a:spcPts val="0"/>
              </a:spcAft>
              <a:buFont typeface="Arial" pitchFamily="34" charset="0"/>
              <a:buNone/>
              <a:defRPr/>
            </a:pPr>
            <a:endParaRPr lang="zh-CN" altLang="en-US" sz="1800" b="0">
              <a:latin typeface="Arial"/>
              <a:ea typeface="宋体"/>
            </a:endParaRPr>
          </a:p>
        </p:txBody>
      </p:sp>
      <p:sp>
        <p:nvSpPr>
          <p:cNvPr id="12" name="Freeform 6"/>
          <p:cNvSpPr>
            <a:spLocks/>
          </p:cNvSpPr>
          <p:nvPr/>
        </p:nvSpPr>
        <p:spPr bwMode="auto">
          <a:xfrm>
            <a:off x="2368553" y="2747698"/>
            <a:ext cx="646113" cy="242093"/>
          </a:xfrm>
          <a:custGeom>
            <a:avLst/>
            <a:gdLst>
              <a:gd name="T0" fmla="*/ 0 w 515"/>
              <a:gd name="T1" fmla="*/ 2147483647 h 231"/>
              <a:gd name="T2" fmla="*/ 2147483647 w 515"/>
              <a:gd name="T3" fmla="*/ 0 h 231"/>
              <a:gd name="T4" fmla="*/ 2147483647 w 515"/>
              <a:gd name="T5" fmla="*/ 0 h 231"/>
              <a:gd name="T6" fmla="*/ 2147483647 w 515"/>
              <a:gd name="T7" fmla="*/ 2147483647 h 231"/>
              <a:gd name="T8" fmla="*/ 0 w 515"/>
              <a:gd name="T9" fmla="*/ 2147483647 h 231"/>
              <a:gd name="T10" fmla="*/ 0 60000 65536"/>
              <a:gd name="T11" fmla="*/ 0 60000 65536"/>
              <a:gd name="T12" fmla="*/ 0 60000 65536"/>
              <a:gd name="T13" fmla="*/ 0 60000 65536"/>
              <a:gd name="T14" fmla="*/ 0 60000 65536"/>
              <a:gd name="T15" fmla="*/ 0 w 515"/>
              <a:gd name="T16" fmla="*/ 0 h 231"/>
              <a:gd name="T17" fmla="*/ 515 w 515"/>
              <a:gd name="T18" fmla="*/ 231 h 231"/>
            </a:gdLst>
            <a:ahLst/>
            <a:cxnLst>
              <a:cxn ang="T10">
                <a:pos x="T0" y="T1"/>
              </a:cxn>
              <a:cxn ang="T11">
                <a:pos x="T2" y="T3"/>
              </a:cxn>
              <a:cxn ang="T12">
                <a:pos x="T4" y="T5"/>
              </a:cxn>
              <a:cxn ang="T13">
                <a:pos x="T6" y="T7"/>
              </a:cxn>
              <a:cxn ang="T14">
                <a:pos x="T8" y="T9"/>
              </a:cxn>
            </a:cxnLst>
            <a:rect l="T15" t="T16" r="T17" b="T18"/>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13" name="Freeform 7"/>
          <p:cNvSpPr>
            <a:spLocks/>
          </p:cNvSpPr>
          <p:nvPr/>
        </p:nvSpPr>
        <p:spPr bwMode="auto">
          <a:xfrm>
            <a:off x="2281241" y="2706688"/>
            <a:ext cx="1468437" cy="1414198"/>
          </a:xfrm>
          <a:custGeom>
            <a:avLst/>
            <a:gdLst>
              <a:gd name="T0" fmla="*/ 0 w 1169"/>
              <a:gd name="T1" fmla="*/ 2147483647 h 1352"/>
              <a:gd name="T2" fmla="*/ 0 w 1169"/>
              <a:gd name="T3" fmla="*/ 2147483647 h 1352"/>
              <a:gd name="T4" fmla="*/ 2147483647 w 1169"/>
              <a:gd name="T5" fmla="*/ 0 h 1352"/>
              <a:gd name="T6" fmla="*/ 2147483647 w 1169"/>
              <a:gd name="T7" fmla="*/ 2147483647 h 1352"/>
              <a:gd name="T8" fmla="*/ 2147483647 w 1169"/>
              <a:gd name="T9" fmla="*/ 2147483647 h 1352"/>
              <a:gd name="T10" fmla="*/ 2147483647 w 1169"/>
              <a:gd name="T11" fmla="*/ 2147483647 h 1352"/>
              <a:gd name="T12" fmla="*/ 0 w 1169"/>
              <a:gd name="T13" fmla="*/ 2147483647 h 1352"/>
              <a:gd name="T14" fmla="*/ 0 60000 65536"/>
              <a:gd name="T15" fmla="*/ 0 60000 65536"/>
              <a:gd name="T16" fmla="*/ 0 60000 65536"/>
              <a:gd name="T17" fmla="*/ 0 60000 65536"/>
              <a:gd name="T18" fmla="*/ 0 60000 65536"/>
              <a:gd name="T19" fmla="*/ 0 60000 65536"/>
              <a:gd name="T20" fmla="*/ 0 60000 65536"/>
              <a:gd name="T21" fmla="*/ 0 w 1169"/>
              <a:gd name="T22" fmla="*/ 0 h 1352"/>
              <a:gd name="T23" fmla="*/ 1169 w 1169"/>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9" h="1352">
                <a:moveTo>
                  <a:pt x="0" y="1014"/>
                </a:moveTo>
                <a:lnTo>
                  <a:pt x="0" y="338"/>
                </a:lnTo>
                <a:lnTo>
                  <a:pt x="584" y="0"/>
                </a:lnTo>
                <a:lnTo>
                  <a:pt x="1169" y="338"/>
                </a:lnTo>
                <a:lnTo>
                  <a:pt x="1169" y="1014"/>
                </a:lnTo>
                <a:lnTo>
                  <a:pt x="584" y="1352"/>
                </a:lnTo>
                <a:lnTo>
                  <a:pt x="0" y="1014"/>
                </a:lnTo>
                <a:close/>
              </a:path>
            </a:pathLst>
          </a:custGeom>
          <a:solidFill>
            <a:srgbClr val="78A6B6"/>
          </a:solidFill>
          <a:ln>
            <a:noFill/>
          </a:ln>
          <a:extLst>
            <a:ext uri="{91240B29-F687-4F45-9708-019B960494DF}">
              <a14:hiddenLine xmlns:a14="http://schemas.microsoft.com/office/drawing/2010/main" w="9525">
                <a:solidFill>
                  <a:srgbClr val="000000"/>
                </a:solidFill>
                <a:round/>
                <a:headEnd/>
                <a:tailEnd/>
              </a14:hiddenLine>
            </a:ext>
          </a:extLst>
        </p:spPr>
        <p:txBody>
          <a:bodyPr bIns="252000" anchor="b" anchorCtr="1"/>
          <a:lstStyle/>
          <a:p>
            <a:pPr>
              <a:buFont typeface="Arial" pitchFamily="34" charset="0"/>
              <a:buNone/>
            </a:pPr>
            <a:endParaRPr lang="zh-CN" altLang="en-US" sz="1800" b="0" smtClean="0">
              <a:latin typeface="Arial" pitchFamily="34" charset="0"/>
              <a:ea typeface="宋体" pitchFamily="2" charset="-122"/>
            </a:endParaRPr>
          </a:p>
        </p:txBody>
      </p:sp>
      <p:sp>
        <p:nvSpPr>
          <p:cNvPr id="14" name="Freeform 8"/>
          <p:cNvSpPr>
            <a:spLocks/>
          </p:cNvSpPr>
          <p:nvPr/>
        </p:nvSpPr>
        <p:spPr bwMode="auto">
          <a:xfrm>
            <a:off x="5781675" y="2747698"/>
            <a:ext cx="649288" cy="242093"/>
          </a:xfrm>
          <a:custGeom>
            <a:avLst/>
            <a:gdLst>
              <a:gd name="T0" fmla="*/ 0 w 517"/>
              <a:gd name="T1" fmla="*/ 2147483647 h 231"/>
              <a:gd name="T2" fmla="*/ 2147483647 w 517"/>
              <a:gd name="T3" fmla="*/ 0 h 231"/>
              <a:gd name="T4" fmla="*/ 2147483647 w 517"/>
              <a:gd name="T5" fmla="*/ 0 h 231"/>
              <a:gd name="T6" fmla="*/ 2147483647 w 517"/>
              <a:gd name="T7" fmla="*/ 2147483647 h 231"/>
              <a:gd name="T8" fmla="*/ 0 w 517"/>
              <a:gd name="T9" fmla="*/ 2147483647 h 231"/>
              <a:gd name="T10" fmla="*/ 0 60000 65536"/>
              <a:gd name="T11" fmla="*/ 0 60000 65536"/>
              <a:gd name="T12" fmla="*/ 0 60000 65536"/>
              <a:gd name="T13" fmla="*/ 0 60000 65536"/>
              <a:gd name="T14" fmla="*/ 0 60000 65536"/>
              <a:gd name="T15" fmla="*/ 0 w 517"/>
              <a:gd name="T16" fmla="*/ 0 h 231"/>
              <a:gd name="T17" fmla="*/ 517 w 517"/>
              <a:gd name="T18" fmla="*/ 231 h 231"/>
            </a:gdLst>
            <a:ahLst/>
            <a:cxnLst>
              <a:cxn ang="T10">
                <a:pos x="T0" y="T1"/>
              </a:cxn>
              <a:cxn ang="T11">
                <a:pos x="T2" y="T3"/>
              </a:cxn>
              <a:cxn ang="T12">
                <a:pos x="T4" y="T5"/>
              </a:cxn>
              <a:cxn ang="T13">
                <a:pos x="T6" y="T7"/>
              </a:cxn>
              <a:cxn ang="T14">
                <a:pos x="T8" y="T9"/>
              </a:cxn>
            </a:cxnLst>
            <a:rect l="T15" t="T16" r="T17" b="T18"/>
            <a:pathLst>
              <a:path w="517" h="231">
                <a:moveTo>
                  <a:pt x="0" y="231"/>
                </a:moveTo>
                <a:lnTo>
                  <a:pt x="398" y="0"/>
                </a:lnTo>
                <a:lnTo>
                  <a:pt x="517" y="0"/>
                </a:lnTo>
                <a:lnTo>
                  <a:pt x="517" y="231"/>
                </a:lnTo>
                <a:lnTo>
                  <a:pt x="0" y="231"/>
                </a:lnTo>
                <a:close/>
              </a:path>
            </a:pathLst>
          </a:custGeom>
          <a:solidFill>
            <a:srgbClr val="4962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15" name="Freeform 9"/>
          <p:cNvSpPr>
            <a:spLocks/>
          </p:cNvSpPr>
          <p:nvPr/>
        </p:nvSpPr>
        <p:spPr bwMode="auto">
          <a:xfrm>
            <a:off x="5695950" y="2706688"/>
            <a:ext cx="1468438" cy="1414198"/>
          </a:xfrm>
          <a:custGeom>
            <a:avLst/>
            <a:gdLst>
              <a:gd name="T0" fmla="*/ 0 w 1169"/>
              <a:gd name="T1" fmla="*/ 2147483647 h 1352"/>
              <a:gd name="T2" fmla="*/ 0 w 1169"/>
              <a:gd name="T3" fmla="*/ 2147483647 h 1352"/>
              <a:gd name="T4" fmla="*/ 2147483647 w 1169"/>
              <a:gd name="T5" fmla="*/ 0 h 1352"/>
              <a:gd name="T6" fmla="*/ 2147483647 w 1169"/>
              <a:gd name="T7" fmla="*/ 2147483647 h 1352"/>
              <a:gd name="T8" fmla="*/ 2147483647 w 1169"/>
              <a:gd name="T9" fmla="*/ 2147483647 h 1352"/>
              <a:gd name="T10" fmla="*/ 2147483647 w 1169"/>
              <a:gd name="T11" fmla="*/ 2147483647 h 1352"/>
              <a:gd name="T12" fmla="*/ 0 w 1169"/>
              <a:gd name="T13" fmla="*/ 2147483647 h 1352"/>
              <a:gd name="T14" fmla="*/ 0 60000 65536"/>
              <a:gd name="T15" fmla="*/ 0 60000 65536"/>
              <a:gd name="T16" fmla="*/ 0 60000 65536"/>
              <a:gd name="T17" fmla="*/ 0 60000 65536"/>
              <a:gd name="T18" fmla="*/ 0 60000 65536"/>
              <a:gd name="T19" fmla="*/ 0 60000 65536"/>
              <a:gd name="T20" fmla="*/ 0 60000 65536"/>
              <a:gd name="T21" fmla="*/ 0 w 1169"/>
              <a:gd name="T22" fmla="*/ 0 h 1352"/>
              <a:gd name="T23" fmla="*/ 1169 w 1169"/>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9" h="1352">
                <a:moveTo>
                  <a:pt x="0" y="1014"/>
                </a:moveTo>
                <a:lnTo>
                  <a:pt x="0" y="338"/>
                </a:lnTo>
                <a:lnTo>
                  <a:pt x="585" y="0"/>
                </a:lnTo>
                <a:lnTo>
                  <a:pt x="1169" y="338"/>
                </a:lnTo>
                <a:lnTo>
                  <a:pt x="1169" y="1014"/>
                </a:lnTo>
                <a:lnTo>
                  <a:pt x="585" y="1352"/>
                </a:lnTo>
                <a:lnTo>
                  <a:pt x="0" y="1014"/>
                </a:lnTo>
                <a:close/>
              </a:path>
            </a:pathLst>
          </a:custGeom>
          <a:solidFill>
            <a:srgbClr val="92C4B2"/>
          </a:solidFill>
          <a:ln>
            <a:noFill/>
          </a:ln>
          <a:extLst>
            <a:ext uri="{91240B29-F687-4F45-9708-019B960494DF}">
              <a14:hiddenLine xmlns:a14="http://schemas.microsoft.com/office/drawing/2010/main" w="9525">
                <a:solidFill>
                  <a:srgbClr val="000000"/>
                </a:solidFill>
                <a:round/>
                <a:headEnd/>
                <a:tailEnd/>
              </a14:hiddenLine>
            </a:ext>
          </a:extLst>
        </p:spPr>
        <p:txBody>
          <a:bodyPr bIns="252000" anchor="b" anchorCtr="1"/>
          <a:lstStyle/>
          <a:p>
            <a:pPr>
              <a:buFont typeface="Arial" pitchFamily="34" charset="0"/>
              <a:buNone/>
            </a:pPr>
            <a:endParaRPr lang="zh-CN" altLang="en-US" sz="1800" b="0" smtClean="0">
              <a:latin typeface="Arial" pitchFamily="34" charset="0"/>
              <a:ea typeface="宋体" pitchFamily="2" charset="-122"/>
            </a:endParaRPr>
          </a:p>
        </p:txBody>
      </p:sp>
      <p:sp>
        <p:nvSpPr>
          <p:cNvPr id="16" name="Freeform 10"/>
          <p:cNvSpPr>
            <a:spLocks/>
          </p:cNvSpPr>
          <p:nvPr/>
        </p:nvSpPr>
        <p:spPr bwMode="auto">
          <a:xfrm>
            <a:off x="3221041" y="3980658"/>
            <a:ext cx="649287" cy="242093"/>
          </a:xfrm>
          <a:custGeom>
            <a:avLst/>
            <a:gdLst>
              <a:gd name="T0" fmla="*/ 0 w 516"/>
              <a:gd name="T1" fmla="*/ 2147483647 h 231"/>
              <a:gd name="T2" fmla="*/ 2147483647 w 516"/>
              <a:gd name="T3" fmla="*/ 0 h 231"/>
              <a:gd name="T4" fmla="*/ 2147483647 w 516"/>
              <a:gd name="T5" fmla="*/ 0 h 231"/>
              <a:gd name="T6" fmla="*/ 2147483647 w 516"/>
              <a:gd name="T7" fmla="*/ 2147483647 h 231"/>
              <a:gd name="T8" fmla="*/ 0 w 516"/>
              <a:gd name="T9" fmla="*/ 2147483647 h 231"/>
              <a:gd name="T10" fmla="*/ 0 60000 65536"/>
              <a:gd name="T11" fmla="*/ 0 60000 65536"/>
              <a:gd name="T12" fmla="*/ 0 60000 65536"/>
              <a:gd name="T13" fmla="*/ 0 60000 65536"/>
              <a:gd name="T14" fmla="*/ 0 60000 65536"/>
              <a:gd name="T15" fmla="*/ 0 w 516"/>
              <a:gd name="T16" fmla="*/ 0 h 231"/>
              <a:gd name="T17" fmla="*/ 516 w 516"/>
              <a:gd name="T18" fmla="*/ 231 h 231"/>
            </a:gdLst>
            <a:ahLst/>
            <a:cxnLst>
              <a:cxn ang="T10">
                <a:pos x="T0" y="T1"/>
              </a:cxn>
              <a:cxn ang="T11">
                <a:pos x="T2" y="T3"/>
              </a:cxn>
              <a:cxn ang="T12">
                <a:pos x="T4" y="T5"/>
              </a:cxn>
              <a:cxn ang="T13">
                <a:pos x="T6" y="T7"/>
              </a:cxn>
              <a:cxn ang="T14">
                <a:pos x="T8" y="T9"/>
              </a:cxn>
            </a:cxnLst>
            <a:rect l="T15" t="T16" r="T17" b="T18"/>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17" name="Freeform 11"/>
          <p:cNvSpPr>
            <a:spLocks/>
          </p:cNvSpPr>
          <p:nvPr/>
        </p:nvSpPr>
        <p:spPr bwMode="auto">
          <a:xfrm>
            <a:off x="3133727" y="3938325"/>
            <a:ext cx="1470025" cy="1415521"/>
          </a:xfrm>
          <a:custGeom>
            <a:avLst/>
            <a:gdLst>
              <a:gd name="T0" fmla="*/ 0 w 1171"/>
              <a:gd name="T1" fmla="*/ 2147483647 h 1352"/>
              <a:gd name="T2" fmla="*/ 0 w 1171"/>
              <a:gd name="T3" fmla="*/ 2147483647 h 1352"/>
              <a:gd name="T4" fmla="*/ 2147483647 w 1171"/>
              <a:gd name="T5" fmla="*/ 0 h 1352"/>
              <a:gd name="T6" fmla="*/ 2147483647 w 1171"/>
              <a:gd name="T7" fmla="*/ 2147483647 h 1352"/>
              <a:gd name="T8" fmla="*/ 2147483647 w 1171"/>
              <a:gd name="T9" fmla="*/ 2147483647 h 1352"/>
              <a:gd name="T10" fmla="*/ 2147483647 w 1171"/>
              <a:gd name="T11" fmla="*/ 2147483647 h 1352"/>
              <a:gd name="T12" fmla="*/ 0 w 1171"/>
              <a:gd name="T13" fmla="*/ 2147483647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6" y="0"/>
                </a:lnTo>
                <a:lnTo>
                  <a:pt x="1171" y="338"/>
                </a:lnTo>
                <a:lnTo>
                  <a:pt x="1171" y="1014"/>
                </a:lnTo>
                <a:lnTo>
                  <a:pt x="586" y="1352"/>
                </a:lnTo>
                <a:lnTo>
                  <a:pt x="0" y="1014"/>
                </a:lnTo>
                <a:close/>
              </a:path>
            </a:pathLst>
          </a:custGeom>
          <a:solidFill>
            <a:srgbClr val="B397B5"/>
          </a:solidFill>
          <a:ln>
            <a:noFill/>
          </a:ln>
          <a:extLst>
            <a:ext uri="{91240B29-F687-4F45-9708-019B960494DF}">
              <a14:hiddenLine xmlns:a14="http://schemas.microsoft.com/office/drawing/2010/main" w="9525">
                <a:solidFill>
                  <a:srgbClr val="000000"/>
                </a:solidFill>
                <a:round/>
                <a:headEnd/>
                <a:tailEnd/>
              </a14:hiddenLine>
            </a:ext>
          </a:extLst>
        </p:spPr>
        <p:txBody>
          <a:bodyPr bIns="252000" anchor="b" anchorCtr="1"/>
          <a:lstStyle/>
          <a:p>
            <a:pPr>
              <a:buFont typeface="Arial" pitchFamily="34" charset="0"/>
              <a:buNone/>
            </a:pPr>
            <a:endParaRPr lang="zh-CN" altLang="en-US" sz="1800" b="0" smtClean="0">
              <a:latin typeface="Arial" pitchFamily="34" charset="0"/>
              <a:ea typeface="宋体" pitchFamily="2" charset="-122"/>
            </a:endParaRPr>
          </a:p>
        </p:txBody>
      </p:sp>
      <p:sp>
        <p:nvSpPr>
          <p:cNvPr id="18" name="Freeform 12"/>
          <p:cNvSpPr>
            <a:spLocks/>
          </p:cNvSpPr>
          <p:nvPr/>
        </p:nvSpPr>
        <p:spPr bwMode="auto">
          <a:xfrm>
            <a:off x="4929188" y="3980658"/>
            <a:ext cx="646112" cy="242093"/>
          </a:xfrm>
          <a:custGeom>
            <a:avLst/>
            <a:gdLst>
              <a:gd name="T0" fmla="*/ 0 w 515"/>
              <a:gd name="T1" fmla="*/ 2147483647 h 231"/>
              <a:gd name="T2" fmla="*/ 2147483647 w 515"/>
              <a:gd name="T3" fmla="*/ 0 h 231"/>
              <a:gd name="T4" fmla="*/ 2147483647 w 515"/>
              <a:gd name="T5" fmla="*/ 0 h 231"/>
              <a:gd name="T6" fmla="*/ 2147483647 w 515"/>
              <a:gd name="T7" fmla="*/ 2147483647 h 231"/>
              <a:gd name="T8" fmla="*/ 0 w 515"/>
              <a:gd name="T9" fmla="*/ 2147483647 h 231"/>
              <a:gd name="T10" fmla="*/ 0 60000 65536"/>
              <a:gd name="T11" fmla="*/ 0 60000 65536"/>
              <a:gd name="T12" fmla="*/ 0 60000 65536"/>
              <a:gd name="T13" fmla="*/ 0 60000 65536"/>
              <a:gd name="T14" fmla="*/ 0 60000 65536"/>
              <a:gd name="T15" fmla="*/ 0 w 515"/>
              <a:gd name="T16" fmla="*/ 0 h 231"/>
              <a:gd name="T17" fmla="*/ 515 w 515"/>
              <a:gd name="T18" fmla="*/ 231 h 231"/>
            </a:gdLst>
            <a:ahLst/>
            <a:cxnLst>
              <a:cxn ang="T10">
                <a:pos x="T0" y="T1"/>
              </a:cxn>
              <a:cxn ang="T11">
                <a:pos x="T2" y="T3"/>
              </a:cxn>
              <a:cxn ang="T12">
                <a:pos x="T4" y="T5"/>
              </a:cxn>
              <a:cxn ang="T13">
                <a:pos x="T6" y="T7"/>
              </a:cxn>
              <a:cxn ang="T14">
                <a:pos x="T8" y="T9"/>
              </a:cxn>
            </a:cxnLst>
            <a:rect l="T15" t="T16" r="T17" b="T18"/>
            <a:pathLst>
              <a:path w="515" h="231">
                <a:moveTo>
                  <a:pt x="0" y="231"/>
                </a:moveTo>
                <a:lnTo>
                  <a:pt x="398" y="0"/>
                </a:lnTo>
                <a:lnTo>
                  <a:pt x="515" y="0"/>
                </a:lnTo>
                <a:lnTo>
                  <a:pt x="515" y="231"/>
                </a:lnTo>
                <a:lnTo>
                  <a:pt x="0" y="231"/>
                </a:lnTo>
                <a:close/>
              </a:path>
            </a:pathLst>
          </a:custGeom>
          <a:solidFill>
            <a:srgbClr val="6B3C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19" name="Freeform 13"/>
          <p:cNvSpPr>
            <a:spLocks/>
          </p:cNvSpPr>
          <p:nvPr/>
        </p:nvSpPr>
        <p:spPr bwMode="auto">
          <a:xfrm>
            <a:off x="4841878" y="3938325"/>
            <a:ext cx="1470025" cy="1415521"/>
          </a:xfrm>
          <a:custGeom>
            <a:avLst/>
            <a:gdLst>
              <a:gd name="T0" fmla="*/ 0 w 1171"/>
              <a:gd name="T1" fmla="*/ 2147483647 h 1352"/>
              <a:gd name="T2" fmla="*/ 0 w 1171"/>
              <a:gd name="T3" fmla="*/ 2147483647 h 1352"/>
              <a:gd name="T4" fmla="*/ 2147483647 w 1171"/>
              <a:gd name="T5" fmla="*/ 0 h 1352"/>
              <a:gd name="T6" fmla="*/ 2147483647 w 1171"/>
              <a:gd name="T7" fmla="*/ 2147483647 h 1352"/>
              <a:gd name="T8" fmla="*/ 2147483647 w 1171"/>
              <a:gd name="T9" fmla="*/ 2147483647 h 1352"/>
              <a:gd name="T10" fmla="*/ 2147483647 w 1171"/>
              <a:gd name="T11" fmla="*/ 2147483647 h 1352"/>
              <a:gd name="T12" fmla="*/ 0 w 1171"/>
              <a:gd name="T13" fmla="*/ 2147483647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5" y="0"/>
                </a:lnTo>
                <a:lnTo>
                  <a:pt x="1171" y="338"/>
                </a:lnTo>
                <a:lnTo>
                  <a:pt x="1171" y="1014"/>
                </a:lnTo>
                <a:lnTo>
                  <a:pt x="585" y="1352"/>
                </a:lnTo>
                <a:lnTo>
                  <a:pt x="0" y="1014"/>
                </a:lnTo>
                <a:close/>
              </a:path>
            </a:pathLst>
          </a:custGeom>
          <a:solidFill>
            <a:srgbClr val="D67839"/>
          </a:solidFill>
          <a:ln>
            <a:noFill/>
          </a:ln>
          <a:extLst>
            <a:ext uri="{91240B29-F687-4F45-9708-019B960494DF}">
              <a14:hiddenLine xmlns:a14="http://schemas.microsoft.com/office/drawing/2010/main" w="9525">
                <a:solidFill>
                  <a:srgbClr val="000000"/>
                </a:solidFill>
                <a:round/>
                <a:headEnd/>
                <a:tailEnd/>
              </a14:hiddenLine>
            </a:ext>
          </a:extLst>
        </p:spPr>
        <p:txBody>
          <a:bodyPr bIns="252000" anchor="b" anchorCtr="1"/>
          <a:lstStyle/>
          <a:p>
            <a:pPr>
              <a:buFont typeface="Arial" pitchFamily="34" charset="0"/>
              <a:buNone/>
            </a:pPr>
            <a:endParaRPr lang="zh-CN" altLang="en-US" sz="1800" b="0" smtClean="0">
              <a:latin typeface="Arial" pitchFamily="34" charset="0"/>
              <a:ea typeface="宋体" pitchFamily="2" charset="-122"/>
            </a:endParaRPr>
          </a:p>
        </p:txBody>
      </p:sp>
      <p:sp>
        <p:nvSpPr>
          <p:cNvPr id="20" name="Freeform 14"/>
          <p:cNvSpPr>
            <a:spLocks/>
          </p:cNvSpPr>
          <p:nvPr/>
        </p:nvSpPr>
        <p:spPr bwMode="auto">
          <a:xfrm>
            <a:off x="3221041" y="1516064"/>
            <a:ext cx="649287" cy="240771"/>
          </a:xfrm>
          <a:custGeom>
            <a:avLst/>
            <a:gdLst>
              <a:gd name="T0" fmla="*/ 0 w 516"/>
              <a:gd name="T1" fmla="*/ 2147483647 h 231"/>
              <a:gd name="T2" fmla="*/ 2147483647 w 516"/>
              <a:gd name="T3" fmla="*/ 0 h 231"/>
              <a:gd name="T4" fmla="*/ 2147483647 w 516"/>
              <a:gd name="T5" fmla="*/ 0 h 231"/>
              <a:gd name="T6" fmla="*/ 2147483647 w 516"/>
              <a:gd name="T7" fmla="*/ 2147483647 h 231"/>
              <a:gd name="T8" fmla="*/ 0 w 516"/>
              <a:gd name="T9" fmla="*/ 2147483647 h 231"/>
              <a:gd name="T10" fmla="*/ 0 60000 65536"/>
              <a:gd name="T11" fmla="*/ 0 60000 65536"/>
              <a:gd name="T12" fmla="*/ 0 60000 65536"/>
              <a:gd name="T13" fmla="*/ 0 60000 65536"/>
              <a:gd name="T14" fmla="*/ 0 60000 65536"/>
              <a:gd name="T15" fmla="*/ 0 w 516"/>
              <a:gd name="T16" fmla="*/ 0 h 231"/>
              <a:gd name="T17" fmla="*/ 516 w 516"/>
              <a:gd name="T18" fmla="*/ 231 h 231"/>
            </a:gdLst>
            <a:ahLst/>
            <a:cxnLst>
              <a:cxn ang="T10">
                <a:pos x="T0" y="T1"/>
              </a:cxn>
              <a:cxn ang="T11">
                <a:pos x="T2" y="T3"/>
              </a:cxn>
              <a:cxn ang="T12">
                <a:pos x="T4" y="T5"/>
              </a:cxn>
              <a:cxn ang="T13">
                <a:pos x="T6" y="T7"/>
              </a:cxn>
              <a:cxn ang="T14">
                <a:pos x="T8" y="T9"/>
              </a:cxn>
            </a:cxnLst>
            <a:rect l="T15" t="T16" r="T17" b="T18"/>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21" name="Freeform 15"/>
          <p:cNvSpPr>
            <a:spLocks/>
          </p:cNvSpPr>
          <p:nvPr/>
        </p:nvSpPr>
        <p:spPr bwMode="auto">
          <a:xfrm>
            <a:off x="3133727" y="1473729"/>
            <a:ext cx="1470025" cy="1414198"/>
          </a:xfrm>
          <a:custGeom>
            <a:avLst/>
            <a:gdLst>
              <a:gd name="T0" fmla="*/ 0 w 1171"/>
              <a:gd name="T1" fmla="*/ 2147483647 h 1352"/>
              <a:gd name="T2" fmla="*/ 0 w 1171"/>
              <a:gd name="T3" fmla="*/ 2147483647 h 1352"/>
              <a:gd name="T4" fmla="*/ 2147483647 w 1171"/>
              <a:gd name="T5" fmla="*/ 0 h 1352"/>
              <a:gd name="T6" fmla="*/ 2147483647 w 1171"/>
              <a:gd name="T7" fmla="*/ 2147483647 h 1352"/>
              <a:gd name="T8" fmla="*/ 2147483647 w 1171"/>
              <a:gd name="T9" fmla="*/ 2147483647 h 1352"/>
              <a:gd name="T10" fmla="*/ 2147483647 w 1171"/>
              <a:gd name="T11" fmla="*/ 2147483647 h 1352"/>
              <a:gd name="T12" fmla="*/ 0 w 1171"/>
              <a:gd name="T13" fmla="*/ 2147483647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6" y="0"/>
                </a:lnTo>
                <a:lnTo>
                  <a:pt x="1171" y="338"/>
                </a:lnTo>
                <a:lnTo>
                  <a:pt x="1171" y="1014"/>
                </a:lnTo>
                <a:lnTo>
                  <a:pt x="586" y="1352"/>
                </a:lnTo>
                <a:lnTo>
                  <a:pt x="0" y="1014"/>
                </a:lnTo>
                <a:close/>
              </a:path>
            </a:pathLst>
          </a:custGeom>
          <a:solidFill>
            <a:srgbClr val="BDCA48"/>
          </a:solidFill>
          <a:ln>
            <a:noFill/>
          </a:ln>
          <a:extLst>
            <a:ext uri="{91240B29-F687-4F45-9708-019B960494DF}">
              <a14:hiddenLine xmlns:a14="http://schemas.microsoft.com/office/drawing/2010/main" w="9525">
                <a:solidFill>
                  <a:srgbClr val="000000"/>
                </a:solidFill>
                <a:round/>
                <a:headEnd/>
                <a:tailEnd/>
              </a14:hiddenLine>
            </a:ext>
          </a:extLst>
        </p:spPr>
        <p:txBody>
          <a:bodyPr bIns="252000" anchor="b" anchorCtr="1"/>
          <a:lstStyle/>
          <a:p>
            <a:pPr>
              <a:buFont typeface="Arial" pitchFamily="34" charset="0"/>
              <a:buNone/>
            </a:pPr>
            <a:endParaRPr lang="zh-CN" altLang="en-US" sz="1800" b="0" smtClean="0">
              <a:latin typeface="Arial" pitchFamily="34" charset="0"/>
              <a:ea typeface="宋体" pitchFamily="2" charset="-122"/>
            </a:endParaRPr>
          </a:p>
        </p:txBody>
      </p:sp>
      <p:sp>
        <p:nvSpPr>
          <p:cNvPr id="22" name="Freeform 16"/>
          <p:cNvSpPr>
            <a:spLocks/>
          </p:cNvSpPr>
          <p:nvPr/>
        </p:nvSpPr>
        <p:spPr bwMode="auto">
          <a:xfrm>
            <a:off x="3221038" y="1516062"/>
            <a:ext cx="500062" cy="449792"/>
          </a:xfrm>
          <a:custGeom>
            <a:avLst/>
            <a:gdLst>
              <a:gd name="T0" fmla="*/ 0 w 398"/>
              <a:gd name="T1" fmla="*/ 2147483647 h 430"/>
              <a:gd name="T2" fmla="*/ 2147483647 w 398"/>
              <a:gd name="T3" fmla="*/ 2147483647 h 430"/>
              <a:gd name="T4" fmla="*/ 2147483647 w 398"/>
              <a:gd name="T5" fmla="*/ 0 h 430"/>
              <a:gd name="T6" fmla="*/ 0 w 398"/>
              <a:gd name="T7" fmla="*/ 2147483647 h 430"/>
              <a:gd name="T8" fmla="*/ 0 w 398"/>
              <a:gd name="T9" fmla="*/ 2147483647 h 430"/>
              <a:gd name="T10" fmla="*/ 0 60000 65536"/>
              <a:gd name="T11" fmla="*/ 0 60000 65536"/>
              <a:gd name="T12" fmla="*/ 0 60000 65536"/>
              <a:gd name="T13" fmla="*/ 0 60000 65536"/>
              <a:gd name="T14" fmla="*/ 0 60000 65536"/>
              <a:gd name="T15" fmla="*/ 0 w 398"/>
              <a:gd name="T16" fmla="*/ 0 h 430"/>
              <a:gd name="T17" fmla="*/ 398 w 398"/>
              <a:gd name="T18" fmla="*/ 430 h 430"/>
            </a:gdLst>
            <a:ahLst/>
            <a:cxnLst>
              <a:cxn ang="T10">
                <a:pos x="T0" y="T1"/>
              </a:cxn>
              <a:cxn ang="T11">
                <a:pos x="T2" y="T3"/>
              </a:cxn>
              <a:cxn ang="T12">
                <a:pos x="T4" y="T5"/>
              </a:cxn>
              <a:cxn ang="T13">
                <a:pos x="T6" y="T7"/>
              </a:cxn>
              <a:cxn ang="T14">
                <a:pos x="T8" y="T9"/>
              </a:cxn>
            </a:cxnLst>
            <a:rect l="T15" t="T16" r="T17" b="T18"/>
            <a:pathLst>
              <a:path w="398" h="430">
                <a:moveTo>
                  <a:pt x="0" y="430"/>
                </a:moveTo>
                <a:lnTo>
                  <a:pt x="398" y="430"/>
                </a:lnTo>
                <a:lnTo>
                  <a:pt x="398" y="0"/>
                </a:lnTo>
                <a:lnTo>
                  <a:pt x="0" y="231"/>
                </a:lnTo>
                <a:lnTo>
                  <a:pt x="0" y="430"/>
                </a:lnTo>
                <a:close/>
              </a:path>
            </a:pathLst>
          </a:custGeom>
          <a:solidFill>
            <a:srgbClr val="8E9836"/>
          </a:solidFill>
          <a:ln>
            <a:noFill/>
          </a:ln>
          <a:extLst>
            <a:ext uri="{91240B29-F687-4F45-9708-019B960494DF}">
              <a14:hiddenLine xmlns:a14="http://schemas.microsoft.com/office/drawing/2010/main" w="9525">
                <a:solidFill>
                  <a:srgbClr val="000000"/>
                </a:solidFill>
                <a:round/>
                <a:headEnd/>
                <a:tailEnd/>
              </a14:hiddenLine>
            </a:ext>
          </a:extLst>
        </p:spPr>
        <p:txBody>
          <a:bodyPr anchor="b" anchorCtr="1"/>
          <a:lstStyle/>
          <a:p>
            <a:pPr>
              <a:buFont typeface="Arial" pitchFamily="34" charset="0"/>
              <a:buNone/>
            </a:pPr>
            <a:r>
              <a:rPr lang="en-US" altLang="zh-CN" sz="2000" b="0" smtClean="0">
                <a:solidFill>
                  <a:srgbClr val="FFFFFF"/>
                </a:solidFill>
                <a:latin typeface="Impact" pitchFamily="34" charset="0"/>
                <a:ea typeface="宋体" pitchFamily="2" charset="-122"/>
              </a:rPr>
              <a:t>01</a:t>
            </a:r>
            <a:endParaRPr lang="zh-CN" altLang="en-US" sz="2000" b="0" smtClean="0">
              <a:solidFill>
                <a:srgbClr val="FFFFFF"/>
              </a:solidFill>
              <a:latin typeface="Impact" pitchFamily="34" charset="0"/>
              <a:ea typeface="宋体" pitchFamily="2" charset="-122"/>
            </a:endParaRPr>
          </a:p>
        </p:txBody>
      </p:sp>
      <p:sp>
        <p:nvSpPr>
          <p:cNvPr id="23" name="Freeform 17"/>
          <p:cNvSpPr>
            <a:spLocks/>
          </p:cNvSpPr>
          <p:nvPr/>
        </p:nvSpPr>
        <p:spPr bwMode="auto">
          <a:xfrm>
            <a:off x="4929188" y="1516064"/>
            <a:ext cx="646112" cy="240771"/>
          </a:xfrm>
          <a:custGeom>
            <a:avLst/>
            <a:gdLst>
              <a:gd name="T0" fmla="*/ 0 w 515"/>
              <a:gd name="T1" fmla="*/ 2147483647 h 231"/>
              <a:gd name="T2" fmla="*/ 2147483647 w 515"/>
              <a:gd name="T3" fmla="*/ 0 h 231"/>
              <a:gd name="T4" fmla="*/ 2147483647 w 515"/>
              <a:gd name="T5" fmla="*/ 0 h 231"/>
              <a:gd name="T6" fmla="*/ 2147483647 w 515"/>
              <a:gd name="T7" fmla="*/ 2147483647 h 231"/>
              <a:gd name="T8" fmla="*/ 0 w 515"/>
              <a:gd name="T9" fmla="*/ 2147483647 h 231"/>
              <a:gd name="T10" fmla="*/ 0 60000 65536"/>
              <a:gd name="T11" fmla="*/ 0 60000 65536"/>
              <a:gd name="T12" fmla="*/ 0 60000 65536"/>
              <a:gd name="T13" fmla="*/ 0 60000 65536"/>
              <a:gd name="T14" fmla="*/ 0 60000 65536"/>
              <a:gd name="T15" fmla="*/ 0 w 515"/>
              <a:gd name="T16" fmla="*/ 0 h 231"/>
              <a:gd name="T17" fmla="*/ 515 w 515"/>
              <a:gd name="T18" fmla="*/ 231 h 231"/>
            </a:gdLst>
            <a:ahLst/>
            <a:cxnLst>
              <a:cxn ang="T10">
                <a:pos x="T0" y="T1"/>
              </a:cxn>
              <a:cxn ang="T11">
                <a:pos x="T2" y="T3"/>
              </a:cxn>
              <a:cxn ang="T12">
                <a:pos x="T4" y="T5"/>
              </a:cxn>
              <a:cxn ang="T13">
                <a:pos x="T6" y="T7"/>
              </a:cxn>
              <a:cxn ang="T14">
                <a:pos x="T8" y="T9"/>
              </a:cxn>
            </a:cxnLst>
            <a:rect l="T15" t="T16" r="T17" b="T18"/>
            <a:pathLst>
              <a:path w="515" h="231">
                <a:moveTo>
                  <a:pt x="0" y="231"/>
                </a:moveTo>
                <a:lnTo>
                  <a:pt x="398" y="0"/>
                </a:lnTo>
                <a:lnTo>
                  <a:pt x="515" y="0"/>
                </a:lnTo>
                <a:lnTo>
                  <a:pt x="515" y="231"/>
                </a:lnTo>
                <a:lnTo>
                  <a:pt x="0" y="231"/>
                </a:lnTo>
                <a:close/>
              </a:path>
            </a:pathLst>
          </a:custGeom>
          <a:solidFill>
            <a:srgbClr val="765E0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24" name="Freeform 18"/>
          <p:cNvSpPr>
            <a:spLocks/>
          </p:cNvSpPr>
          <p:nvPr/>
        </p:nvSpPr>
        <p:spPr bwMode="auto">
          <a:xfrm>
            <a:off x="4841878" y="1473729"/>
            <a:ext cx="1470025" cy="1414198"/>
          </a:xfrm>
          <a:custGeom>
            <a:avLst/>
            <a:gdLst>
              <a:gd name="T0" fmla="*/ 0 w 1171"/>
              <a:gd name="T1" fmla="*/ 2147483647 h 1352"/>
              <a:gd name="T2" fmla="*/ 0 w 1171"/>
              <a:gd name="T3" fmla="*/ 2147483647 h 1352"/>
              <a:gd name="T4" fmla="*/ 2147483647 w 1171"/>
              <a:gd name="T5" fmla="*/ 0 h 1352"/>
              <a:gd name="T6" fmla="*/ 2147483647 w 1171"/>
              <a:gd name="T7" fmla="*/ 2147483647 h 1352"/>
              <a:gd name="T8" fmla="*/ 2147483647 w 1171"/>
              <a:gd name="T9" fmla="*/ 2147483647 h 1352"/>
              <a:gd name="T10" fmla="*/ 2147483647 w 1171"/>
              <a:gd name="T11" fmla="*/ 2147483647 h 1352"/>
              <a:gd name="T12" fmla="*/ 0 w 1171"/>
              <a:gd name="T13" fmla="*/ 2147483647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5" y="0"/>
                </a:lnTo>
                <a:lnTo>
                  <a:pt x="1171" y="338"/>
                </a:lnTo>
                <a:lnTo>
                  <a:pt x="1171" y="1014"/>
                </a:lnTo>
                <a:lnTo>
                  <a:pt x="585" y="1352"/>
                </a:lnTo>
                <a:lnTo>
                  <a:pt x="0" y="1014"/>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bIns="252000" anchor="b" anchorCtr="1"/>
          <a:lstStyle/>
          <a:p>
            <a:pPr>
              <a:buFont typeface="Arial" pitchFamily="34" charset="0"/>
              <a:buNone/>
            </a:pPr>
            <a:endParaRPr lang="zh-CN" altLang="en-US" sz="1800" b="0" smtClean="0">
              <a:latin typeface="Arial" pitchFamily="34" charset="0"/>
              <a:ea typeface="宋体" pitchFamily="2" charset="-122"/>
            </a:endParaRPr>
          </a:p>
        </p:txBody>
      </p:sp>
      <p:sp>
        <p:nvSpPr>
          <p:cNvPr id="25" name="Freeform 19"/>
          <p:cNvSpPr>
            <a:spLocks/>
          </p:cNvSpPr>
          <p:nvPr/>
        </p:nvSpPr>
        <p:spPr bwMode="auto">
          <a:xfrm>
            <a:off x="4929188" y="1516062"/>
            <a:ext cx="500062" cy="449792"/>
          </a:xfrm>
          <a:custGeom>
            <a:avLst/>
            <a:gdLst>
              <a:gd name="T0" fmla="*/ 0 w 398"/>
              <a:gd name="T1" fmla="*/ 2147483647 h 430"/>
              <a:gd name="T2" fmla="*/ 2147483647 w 398"/>
              <a:gd name="T3" fmla="*/ 2147483647 h 430"/>
              <a:gd name="T4" fmla="*/ 2147483647 w 398"/>
              <a:gd name="T5" fmla="*/ 0 h 430"/>
              <a:gd name="T6" fmla="*/ 0 w 398"/>
              <a:gd name="T7" fmla="*/ 2147483647 h 430"/>
              <a:gd name="T8" fmla="*/ 0 w 398"/>
              <a:gd name="T9" fmla="*/ 2147483647 h 430"/>
              <a:gd name="T10" fmla="*/ 0 60000 65536"/>
              <a:gd name="T11" fmla="*/ 0 60000 65536"/>
              <a:gd name="T12" fmla="*/ 0 60000 65536"/>
              <a:gd name="T13" fmla="*/ 0 60000 65536"/>
              <a:gd name="T14" fmla="*/ 0 60000 65536"/>
              <a:gd name="T15" fmla="*/ 0 w 398"/>
              <a:gd name="T16" fmla="*/ 0 h 430"/>
              <a:gd name="T17" fmla="*/ 398 w 398"/>
              <a:gd name="T18" fmla="*/ 430 h 430"/>
            </a:gdLst>
            <a:ahLst/>
            <a:cxnLst>
              <a:cxn ang="T10">
                <a:pos x="T0" y="T1"/>
              </a:cxn>
              <a:cxn ang="T11">
                <a:pos x="T2" y="T3"/>
              </a:cxn>
              <a:cxn ang="T12">
                <a:pos x="T4" y="T5"/>
              </a:cxn>
              <a:cxn ang="T13">
                <a:pos x="T6" y="T7"/>
              </a:cxn>
              <a:cxn ang="T14">
                <a:pos x="T8" y="T9"/>
              </a:cxn>
            </a:cxnLst>
            <a:rect l="T15" t="T16" r="T17" b="T18"/>
            <a:pathLst>
              <a:path w="398" h="430">
                <a:moveTo>
                  <a:pt x="0" y="430"/>
                </a:moveTo>
                <a:lnTo>
                  <a:pt x="398" y="430"/>
                </a:lnTo>
                <a:lnTo>
                  <a:pt x="398" y="0"/>
                </a:lnTo>
                <a:lnTo>
                  <a:pt x="0" y="231"/>
                </a:lnTo>
                <a:lnTo>
                  <a:pt x="0" y="430"/>
                </a:lnTo>
                <a:close/>
              </a:path>
            </a:pathLst>
          </a:custGeom>
          <a:solidFill>
            <a:srgbClr val="3C8C77"/>
          </a:solidFill>
          <a:ln>
            <a:noFill/>
          </a:ln>
          <a:extLst>
            <a:ext uri="{91240B29-F687-4F45-9708-019B960494DF}">
              <a14:hiddenLine xmlns:a14="http://schemas.microsoft.com/office/drawing/2010/main" w="9525">
                <a:solidFill>
                  <a:srgbClr val="000000"/>
                </a:solidFill>
                <a:round/>
                <a:headEnd/>
                <a:tailEnd/>
              </a14:hiddenLine>
            </a:ext>
          </a:extLst>
        </p:spPr>
        <p:txBody>
          <a:bodyPr anchor="b" anchorCtr="1"/>
          <a:lstStyle/>
          <a:p>
            <a:pPr>
              <a:buFont typeface="Arial" pitchFamily="34" charset="0"/>
              <a:buNone/>
            </a:pPr>
            <a:r>
              <a:rPr lang="en-US" altLang="zh-CN" sz="2000" b="0" smtClean="0">
                <a:solidFill>
                  <a:srgbClr val="FFFFFF"/>
                </a:solidFill>
                <a:latin typeface="Impact" pitchFamily="34" charset="0"/>
                <a:ea typeface="宋体" pitchFamily="2" charset="-122"/>
              </a:rPr>
              <a:t>02</a:t>
            </a:r>
            <a:endParaRPr lang="zh-CN" altLang="en-US" sz="2000" b="0" smtClean="0">
              <a:solidFill>
                <a:srgbClr val="FFFFFF"/>
              </a:solidFill>
              <a:latin typeface="Impact" pitchFamily="34" charset="0"/>
              <a:ea typeface="宋体" pitchFamily="2" charset="-122"/>
            </a:endParaRPr>
          </a:p>
        </p:txBody>
      </p:sp>
      <p:sp>
        <p:nvSpPr>
          <p:cNvPr id="26" name="Freeform 20"/>
          <p:cNvSpPr>
            <a:spLocks/>
          </p:cNvSpPr>
          <p:nvPr/>
        </p:nvSpPr>
        <p:spPr bwMode="auto">
          <a:xfrm>
            <a:off x="4929188" y="3980657"/>
            <a:ext cx="500062" cy="449792"/>
          </a:xfrm>
          <a:custGeom>
            <a:avLst/>
            <a:gdLst>
              <a:gd name="T0" fmla="*/ 0 w 398"/>
              <a:gd name="T1" fmla="*/ 2147483647 h 430"/>
              <a:gd name="T2" fmla="*/ 2147483647 w 398"/>
              <a:gd name="T3" fmla="*/ 2147483647 h 430"/>
              <a:gd name="T4" fmla="*/ 2147483647 w 398"/>
              <a:gd name="T5" fmla="*/ 0 h 430"/>
              <a:gd name="T6" fmla="*/ 0 w 398"/>
              <a:gd name="T7" fmla="*/ 2147483647 h 430"/>
              <a:gd name="T8" fmla="*/ 0 w 398"/>
              <a:gd name="T9" fmla="*/ 2147483647 h 430"/>
              <a:gd name="T10" fmla="*/ 0 60000 65536"/>
              <a:gd name="T11" fmla="*/ 0 60000 65536"/>
              <a:gd name="T12" fmla="*/ 0 60000 65536"/>
              <a:gd name="T13" fmla="*/ 0 60000 65536"/>
              <a:gd name="T14" fmla="*/ 0 60000 65536"/>
              <a:gd name="T15" fmla="*/ 0 w 398"/>
              <a:gd name="T16" fmla="*/ 0 h 430"/>
              <a:gd name="T17" fmla="*/ 398 w 398"/>
              <a:gd name="T18" fmla="*/ 430 h 430"/>
            </a:gdLst>
            <a:ahLst/>
            <a:cxnLst>
              <a:cxn ang="T10">
                <a:pos x="T0" y="T1"/>
              </a:cxn>
              <a:cxn ang="T11">
                <a:pos x="T2" y="T3"/>
              </a:cxn>
              <a:cxn ang="T12">
                <a:pos x="T4" y="T5"/>
              </a:cxn>
              <a:cxn ang="T13">
                <a:pos x="T6" y="T7"/>
              </a:cxn>
              <a:cxn ang="T14">
                <a:pos x="T8" y="T9"/>
              </a:cxn>
            </a:cxnLst>
            <a:rect l="T15" t="T16" r="T17" b="T18"/>
            <a:pathLst>
              <a:path w="398" h="430">
                <a:moveTo>
                  <a:pt x="0" y="430"/>
                </a:moveTo>
                <a:lnTo>
                  <a:pt x="398" y="430"/>
                </a:lnTo>
                <a:lnTo>
                  <a:pt x="398" y="0"/>
                </a:lnTo>
                <a:lnTo>
                  <a:pt x="0" y="231"/>
                </a:lnTo>
                <a:lnTo>
                  <a:pt x="0" y="430"/>
                </a:lnTo>
                <a:close/>
              </a:path>
            </a:pathLst>
          </a:custGeom>
          <a:solidFill>
            <a:srgbClr val="A15A2B"/>
          </a:solidFill>
          <a:ln>
            <a:noFill/>
          </a:ln>
          <a:extLst>
            <a:ext uri="{91240B29-F687-4F45-9708-019B960494DF}">
              <a14:hiddenLine xmlns:a14="http://schemas.microsoft.com/office/drawing/2010/main" w="9525">
                <a:solidFill>
                  <a:srgbClr val="000000"/>
                </a:solidFill>
                <a:round/>
                <a:headEnd/>
                <a:tailEnd/>
              </a14:hiddenLine>
            </a:ext>
          </a:extLst>
        </p:spPr>
        <p:txBody>
          <a:bodyPr anchor="b" anchorCtr="1"/>
          <a:lstStyle/>
          <a:p>
            <a:pPr>
              <a:buFont typeface="Arial" pitchFamily="34" charset="0"/>
              <a:buNone/>
            </a:pPr>
            <a:r>
              <a:rPr lang="en-US" altLang="zh-CN" sz="2000" b="0" smtClean="0">
                <a:solidFill>
                  <a:srgbClr val="FFFFFF"/>
                </a:solidFill>
                <a:latin typeface="Impact" pitchFamily="34" charset="0"/>
                <a:ea typeface="宋体" pitchFamily="2" charset="-122"/>
              </a:rPr>
              <a:t>04</a:t>
            </a:r>
            <a:endParaRPr lang="zh-CN" altLang="en-US" sz="2000" b="0" smtClean="0">
              <a:solidFill>
                <a:srgbClr val="FFFFFF"/>
              </a:solidFill>
              <a:latin typeface="Impact" pitchFamily="34" charset="0"/>
              <a:ea typeface="宋体" pitchFamily="2" charset="-122"/>
            </a:endParaRPr>
          </a:p>
        </p:txBody>
      </p:sp>
      <p:sp>
        <p:nvSpPr>
          <p:cNvPr id="27" name="Freeform 21"/>
          <p:cNvSpPr>
            <a:spLocks/>
          </p:cNvSpPr>
          <p:nvPr/>
        </p:nvSpPr>
        <p:spPr bwMode="auto">
          <a:xfrm>
            <a:off x="3221038" y="3980657"/>
            <a:ext cx="500062" cy="449792"/>
          </a:xfrm>
          <a:custGeom>
            <a:avLst/>
            <a:gdLst>
              <a:gd name="T0" fmla="*/ 0 w 398"/>
              <a:gd name="T1" fmla="*/ 2147483647 h 430"/>
              <a:gd name="T2" fmla="*/ 2147483647 w 398"/>
              <a:gd name="T3" fmla="*/ 2147483647 h 430"/>
              <a:gd name="T4" fmla="*/ 2147483647 w 398"/>
              <a:gd name="T5" fmla="*/ 0 h 430"/>
              <a:gd name="T6" fmla="*/ 0 w 398"/>
              <a:gd name="T7" fmla="*/ 2147483647 h 430"/>
              <a:gd name="T8" fmla="*/ 0 w 398"/>
              <a:gd name="T9" fmla="*/ 2147483647 h 430"/>
              <a:gd name="T10" fmla="*/ 0 60000 65536"/>
              <a:gd name="T11" fmla="*/ 0 60000 65536"/>
              <a:gd name="T12" fmla="*/ 0 60000 65536"/>
              <a:gd name="T13" fmla="*/ 0 60000 65536"/>
              <a:gd name="T14" fmla="*/ 0 60000 65536"/>
              <a:gd name="T15" fmla="*/ 0 w 398"/>
              <a:gd name="T16" fmla="*/ 0 h 430"/>
              <a:gd name="T17" fmla="*/ 398 w 398"/>
              <a:gd name="T18" fmla="*/ 430 h 430"/>
            </a:gdLst>
            <a:ahLst/>
            <a:cxnLst>
              <a:cxn ang="T10">
                <a:pos x="T0" y="T1"/>
              </a:cxn>
              <a:cxn ang="T11">
                <a:pos x="T2" y="T3"/>
              </a:cxn>
              <a:cxn ang="T12">
                <a:pos x="T4" y="T5"/>
              </a:cxn>
              <a:cxn ang="T13">
                <a:pos x="T6" y="T7"/>
              </a:cxn>
              <a:cxn ang="T14">
                <a:pos x="T8" y="T9"/>
              </a:cxn>
            </a:cxnLst>
            <a:rect l="T15" t="T16" r="T17" b="T18"/>
            <a:pathLst>
              <a:path w="398" h="430">
                <a:moveTo>
                  <a:pt x="0" y="430"/>
                </a:moveTo>
                <a:lnTo>
                  <a:pt x="398" y="430"/>
                </a:lnTo>
                <a:lnTo>
                  <a:pt x="398" y="0"/>
                </a:lnTo>
                <a:lnTo>
                  <a:pt x="0" y="231"/>
                </a:lnTo>
                <a:lnTo>
                  <a:pt x="0" y="430"/>
                </a:lnTo>
                <a:close/>
              </a:path>
            </a:pathLst>
          </a:custGeom>
          <a:solidFill>
            <a:srgbClr val="867188"/>
          </a:solidFill>
          <a:ln>
            <a:noFill/>
          </a:ln>
          <a:extLst>
            <a:ext uri="{91240B29-F687-4F45-9708-019B960494DF}">
              <a14:hiddenLine xmlns:a14="http://schemas.microsoft.com/office/drawing/2010/main" w="9525">
                <a:solidFill>
                  <a:srgbClr val="000000"/>
                </a:solidFill>
                <a:round/>
                <a:headEnd/>
                <a:tailEnd/>
              </a14:hiddenLine>
            </a:ext>
          </a:extLst>
        </p:spPr>
        <p:txBody>
          <a:bodyPr anchor="b" anchorCtr="1"/>
          <a:lstStyle/>
          <a:p>
            <a:pPr>
              <a:buFont typeface="Arial" pitchFamily="34" charset="0"/>
              <a:buNone/>
            </a:pPr>
            <a:r>
              <a:rPr lang="en-US" altLang="zh-CN" sz="2000" b="0" smtClean="0">
                <a:solidFill>
                  <a:srgbClr val="FFFFFF"/>
                </a:solidFill>
                <a:latin typeface="Impact" pitchFamily="34" charset="0"/>
                <a:ea typeface="宋体" pitchFamily="2" charset="-122"/>
              </a:rPr>
              <a:t>05</a:t>
            </a:r>
            <a:endParaRPr lang="zh-CN" altLang="en-US" sz="2000" b="0" smtClean="0">
              <a:solidFill>
                <a:srgbClr val="FFFFFF"/>
              </a:solidFill>
              <a:latin typeface="Impact" pitchFamily="34" charset="0"/>
              <a:ea typeface="宋体" pitchFamily="2" charset="-122"/>
            </a:endParaRPr>
          </a:p>
        </p:txBody>
      </p:sp>
      <p:sp>
        <p:nvSpPr>
          <p:cNvPr id="28" name="Freeform 22"/>
          <p:cNvSpPr>
            <a:spLocks/>
          </p:cNvSpPr>
          <p:nvPr/>
        </p:nvSpPr>
        <p:spPr bwMode="auto">
          <a:xfrm>
            <a:off x="2368553" y="2747698"/>
            <a:ext cx="498475" cy="449792"/>
          </a:xfrm>
          <a:custGeom>
            <a:avLst/>
            <a:gdLst>
              <a:gd name="T0" fmla="*/ 0 w 398"/>
              <a:gd name="T1" fmla="*/ 2147483647 h 430"/>
              <a:gd name="T2" fmla="*/ 2147483647 w 398"/>
              <a:gd name="T3" fmla="*/ 2147483647 h 430"/>
              <a:gd name="T4" fmla="*/ 2147483647 w 398"/>
              <a:gd name="T5" fmla="*/ 0 h 430"/>
              <a:gd name="T6" fmla="*/ 0 w 398"/>
              <a:gd name="T7" fmla="*/ 2147483647 h 430"/>
              <a:gd name="T8" fmla="*/ 0 w 398"/>
              <a:gd name="T9" fmla="*/ 2147483647 h 430"/>
              <a:gd name="T10" fmla="*/ 0 60000 65536"/>
              <a:gd name="T11" fmla="*/ 0 60000 65536"/>
              <a:gd name="T12" fmla="*/ 0 60000 65536"/>
              <a:gd name="T13" fmla="*/ 0 60000 65536"/>
              <a:gd name="T14" fmla="*/ 0 60000 65536"/>
              <a:gd name="T15" fmla="*/ 0 w 398"/>
              <a:gd name="T16" fmla="*/ 0 h 430"/>
              <a:gd name="T17" fmla="*/ 398 w 398"/>
              <a:gd name="T18" fmla="*/ 430 h 430"/>
            </a:gdLst>
            <a:ahLst/>
            <a:cxnLst>
              <a:cxn ang="T10">
                <a:pos x="T0" y="T1"/>
              </a:cxn>
              <a:cxn ang="T11">
                <a:pos x="T2" y="T3"/>
              </a:cxn>
              <a:cxn ang="T12">
                <a:pos x="T4" y="T5"/>
              </a:cxn>
              <a:cxn ang="T13">
                <a:pos x="T6" y="T7"/>
              </a:cxn>
              <a:cxn ang="T14">
                <a:pos x="T8" y="T9"/>
              </a:cxn>
            </a:cxnLst>
            <a:rect l="T15" t="T16" r="T17" b="T18"/>
            <a:pathLst>
              <a:path w="398" h="430">
                <a:moveTo>
                  <a:pt x="0" y="430"/>
                </a:moveTo>
                <a:lnTo>
                  <a:pt x="398" y="430"/>
                </a:lnTo>
                <a:lnTo>
                  <a:pt x="398" y="0"/>
                </a:lnTo>
                <a:lnTo>
                  <a:pt x="0" y="231"/>
                </a:lnTo>
                <a:lnTo>
                  <a:pt x="0" y="430"/>
                </a:lnTo>
                <a:close/>
              </a:path>
            </a:pathLst>
          </a:custGeom>
          <a:solidFill>
            <a:srgbClr val="5A7D89"/>
          </a:solidFill>
          <a:ln>
            <a:noFill/>
          </a:ln>
          <a:extLst>
            <a:ext uri="{91240B29-F687-4F45-9708-019B960494DF}">
              <a14:hiddenLine xmlns:a14="http://schemas.microsoft.com/office/drawing/2010/main" w="9525">
                <a:solidFill>
                  <a:srgbClr val="000000"/>
                </a:solidFill>
                <a:round/>
                <a:headEnd/>
                <a:tailEnd/>
              </a14:hiddenLine>
            </a:ext>
          </a:extLst>
        </p:spPr>
        <p:txBody>
          <a:bodyPr anchor="b" anchorCtr="1"/>
          <a:lstStyle/>
          <a:p>
            <a:pPr>
              <a:buFont typeface="Arial" pitchFamily="34" charset="0"/>
              <a:buNone/>
            </a:pPr>
            <a:r>
              <a:rPr lang="en-US" altLang="zh-CN" sz="2000" b="0" smtClean="0">
                <a:solidFill>
                  <a:srgbClr val="FFFFFF"/>
                </a:solidFill>
                <a:latin typeface="Impact" pitchFamily="34" charset="0"/>
                <a:ea typeface="宋体" pitchFamily="2" charset="-122"/>
              </a:rPr>
              <a:t>06</a:t>
            </a:r>
            <a:endParaRPr lang="zh-CN" altLang="en-US" sz="2000" b="0" smtClean="0">
              <a:solidFill>
                <a:srgbClr val="FFFFFF"/>
              </a:solidFill>
              <a:latin typeface="Impact" pitchFamily="34" charset="0"/>
              <a:ea typeface="宋体" pitchFamily="2" charset="-122"/>
            </a:endParaRPr>
          </a:p>
        </p:txBody>
      </p:sp>
      <p:sp>
        <p:nvSpPr>
          <p:cNvPr id="29" name="Freeform 23"/>
          <p:cNvSpPr>
            <a:spLocks/>
          </p:cNvSpPr>
          <p:nvPr/>
        </p:nvSpPr>
        <p:spPr bwMode="auto">
          <a:xfrm>
            <a:off x="5781678" y="2747698"/>
            <a:ext cx="500063" cy="449792"/>
          </a:xfrm>
          <a:custGeom>
            <a:avLst/>
            <a:gdLst>
              <a:gd name="T0" fmla="*/ 0 w 398"/>
              <a:gd name="T1" fmla="*/ 2147483647 h 430"/>
              <a:gd name="T2" fmla="*/ 2147483647 w 398"/>
              <a:gd name="T3" fmla="*/ 2147483647 h 430"/>
              <a:gd name="T4" fmla="*/ 2147483647 w 398"/>
              <a:gd name="T5" fmla="*/ 0 h 430"/>
              <a:gd name="T6" fmla="*/ 0 w 398"/>
              <a:gd name="T7" fmla="*/ 2147483647 h 430"/>
              <a:gd name="T8" fmla="*/ 0 w 398"/>
              <a:gd name="T9" fmla="*/ 2147483647 h 430"/>
              <a:gd name="T10" fmla="*/ 0 60000 65536"/>
              <a:gd name="T11" fmla="*/ 0 60000 65536"/>
              <a:gd name="T12" fmla="*/ 0 60000 65536"/>
              <a:gd name="T13" fmla="*/ 0 60000 65536"/>
              <a:gd name="T14" fmla="*/ 0 60000 65536"/>
              <a:gd name="T15" fmla="*/ 0 w 398"/>
              <a:gd name="T16" fmla="*/ 0 h 430"/>
              <a:gd name="T17" fmla="*/ 398 w 398"/>
              <a:gd name="T18" fmla="*/ 430 h 430"/>
            </a:gdLst>
            <a:ahLst/>
            <a:cxnLst>
              <a:cxn ang="T10">
                <a:pos x="T0" y="T1"/>
              </a:cxn>
              <a:cxn ang="T11">
                <a:pos x="T2" y="T3"/>
              </a:cxn>
              <a:cxn ang="T12">
                <a:pos x="T4" y="T5"/>
              </a:cxn>
              <a:cxn ang="T13">
                <a:pos x="T6" y="T7"/>
              </a:cxn>
              <a:cxn ang="T14">
                <a:pos x="T8" y="T9"/>
              </a:cxn>
            </a:cxnLst>
            <a:rect l="T15" t="T16" r="T17" b="T18"/>
            <a:pathLst>
              <a:path w="398" h="430">
                <a:moveTo>
                  <a:pt x="0" y="430"/>
                </a:moveTo>
                <a:lnTo>
                  <a:pt x="398" y="430"/>
                </a:lnTo>
                <a:lnTo>
                  <a:pt x="398" y="0"/>
                </a:lnTo>
                <a:lnTo>
                  <a:pt x="0" y="231"/>
                </a:lnTo>
                <a:lnTo>
                  <a:pt x="0" y="430"/>
                </a:lnTo>
                <a:close/>
              </a:path>
            </a:pathLst>
          </a:custGeom>
          <a:solidFill>
            <a:srgbClr val="6E9386"/>
          </a:solidFill>
          <a:ln>
            <a:noFill/>
          </a:ln>
          <a:extLst>
            <a:ext uri="{91240B29-F687-4F45-9708-019B960494DF}">
              <a14:hiddenLine xmlns:a14="http://schemas.microsoft.com/office/drawing/2010/main" w="9525">
                <a:solidFill>
                  <a:srgbClr val="000000"/>
                </a:solidFill>
                <a:round/>
                <a:headEnd/>
                <a:tailEnd/>
              </a14:hiddenLine>
            </a:ext>
          </a:extLst>
        </p:spPr>
        <p:txBody>
          <a:bodyPr anchor="b" anchorCtr="1"/>
          <a:lstStyle/>
          <a:p>
            <a:pPr>
              <a:buFont typeface="Arial" pitchFamily="34" charset="0"/>
              <a:buNone/>
            </a:pPr>
            <a:r>
              <a:rPr lang="en-US" altLang="zh-CN" sz="2000" b="0" smtClean="0">
                <a:solidFill>
                  <a:srgbClr val="FFFFFF"/>
                </a:solidFill>
                <a:latin typeface="Impact" pitchFamily="34" charset="0"/>
                <a:ea typeface="宋体" pitchFamily="2" charset="-122"/>
              </a:rPr>
              <a:t>03</a:t>
            </a:r>
            <a:endParaRPr lang="zh-CN" altLang="en-US" sz="2000" b="0" smtClean="0">
              <a:solidFill>
                <a:srgbClr val="FFFFFF"/>
              </a:solidFill>
              <a:latin typeface="Impact" pitchFamily="34" charset="0"/>
              <a:ea typeface="宋体" pitchFamily="2" charset="-122"/>
            </a:endParaRPr>
          </a:p>
        </p:txBody>
      </p:sp>
      <p:sp>
        <p:nvSpPr>
          <p:cNvPr id="30" name="Freeform 36"/>
          <p:cNvSpPr>
            <a:spLocks/>
          </p:cNvSpPr>
          <p:nvPr/>
        </p:nvSpPr>
        <p:spPr bwMode="auto">
          <a:xfrm>
            <a:off x="4470400" y="2824429"/>
            <a:ext cx="503238" cy="519906"/>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solidFill>
            <a:schemeClr val="bg1">
              <a:lumMod val="50000"/>
            </a:schemeClr>
          </a:solidFill>
          <a:ln>
            <a:noFill/>
          </a:ln>
          <a:extLst/>
        </p:spPr>
        <p:txBody>
          <a:bodyPr/>
          <a:lstStyle/>
          <a:p>
            <a:pPr fontAlgn="auto">
              <a:spcBef>
                <a:spcPts val="0"/>
              </a:spcBef>
              <a:spcAft>
                <a:spcPts val="0"/>
              </a:spcAft>
              <a:buFont typeface="Arial" pitchFamily="34" charset="0"/>
              <a:buNone/>
              <a:defRPr/>
            </a:pPr>
            <a:endParaRPr lang="zh-CN" altLang="en-US" sz="3200" b="0">
              <a:latin typeface="Arial"/>
              <a:ea typeface="宋体"/>
            </a:endParaRPr>
          </a:p>
        </p:txBody>
      </p:sp>
      <p:sp>
        <p:nvSpPr>
          <p:cNvPr id="31" name="Freeform 37"/>
          <p:cNvSpPr>
            <a:spLocks/>
          </p:cNvSpPr>
          <p:nvPr/>
        </p:nvSpPr>
        <p:spPr bwMode="auto">
          <a:xfrm>
            <a:off x="4219578" y="2921000"/>
            <a:ext cx="320675" cy="42333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solidFill>
            <a:schemeClr val="bg1">
              <a:lumMod val="50000"/>
            </a:schemeClr>
          </a:solidFill>
          <a:ln>
            <a:noFill/>
          </a:ln>
          <a:extLst/>
        </p:spPr>
        <p:txBody>
          <a:bodyPr/>
          <a:lstStyle/>
          <a:p>
            <a:pPr fontAlgn="auto">
              <a:spcBef>
                <a:spcPts val="0"/>
              </a:spcBef>
              <a:spcAft>
                <a:spcPts val="0"/>
              </a:spcAft>
              <a:buFont typeface="Arial" pitchFamily="34" charset="0"/>
              <a:buNone/>
              <a:defRPr/>
            </a:pPr>
            <a:endParaRPr lang="zh-CN" altLang="en-US" sz="3200" b="0">
              <a:latin typeface="Arial"/>
              <a:ea typeface="宋体"/>
            </a:endParaRPr>
          </a:p>
        </p:txBody>
      </p:sp>
      <p:sp>
        <p:nvSpPr>
          <p:cNvPr id="32" name="Freeform 38"/>
          <p:cNvSpPr>
            <a:spLocks/>
          </p:cNvSpPr>
          <p:nvPr/>
        </p:nvSpPr>
        <p:spPr bwMode="auto">
          <a:xfrm>
            <a:off x="4905378" y="2921000"/>
            <a:ext cx="322263" cy="42333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solidFill>
            <a:schemeClr val="bg1">
              <a:lumMod val="50000"/>
            </a:schemeClr>
          </a:solidFill>
          <a:ln>
            <a:noFill/>
          </a:ln>
          <a:extLst/>
        </p:spPr>
        <p:txBody>
          <a:bodyPr/>
          <a:lstStyle/>
          <a:p>
            <a:pPr fontAlgn="auto">
              <a:spcBef>
                <a:spcPts val="0"/>
              </a:spcBef>
              <a:spcAft>
                <a:spcPts val="0"/>
              </a:spcAft>
              <a:buFont typeface="Arial" pitchFamily="34" charset="0"/>
              <a:buNone/>
              <a:defRPr/>
            </a:pPr>
            <a:endParaRPr lang="zh-CN" altLang="en-US" sz="3200" b="0">
              <a:latin typeface="Arial"/>
              <a:ea typeface="宋体"/>
            </a:endParaRPr>
          </a:p>
        </p:txBody>
      </p:sp>
      <p:sp>
        <p:nvSpPr>
          <p:cNvPr id="33" name="任意多边形 32"/>
          <p:cNvSpPr>
            <a:spLocks/>
          </p:cNvSpPr>
          <p:nvPr/>
        </p:nvSpPr>
        <p:spPr bwMode="auto">
          <a:xfrm>
            <a:off x="4232278" y="2824429"/>
            <a:ext cx="981075" cy="519906"/>
          </a:xfrm>
          <a:custGeom>
            <a:avLst/>
            <a:gdLst>
              <a:gd name="connsiteX0" fmla="*/ 787131 w 980661"/>
              <a:gd name="connsiteY0" fmla="*/ 114940 h 622772"/>
              <a:gd name="connsiteX1" fmla="*/ 905903 w 980661"/>
              <a:gd name="connsiteY1" fmla="*/ 233307 h 622772"/>
              <a:gd name="connsiteX2" fmla="*/ 829276 w 980661"/>
              <a:gd name="connsiteY2" fmla="*/ 344037 h 622772"/>
              <a:gd name="connsiteX3" fmla="*/ 859927 w 980661"/>
              <a:gd name="connsiteY3" fmla="*/ 344037 h 622772"/>
              <a:gd name="connsiteX4" fmla="*/ 974867 w 980661"/>
              <a:gd name="connsiteY4" fmla="*/ 534952 h 622772"/>
              <a:gd name="connsiteX5" fmla="*/ 959542 w 980661"/>
              <a:gd name="connsiteY5" fmla="*/ 622772 h 622772"/>
              <a:gd name="connsiteX6" fmla="*/ 821613 w 980661"/>
              <a:gd name="connsiteY6" fmla="*/ 622772 h 622772"/>
              <a:gd name="connsiteX7" fmla="*/ 790962 w 980661"/>
              <a:gd name="connsiteY7" fmla="*/ 382220 h 622772"/>
              <a:gd name="connsiteX8" fmla="*/ 821613 w 980661"/>
              <a:gd name="connsiteY8" fmla="*/ 351674 h 622772"/>
              <a:gd name="connsiteX9" fmla="*/ 756480 w 980661"/>
              <a:gd name="connsiteY9" fmla="*/ 351674 h 622772"/>
              <a:gd name="connsiteX10" fmla="*/ 783300 w 980661"/>
              <a:gd name="connsiteY10" fmla="*/ 382220 h 622772"/>
              <a:gd name="connsiteX11" fmla="*/ 756480 w 980661"/>
              <a:gd name="connsiteY11" fmla="*/ 622772 h 622772"/>
              <a:gd name="connsiteX12" fmla="*/ 721998 w 980661"/>
              <a:gd name="connsiteY12" fmla="*/ 622772 h 622772"/>
              <a:gd name="connsiteX13" fmla="*/ 733492 w 980661"/>
              <a:gd name="connsiteY13" fmla="*/ 512042 h 622772"/>
              <a:gd name="connsiteX14" fmla="*/ 725829 w 980661"/>
              <a:gd name="connsiteY14" fmla="*/ 481496 h 622772"/>
              <a:gd name="connsiteX15" fmla="*/ 679853 w 980661"/>
              <a:gd name="connsiteY15" fmla="*/ 359310 h 622772"/>
              <a:gd name="connsiteX16" fmla="*/ 718167 w 980661"/>
              <a:gd name="connsiteY16" fmla="*/ 344037 h 622772"/>
              <a:gd name="connsiteX17" fmla="*/ 748817 w 980661"/>
              <a:gd name="connsiteY17" fmla="*/ 344037 h 622772"/>
              <a:gd name="connsiteX18" fmla="*/ 672190 w 980661"/>
              <a:gd name="connsiteY18" fmla="*/ 233307 h 622772"/>
              <a:gd name="connsiteX19" fmla="*/ 787131 w 980661"/>
              <a:gd name="connsiteY19" fmla="*/ 114940 h 622772"/>
              <a:gd name="connsiteX20" fmla="*/ 192273 w 980661"/>
              <a:gd name="connsiteY20" fmla="*/ 114940 h 622772"/>
              <a:gd name="connsiteX21" fmla="*/ 306468 w 980661"/>
              <a:gd name="connsiteY21" fmla="*/ 233307 h 622772"/>
              <a:gd name="connsiteX22" fmla="*/ 230338 w 980661"/>
              <a:gd name="connsiteY22" fmla="*/ 344037 h 622772"/>
              <a:gd name="connsiteX23" fmla="*/ 260790 w 980661"/>
              <a:gd name="connsiteY23" fmla="*/ 344037 h 622772"/>
              <a:gd name="connsiteX24" fmla="*/ 298855 w 980661"/>
              <a:gd name="connsiteY24" fmla="*/ 359310 h 622772"/>
              <a:gd name="connsiteX25" fmla="*/ 253177 w 980661"/>
              <a:gd name="connsiteY25" fmla="*/ 481496 h 622772"/>
              <a:gd name="connsiteX26" fmla="*/ 245564 w 980661"/>
              <a:gd name="connsiteY26" fmla="*/ 512042 h 622772"/>
              <a:gd name="connsiteX27" fmla="*/ 256984 w 980661"/>
              <a:gd name="connsiteY27" fmla="*/ 622772 h 622772"/>
              <a:gd name="connsiteX28" fmla="*/ 222725 w 980661"/>
              <a:gd name="connsiteY28" fmla="*/ 622772 h 622772"/>
              <a:gd name="connsiteX29" fmla="*/ 196080 w 980661"/>
              <a:gd name="connsiteY29" fmla="*/ 382220 h 622772"/>
              <a:gd name="connsiteX30" fmla="*/ 222725 w 980661"/>
              <a:gd name="connsiteY30" fmla="*/ 351674 h 622772"/>
              <a:gd name="connsiteX31" fmla="*/ 158015 w 980661"/>
              <a:gd name="connsiteY31" fmla="*/ 351674 h 622772"/>
              <a:gd name="connsiteX32" fmla="*/ 188467 w 980661"/>
              <a:gd name="connsiteY32" fmla="*/ 382220 h 622772"/>
              <a:gd name="connsiteX33" fmla="*/ 158015 w 980661"/>
              <a:gd name="connsiteY33" fmla="*/ 622772 h 622772"/>
              <a:gd name="connsiteX34" fmla="*/ 20982 w 980661"/>
              <a:gd name="connsiteY34" fmla="*/ 622772 h 622772"/>
              <a:gd name="connsiteX35" fmla="*/ 5756 w 980661"/>
              <a:gd name="connsiteY35" fmla="*/ 534952 h 622772"/>
              <a:gd name="connsiteX36" fmla="*/ 119950 w 980661"/>
              <a:gd name="connsiteY36" fmla="*/ 344037 h 622772"/>
              <a:gd name="connsiteX37" fmla="*/ 150402 w 980661"/>
              <a:gd name="connsiteY37" fmla="*/ 344037 h 622772"/>
              <a:gd name="connsiteX38" fmla="*/ 74273 w 980661"/>
              <a:gd name="connsiteY38" fmla="*/ 233307 h 622772"/>
              <a:gd name="connsiteX39" fmla="*/ 192273 w 980661"/>
              <a:gd name="connsiteY39" fmla="*/ 114940 h 622772"/>
              <a:gd name="connsiteX40" fmla="*/ 489328 w 980661"/>
              <a:gd name="connsiteY40" fmla="*/ 0 h 622772"/>
              <a:gd name="connsiteX41" fmla="*/ 634318 w 980661"/>
              <a:gd name="connsiteY41" fmla="*/ 145186 h 622772"/>
              <a:gd name="connsiteX42" fmla="*/ 538930 w 980661"/>
              <a:gd name="connsiteY42" fmla="*/ 278910 h 622772"/>
              <a:gd name="connsiteX43" fmla="*/ 577085 w 980661"/>
              <a:gd name="connsiteY43" fmla="*/ 278910 h 622772"/>
              <a:gd name="connsiteX44" fmla="*/ 718260 w 980661"/>
              <a:gd name="connsiteY44" fmla="*/ 515793 h 622772"/>
              <a:gd name="connsiteX45" fmla="*/ 699182 w 980661"/>
              <a:gd name="connsiteY45" fmla="*/ 622772 h 622772"/>
              <a:gd name="connsiteX46" fmla="*/ 527483 w 980661"/>
              <a:gd name="connsiteY46" fmla="*/ 622772 h 622772"/>
              <a:gd name="connsiteX47" fmla="*/ 493144 w 980661"/>
              <a:gd name="connsiteY47" fmla="*/ 328579 h 622772"/>
              <a:gd name="connsiteX48" fmla="*/ 531299 w 980661"/>
              <a:gd name="connsiteY48" fmla="*/ 290372 h 622772"/>
              <a:gd name="connsiteX49" fmla="*/ 447358 w 980661"/>
              <a:gd name="connsiteY49" fmla="*/ 290372 h 622772"/>
              <a:gd name="connsiteX50" fmla="*/ 485513 w 980661"/>
              <a:gd name="connsiteY50" fmla="*/ 328579 h 622772"/>
              <a:gd name="connsiteX51" fmla="*/ 451173 w 980661"/>
              <a:gd name="connsiteY51" fmla="*/ 622772 h 622772"/>
              <a:gd name="connsiteX52" fmla="*/ 279475 w 980661"/>
              <a:gd name="connsiteY52" fmla="*/ 622772 h 622772"/>
              <a:gd name="connsiteX53" fmla="*/ 260397 w 980661"/>
              <a:gd name="connsiteY53" fmla="*/ 515793 h 622772"/>
              <a:gd name="connsiteX54" fmla="*/ 401571 w 980661"/>
              <a:gd name="connsiteY54" fmla="*/ 278910 h 622772"/>
              <a:gd name="connsiteX55" fmla="*/ 439726 w 980661"/>
              <a:gd name="connsiteY55" fmla="*/ 278910 h 622772"/>
              <a:gd name="connsiteX56" fmla="*/ 344338 w 980661"/>
              <a:gd name="connsiteY56" fmla="*/ 145186 h 622772"/>
              <a:gd name="connsiteX57" fmla="*/ 489328 w 980661"/>
              <a:gd name="connsiteY57" fmla="*/ 0 h 622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980661" h="622772">
                <a:moveTo>
                  <a:pt x="787131" y="114940"/>
                </a:moveTo>
                <a:cubicBezTo>
                  <a:pt x="852264" y="114940"/>
                  <a:pt x="905903" y="168396"/>
                  <a:pt x="905903" y="233307"/>
                </a:cubicBezTo>
                <a:cubicBezTo>
                  <a:pt x="905903" y="282945"/>
                  <a:pt x="871421" y="324946"/>
                  <a:pt x="829276" y="344037"/>
                </a:cubicBezTo>
                <a:cubicBezTo>
                  <a:pt x="829276" y="344037"/>
                  <a:pt x="829276" y="344037"/>
                  <a:pt x="859927" y="344037"/>
                </a:cubicBezTo>
                <a:cubicBezTo>
                  <a:pt x="921228" y="344037"/>
                  <a:pt x="959542" y="496769"/>
                  <a:pt x="974867" y="534952"/>
                </a:cubicBezTo>
                <a:cubicBezTo>
                  <a:pt x="994024" y="592226"/>
                  <a:pt x="959542" y="622772"/>
                  <a:pt x="959542" y="622772"/>
                </a:cubicBezTo>
                <a:cubicBezTo>
                  <a:pt x="959542" y="622772"/>
                  <a:pt x="959542" y="622772"/>
                  <a:pt x="821613" y="622772"/>
                </a:cubicBezTo>
                <a:cubicBezTo>
                  <a:pt x="821613" y="622772"/>
                  <a:pt x="821613" y="622772"/>
                  <a:pt x="790962" y="382220"/>
                </a:cubicBezTo>
                <a:cubicBezTo>
                  <a:pt x="790962" y="382220"/>
                  <a:pt x="790962" y="382220"/>
                  <a:pt x="821613" y="351674"/>
                </a:cubicBezTo>
                <a:cubicBezTo>
                  <a:pt x="821613" y="351674"/>
                  <a:pt x="821613" y="351674"/>
                  <a:pt x="756480" y="351674"/>
                </a:cubicBezTo>
                <a:cubicBezTo>
                  <a:pt x="756480" y="351674"/>
                  <a:pt x="756480" y="351674"/>
                  <a:pt x="783300" y="382220"/>
                </a:cubicBezTo>
                <a:cubicBezTo>
                  <a:pt x="783300" y="382220"/>
                  <a:pt x="783300" y="382220"/>
                  <a:pt x="756480" y="622772"/>
                </a:cubicBezTo>
                <a:cubicBezTo>
                  <a:pt x="756480" y="622772"/>
                  <a:pt x="756480" y="622772"/>
                  <a:pt x="721998" y="622772"/>
                </a:cubicBezTo>
                <a:cubicBezTo>
                  <a:pt x="737323" y="603681"/>
                  <a:pt x="756480" y="565498"/>
                  <a:pt x="733492" y="512042"/>
                </a:cubicBezTo>
                <a:cubicBezTo>
                  <a:pt x="733492" y="504405"/>
                  <a:pt x="729661" y="492950"/>
                  <a:pt x="725829" y="481496"/>
                </a:cubicBezTo>
                <a:cubicBezTo>
                  <a:pt x="714335" y="447131"/>
                  <a:pt x="699010" y="401312"/>
                  <a:pt x="679853" y="359310"/>
                </a:cubicBezTo>
                <a:cubicBezTo>
                  <a:pt x="691347" y="347856"/>
                  <a:pt x="702841" y="344037"/>
                  <a:pt x="718167" y="344037"/>
                </a:cubicBezTo>
                <a:cubicBezTo>
                  <a:pt x="718167" y="344037"/>
                  <a:pt x="718167" y="344037"/>
                  <a:pt x="748817" y="344037"/>
                </a:cubicBezTo>
                <a:cubicBezTo>
                  <a:pt x="702841" y="324946"/>
                  <a:pt x="672190" y="282945"/>
                  <a:pt x="672190" y="233307"/>
                </a:cubicBezTo>
                <a:cubicBezTo>
                  <a:pt x="672190" y="168396"/>
                  <a:pt x="721998" y="114940"/>
                  <a:pt x="787131" y="114940"/>
                </a:cubicBezTo>
                <a:close/>
                <a:moveTo>
                  <a:pt x="192273" y="114940"/>
                </a:moveTo>
                <a:cubicBezTo>
                  <a:pt x="256984" y="114940"/>
                  <a:pt x="306468" y="168396"/>
                  <a:pt x="306468" y="233307"/>
                </a:cubicBezTo>
                <a:cubicBezTo>
                  <a:pt x="306468" y="282945"/>
                  <a:pt x="276016" y="324946"/>
                  <a:pt x="230338" y="344037"/>
                </a:cubicBezTo>
                <a:cubicBezTo>
                  <a:pt x="230338" y="344037"/>
                  <a:pt x="230338" y="344037"/>
                  <a:pt x="260790" y="344037"/>
                </a:cubicBezTo>
                <a:cubicBezTo>
                  <a:pt x="276016" y="344037"/>
                  <a:pt x="287435" y="347856"/>
                  <a:pt x="298855" y="359310"/>
                </a:cubicBezTo>
                <a:cubicBezTo>
                  <a:pt x="279822" y="401312"/>
                  <a:pt x="264597" y="447131"/>
                  <a:pt x="253177" y="481496"/>
                </a:cubicBezTo>
                <a:cubicBezTo>
                  <a:pt x="249371" y="492950"/>
                  <a:pt x="245564" y="504405"/>
                  <a:pt x="245564" y="512042"/>
                </a:cubicBezTo>
                <a:cubicBezTo>
                  <a:pt x="222725" y="565498"/>
                  <a:pt x="241758" y="603681"/>
                  <a:pt x="256984" y="622772"/>
                </a:cubicBezTo>
                <a:cubicBezTo>
                  <a:pt x="256984" y="622772"/>
                  <a:pt x="256984" y="622772"/>
                  <a:pt x="222725" y="622772"/>
                </a:cubicBezTo>
                <a:cubicBezTo>
                  <a:pt x="222725" y="622772"/>
                  <a:pt x="222725" y="622772"/>
                  <a:pt x="196080" y="382220"/>
                </a:cubicBezTo>
                <a:cubicBezTo>
                  <a:pt x="196080" y="382220"/>
                  <a:pt x="196080" y="382220"/>
                  <a:pt x="222725" y="351674"/>
                </a:cubicBezTo>
                <a:cubicBezTo>
                  <a:pt x="222725" y="351674"/>
                  <a:pt x="222725" y="351674"/>
                  <a:pt x="158015" y="351674"/>
                </a:cubicBezTo>
                <a:cubicBezTo>
                  <a:pt x="158015" y="351674"/>
                  <a:pt x="158015" y="351674"/>
                  <a:pt x="188467" y="382220"/>
                </a:cubicBezTo>
                <a:cubicBezTo>
                  <a:pt x="188467" y="382220"/>
                  <a:pt x="188467" y="382220"/>
                  <a:pt x="158015" y="622772"/>
                </a:cubicBezTo>
                <a:cubicBezTo>
                  <a:pt x="158015" y="622772"/>
                  <a:pt x="158015" y="622772"/>
                  <a:pt x="20982" y="622772"/>
                </a:cubicBezTo>
                <a:cubicBezTo>
                  <a:pt x="20982" y="622772"/>
                  <a:pt x="-13276" y="592226"/>
                  <a:pt x="5756" y="534952"/>
                </a:cubicBezTo>
                <a:cubicBezTo>
                  <a:pt x="20982" y="496769"/>
                  <a:pt x="59047" y="344037"/>
                  <a:pt x="119950" y="344037"/>
                </a:cubicBezTo>
                <a:cubicBezTo>
                  <a:pt x="119950" y="344037"/>
                  <a:pt x="119950" y="344037"/>
                  <a:pt x="150402" y="344037"/>
                </a:cubicBezTo>
                <a:cubicBezTo>
                  <a:pt x="108531" y="324946"/>
                  <a:pt x="74273" y="282945"/>
                  <a:pt x="74273" y="233307"/>
                </a:cubicBezTo>
                <a:cubicBezTo>
                  <a:pt x="74273" y="168396"/>
                  <a:pt x="127563" y="114940"/>
                  <a:pt x="192273" y="114940"/>
                </a:cubicBezTo>
                <a:close/>
                <a:moveTo>
                  <a:pt x="489328" y="0"/>
                </a:moveTo>
                <a:cubicBezTo>
                  <a:pt x="569454" y="0"/>
                  <a:pt x="634318" y="64952"/>
                  <a:pt x="634318" y="145186"/>
                </a:cubicBezTo>
                <a:cubicBezTo>
                  <a:pt x="634318" y="206317"/>
                  <a:pt x="592347" y="259807"/>
                  <a:pt x="538930" y="278910"/>
                </a:cubicBezTo>
                <a:cubicBezTo>
                  <a:pt x="538930" y="278910"/>
                  <a:pt x="538930" y="278910"/>
                  <a:pt x="577085" y="278910"/>
                </a:cubicBezTo>
                <a:cubicBezTo>
                  <a:pt x="653396" y="278910"/>
                  <a:pt x="699182" y="469945"/>
                  <a:pt x="718260" y="515793"/>
                </a:cubicBezTo>
                <a:cubicBezTo>
                  <a:pt x="741153" y="584565"/>
                  <a:pt x="699182" y="622772"/>
                  <a:pt x="699182" y="622772"/>
                </a:cubicBezTo>
                <a:cubicBezTo>
                  <a:pt x="699182" y="622772"/>
                  <a:pt x="699182" y="622772"/>
                  <a:pt x="527483" y="622772"/>
                </a:cubicBezTo>
                <a:cubicBezTo>
                  <a:pt x="527483" y="622772"/>
                  <a:pt x="527483" y="622772"/>
                  <a:pt x="493144" y="328579"/>
                </a:cubicBezTo>
                <a:cubicBezTo>
                  <a:pt x="493144" y="328579"/>
                  <a:pt x="493144" y="328579"/>
                  <a:pt x="531299" y="290372"/>
                </a:cubicBezTo>
                <a:cubicBezTo>
                  <a:pt x="531299" y="290372"/>
                  <a:pt x="531299" y="290372"/>
                  <a:pt x="447358" y="290372"/>
                </a:cubicBezTo>
                <a:cubicBezTo>
                  <a:pt x="447358" y="290372"/>
                  <a:pt x="447358" y="290372"/>
                  <a:pt x="485513" y="328579"/>
                </a:cubicBezTo>
                <a:cubicBezTo>
                  <a:pt x="485513" y="328579"/>
                  <a:pt x="485513" y="328579"/>
                  <a:pt x="451173" y="622772"/>
                </a:cubicBezTo>
                <a:cubicBezTo>
                  <a:pt x="451173" y="622772"/>
                  <a:pt x="451173" y="622772"/>
                  <a:pt x="279475" y="622772"/>
                </a:cubicBezTo>
                <a:cubicBezTo>
                  <a:pt x="279475" y="622772"/>
                  <a:pt x="237504" y="584565"/>
                  <a:pt x="260397" y="515793"/>
                </a:cubicBezTo>
                <a:cubicBezTo>
                  <a:pt x="279475" y="469945"/>
                  <a:pt x="325261" y="278910"/>
                  <a:pt x="401571" y="278910"/>
                </a:cubicBezTo>
                <a:cubicBezTo>
                  <a:pt x="401571" y="278910"/>
                  <a:pt x="401571" y="278910"/>
                  <a:pt x="439726" y="278910"/>
                </a:cubicBezTo>
                <a:cubicBezTo>
                  <a:pt x="386309" y="259807"/>
                  <a:pt x="344338" y="206317"/>
                  <a:pt x="344338" y="145186"/>
                </a:cubicBezTo>
                <a:cubicBezTo>
                  <a:pt x="344338" y="64952"/>
                  <a:pt x="409202" y="0"/>
                  <a:pt x="489328" y="0"/>
                </a:cubicBezTo>
                <a:close/>
              </a:path>
            </a:pathLst>
          </a:custGeom>
          <a:solidFill>
            <a:schemeClr val="bg1">
              <a:lumMod val="50000"/>
            </a:schemeClr>
          </a:solidFill>
          <a:ln>
            <a:noFill/>
          </a:ln>
          <a:extLst/>
        </p:spPr>
        <p:txBody>
          <a:bodyPr/>
          <a:lstStyle/>
          <a:p>
            <a:pPr fontAlgn="auto">
              <a:spcBef>
                <a:spcPts val="0"/>
              </a:spcBef>
              <a:spcAft>
                <a:spcPts val="0"/>
              </a:spcAft>
              <a:buFont typeface="Arial" pitchFamily="34" charset="0"/>
              <a:buNone/>
              <a:defRPr/>
            </a:pPr>
            <a:endParaRPr lang="zh-CN" altLang="en-US" sz="3200" b="0">
              <a:latin typeface="Arial"/>
              <a:ea typeface="宋体"/>
            </a:endParaRPr>
          </a:p>
        </p:txBody>
      </p:sp>
      <p:sp>
        <p:nvSpPr>
          <p:cNvPr id="34" name="文本框 40"/>
          <p:cNvSpPr txBox="1">
            <a:spLocks noChangeArrowheads="1"/>
          </p:cNvSpPr>
          <p:nvPr/>
        </p:nvSpPr>
        <p:spPr bwMode="auto">
          <a:xfrm>
            <a:off x="4006853" y="3464719"/>
            <a:ext cx="15081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buFont typeface="Arial" pitchFamily="34" charset="0"/>
              <a:buNone/>
            </a:pPr>
            <a:r>
              <a:rPr lang="zh-CN" altLang="en-US" b="0" smtClean="0">
                <a:solidFill>
                  <a:srgbClr val="000000"/>
                </a:solidFill>
                <a:ea typeface="迷你简汉真广标" pitchFamily="49" charset="-122"/>
                <a:sym typeface="Calibri" pitchFamily="34" charset="0"/>
              </a:rPr>
              <a:t>质量通病</a:t>
            </a:r>
            <a:endParaRPr lang="zh-CN" altLang="en-US" smtClean="0">
              <a:solidFill>
                <a:srgbClr val="595959"/>
              </a:solidFill>
              <a:latin typeface="Tahoma" pitchFamily="34" charset="0"/>
              <a:cs typeface="Tahoma" pitchFamily="34" charset="0"/>
            </a:endParaRPr>
          </a:p>
        </p:txBody>
      </p:sp>
      <p:sp>
        <p:nvSpPr>
          <p:cNvPr id="35" name="TextBox 43"/>
          <p:cNvSpPr txBox="1">
            <a:spLocks noChangeArrowheads="1"/>
          </p:cNvSpPr>
          <p:nvPr/>
        </p:nvSpPr>
        <p:spPr bwMode="auto">
          <a:xfrm>
            <a:off x="5010150" y="2049198"/>
            <a:ext cx="1873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r>
              <a:rPr lang="zh-CN" altLang="en-US" sz="2000" b="0" smtClean="0">
                <a:solidFill>
                  <a:srgbClr val="000000"/>
                </a:solidFill>
              </a:rPr>
              <a:t>浅层断桩</a:t>
            </a:r>
          </a:p>
        </p:txBody>
      </p:sp>
      <p:sp>
        <p:nvSpPr>
          <p:cNvPr id="36" name="TextBox 44"/>
          <p:cNvSpPr txBox="1">
            <a:spLocks noChangeArrowheads="1"/>
          </p:cNvSpPr>
          <p:nvPr/>
        </p:nvSpPr>
        <p:spPr bwMode="auto">
          <a:xfrm>
            <a:off x="4938713" y="4509823"/>
            <a:ext cx="18716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r>
              <a:rPr lang="zh-CN" altLang="en-US" sz="2000" b="0" smtClean="0">
                <a:solidFill>
                  <a:srgbClr val="000000"/>
                </a:solidFill>
              </a:rPr>
              <a:t>桩头酥松</a:t>
            </a:r>
          </a:p>
        </p:txBody>
      </p:sp>
      <p:sp>
        <p:nvSpPr>
          <p:cNvPr id="37" name="TextBox 45"/>
          <p:cNvSpPr txBox="1">
            <a:spLocks noChangeArrowheads="1"/>
          </p:cNvSpPr>
          <p:nvPr/>
        </p:nvSpPr>
        <p:spPr bwMode="auto">
          <a:xfrm>
            <a:off x="3282953" y="4536282"/>
            <a:ext cx="18716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r>
              <a:rPr lang="zh-CN" altLang="en-US" sz="2000" b="0" smtClean="0">
                <a:solidFill>
                  <a:srgbClr val="000000"/>
                </a:solidFill>
              </a:rPr>
              <a:t>桩身缩径</a:t>
            </a:r>
          </a:p>
        </p:txBody>
      </p:sp>
      <p:sp>
        <p:nvSpPr>
          <p:cNvPr id="38" name="TextBox 46"/>
          <p:cNvSpPr txBox="1">
            <a:spLocks noChangeArrowheads="1"/>
          </p:cNvSpPr>
          <p:nvPr/>
        </p:nvSpPr>
        <p:spPr bwMode="auto">
          <a:xfrm>
            <a:off x="3138488" y="2075657"/>
            <a:ext cx="18716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r>
              <a:rPr lang="zh-CN" altLang="en-US" sz="2000" b="0" smtClean="0">
                <a:solidFill>
                  <a:srgbClr val="000000"/>
                </a:solidFill>
              </a:rPr>
              <a:t>短桩、断桩</a:t>
            </a:r>
          </a:p>
        </p:txBody>
      </p:sp>
      <p:sp>
        <p:nvSpPr>
          <p:cNvPr id="39" name="TextBox 47"/>
          <p:cNvSpPr txBox="1">
            <a:spLocks noChangeArrowheads="1"/>
          </p:cNvSpPr>
          <p:nvPr/>
        </p:nvSpPr>
        <p:spPr bwMode="auto">
          <a:xfrm>
            <a:off x="2417763" y="3123408"/>
            <a:ext cx="14414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r>
              <a:rPr lang="zh-CN" altLang="en-US" sz="2000" b="0" smtClean="0">
                <a:solidFill>
                  <a:srgbClr val="000000"/>
                </a:solidFill>
              </a:rPr>
              <a:t>桩端未进入相应的持力层</a:t>
            </a:r>
          </a:p>
        </p:txBody>
      </p:sp>
      <p:sp>
        <p:nvSpPr>
          <p:cNvPr id="40" name="TextBox 48"/>
          <p:cNvSpPr txBox="1">
            <a:spLocks noChangeArrowheads="1"/>
          </p:cNvSpPr>
          <p:nvPr/>
        </p:nvSpPr>
        <p:spPr bwMode="auto">
          <a:xfrm>
            <a:off x="5867400" y="3304646"/>
            <a:ext cx="1873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r>
              <a:rPr lang="zh-CN" altLang="en-US" sz="2000" b="0" smtClean="0">
                <a:solidFill>
                  <a:srgbClr val="000000"/>
                </a:solidFill>
              </a:rPr>
              <a:t>桩身离析</a:t>
            </a:r>
          </a:p>
        </p:txBody>
      </p:sp>
    </p:spTree>
    <p:extLst>
      <p:ext uri="{BB962C8B-B14F-4D97-AF65-F5344CB8AC3E}">
        <p14:creationId xmlns:p14="http://schemas.microsoft.com/office/powerpoint/2010/main" val="20008374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3" name="内容占位符 2"/>
          <p:cNvSpPr>
            <a:spLocks noGrp="1"/>
          </p:cNvSpPr>
          <p:nvPr>
            <p:ph idx="1"/>
          </p:nvPr>
        </p:nvSpPr>
        <p:spPr>
          <a:xfrm>
            <a:off x="900113" y="769269"/>
            <a:ext cx="6048151" cy="1224135"/>
          </a:xfrm>
        </p:spPr>
        <p:txBody>
          <a:bodyPr/>
          <a:lstStyle/>
          <a:p>
            <a:pPr lvl="0"/>
            <a:r>
              <a:rPr lang="en-US" altLang="zh-CN" dirty="0" smtClean="0">
                <a:solidFill>
                  <a:srgbClr val="000000"/>
                </a:solidFill>
                <a:latin typeface="宋体" pitchFamily="2" charset="-122"/>
              </a:rPr>
              <a:t>2.5 </a:t>
            </a:r>
            <a:r>
              <a:rPr lang="zh-CN" altLang="en-US" dirty="0" smtClean="0">
                <a:solidFill>
                  <a:srgbClr val="000000"/>
                </a:solidFill>
                <a:latin typeface="宋体" pitchFamily="2" charset="-122"/>
              </a:rPr>
              <a:t>水泥</a:t>
            </a:r>
            <a:r>
              <a:rPr lang="zh-CN" altLang="en-US" dirty="0">
                <a:solidFill>
                  <a:srgbClr val="000000"/>
                </a:solidFill>
                <a:latin typeface="宋体" pitchFamily="2" charset="-122"/>
              </a:rPr>
              <a:t>粉煤灰碎石</a:t>
            </a:r>
            <a:r>
              <a:rPr lang="zh-CN" altLang="en-US" dirty="0" smtClean="0">
                <a:solidFill>
                  <a:srgbClr val="000000"/>
                </a:solidFill>
                <a:latin typeface="宋体" pitchFamily="2" charset="-122"/>
              </a:rPr>
              <a:t>桩（</a:t>
            </a:r>
            <a:r>
              <a:rPr lang="en-US" altLang="zh-CN" dirty="0">
                <a:solidFill>
                  <a:srgbClr val="000000"/>
                </a:solidFill>
                <a:latin typeface="宋体" pitchFamily="2" charset="-122"/>
              </a:rPr>
              <a:t>CFG</a:t>
            </a:r>
            <a:r>
              <a:rPr lang="zh-CN" altLang="en-US" dirty="0">
                <a:solidFill>
                  <a:srgbClr val="000000"/>
                </a:solidFill>
                <a:latin typeface="宋体" pitchFamily="2" charset="-122"/>
              </a:rPr>
              <a:t>桩）</a:t>
            </a:r>
          </a:p>
          <a:p>
            <a:pPr lvl="1"/>
            <a:r>
              <a:rPr lang="zh-CN" altLang="en-US" dirty="0">
                <a:solidFill>
                  <a:srgbClr val="952913"/>
                </a:solidFill>
              </a:rPr>
              <a:t>防治措施：</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31</a:t>
            </a:fld>
            <a:endParaRPr lang="en-US" altLang="zh-CN"/>
          </a:p>
        </p:txBody>
      </p:sp>
      <p:sp>
        <p:nvSpPr>
          <p:cNvPr id="7" name="矩形 6"/>
          <p:cNvSpPr/>
          <p:nvPr/>
        </p:nvSpPr>
        <p:spPr>
          <a:xfrm>
            <a:off x="467544" y="1849388"/>
            <a:ext cx="5112568" cy="4124206"/>
          </a:xfrm>
          <a:prstGeom prst="rect">
            <a:avLst/>
          </a:prstGeom>
        </p:spPr>
        <p:txBody>
          <a:bodyPr wrap="square">
            <a:spAutoFit/>
          </a:bodyPr>
          <a:lstStyle/>
          <a:p>
            <a:pPr marL="1143000" lvl="2" indent="-228600">
              <a:spcBef>
                <a:spcPct val="20000"/>
              </a:spcBef>
              <a:buClr>
                <a:srgbClr val="F6750A"/>
              </a:buClr>
              <a:buFont typeface="Wingdings" pitchFamily="2" charset="2"/>
              <a:buChar char="Ø"/>
            </a:pPr>
            <a:r>
              <a:rPr lang="zh-CN" altLang="en-US" sz="1400" b="0" kern="0" dirty="0">
                <a:latin typeface="Calibri"/>
                <a:ea typeface="黑体"/>
              </a:rPr>
              <a:t>⑴做到一机一人进行旁站，检查桩位的偏差、钻杆的垂直度，控制钻孔深度及砼灌注速度，做好旁站记录，保证混凝土供应及时不间断。</a:t>
            </a:r>
          </a:p>
          <a:p>
            <a:pPr marL="1143000" lvl="2" indent="-228600">
              <a:spcBef>
                <a:spcPct val="20000"/>
              </a:spcBef>
              <a:buClr>
                <a:srgbClr val="F6750A"/>
              </a:buClr>
              <a:buFont typeface="Wingdings" pitchFamily="2" charset="2"/>
              <a:buChar char="Ø"/>
            </a:pPr>
            <a:r>
              <a:rPr lang="zh-CN" altLang="en-US" sz="1400" b="0" kern="0" dirty="0">
                <a:latin typeface="Calibri"/>
                <a:ea typeface="黑体"/>
              </a:rPr>
              <a:t>⑵小挖机需一次性挖到位，钻机移动时，支脚不要压到桩位。</a:t>
            </a:r>
          </a:p>
          <a:p>
            <a:pPr marL="1143000" lvl="2" indent="-228600">
              <a:spcBef>
                <a:spcPct val="20000"/>
              </a:spcBef>
              <a:buClr>
                <a:srgbClr val="F6750A"/>
              </a:buClr>
              <a:buFont typeface="Wingdings" pitchFamily="2" charset="2"/>
              <a:buChar char="Ø"/>
            </a:pPr>
            <a:r>
              <a:rPr lang="zh-CN" altLang="en-US" sz="1400" b="0" kern="0" dirty="0">
                <a:latin typeface="Calibri"/>
                <a:ea typeface="黑体"/>
              </a:rPr>
              <a:t>⑶运输过程中匀速慢转，严禁停转，每次卸料前必须要求砼罐车强制搅拌</a:t>
            </a:r>
            <a:r>
              <a:rPr lang="en-US" altLang="zh-CN" sz="1400" b="0" kern="0" dirty="0">
                <a:latin typeface="Calibri"/>
                <a:ea typeface="黑体"/>
              </a:rPr>
              <a:t>30S</a:t>
            </a:r>
            <a:r>
              <a:rPr lang="zh-CN" altLang="en-US" sz="1400" b="0" kern="0" dirty="0">
                <a:latin typeface="Calibri"/>
                <a:ea typeface="黑体"/>
              </a:rPr>
              <a:t>，防止砼发生离析。发现砼坍落度过大，需退回搅拌站。砂浆润管时必须等砂浆泵完，出现砼时再灌注砼。</a:t>
            </a:r>
          </a:p>
          <a:p>
            <a:pPr marL="1143000" lvl="2" indent="-228600">
              <a:spcBef>
                <a:spcPct val="20000"/>
              </a:spcBef>
              <a:buClr>
                <a:srgbClr val="F6750A"/>
              </a:buClr>
              <a:buFont typeface="Wingdings" pitchFamily="2" charset="2"/>
              <a:buChar char="Ø"/>
            </a:pPr>
            <a:r>
              <a:rPr lang="zh-CN" altLang="en-US" sz="1400" b="0" kern="0" dirty="0">
                <a:latin typeface="Calibri"/>
                <a:ea typeface="黑体"/>
              </a:rPr>
              <a:t>⑷控制拔管速度，拔管到桩顶后严格按要求停置</a:t>
            </a:r>
            <a:r>
              <a:rPr lang="en-US" altLang="zh-CN" sz="1400" b="0" kern="0" dirty="0">
                <a:latin typeface="Calibri"/>
                <a:ea typeface="黑体"/>
              </a:rPr>
              <a:t>10-30S</a:t>
            </a:r>
            <a:r>
              <a:rPr lang="zh-CN" altLang="en-US" sz="1400" b="0" kern="0" dirty="0">
                <a:latin typeface="Calibri"/>
                <a:ea typeface="黑体"/>
              </a:rPr>
              <a:t>，保证桩头质量。</a:t>
            </a:r>
          </a:p>
          <a:p>
            <a:pPr marL="1143000" lvl="2" indent="-228600">
              <a:spcBef>
                <a:spcPct val="20000"/>
              </a:spcBef>
              <a:buClr>
                <a:srgbClr val="F6750A"/>
              </a:buClr>
              <a:buFont typeface="Wingdings" pitchFamily="2" charset="2"/>
              <a:buChar char="Ø"/>
            </a:pPr>
            <a:r>
              <a:rPr lang="zh-CN" altLang="en-US" sz="1400" b="0" kern="0" dirty="0">
                <a:latin typeface="Calibri"/>
                <a:ea typeface="黑体"/>
              </a:rPr>
              <a:t>⑸施工过程中避免施工机械对已施工完的桩体形成挤压作用；控制拔管速度。</a:t>
            </a:r>
          </a:p>
          <a:p>
            <a:pPr marL="1143000" lvl="2" indent="-228600">
              <a:spcBef>
                <a:spcPct val="20000"/>
              </a:spcBef>
              <a:buClr>
                <a:srgbClr val="F6750A"/>
              </a:buClr>
              <a:buFont typeface="Wingdings" pitchFamily="2" charset="2"/>
              <a:buChar char="Ø"/>
            </a:pPr>
            <a:r>
              <a:rPr lang="zh-CN" altLang="en-US" sz="1400" b="0" kern="0" dirty="0">
                <a:latin typeface="Calibri"/>
                <a:ea typeface="黑体"/>
              </a:rPr>
              <a:t>⑹做到一机一人进行旁站，检查成桩瞬间电流值，确保施工成桩瞬间电流值与设计值相符，做好旁站记录。</a:t>
            </a:r>
          </a:p>
          <a:p>
            <a:pPr marL="1143000" lvl="2" indent="-228600">
              <a:spcBef>
                <a:spcPct val="20000"/>
              </a:spcBef>
              <a:buClr>
                <a:srgbClr val="F6750A"/>
              </a:buClr>
              <a:buFont typeface="Wingdings" pitchFamily="2" charset="2"/>
              <a:buChar char="Ø"/>
            </a:pPr>
            <a:endParaRPr lang="zh-CN" altLang="en-US" sz="2000" b="0" kern="0" dirty="0">
              <a:latin typeface="Calibri"/>
              <a:ea typeface="黑体"/>
            </a:endParaRPr>
          </a:p>
        </p:txBody>
      </p:sp>
      <p:pic>
        <p:nvPicPr>
          <p:cNvPr id="8" name="Picture 16"/>
          <p:cNvPicPr>
            <a:picLocks noChangeAspect="1" noChangeArrowheads="1"/>
          </p:cNvPicPr>
          <p:nvPr/>
        </p:nvPicPr>
        <p:blipFill>
          <a:blip r:embed="rId2" cstate="print"/>
          <a:srcRect/>
          <a:stretch>
            <a:fillRect/>
          </a:stretch>
        </p:blipFill>
        <p:spPr bwMode="auto">
          <a:xfrm>
            <a:off x="5705205" y="1561356"/>
            <a:ext cx="2899243" cy="169211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Picture 12" descr="C:\Users\ADMINI~1.USE\AppData\Local\Temp\ksohtml\wps6864.tmp.png"/>
          <p:cNvPicPr>
            <a:picLocks noChangeAspect="1" noChangeArrowheads="1"/>
          </p:cNvPicPr>
          <p:nvPr/>
        </p:nvPicPr>
        <p:blipFill>
          <a:blip r:embed="rId3" cstate="print"/>
          <a:srcRect/>
          <a:stretch>
            <a:fillRect/>
          </a:stretch>
        </p:blipFill>
        <p:spPr bwMode="auto">
          <a:xfrm>
            <a:off x="5744742" y="3428869"/>
            <a:ext cx="2859706" cy="20929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716319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32</a:t>
            </a:fld>
            <a:endParaRPr lang="en-US" altLang="zh-CN"/>
          </a:p>
        </p:txBody>
      </p:sp>
      <p:sp>
        <p:nvSpPr>
          <p:cNvPr id="9" name="内容占位符 2"/>
          <p:cNvSpPr>
            <a:spLocks noGrp="1"/>
          </p:cNvSpPr>
          <p:nvPr>
            <p:ph idx="1"/>
          </p:nvPr>
        </p:nvSpPr>
        <p:spPr>
          <a:xfrm>
            <a:off x="900113" y="769269"/>
            <a:ext cx="8064500" cy="2376263"/>
          </a:xfrm>
        </p:spPr>
        <p:txBody>
          <a:bodyPr/>
          <a:lstStyle/>
          <a:p>
            <a:pPr lvl="0"/>
            <a:r>
              <a:rPr lang="en-US" altLang="zh-CN" dirty="0" smtClean="0">
                <a:solidFill>
                  <a:srgbClr val="000000"/>
                </a:solidFill>
                <a:latin typeface="宋体" pitchFamily="2" charset="-122"/>
              </a:rPr>
              <a:t>2.6 </a:t>
            </a:r>
            <a:r>
              <a:rPr lang="zh-CN" altLang="en-US" dirty="0" smtClean="0">
                <a:solidFill>
                  <a:srgbClr val="000000"/>
                </a:solidFill>
                <a:latin typeface="宋体" pitchFamily="2" charset="-122"/>
              </a:rPr>
              <a:t>混凝土预制桩</a:t>
            </a:r>
            <a:endParaRPr lang="zh-CN" altLang="en-US" dirty="0">
              <a:solidFill>
                <a:srgbClr val="000000"/>
              </a:solidFill>
              <a:latin typeface="宋体" pitchFamily="2" charset="-122"/>
            </a:endParaRPr>
          </a:p>
          <a:p>
            <a:pPr lvl="1"/>
            <a:endParaRPr lang="zh-CN" altLang="en-US" dirty="0" smtClean="0">
              <a:solidFill>
                <a:srgbClr val="952913"/>
              </a:solidFill>
            </a:endParaRPr>
          </a:p>
          <a:p>
            <a:pPr lvl="2">
              <a:buClr>
                <a:srgbClr val="F6750A"/>
              </a:buClr>
            </a:pPr>
            <a:r>
              <a:rPr lang="en-US" altLang="zh-CN" b="0" dirty="0" smtClean="0">
                <a:solidFill>
                  <a:srgbClr val="000000"/>
                </a:solidFill>
              </a:rPr>
              <a:t> </a:t>
            </a:r>
            <a:endParaRPr lang="zh-CN" altLang="en-US" b="0" dirty="0">
              <a:solidFill>
                <a:srgbClr val="000000"/>
              </a:solidFill>
            </a:endParaRP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7" y="1417340"/>
            <a:ext cx="5964531"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7333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33</a:t>
            </a:fld>
            <a:endParaRPr lang="en-US" altLang="zh-CN"/>
          </a:p>
        </p:txBody>
      </p:sp>
      <p:sp>
        <p:nvSpPr>
          <p:cNvPr id="9" name="内容占位符 2"/>
          <p:cNvSpPr>
            <a:spLocks noGrp="1"/>
          </p:cNvSpPr>
          <p:nvPr>
            <p:ph idx="1"/>
          </p:nvPr>
        </p:nvSpPr>
        <p:spPr>
          <a:xfrm>
            <a:off x="900113" y="769269"/>
            <a:ext cx="7416303" cy="2376263"/>
          </a:xfrm>
        </p:spPr>
        <p:txBody>
          <a:bodyPr/>
          <a:lstStyle/>
          <a:p>
            <a:pPr lvl="0"/>
            <a:r>
              <a:rPr lang="en-US" altLang="zh-CN" dirty="0" smtClean="0">
                <a:solidFill>
                  <a:srgbClr val="000000"/>
                </a:solidFill>
                <a:latin typeface="宋体" pitchFamily="2" charset="-122"/>
              </a:rPr>
              <a:t>2.6 </a:t>
            </a:r>
            <a:r>
              <a:rPr lang="zh-CN" altLang="en-US" dirty="0" smtClean="0">
                <a:solidFill>
                  <a:srgbClr val="000000"/>
                </a:solidFill>
                <a:latin typeface="宋体" pitchFamily="2" charset="-122"/>
              </a:rPr>
              <a:t>混凝土预制桩</a:t>
            </a:r>
            <a:endParaRPr lang="zh-CN" altLang="en-US" dirty="0">
              <a:solidFill>
                <a:srgbClr val="000000"/>
              </a:solidFill>
              <a:latin typeface="宋体" pitchFamily="2" charset="-122"/>
            </a:endParaRPr>
          </a:p>
          <a:p>
            <a:pPr lvl="1"/>
            <a:r>
              <a:rPr lang="zh-CN" altLang="en-US" dirty="0" smtClean="0">
                <a:solidFill>
                  <a:srgbClr val="952913"/>
                </a:solidFill>
              </a:rPr>
              <a:t>主要机械设备：</a:t>
            </a:r>
            <a:endParaRPr lang="zh-CN" altLang="en-US" dirty="0">
              <a:solidFill>
                <a:srgbClr val="952913"/>
              </a:solidFill>
            </a:endParaRPr>
          </a:p>
          <a:p>
            <a:pPr lvl="2">
              <a:buClr>
                <a:srgbClr val="F6750A"/>
              </a:buClr>
            </a:pPr>
            <a:r>
              <a:rPr lang="zh-CN" altLang="en-US" b="0" dirty="0" smtClean="0">
                <a:solidFill>
                  <a:srgbClr val="000000"/>
                </a:solidFill>
              </a:rPr>
              <a:t>打桩机</a:t>
            </a:r>
            <a:r>
              <a:rPr lang="zh-CN" altLang="en-US" b="0" dirty="0">
                <a:solidFill>
                  <a:srgbClr val="000000"/>
                </a:solidFill>
              </a:rPr>
              <a:t>、发电机、电焊机、吊车等</a:t>
            </a:r>
            <a:r>
              <a:rPr lang="zh-CN" altLang="en-US" b="0" dirty="0" smtClean="0">
                <a:solidFill>
                  <a:srgbClr val="000000"/>
                </a:solidFill>
              </a:rPr>
              <a:t>。</a:t>
            </a:r>
            <a:endParaRPr lang="zh-CN" altLang="en-US" b="0" dirty="0">
              <a:solidFill>
                <a:srgbClr val="000000"/>
              </a:solidFill>
            </a:endParaRPr>
          </a:p>
        </p:txBody>
      </p:sp>
    </p:spTree>
    <p:extLst>
      <p:ext uri="{BB962C8B-B14F-4D97-AF65-F5344CB8AC3E}">
        <p14:creationId xmlns:p14="http://schemas.microsoft.com/office/powerpoint/2010/main" val="41662852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34</a:t>
            </a:fld>
            <a:endParaRPr lang="en-US" altLang="zh-CN"/>
          </a:p>
        </p:txBody>
      </p:sp>
      <p:sp>
        <p:nvSpPr>
          <p:cNvPr id="9" name="内容占位符 2"/>
          <p:cNvSpPr>
            <a:spLocks noGrp="1"/>
          </p:cNvSpPr>
          <p:nvPr>
            <p:ph idx="1"/>
          </p:nvPr>
        </p:nvSpPr>
        <p:spPr>
          <a:xfrm>
            <a:off x="900113" y="769269"/>
            <a:ext cx="7416303" cy="2376263"/>
          </a:xfrm>
        </p:spPr>
        <p:txBody>
          <a:bodyPr/>
          <a:lstStyle/>
          <a:p>
            <a:pPr lvl="0"/>
            <a:r>
              <a:rPr lang="en-US" altLang="zh-CN" dirty="0" smtClean="0">
                <a:solidFill>
                  <a:srgbClr val="000000"/>
                </a:solidFill>
                <a:latin typeface="宋体" pitchFamily="2" charset="-122"/>
              </a:rPr>
              <a:t>2.6 </a:t>
            </a:r>
            <a:r>
              <a:rPr lang="zh-CN" altLang="en-US" dirty="0" smtClean="0">
                <a:solidFill>
                  <a:srgbClr val="000000"/>
                </a:solidFill>
                <a:latin typeface="宋体" pitchFamily="2" charset="-122"/>
              </a:rPr>
              <a:t>混凝土预制桩</a:t>
            </a:r>
            <a:endParaRPr lang="zh-CN" altLang="en-US" dirty="0">
              <a:solidFill>
                <a:srgbClr val="000000"/>
              </a:solidFill>
              <a:latin typeface="宋体" pitchFamily="2" charset="-122"/>
            </a:endParaRPr>
          </a:p>
          <a:p>
            <a:pPr lvl="1"/>
            <a:r>
              <a:rPr lang="zh-CN" altLang="en-US" dirty="0" smtClean="0">
                <a:solidFill>
                  <a:srgbClr val="952913"/>
                </a:solidFill>
              </a:rPr>
              <a:t>工艺流程：</a:t>
            </a:r>
            <a:endParaRPr lang="zh-CN" altLang="en-US" dirty="0">
              <a:solidFill>
                <a:srgbClr val="952913"/>
              </a:solidFill>
            </a:endParaRPr>
          </a:p>
          <a:p>
            <a:pPr lvl="2">
              <a:buClr>
                <a:srgbClr val="F6750A"/>
              </a:buClr>
            </a:pPr>
            <a:endParaRPr lang="zh-CN" altLang="en-US" b="0" dirty="0">
              <a:solidFill>
                <a:srgbClr val="000000"/>
              </a:solidFill>
            </a:endParaRPr>
          </a:p>
        </p:txBody>
      </p:sp>
      <p:graphicFrame>
        <p:nvGraphicFramePr>
          <p:cNvPr id="5" name="图示 4"/>
          <p:cNvGraphicFramePr/>
          <p:nvPr>
            <p:extLst>
              <p:ext uri="{D42A27DB-BD31-4B8C-83A1-F6EECF244321}">
                <p14:modId xmlns:p14="http://schemas.microsoft.com/office/powerpoint/2010/main" val="3574255694"/>
              </p:ext>
            </p:extLst>
          </p:nvPr>
        </p:nvGraphicFramePr>
        <p:xfrm>
          <a:off x="3923928" y="1849388"/>
          <a:ext cx="2160240" cy="3528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圆角矩形 20"/>
          <p:cNvSpPr>
            <a:spLocks noChangeArrowheads="1"/>
          </p:cNvSpPr>
          <p:nvPr/>
        </p:nvSpPr>
        <p:spPr bwMode="auto">
          <a:xfrm>
            <a:off x="1908323" y="1921397"/>
            <a:ext cx="1223963" cy="359833"/>
          </a:xfrm>
          <a:prstGeom prst="roundRect">
            <a:avLst>
              <a:gd name="adj" fmla="val 16667"/>
            </a:avLst>
          </a:prstGeom>
          <a:solidFill>
            <a:schemeClr val="accent1"/>
          </a:solidFill>
          <a:ln w="9525" algn="ctr">
            <a:solidFill>
              <a:schemeClr val="tx1"/>
            </a:solidFill>
            <a:round/>
            <a:headEnd/>
            <a:tailEnd/>
          </a:ln>
        </p:spPr>
        <p:txBody>
          <a:bodyPr/>
          <a:lstStyle/>
          <a:p>
            <a:pPr>
              <a:buFont typeface="Arial" pitchFamily="34" charset="0"/>
              <a:buNone/>
            </a:pPr>
            <a:r>
              <a:rPr lang="zh-CN" altLang="en-US" sz="1800" b="0" dirty="0">
                <a:latin typeface="Arial" pitchFamily="34" charset="0"/>
                <a:ea typeface="宋体" pitchFamily="2" charset="-122"/>
              </a:rPr>
              <a:t>桩机进场</a:t>
            </a:r>
          </a:p>
          <a:p>
            <a:pPr>
              <a:buFont typeface="Arial" pitchFamily="34" charset="0"/>
              <a:buNone/>
            </a:pPr>
            <a:endParaRPr lang="zh-CN" altLang="en-US" sz="1800" b="0" dirty="0" smtClean="0">
              <a:latin typeface="Arial" pitchFamily="34" charset="0"/>
              <a:ea typeface="宋体" pitchFamily="2" charset="-122"/>
            </a:endParaRPr>
          </a:p>
        </p:txBody>
      </p:sp>
      <p:sp>
        <p:nvSpPr>
          <p:cNvPr id="7" name="直角上箭头 6"/>
          <p:cNvSpPr/>
          <p:nvPr/>
        </p:nvSpPr>
        <p:spPr bwMode="auto">
          <a:xfrm rot="5400000">
            <a:off x="3024599" y="1741215"/>
            <a:ext cx="359833" cy="1439862"/>
          </a:xfrm>
          <a:prstGeom prst="bentUpArrow">
            <a:avLst/>
          </a:prstGeom>
          <a:solidFill>
            <a:schemeClr val="accent1"/>
          </a:solidFill>
          <a:ln w="9525" cap="flat" cmpd="sng" algn="ctr">
            <a:solidFill>
              <a:schemeClr val="tx1"/>
            </a:solidFill>
            <a:prstDash val="solid"/>
            <a:round/>
            <a:headEnd type="none" w="med" len="med"/>
            <a:tailEnd type="none" w="med" len="med"/>
          </a:ln>
          <a:effectLst/>
        </p:spPr>
        <p:txBody>
          <a:bodyPr/>
          <a:lstStyle/>
          <a:p>
            <a:pPr>
              <a:buFont typeface="Arial" pitchFamily="34" charset="0"/>
              <a:buNone/>
              <a:defRPr/>
            </a:pPr>
            <a:endParaRPr lang="zh-CN" altLang="en-US" sz="1800" b="0">
              <a:latin typeface="Arial" pitchFamily="34" charset="0"/>
              <a:ea typeface="宋体" pitchFamily="2" charset="-122"/>
            </a:endParaRPr>
          </a:p>
        </p:txBody>
      </p:sp>
      <p:sp>
        <p:nvSpPr>
          <p:cNvPr id="8" name="圆角矩形 24"/>
          <p:cNvSpPr>
            <a:spLocks noChangeArrowheads="1"/>
          </p:cNvSpPr>
          <p:nvPr/>
        </p:nvSpPr>
        <p:spPr bwMode="auto">
          <a:xfrm>
            <a:off x="6372373" y="1921397"/>
            <a:ext cx="1223963" cy="359833"/>
          </a:xfrm>
          <a:prstGeom prst="roundRect">
            <a:avLst>
              <a:gd name="adj" fmla="val 16667"/>
            </a:avLst>
          </a:prstGeom>
          <a:solidFill>
            <a:schemeClr val="accent1"/>
          </a:solidFill>
          <a:ln w="9525" algn="ctr">
            <a:solidFill>
              <a:schemeClr val="tx1"/>
            </a:solidFill>
            <a:round/>
            <a:headEnd/>
            <a:tailEnd/>
          </a:ln>
        </p:spPr>
        <p:txBody>
          <a:bodyPr/>
          <a:lstStyle/>
          <a:p>
            <a:r>
              <a:rPr lang="zh-CN" altLang="en-US" sz="1800" b="0" dirty="0"/>
              <a:t>管桩</a:t>
            </a:r>
            <a:r>
              <a:rPr lang="zh-CN" altLang="en-US" sz="1800" b="0" dirty="0" smtClean="0"/>
              <a:t>验收</a:t>
            </a:r>
            <a:endParaRPr lang="zh-CN" altLang="en-US" sz="1800" b="0" dirty="0"/>
          </a:p>
        </p:txBody>
      </p:sp>
      <p:sp>
        <p:nvSpPr>
          <p:cNvPr id="11" name="圆角矩形 26"/>
          <p:cNvSpPr>
            <a:spLocks noChangeArrowheads="1"/>
          </p:cNvSpPr>
          <p:nvPr/>
        </p:nvSpPr>
        <p:spPr bwMode="auto">
          <a:xfrm>
            <a:off x="1979885" y="3421583"/>
            <a:ext cx="1223963" cy="516037"/>
          </a:xfrm>
          <a:prstGeom prst="roundRect">
            <a:avLst>
              <a:gd name="adj" fmla="val 16667"/>
            </a:avLst>
          </a:prstGeom>
          <a:solidFill>
            <a:srgbClr val="92D050"/>
          </a:solidFill>
          <a:ln w="9525" algn="ctr">
            <a:solidFill>
              <a:schemeClr val="tx1"/>
            </a:solidFill>
            <a:round/>
            <a:headEnd/>
            <a:tailEnd/>
          </a:ln>
        </p:spPr>
        <p:txBody>
          <a:bodyPr/>
          <a:lstStyle/>
          <a:p>
            <a:pPr algn="ctr"/>
            <a:r>
              <a:rPr lang="zh-CN" altLang="en-US" sz="1400" b="0" dirty="0" smtClean="0"/>
              <a:t>测量仪器</a:t>
            </a:r>
            <a:endParaRPr lang="en-US" altLang="zh-CN" sz="1400" b="0" dirty="0" smtClean="0"/>
          </a:p>
          <a:p>
            <a:pPr algn="ctr"/>
            <a:r>
              <a:rPr lang="zh-CN" altLang="en-US" sz="1400" b="0" dirty="0" smtClean="0"/>
              <a:t>控制</a:t>
            </a:r>
            <a:endParaRPr lang="zh-CN" altLang="en-US" sz="1400" b="0" dirty="0"/>
          </a:p>
          <a:p>
            <a:pPr>
              <a:buFont typeface="Arial" pitchFamily="34" charset="0"/>
              <a:buNone/>
            </a:pPr>
            <a:endParaRPr lang="zh-CN" altLang="en-US" sz="1800" b="0" dirty="0" smtClean="0">
              <a:latin typeface="Arial" pitchFamily="34" charset="0"/>
              <a:ea typeface="宋体" pitchFamily="2" charset="-122"/>
            </a:endParaRPr>
          </a:p>
        </p:txBody>
      </p:sp>
      <p:sp>
        <p:nvSpPr>
          <p:cNvPr id="13" name="上箭头 28"/>
          <p:cNvSpPr>
            <a:spLocks noChangeArrowheads="1"/>
          </p:cNvSpPr>
          <p:nvPr/>
        </p:nvSpPr>
        <p:spPr bwMode="auto">
          <a:xfrm rot="5400000">
            <a:off x="3546357" y="2658260"/>
            <a:ext cx="179917" cy="865188"/>
          </a:xfrm>
          <a:prstGeom prst="upArrow">
            <a:avLst>
              <a:gd name="adj1" fmla="val 50000"/>
              <a:gd name="adj2" fmla="val 50092"/>
            </a:avLst>
          </a:prstGeom>
          <a:solidFill>
            <a:schemeClr val="accent1"/>
          </a:solidFill>
          <a:ln w="9525" algn="ctr">
            <a:solidFill>
              <a:schemeClr val="tx1"/>
            </a:solidFill>
            <a:round/>
            <a:headEnd/>
            <a:tailEnd/>
          </a:ln>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14" name="上箭头 29"/>
          <p:cNvSpPr>
            <a:spLocks noChangeArrowheads="1"/>
          </p:cNvSpPr>
          <p:nvPr/>
        </p:nvSpPr>
        <p:spPr bwMode="auto">
          <a:xfrm rot="5400000">
            <a:off x="3474476" y="4171049"/>
            <a:ext cx="179917" cy="865188"/>
          </a:xfrm>
          <a:prstGeom prst="upArrow">
            <a:avLst>
              <a:gd name="adj1" fmla="val 50000"/>
              <a:gd name="adj2" fmla="val 50092"/>
            </a:avLst>
          </a:prstGeom>
          <a:solidFill>
            <a:schemeClr val="accent1"/>
          </a:solidFill>
          <a:ln w="9525" algn="ctr">
            <a:solidFill>
              <a:schemeClr val="tx1"/>
            </a:solidFill>
            <a:round/>
            <a:headEnd/>
            <a:tailEnd/>
          </a:ln>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15" name="上箭头 30"/>
          <p:cNvSpPr>
            <a:spLocks noChangeArrowheads="1"/>
          </p:cNvSpPr>
          <p:nvPr/>
        </p:nvSpPr>
        <p:spPr bwMode="auto">
          <a:xfrm rot="-5400000">
            <a:off x="5850441" y="2719908"/>
            <a:ext cx="179917" cy="863600"/>
          </a:xfrm>
          <a:prstGeom prst="upArrow">
            <a:avLst>
              <a:gd name="adj1" fmla="val 50000"/>
              <a:gd name="adj2" fmla="val 50000"/>
            </a:avLst>
          </a:prstGeom>
          <a:solidFill>
            <a:schemeClr val="accent1"/>
          </a:solidFill>
          <a:ln w="9525" algn="ctr">
            <a:solidFill>
              <a:schemeClr val="tx1"/>
            </a:solidFill>
            <a:round/>
            <a:headEnd/>
            <a:tailEnd/>
          </a:ln>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16" name="上箭头 31"/>
          <p:cNvSpPr>
            <a:spLocks noChangeArrowheads="1"/>
          </p:cNvSpPr>
          <p:nvPr/>
        </p:nvSpPr>
        <p:spPr bwMode="auto">
          <a:xfrm rot="5400000">
            <a:off x="3546357" y="3199333"/>
            <a:ext cx="179917" cy="865188"/>
          </a:xfrm>
          <a:prstGeom prst="upArrow">
            <a:avLst>
              <a:gd name="adj1" fmla="val 50000"/>
              <a:gd name="adj2" fmla="val 50092"/>
            </a:avLst>
          </a:prstGeom>
          <a:solidFill>
            <a:schemeClr val="accent1"/>
          </a:solidFill>
          <a:ln w="9525" algn="ctr">
            <a:solidFill>
              <a:schemeClr val="tx1"/>
            </a:solidFill>
            <a:round/>
            <a:headEnd/>
            <a:tailEnd/>
          </a:ln>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17" name="圆角矩形 33"/>
          <p:cNvSpPr>
            <a:spLocks noChangeArrowheads="1"/>
          </p:cNvSpPr>
          <p:nvPr/>
        </p:nvSpPr>
        <p:spPr bwMode="auto">
          <a:xfrm>
            <a:off x="6372373" y="3000897"/>
            <a:ext cx="1223963" cy="361156"/>
          </a:xfrm>
          <a:prstGeom prst="roundRect">
            <a:avLst>
              <a:gd name="adj" fmla="val 16667"/>
            </a:avLst>
          </a:prstGeom>
          <a:solidFill>
            <a:schemeClr val="accent1"/>
          </a:solidFill>
          <a:ln w="9525" algn="ctr">
            <a:solidFill>
              <a:schemeClr val="tx1"/>
            </a:solidFill>
            <a:round/>
            <a:headEnd/>
            <a:tailEnd/>
          </a:ln>
        </p:spPr>
        <p:txBody>
          <a:bodyPr/>
          <a:lstStyle/>
          <a:p>
            <a:pPr algn="ctr"/>
            <a:r>
              <a:rPr lang="zh-CN" altLang="en-US" sz="1800" b="0" dirty="0"/>
              <a:t>喂</a:t>
            </a:r>
            <a:r>
              <a:rPr lang="zh-CN" altLang="en-US" sz="1800" b="0" dirty="0" smtClean="0"/>
              <a:t>桩</a:t>
            </a:r>
            <a:endParaRPr lang="zh-CN" altLang="en-US" sz="1800" b="0" dirty="0"/>
          </a:p>
        </p:txBody>
      </p:sp>
      <p:sp>
        <p:nvSpPr>
          <p:cNvPr id="18" name="圆角矩形 34"/>
          <p:cNvSpPr>
            <a:spLocks noChangeArrowheads="1"/>
          </p:cNvSpPr>
          <p:nvPr/>
        </p:nvSpPr>
        <p:spPr bwMode="auto">
          <a:xfrm>
            <a:off x="6372373" y="2461147"/>
            <a:ext cx="1223963" cy="359833"/>
          </a:xfrm>
          <a:prstGeom prst="roundRect">
            <a:avLst>
              <a:gd name="adj" fmla="val 16667"/>
            </a:avLst>
          </a:prstGeom>
          <a:solidFill>
            <a:schemeClr val="accent1"/>
          </a:solidFill>
          <a:ln w="9525" algn="ctr">
            <a:solidFill>
              <a:schemeClr val="tx1"/>
            </a:solidFill>
            <a:round/>
            <a:headEnd/>
            <a:tailEnd/>
          </a:ln>
        </p:spPr>
        <p:txBody>
          <a:bodyPr/>
          <a:lstStyle/>
          <a:p>
            <a:pPr algn="ctr"/>
            <a:r>
              <a:rPr lang="zh-CN" altLang="en-US" sz="1800" b="0" dirty="0"/>
              <a:t>运</a:t>
            </a:r>
            <a:r>
              <a:rPr lang="zh-CN" altLang="en-US" sz="1800" b="0" dirty="0" smtClean="0"/>
              <a:t>桩</a:t>
            </a:r>
            <a:endParaRPr lang="zh-CN" altLang="en-US" sz="1800" b="0" dirty="0"/>
          </a:p>
        </p:txBody>
      </p:sp>
      <p:sp>
        <p:nvSpPr>
          <p:cNvPr id="19" name="上箭头 35"/>
          <p:cNvSpPr>
            <a:spLocks noChangeArrowheads="1"/>
          </p:cNvSpPr>
          <p:nvPr/>
        </p:nvSpPr>
        <p:spPr bwMode="auto">
          <a:xfrm rot="10800000">
            <a:off x="6877195" y="2281229"/>
            <a:ext cx="179388" cy="210343"/>
          </a:xfrm>
          <a:prstGeom prst="upArrow">
            <a:avLst>
              <a:gd name="adj1" fmla="val 50000"/>
              <a:gd name="adj2" fmla="val 50251"/>
            </a:avLst>
          </a:prstGeom>
          <a:solidFill>
            <a:schemeClr val="accent1"/>
          </a:solidFill>
          <a:ln w="9525" algn="ctr">
            <a:solidFill>
              <a:schemeClr val="tx1"/>
            </a:solidFill>
            <a:round/>
            <a:headEnd/>
            <a:tailEnd/>
          </a:ln>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20" name="上箭头 36"/>
          <p:cNvSpPr>
            <a:spLocks noChangeArrowheads="1"/>
          </p:cNvSpPr>
          <p:nvPr/>
        </p:nvSpPr>
        <p:spPr bwMode="auto">
          <a:xfrm rot="10800000">
            <a:off x="6877195" y="2820979"/>
            <a:ext cx="179388" cy="210343"/>
          </a:xfrm>
          <a:prstGeom prst="upArrow">
            <a:avLst>
              <a:gd name="adj1" fmla="val 50000"/>
              <a:gd name="adj2" fmla="val 50251"/>
            </a:avLst>
          </a:prstGeom>
          <a:solidFill>
            <a:schemeClr val="accent1"/>
          </a:solidFill>
          <a:ln w="9525" algn="ctr">
            <a:solidFill>
              <a:schemeClr val="tx1"/>
            </a:solidFill>
            <a:round/>
            <a:headEnd/>
            <a:tailEnd/>
          </a:ln>
        </p:spPr>
        <p:txBody>
          <a:bodyPr/>
          <a:lstStyle/>
          <a:p>
            <a:pPr>
              <a:buFont typeface="Arial" pitchFamily="34" charset="0"/>
              <a:buNone/>
            </a:pPr>
            <a:endParaRPr lang="zh-CN" altLang="en-US" sz="1800" b="0" smtClean="0">
              <a:latin typeface="Arial" pitchFamily="34" charset="0"/>
              <a:ea typeface="宋体" pitchFamily="2" charset="-122"/>
            </a:endParaRPr>
          </a:p>
        </p:txBody>
      </p:sp>
      <p:sp>
        <p:nvSpPr>
          <p:cNvPr id="21" name="TextBox 38"/>
          <p:cNvSpPr txBox="1">
            <a:spLocks noChangeArrowheads="1"/>
          </p:cNvSpPr>
          <p:nvPr/>
        </p:nvSpPr>
        <p:spPr bwMode="auto">
          <a:xfrm>
            <a:off x="539552" y="2175101"/>
            <a:ext cx="1152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endParaRPr lang="zh-CN" altLang="en-US" sz="1800" b="0" dirty="0" smtClean="0">
              <a:solidFill>
                <a:srgbClr val="000000"/>
              </a:solidFill>
            </a:endParaRPr>
          </a:p>
        </p:txBody>
      </p:sp>
      <p:sp>
        <p:nvSpPr>
          <p:cNvPr id="29" name="圆角矩形 26"/>
          <p:cNvSpPr>
            <a:spLocks noChangeArrowheads="1"/>
          </p:cNvSpPr>
          <p:nvPr/>
        </p:nvSpPr>
        <p:spPr bwMode="auto">
          <a:xfrm>
            <a:off x="1979712" y="2845519"/>
            <a:ext cx="1223963" cy="516037"/>
          </a:xfrm>
          <a:prstGeom prst="roundRect">
            <a:avLst>
              <a:gd name="adj" fmla="val 16667"/>
            </a:avLst>
          </a:prstGeom>
          <a:solidFill>
            <a:srgbClr val="92D050"/>
          </a:solidFill>
          <a:ln w="9525" algn="ctr">
            <a:solidFill>
              <a:schemeClr val="tx1"/>
            </a:solidFill>
            <a:round/>
            <a:headEnd/>
            <a:tailEnd/>
          </a:ln>
        </p:spPr>
        <p:txBody>
          <a:bodyPr/>
          <a:lstStyle/>
          <a:p>
            <a:pPr algn="ctr"/>
            <a:r>
              <a:rPr lang="zh-CN" altLang="en-US" sz="1400" b="0" dirty="0" smtClean="0"/>
              <a:t>测量仪器</a:t>
            </a:r>
            <a:endParaRPr lang="en-US" altLang="zh-CN" sz="1400" b="0" dirty="0" smtClean="0"/>
          </a:p>
          <a:p>
            <a:pPr algn="ctr"/>
            <a:r>
              <a:rPr lang="zh-CN" altLang="en-US" sz="1400" b="0" dirty="0" smtClean="0"/>
              <a:t>控制</a:t>
            </a:r>
            <a:endParaRPr lang="zh-CN" altLang="en-US" sz="1400" b="0" dirty="0"/>
          </a:p>
          <a:p>
            <a:pPr>
              <a:buFont typeface="Arial" pitchFamily="34" charset="0"/>
              <a:buNone/>
            </a:pPr>
            <a:endParaRPr lang="zh-CN" altLang="en-US" sz="1800" b="0" dirty="0" smtClean="0">
              <a:latin typeface="Arial" pitchFamily="34" charset="0"/>
              <a:ea typeface="宋体" pitchFamily="2" charset="-122"/>
            </a:endParaRPr>
          </a:p>
        </p:txBody>
      </p:sp>
      <p:sp>
        <p:nvSpPr>
          <p:cNvPr id="30" name="圆角矩形 26"/>
          <p:cNvSpPr>
            <a:spLocks noChangeArrowheads="1"/>
          </p:cNvSpPr>
          <p:nvPr/>
        </p:nvSpPr>
        <p:spPr bwMode="auto">
          <a:xfrm>
            <a:off x="1979885" y="4357687"/>
            <a:ext cx="1223963" cy="516037"/>
          </a:xfrm>
          <a:prstGeom prst="roundRect">
            <a:avLst>
              <a:gd name="adj" fmla="val 16667"/>
            </a:avLst>
          </a:prstGeom>
          <a:solidFill>
            <a:srgbClr val="92D050"/>
          </a:solidFill>
          <a:ln w="9525" algn="ctr">
            <a:solidFill>
              <a:schemeClr val="tx1"/>
            </a:solidFill>
            <a:round/>
            <a:headEnd/>
            <a:tailEnd/>
          </a:ln>
        </p:spPr>
        <p:txBody>
          <a:bodyPr/>
          <a:lstStyle/>
          <a:p>
            <a:pPr algn="ctr"/>
            <a:r>
              <a:rPr lang="zh-CN" altLang="en-US" sz="1400" b="0" dirty="0" smtClean="0"/>
              <a:t>测量仪器</a:t>
            </a:r>
            <a:endParaRPr lang="en-US" altLang="zh-CN" sz="1400" b="0" dirty="0" smtClean="0"/>
          </a:p>
          <a:p>
            <a:pPr algn="ctr"/>
            <a:r>
              <a:rPr lang="zh-CN" altLang="en-US" sz="1400" b="0" dirty="0" smtClean="0"/>
              <a:t>控制</a:t>
            </a:r>
            <a:endParaRPr lang="zh-CN" altLang="en-US" sz="1400" b="0" dirty="0"/>
          </a:p>
          <a:p>
            <a:pPr>
              <a:buFont typeface="Arial" pitchFamily="34" charset="0"/>
              <a:buNone/>
            </a:pPr>
            <a:endParaRPr lang="zh-CN" altLang="en-US" sz="1800" b="0" dirty="0" smtClean="0">
              <a:latin typeface="Arial" pitchFamily="34" charset="0"/>
              <a:ea typeface="宋体" pitchFamily="2" charset="-122"/>
            </a:endParaRPr>
          </a:p>
        </p:txBody>
      </p:sp>
    </p:spTree>
    <p:extLst>
      <p:ext uri="{BB962C8B-B14F-4D97-AF65-F5344CB8AC3E}">
        <p14:creationId xmlns:p14="http://schemas.microsoft.com/office/powerpoint/2010/main" val="21724892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35</a:t>
            </a:fld>
            <a:endParaRPr lang="en-US" altLang="zh-CN"/>
          </a:p>
        </p:txBody>
      </p:sp>
      <p:sp>
        <p:nvSpPr>
          <p:cNvPr id="9" name="内容占位符 2"/>
          <p:cNvSpPr>
            <a:spLocks noGrp="1"/>
          </p:cNvSpPr>
          <p:nvPr>
            <p:ph idx="1"/>
          </p:nvPr>
        </p:nvSpPr>
        <p:spPr>
          <a:xfrm>
            <a:off x="900113" y="769269"/>
            <a:ext cx="7416303" cy="2376263"/>
          </a:xfrm>
        </p:spPr>
        <p:txBody>
          <a:bodyPr/>
          <a:lstStyle/>
          <a:p>
            <a:pPr lvl="0"/>
            <a:r>
              <a:rPr lang="en-US" altLang="zh-CN" dirty="0" smtClean="0">
                <a:solidFill>
                  <a:srgbClr val="000000"/>
                </a:solidFill>
                <a:latin typeface="宋体" pitchFamily="2" charset="-122"/>
              </a:rPr>
              <a:t>2.6 </a:t>
            </a:r>
            <a:r>
              <a:rPr lang="zh-CN" altLang="en-US" dirty="0" smtClean="0">
                <a:solidFill>
                  <a:srgbClr val="000000"/>
                </a:solidFill>
                <a:latin typeface="宋体" pitchFamily="2" charset="-122"/>
              </a:rPr>
              <a:t>混凝土预制桩</a:t>
            </a:r>
            <a:endParaRPr lang="zh-CN" altLang="en-US" dirty="0">
              <a:solidFill>
                <a:srgbClr val="000000"/>
              </a:solidFill>
              <a:latin typeface="宋体" pitchFamily="2" charset="-122"/>
            </a:endParaRPr>
          </a:p>
          <a:p>
            <a:pPr lvl="1"/>
            <a:r>
              <a:rPr lang="zh-CN" altLang="en-US" dirty="0" smtClean="0">
                <a:solidFill>
                  <a:srgbClr val="952913"/>
                </a:solidFill>
              </a:rPr>
              <a:t>打桩施工步骤：</a:t>
            </a:r>
            <a:endParaRPr lang="zh-CN" altLang="en-US" dirty="0">
              <a:solidFill>
                <a:srgbClr val="952913"/>
              </a:solidFill>
            </a:endParaRPr>
          </a:p>
          <a:p>
            <a:pPr lvl="2">
              <a:buClr>
                <a:srgbClr val="F6750A"/>
              </a:buClr>
            </a:pPr>
            <a:endParaRPr lang="zh-CN" altLang="en-US" b="0" dirty="0">
              <a:solidFill>
                <a:srgbClr val="000000"/>
              </a:solidFill>
            </a:endParaRPr>
          </a:p>
        </p:txBody>
      </p:sp>
      <p:sp>
        <p:nvSpPr>
          <p:cNvPr id="21" name="TextBox 38"/>
          <p:cNvSpPr txBox="1">
            <a:spLocks noChangeArrowheads="1"/>
          </p:cNvSpPr>
          <p:nvPr/>
        </p:nvSpPr>
        <p:spPr bwMode="auto">
          <a:xfrm>
            <a:off x="539552" y="2175101"/>
            <a:ext cx="1152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endParaRPr lang="zh-CN" altLang="en-US" sz="1800" b="0" dirty="0" smtClean="0">
              <a:solidFill>
                <a:srgbClr val="000000"/>
              </a:solidFill>
            </a:endParaRPr>
          </a:p>
        </p:txBody>
      </p:sp>
      <p:pic>
        <p:nvPicPr>
          <p:cNvPr id="23" name="Picture 3"/>
          <p:cNvPicPr>
            <a:picLocks noChangeAspect="1" noChangeArrowheads="1"/>
          </p:cNvPicPr>
          <p:nvPr/>
        </p:nvPicPr>
        <p:blipFill>
          <a:blip r:embed="rId2" cstate="print"/>
          <a:srcRect/>
          <a:stretch>
            <a:fillRect/>
          </a:stretch>
        </p:blipFill>
        <p:spPr bwMode="auto">
          <a:xfrm>
            <a:off x="3275856" y="3649588"/>
            <a:ext cx="2841449" cy="1684834"/>
          </a:xfrm>
          <a:prstGeom prst="rect">
            <a:avLst/>
          </a:prstGeom>
          <a:noFill/>
          <a:ln>
            <a:noFill/>
          </a:ln>
        </p:spPr>
      </p:pic>
      <p:pic>
        <p:nvPicPr>
          <p:cNvPr id="25" name="Picture 5"/>
          <p:cNvPicPr>
            <a:picLocks noChangeAspect="1" noChangeArrowheads="1"/>
          </p:cNvPicPr>
          <p:nvPr/>
        </p:nvPicPr>
        <p:blipFill>
          <a:blip r:embed="rId3" cstate="print"/>
          <a:srcRect/>
          <a:stretch>
            <a:fillRect/>
          </a:stretch>
        </p:blipFill>
        <p:spPr bwMode="auto">
          <a:xfrm>
            <a:off x="3275856" y="1900009"/>
            <a:ext cx="2808312" cy="1657367"/>
          </a:xfrm>
          <a:prstGeom prst="rect">
            <a:avLst/>
          </a:prstGeom>
          <a:noFill/>
          <a:ln>
            <a:noFill/>
          </a:ln>
        </p:spPr>
      </p:pic>
      <p:graphicFrame>
        <p:nvGraphicFramePr>
          <p:cNvPr id="26" name="图示 25"/>
          <p:cNvGraphicFramePr/>
          <p:nvPr>
            <p:extLst>
              <p:ext uri="{D42A27DB-BD31-4B8C-83A1-F6EECF244321}">
                <p14:modId xmlns:p14="http://schemas.microsoft.com/office/powerpoint/2010/main" val="2064584935"/>
              </p:ext>
            </p:extLst>
          </p:nvPr>
        </p:nvGraphicFramePr>
        <p:xfrm>
          <a:off x="1187822" y="1921396"/>
          <a:ext cx="2016026" cy="35283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7"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41967" y="913284"/>
            <a:ext cx="1902441" cy="148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72200" y="2425452"/>
            <a:ext cx="1872208" cy="125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85193" y="3816431"/>
            <a:ext cx="1859215" cy="1561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9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dgm id="{0CE27B3F-97DD-49D2-BDD5-DE031AD76B6B}"/>
                                            </p:graphicEl>
                                          </p:spTgt>
                                        </p:tgtEl>
                                        <p:attrNameLst>
                                          <p:attrName>style.visibility</p:attrName>
                                        </p:attrNameLst>
                                      </p:cBhvr>
                                      <p:to>
                                        <p:strVal val="visible"/>
                                      </p:to>
                                    </p:set>
                                    <p:animEffect transition="in" filter="fade">
                                      <p:cBhvr>
                                        <p:cTn id="7" dur="500"/>
                                        <p:tgtEl>
                                          <p:spTgt spid="26">
                                            <p:graphicEl>
                                              <a:dgm id="{0CE27B3F-97DD-49D2-BDD5-DE031AD76B6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graphicEl>
                                              <a:dgm id="{9A75E890-E973-462D-AEF8-9D4778690498}"/>
                                            </p:graphicEl>
                                          </p:spTgt>
                                        </p:tgtEl>
                                        <p:attrNameLst>
                                          <p:attrName>style.visibility</p:attrName>
                                        </p:attrNameLst>
                                      </p:cBhvr>
                                      <p:to>
                                        <p:strVal val="visible"/>
                                      </p:to>
                                    </p:set>
                                    <p:animEffect transition="in" filter="fade">
                                      <p:cBhvr>
                                        <p:cTn id="12" dur="500"/>
                                        <p:tgtEl>
                                          <p:spTgt spid="26">
                                            <p:graphicEl>
                                              <a:dgm id="{9A75E890-E973-462D-AEF8-9D477869049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6">
                                            <p:graphicEl>
                                              <a:dgm id="{A9730F11-ECE0-4916-9386-7320949BBB08}"/>
                                            </p:graphicEl>
                                          </p:spTgt>
                                        </p:tgtEl>
                                        <p:attrNameLst>
                                          <p:attrName>style.visibility</p:attrName>
                                        </p:attrNameLst>
                                      </p:cBhvr>
                                      <p:to>
                                        <p:strVal val="visible"/>
                                      </p:to>
                                    </p:set>
                                    <p:animEffect transition="in" filter="fade">
                                      <p:cBhvr>
                                        <p:cTn id="15" dur="500"/>
                                        <p:tgtEl>
                                          <p:spTgt spid="26">
                                            <p:graphicEl>
                                              <a:dgm id="{A9730F11-ECE0-4916-9386-7320949BBB08}"/>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6">
                                            <p:graphicEl>
                                              <a:dgm id="{931DE78C-FC83-44FD-A6AA-AA0060BC6B16}"/>
                                            </p:graphicEl>
                                          </p:spTgt>
                                        </p:tgtEl>
                                        <p:attrNameLst>
                                          <p:attrName>style.visibility</p:attrName>
                                        </p:attrNameLst>
                                      </p:cBhvr>
                                      <p:to>
                                        <p:strVal val="visible"/>
                                      </p:to>
                                    </p:set>
                                    <p:animEffect transition="in" filter="fade">
                                      <p:cBhvr>
                                        <p:cTn id="20" dur="500"/>
                                        <p:tgtEl>
                                          <p:spTgt spid="26">
                                            <p:graphicEl>
                                              <a:dgm id="{931DE78C-FC83-44FD-A6AA-AA0060BC6B16}"/>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6">
                                            <p:graphicEl>
                                              <a:dgm id="{0A9CA239-64EF-4DC7-829E-1768B4A97970}"/>
                                            </p:graphicEl>
                                          </p:spTgt>
                                        </p:tgtEl>
                                        <p:attrNameLst>
                                          <p:attrName>style.visibility</p:attrName>
                                        </p:attrNameLst>
                                      </p:cBhvr>
                                      <p:to>
                                        <p:strVal val="visible"/>
                                      </p:to>
                                    </p:set>
                                    <p:animEffect transition="in" filter="fade">
                                      <p:cBhvr>
                                        <p:cTn id="23" dur="500"/>
                                        <p:tgtEl>
                                          <p:spTgt spid="26">
                                            <p:graphicEl>
                                              <a:dgm id="{0A9CA239-64EF-4DC7-829E-1768B4A97970}"/>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6">
                                            <p:graphicEl>
                                              <a:dgm id="{886BB9C2-DC14-4ACC-823E-1A08435BC630}"/>
                                            </p:graphicEl>
                                          </p:spTgt>
                                        </p:tgtEl>
                                        <p:attrNameLst>
                                          <p:attrName>style.visibility</p:attrName>
                                        </p:attrNameLst>
                                      </p:cBhvr>
                                      <p:to>
                                        <p:strVal val="visible"/>
                                      </p:to>
                                    </p:set>
                                    <p:animEffect transition="in" filter="fade">
                                      <p:cBhvr>
                                        <p:cTn id="28" dur="500"/>
                                        <p:tgtEl>
                                          <p:spTgt spid="26">
                                            <p:graphicEl>
                                              <a:dgm id="{886BB9C2-DC14-4ACC-823E-1A08435BC630}"/>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
                                            <p:graphicEl>
                                              <a:dgm id="{60755023-7609-411C-B66D-243CDEA405DB}"/>
                                            </p:graphicEl>
                                          </p:spTgt>
                                        </p:tgtEl>
                                        <p:attrNameLst>
                                          <p:attrName>style.visibility</p:attrName>
                                        </p:attrNameLst>
                                      </p:cBhvr>
                                      <p:to>
                                        <p:strVal val="visible"/>
                                      </p:to>
                                    </p:set>
                                    <p:animEffect transition="in" filter="fade">
                                      <p:cBhvr>
                                        <p:cTn id="31" dur="500"/>
                                        <p:tgtEl>
                                          <p:spTgt spid="26">
                                            <p:graphicEl>
                                              <a:dgm id="{60755023-7609-411C-B66D-243CDEA405DB}"/>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6">
                                            <p:graphicEl>
                                              <a:dgm id="{B4586C87-AC1A-4AF2-BB56-98FF0674DDEC}"/>
                                            </p:graphicEl>
                                          </p:spTgt>
                                        </p:tgtEl>
                                        <p:attrNameLst>
                                          <p:attrName>style.visibility</p:attrName>
                                        </p:attrNameLst>
                                      </p:cBhvr>
                                      <p:to>
                                        <p:strVal val="visible"/>
                                      </p:to>
                                    </p:set>
                                    <p:animEffect transition="in" filter="fade">
                                      <p:cBhvr>
                                        <p:cTn id="36" dur="500"/>
                                        <p:tgtEl>
                                          <p:spTgt spid="26">
                                            <p:graphicEl>
                                              <a:dgm id="{B4586C87-AC1A-4AF2-BB56-98FF0674DDEC}"/>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6">
                                            <p:graphicEl>
                                              <a:dgm id="{BC6D2CDA-9672-4CBB-A027-AB591175F042}"/>
                                            </p:graphicEl>
                                          </p:spTgt>
                                        </p:tgtEl>
                                        <p:attrNameLst>
                                          <p:attrName>style.visibility</p:attrName>
                                        </p:attrNameLst>
                                      </p:cBhvr>
                                      <p:to>
                                        <p:strVal val="visible"/>
                                      </p:to>
                                    </p:set>
                                    <p:animEffect transition="in" filter="fade">
                                      <p:cBhvr>
                                        <p:cTn id="39" dur="500"/>
                                        <p:tgtEl>
                                          <p:spTgt spid="26">
                                            <p:graphicEl>
                                              <a:dgm id="{BC6D2CDA-9672-4CBB-A027-AB591175F04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p:bldSub>
          <a:bldDgm bld="one"/>
        </p:bldSub>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36</a:t>
            </a:fld>
            <a:endParaRPr lang="en-US" altLang="zh-CN"/>
          </a:p>
        </p:txBody>
      </p:sp>
      <p:sp>
        <p:nvSpPr>
          <p:cNvPr id="9" name="内容占位符 2"/>
          <p:cNvSpPr>
            <a:spLocks noGrp="1"/>
          </p:cNvSpPr>
          <p:nvPr>
            <p:ph idx="1"/>
          </p:nvPr>
        </p:nvSpPr>
        <p:spPr>
          <a:xfrm>
            <a:off x="900113" y="769269"/>
            <a:ext cx="7416303" cy="2376263"/>
          </a:xfrm>
        </p:spPr>
        <p:txBody>
          <a:bodyPr/>
          <a:lstStyle/>
          <a:p>
            <a:pPr lvl="0"/>
            <a:r>
              <a:rPr lang="en-US" altLang="zh-CN" dirty="0" smtClean="0">
                <a:solidFill>
                  <a:srgbClr val="000000"/>
                </a:solidFill>
                <a:latin typeface="宋体" pitchFamily="2" charset="-122"/>
              </a:rPr>
              <a:t>2.6 </a:t>
            </a:r>
            <a:r>
              <a:rPr lang="zh-CN" altLang="en-US" dirty="0" smtClean="0">
                <a:solidFill>
                  <a:srgbClr val="000000"/>
                </a:solidFill>
                <a:latin typeface="宋体" pitchFamily="2" charset="-122"/>
              </a:rPr>
              <a:t>混凝土预制桩</a:t>
            </a:r>
            <a:endParaRPr lang="zh-CN" altLang="en-US" dirty="0">
              <a:solidFill>
                <a:srgbClr val="000000"/>
              </a:solidFill>
              <a:latin typeface="宋体" pitchFamily="2" charset="-122"/>
            </a:endParaRPr>
          </a:p>
          <a:p>
            <a:pPr lvl="1"/>
            <a:r>
              <a:rPr lang="zh-CN" altLang="en-US" dirty="0" smtClean="0">
                <a:solidFill>
                  <a:srgbClr val="952913"/>
                </a:solidFill>
              </a:rPr>
              <a:t>控制要点：</a:t>
            </a:r>
            <a:endParaRPr lang="zh-CN" altLang="en-US" dirty="0">
              <a:solidFill>
                <a:srgbClr val="952913"/>
              </a:solidFill>
            </a:endParaRPr>
          </a:p>
          <a:p>
            <a:pPr lvl="2">
              <a:buClr>
                <a:srgbClr val="F6750A"/>
              </a:buClr>
            </a:pPr>
            <a:endParaRPr lang="zh-CN" altLang="en-US" b="0" dirty="0">
              <a:solidFill>
                <a:srgbClr val="000000"/>
              </a:solidFill>
            </a:endParaRPr>
          </a:p>
        </p:txBody>
      </p:sp>
      <p:sp>
        <p:nvSpPr>
          <p:cNvPr id="21" name="TextBox 38"/>
          <p:cNvSpPr txBox="1">
            <a:spLocks noChangeArrowheads="1"/>
          </p:cNvSpPr>
          <p:nvPr/>
        </p:nvSpPr>
        <p:spPr bwMode="auto">
          <a:xfrm>
            <a:off x="539552" y="2175101"/>
            <a:ext cx="1152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endParaRPr lang="zh-CN" altLang="en-US" sz="1800" b="0" dirty="0" smtClean="0">
              <a:solidFill>
                <a:srgbClr val="000000"/>
              </a:solidFill>
            </a:endParaRPr>
          </a:p>
        </p:txBody>
      </p:sp>
      <p:sp>
        <p:nvSpPr>
          <p:cNvPr id="10" name="等腰三角形 4"/>
          <p:cNvSpPr/>
          <p:nvPr/>
        </p:nvSpPr>
        <p:spPr>
          <a:xfrm rot="16200000" flipH="1">
            <a:off x="5425303" y="1596149"/>
            <a:ext cx="490944" cy="1152448"/>
          </a:xfrm>
          <a:custGeom>
            <a:avLst/>
            <a:gdLst>
              <a:gd name="connsiteX0" fmla="*/ 0 w 1858140"/>
              <a:gd name="connsiteY0" fmla="*/ 2160240 h 2160240"/>
              <a:gd name="connsiteX1" fmla="*/ 929070 w 1858140"/>
              <a:gd name="connsiteY1" fmla="*/ 0 h 2160240"/>
              <a:gd name="connsiteX2" fmla="*/ 1858140 w 1858140"/>
              <a:gd name="connsiteY2" fmla="*/ 2160240 h 2160240"/>
              <a:gd name="connsiteX3" fmla="*/ 0 w 1858140"/>
              <a:gd name="connsiteY3" fmla="*/ 2160240 h 2160240"/>
              <a:gd name="connsiteX0" fmla="*/ 0 w 1436109"/>
              <a:gd name="connsiteY0" fmla="*/ 1513126 h 2160240"/>
              <a:gd name="connsiteX1" fmla="*/ 507039 w 1436109"/>
              <a:gd name="connsiteY1" fmla="*/ 0 h 2160240"/>
              <a:gd name="connsiteX2" fmla="*/ 1436109 w 1436109"/>
              <a:gd name="connsiteY2" fmla="*/ 2160240 h 2160240"/>
              <a:gd name="connsiteX3" fmla="*/ 0 w 1436109"/>
              <a:gd name="connsiteY3" fmla="*/ 1513126 h 2160240"/>
              <a:gd name="connsiteX0" fmla="*/ 0 w 1436109"/>
              <a:gd name="connsiteY0" fmla="*/ 1555329 h 2202443"/>
              <a:gd name="connsiteX1" fmla="*/ 577381 w 1436109"/>
              <a:gd name="connsiteY1" fmla="*/ 0 h 2202443"/>
              <a:gd name="connsiteX2" fmla="*/ 1436109 w 1436109"/>
              <a:gd name="connsiteY2" fmla="*/ 2202443 h 2202443"/>
              <a:gd name="connsiteX3" fmla="*/ 0 w 1436109"/>
              <a:gd name="connsiteY3" fmla="*/ 1555329 h 2202443"/>
              <a:gd name="connsiteX0" fmla="*/ 0 w 1393906"/>
              <a:gd name="connsiteY0" fmla="*/ 1555329 h 2160240"/>
              <a:gd name="connsiteX1" fmla="*/ 577381 w 1393906"/>
              <a:gd name="connsiteY1" fmla="*/ 0 h 2160240"/>
              <a:gd name="connsiteX2" fmla="*/ 1393906 w 1393906"/>
              <a:gd name="connsiteY2" fmla="*/ 2160240 h 2160240"/>
              <a:gd name="connsiteX3" fmla="*/ 0 w 1393906"/>
              <a:gd name="connsiteY3" fmla="*/ 1555329 h 2160240"/>
            </a:gdLst>
            <a:ahLst/>
            <a:cxnLst>
              <a:cxn ang="0">
                <a:pos x="connsiteX0" y="connsiteY0"/>
              </a:cxn>
              <a:cxn ang="0">
                <a:pos x="connsiteX1" y="connsiteY1"/>
              </a:cxn>
              <a:cxn ang="0">
                <a:pos x="connsiteX2" y="connsiteY2"/>
              </a:cxn>
              <a:cxn ang="0">
                <a:pos x="connsiteX3" y="connsiteY3"/>
              </a:cxn>
            </a:cxnLst>
            <a:rect l="l" t="t" r="r" b="b"/>
            <a:pathLst>
              <a:path w="1393906" h="2160240">
                <a:moveTo>
                  <a:pt x="0" y="1555329"/>
                </a:moveTo>
                <a:lnTo>
                  <a:pt x="577381" y="0"/>
                </a:lnTo>
                <a:lnTo>
                  <a:pt x="1393906" y="2160240"/>
                </a:lnTo>
                <a:lnTo>
                  <a:pt x="0" y="1555329"/>
                </a:lnTo>
                <a:close/>
              </a:path>
            </a:pathLst>
          </a:custGeom>
          <a:gradFill flip="none" rotWithShape="1">
            <a:gsLst>
              <a:gs pos="0">
                <a:sysClr val="window" lastClr="FFFFFF">
                  <a:lumMod val="85000"/>
                  <a:shade val="30000"/>
                  <a:satMod val="115000"/>
                </a:sysClr>
              </a:gs>
              <a:gs pos="40000">
                <a:sysClr val="window" lastClr="FFFFFF">
                  <a:lumMod val="85000"/>
                  <a:shade val="67500"/>
                  <a:satMod val="115000"/>
                </a:sysClr>
              </a:gs>
              <a:gs pos="100000">
                <a:sysClr val="window" lastClr="FFFFFF">
                  <a:lumMod val="85000"/>
                  <a:shade val="100000"/>
                  <a:satMod val="115000"/>
                  <a:alpha val="8000"/>
                </a:sysClr>
              </a:gs>
            </a:gsLst>
            <a:lin ang="16200000" scaled="1"/>
            <a:tileRect/>
          </a:gradFill>
          <a:ln w="25400" cap="flat" cmpd="sng" algn="ctr">
            <a:noFill/>
            <a:prstDash val="solid"/>
          </a:ln>
          <a:effectLst/>
        </p:spPr>
        <p:txBody>
          <a:bodyPr anchor="ctr"/>
          <a:lstStyle/>
          <a:p>
            <a:pPr algn="ctr">
              <a:buFont typeface="Arial" pitchFamily="34" charset="0"/>
              <a:buNone/>
              <a:defRPr/>
            </a:pPr>
            <a:endParaRPr lang="en-US" sz="1350" b="0" kern="0">
              <a:solidFill>
                <a:sysClr val="window" lastClr="FFFFFF"/>
              </a:solidFill>
              <a:latin typeface="Calibri"/>
              <a:ea typeface="宋体" pitchFamily="2" charset="-122"/>
            </a:endParaRPr>
          </a:p>
        </p:txBody>
      </p:sp>
      <p:sp>
        <p:nvSpPr>
          <p:cNvPr id="11" name="右箭头 3"/>
          <p:cNvSpPr>
            <a:spLocks noChangeArrowheads="1"/>
          </p:cNvSpPr>
          <p:nvPr/>
        </p:nvSpPr>
        <p:spPr bwMode="auto">
          <a:xfrm flipH="1">
            <a:off x="4284663" y="1760804"/>
            <a:ext cx="4679950" cy="705114"/>
          </a:xfrm>
          <a:custGeom>
            <a:avLst/>
            <a:gdLst>
              <a:gd name="T0" fmla="*/ 0 w 6168574"/>
              <a:gd name="T1" fmla="*/ 90033 h 2002157"/>
              <a:gd name="T2" fmla="*/ 2549556 w 6168574"/>
              <a:gd name="T3" fmla="*/ 90033 h 2002157"/>
              <a:gd name="T4" fmla="*/ 2395691 w 6168574"/>
              <a:gd name="T5" fmla="*/ 0 h 2002157"/>
              <a:gd name="T6" fmla="*/ 3551000 w 6168574"/>
              <a:gd name="T7" fmla="*/ 117248 h 2002157"/>
              <a:gd name="T8" fmla="*/ 2460477 w 6168574"/>
              <a:gd name="T9" fmla="*/ 357619 h 2002157"/>
              <a:gd name="T10" fmla="*/ 2549556 w 6168574"/>
              <a:gd name="T11" fmla="*/ 270099 h 2002157"/>
              <a:gd name="T12" fmla="*/ 0 w 6168574"/>
              <a:gd name="T13" fmla="*/ 270099 h 2002157"/>
              <a:gd name="T14" fmla="*/ 0 w 6168574"/>
              <a:gd name="T15" fmla="*/ 90033 h 2002157"/>
              <a:gd name="T16" fmla="*/ 0 60000 65536"/>
              <a:gd name="T17" fmla="*/ 0 60000 65536"/>
              <a:gd name="T18" fmla="*/ 0 60000 65536"/>
              <a:gd name="T19" fmla="*/ 0 60000 65536"/>
              <a:gd name="T20" fmla="*/ 0 60000 65536"/>
              <a:gd name="T21" fmla="*/ 0 60000 65536"/>
              <a:gd name="T22" fmla="*/ 0 60000 65536"/>
              <a:gd name="T23" fmla="*/ 0 60000 65536"/>
              <a:gd name="T24" fmla="*/ 0 w 6168574"/>
              <a:gd name="T25" fmla="*/ 0 h 2002157"/>
              <a:gd name="T26" fmla="*/ 6168574 w 6168574"/>
              <a:gd name="T27" fmla="*/ 2002157 h 20021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68574" h="2002157">
                <a:moveTo>
                  <a:pt x="0" y="504056"/>
                </a:moveTo>
                <a:lnTo>
                  <a:pt x="4428929" y="504056"/>
                </a:lnTo>
                <a:lnTo>
                  <a:pt x="4161643" y="0"/>
                </a:lnTo>
                <a:cubicBezTo>
                  <a:pt x="4821242" y="279767"/>
                  <a:pt x="5241688" y="531397"/>
                  <a:pt x="6168574" y="656420"/>
                </a:cubicBezTo>
                <a:cubicBezTo>
                  <a:pt x="4913443" y="1606746"/>
                  <a:pt x="4896269" y="1614538"/>
                  <a:pt x="4274184" y="2002157"/>
                </a:cubicBezTo>
                <a:lnTo>
                  <a:pt x="4428929" y="1512168"/>
                </a:lnTo>
                <a:lnTo>
                  <a:pt x="0" y="1512168"/>
                </a:lnTo>
                <a:lnTo>
                  <a:pt x="0" y="504056"/>
                </a:lnTo>
                <a:close/>
              </a:path>
            </a:pathLst>
          </a:custGeom>
          <a:gradFill rotWithShape="0">
            <a:gsLst>
              <a:gs pos="0">
                <a:srgbClr val="A5AE2C"/>
              </a:gs>
              <a:gs pos="100000">
                <a:srgbClr val="D4DC72"/>
              </a:gs>
            </a:gsLst>
            <a:lin ang="0"/>
          </a:gra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00000" tIns="0" rIns="0" bIns="0" anchor="ctr"/>
          <a:lstStyle/>
          <a:p>
            <a:pPr>
              <a:buFont typeface="Arial" pitchFamily="34" charset="0"/>
              <a:buNone/>
            </a:pPr>
            <a:endParaRPr lang="en-US" altLang="zh-CN" sz="1800" b="0" smtClean="0">
              <a:latin typeface="Arial" pitchFamily="34" charset="0"/>
              <a:ea typeface="宋体" pitchFamily="2" charset="-122"/>
            </a:endParaRPr>
          </a:p>
          <a:p>
            <a:pPr>
              <a:buFont typeface="Arial" pitchFamily="34" charset="0"/>
              <a:buNone/>
            </a:pPr>
            <a:r>
              <a:rPr lang="zh-CN" altLang="en-US" sz="1800" b="0" smtClean="0">
                <a:latin typeface="Arial" pitchFamily="34" charset="0"/>
                <a:ea typeface="宋体" pitchFamily="2" charset="-122"/>
              </a:rPr>
              <a:t>要选择适当重量的桩机锤，应验算振动上拔力对桩身结构的影响</a:t>
            </a:r>
          </a:p>
          <a:p>
            <a:pPr>
              <a:buFont typeface="Arial" pitchFamily="34" charset="0"/>
              <a:buNone/>
            </a:pPr>
            <a:endParaRPr lang="zh-CN" altLang="en-US" sz="1800" b="0" smtClean="0">
              <a:latin typeface="Arial" pitchFamily="34" charset="0"/>
              <a:ea typeface="宋体" pitchFamily="2" charset="-122"/>
            </a:endParaRPr>
          </a:p>
        </p:txBody>
      </p:sp>
      <p:sp>
        <p:nvSpPr>
          <p:cNvPr id="12" name="TextBox 30"/>
          <p:cNvSpPr txBox="1"/>
          <p:nvPr/>
        </p:nvSpPr>
        <p:spPr>
          <a:xfrm>
            <a:off x="4781553" y="1729112"/>
            <a:ext cx="582613" cy="640175"/>
          </a:xfrm>
          <a:prstGeom prst="rect">
            <a:avLst/>
          </a:prstGeom>
          <a:noFill/>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buFont typeface="Arial" pitchFamily="34" charset="0"/>
              <a:buNone/>
            </a:pPr>
            <a:r>
              <a:rPr lang="en-US" altLang="zh-CN" sz="3200" smtClean="0">
                <a:solidFill>
                  <a:srgbClr val="889024"/>
                </a:solidFill>
                <a:latin typeface="Bell MT" pitchFamily="18" charset="0"/>
                <a:ea typeface="微软雅黑" pitchFamily="34" charset="-122"/>
              </a:rPr>
              <a:t>1</a:t>
            </a:r>
          </a:p>
        </p:txBody>
      </p:sp>
      <p:sp>
        <p:nvSpPr>
          <p:cNvPr id="13" name="等腰三角形 4"/>
          <p:cNvSpPr/>
          <p:nvPr/>
        </p:nvSpPr>
        <p:spPr>
          <a:xfrm rot="16200000" flipH="1">
            <a:off x="4765746" y="2196042"/>
            <a:ext cx="490944" cy="1365199"/>
          </a:xfrm>
          <a:custGeom>
            <a:avLst/>
            <a:gdLst>
              <a:gd name="connsiteX0" fmla="*/ 0 w 1858140"/>
              <a:gd name="connsiteY0" fmla="*/ 2160240 h 2160240"/>
              <a:gd name="connsiteX1" fmla="*/ 929070 w 1858140"/>
              <a:gd name="connsiteY1" fmla="*/ 0 h 2160240"/>
              <a:gd name="connsiteX2" fmla="*/ 1858140 w 1858140"/>
              <a:gd name="connsiteY2" fmla="*/ 2160240 h 2160240"/>
              <a:gd name="connsiteX3" fmla="*/ 0 w 1858140"/>
              <a:gd name="connsiteY3" fmla="*/ 2160240 h 2160240"/>
              <a:gd name="connsiteX0" fmla="*/ 0 w 1436109"/>
              <a:gd name="connsiteY0" fmla="*/ 1513126 h 2160240"/>
              <a:gd name="connsiteX1" fmla="*/ 507039 w 1436109"/>
              <a:gd name="connsiteY1" fmla="*/ 0 h 2160240"/>
              <a:gd name="connsiteX2" fmla="*/ 1436109 w 1436109"/>
              <a:gd name="connsiteY2" fmla="*/ 2160240 h 2160240"/>
              <a:gd name="connsiteX3" fmla="*/ 0 w 1436109"/>
              <a:gd name="connsiteY3" fmla="*/ 1513126 h 2160240"/>
              <a:gd name="connsiteX0" fmla="*/ 0 w 1436109"/>
              <a:gd name="connsiteY0" fmla="*/ 1555329 h 2202443"/>
              <a:gd name="connsiteX1" fmla="*/ 577381 w 1436109"/>
              <a:gd name="connsiteY1" fmla="*/ 0 h 2202443"/>
              <a:gd name="connsiteX2" fmla="*/ 1436109 w 1436109"/>
              <a:gd name="connsiteY2" fmla="*/ 2202443 h 2202443"/>
              <a:gd name="connsiteX3" fmla="*/ 0 w 1436109"/>
              <a:gd name="connsiteY3" fmla="*/ 1555329 h 2202443"/>
              <a:gd name="connsiteX0" fmla="*/ 0 w 1393906"/>
              <a:gd name="connsiteY0" fmla="*/ 1555329 h 2160240"/>
              <a:gd name="connsiteX1" fmla="*/ 577381 w 1393906"/>
              <a:gd name="connsiteY1" fmla="*/ 0 h 2160240"/>
              <a:gd name="connsiteX2" fmla="*/ 1393906 w 1393906"/>
              <a:gd name="connsiteY2" fmla="*/ 2160240 h 2160240"/>
              <a:gd name="connsiteX3" fmla="*/ 0 w 1393906"/>
              <a:gd name="connsiteY3" fmla="*/ 1555329 h 2160240"/>
            </a:gdLst>
            <a:ahLst/>
            <a:cxnLst>
              <a:cxn ang="0">
                <a:pos x="connsiteX0" y="connsiteY0"/>
              </a:cxn>
              <a:cxn ang="0">
                <a:pos x="connsiteX1" y="connsiteY1"/>
              </a:cxn>
              <a:cxn ang="0">
                <a:pos x="connsiteX2" y="connsiteY2"/>
              </a:cxn>
              <a:cxn ang="0">
                <a:pos x="connsiteX3" y="connsiteY3"/>
              </a:cxn>
            </a:cxnLst>
            <a:rect l="l" t="t" r="r" b="b"/>
            <a:pathLst>
              <a:path w="1393906" h="2160240">
                <a:moveTo>
                  <a:pt x="0" y="1555329"/>
                </a:moveTo>
                <a:lnTo>
                  <a:pt x="577381" y="0"/>
                </a:lnTo>
                <a:lnTo>
                  <a:pt x="1393906" y="2160240"/>
                </a:lnTo>
                <a:lnTo>
                  <a:pt x="0" y="1555329"/>
                </a:lnTo>
                <a:close/>
              </a:path>
            </a:pathLst>
          </a:custGeom>
          <a:gradFill flip="none" rotWithShape="1">
            <a:gsLst>
              <a:gs pos="0">
                <a:sysClr val="window" lastClr="FFFFFF">
                  <a:lumMod val="85000"/>
                  <a:shade val="30000"/>
                  <a:satMod val="115000"/>
                </a:sysClr>
              </a:gs>
              <a:gs pos="40000">
                <a:sysClr val="window" lastClr="FFFFFF">
                  <a:lumMod val="85000"/>
                  <a:shade val="67500"/>
                  <a:satMod val="115000"/>
                </a:sysClr>
              </a:gs>
              <a:gs pos="100000">
                <a:sysClr val="window" lastClr="FFFFFF">
                  <a:lumMod val="85000"/>
                  <a:shade val="100000"/>
                  <a:satMod val="115000"/>
                  <a:alpha val="8000"/>
                </a:sysClr>
              </a:gs>
            </a:gsLst>
            <a:lin ang="16200000" scaled="1"/>
            <a:tileRect/>
          </a:gradFill>
          <a:ln w="25400" cap="flat" cmpd="sng" algn="ctr">
            <a:noFill/>
            <a:prstDash val="solid"/>
          </a:ln>
          <a:effectLst/>
        </p:spPr>
        <p:txBody>
          <a:bodyPr anchor="ctr"/>
          <a:lstStyle/>
          <a:p>
            <a:pPr algn="ctr">
              <a:buFont typeface="Arial" pitchFamily="34" charset="0"/>
              <a:buNone/>
              <a:defRPr/>
            </a:pPr>
            <a:endParaRPr lang="en-US" sz="1350" b="0" kern="0">
              <a:solidFill>
                <a:sysClr val="window" lastClr="FFFFFF"/>
              </a:solidFill>
              <a:latin typeface="Calibri"/>
              <a:ea typeface="宋体" pitchFamily="2" charset="-122"/>
            </a:endParaRPr>
          </a:p>
        </p:txBody>
      </p:sp>
      <p:sp>
        <p:nvSpPr>
          <p:cNvPr id="14" name="右箭头 3"/>
          <p:cNvSpPr>
            <a:spLocks noChangeArrowheads="1"/>
          </p:cNvSpPr>
          <p:nvPr/>
        </p:nvSpPr>
        <p:spPr bwMode="auto">
          <a:xfrm flipH="1">
            <a:off x="3348041" y="2540001"/>
            <a:ext cx="5616575" cy="705115"/>
          </a:xfrm>
          <a:custGeom>
            <a:avLst/>
            <a:gdLst>
              <a:gd name="T0" fmla="*/ 0 w 6168574"/>
              <a:gd name="T1" fmla="*/ 90033 h 2002157"/>
              <a:gd name="T2" fmla="*/ 3671777 w 6168574"/>
              <a:gd name="T3" fmla="*/ 90033 h 2002157"/>
              <a:gd name="T4" fmla="*/ 3450186 w 6168574"/>
              <a:gd name="T5" fmla="*/ 0 h 2002157"/>
              <a:gd name="T6" fmla="*/ 5114018 w 6168574"/>
              <a:gd name="T7" fmla="*/ 117248 h 2002157"/>
              <a:gd name="T8" fmla="*/ 3543488 w 6168574"/>
              <a:gd name="T9" fmla="*/ 357620 h 2002157"/>
              <a:gd name="T10" fmla="*/ 3671777 w 6168574"/>
              <a:gd name="T11" fmla="*/ 270099 h 2002157"/>
              <a:gd name="T12" fmla="*/ 0 w 6168574"/>
              <a:gd name="T13" fmla="*/ 270099 h 2002157"/>
              <a:gd name="T14" fmla="*/ 0 w 6168574"/>
              <a:gd name="T15" fmla="*/ 90033 h 2002157"/>
              <a:gd name="T16" fmla="*/ 0 60000 65536"/>
              <a:gd name="T17" fmla="*/ 0 60000 65536"/>
              <a:gd name="T18" fmla="*/ 0 60000 65536"/>
              <a:gd name="T19" fmla="*/ 0 60000 65536"/>
              <a:gd name="T20" fmla="*/ 0 60000 65536"/>
              <a:gd name="T21" fmla="*/ 0 60000 65536"/>
              <a:gd name="T22" fmla="*/ 0 60000 65536"/>
              <a:gd name="T23" fmla="*/ 0 60000 65536"/>
              <a:gd name="T24" fmla="*/ 0 w 6168574"/>
              <a:gd name="T25" fmla="*/ 0 h 2002157"/>
              <a:gd name="T26" fmla="*/ 6168574 w 6168574"/>
              <a:gd name="T27" fmla="*/ 2002157 h 20021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68574" h="2002157">
                <a:moveTo>
                  <a:pt x="0" y="504056"/>
                </a:moveTo>
                <a:lnTo>
                  <a:pt x="4428929" y="504056"/>
                </a:lnTo>
                <a:lnTo>
                  <a:pt x="4161643" y="0"/>
                </a:lnTo>
                <a:cubicBezTo>
                  <a:pt x="4821242" y="279767"/>
                  <a:pt x="5241688" y="531397"/>
                  <a:pt x="6168574" y="656420"/>
                </a:cubicBezTo>
                <a:cubicBezTo>
                  <a:pt x="4913443" y="1606746"/>
                  <a:pt x="4896269" y="1614538"/>
                  <a:pt x="4274184" y="2002157"/>
                </a:cubicBezTo>
                <a:lnTo>
                  <a:pt x="4428929" y="1512168"/>
                </a:lnTo>
                <a:lnTo>
                  <a:pt x="0" y="1512168"/>
                </a:lnTo>
                <a:lnTo>
                  <a:pt x="0" y="504056"/>
                </a:lnTo>
                <a:close/>
              </a:path>
            </a:pathLst>
          </a:custGeom>
          <a:gradFill rotWithShape="0">
            <a:gsLst>
              <a:gs pos="0">
                <a:srgbClr val="A5AE2C"/>
              </a:gs>
              <a:gs pos="100000">
                <a:srgbClr val="D4DC72"/>
              </a:gs>
            </a:gsLst>
            <a:lin ang="0"/>
          </a:gra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1080000" tIns="0" rIns="0" bIns="0" anchor="ctr"/>
          <a:lstStyle/>
          <a:p>
            <a:pPr>
              <a:buFont typeface="Arial" pitchFamily="34" charset="0"/>
              <a:buNone/>
            </a:pPr>
            <a:endParaRPr lang="en-US" altLang="zh-CN" sz="1800" b="0" dirty="0" smtClean="0">
              <a:latin typeface="Arial" pitchFamily="34" charset="0"/>
              <a:ea typeface="宋体" pitchFamily="2" charset="-122"/>
            </a:endParaRPr>
          </a:p>
          <a:p>
            <a:pPr>
              <a:buFont typeface="Arial" pitchFamily="34" charset="0"/>
              <a:buNone/>
            </a:pPr>
            <a:r>
              <a:rPr lang="zh-CN" altLang="en-US" sz="1800" b="0" dirty="0" smtClean="0">
                <a:latin typeface="Arial" pitchFamily="34" charset="0"/>
                <a:ea typeface="宋体" pitchFamily="2" charset="-122"/>
              </a:rPr>
              <a:t>沉桩和桩中心线必须在一条线上</a:t>
            </a:r>
          </a:p>
          <a:p>
            <a:pPr>
              <a:buFont typeface="Arial" pitchFamily="34" charset="0"/>
              <a:buNone/>
            </a:pPr>
            <a:endParaRPr lang="zh-CN" altLang="en-US" sz="1800" b="0" dirty="0" smtClean="0">
              <a:latin typeface="Arial" pitchFamily="34" charset="0"/>
              <a:ea typeface="宋体" pitchFamily="2" charset="-122"/>
            </a:endParaRPr>
          </a:p>
        </p:txBody>
      </p:sp>
      <p:sp>
        <p:nvSpPr>
          <p:cNvPr id="15" name="TextBox 32"/>
          <p:cNvSpPr txBox="1"/>
          <p:nvPr/>
        </p:nvSpPr>
        <p:spPr>
          <a:xfrm>
            <a:off x="3989388" y="2509633"/>
            <a:ext cx="582612" cy="640175"/>
          </a:xfrm>
          <a:prstGeom prst="rect">
            <a:avLst/>
          </a:prstGeom>
          <a:noFill/>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buFont typeface="Arial" pitchFamily="34" charset="0"/>
              <a:buNone/>
            </a:pPr>
            <a:r>
              <a:rPr lang="en-US" altLang="zh-CN" sz="3200" smtClean="0">
                <a:solidFill>
                  <a:srgbClr val="889024"/>
                </a:solidFill>
                <a:latin typeface="Bell MT" pitchFamily="18" charset="0"/>
                <a:ea typeface="微软雅黑" pitchFamily="34" charset="-122"/>
              </a:rPr>
              <a:t>2</a:t>
            </a:r>
          </a:p>
        </p:txBody>
      </p:sp>
      <p:sp>
        <p:nvSpPr>
          <p:cNvPr id="16" name="等腰三角形 4"/>
          <p:cNvSpPr/>
          <p:nvPr/>
        </p:nvSpPr>
        <p:spPr>
          <a:xfrm rot="16200000" flipH="1">
            <a:off x="4138743" y="2801045"/>
            <a:ext cx="490944" cy="1567723"/>
          </a:xfrm>
          <a:custGeom>
            <a:avLst/>
            <a:gdLst>
              <a:gd name="connsiteX0" fmla="*/ 0 w 1858140"/>
              <a:gd name="connsiteY0" fmla="*/ 2160240 h 2160240"/>
              <a:gd name="connsiteX1" fmla="*/ 929070 w 1858140"/>
              <a:gd name="connsiteY1" fmla="*/ 0 h 2160240"/>
              <a:gd name="connsiteX2" fmla="*/ 1858140 w 1858140"/>
              <a:gd name="connsiteY2" fmla="*/ 2160240 h 2160240"/>
              <a:gd name="connsiteX3" fmla="*/ 0 w 1858140"/>
              <a:gd name="connsiteY3" fmla="*/ 2160240 h 2160240"/>
              <a:gd name="connsiteX0" fmla="*/ 0 w 1436109"/>
              <a:gd name="connsiteY0" fmla="*/ 1513126 h 2160240"/>
              <a:gd name="connsiteX1" fmla="*/ 507039 w 1436109"/>
              <a:gd name="connsiteY1" fmla="*/ 0 h 2160240"/>
              <a:gd name="connsiteX2" fmla="*/ 1436109 w 1436109"/>
              <a:gd name="connsiteY2" fmla="*/ 2160240 h 2160240"/>
              <a:gd name="connsiteX3" fmla="*/ 0 w 1436109"/>
              <a:gd name="connsiteY3" fmla="*/ 1513126 h 2160240"/>
              <a:gd name="connsiteX0" fmla="*/ 0 w 1436109"/>
              <a:gd name="connsiteY0" fmla="*/ 1555329 h 2202443"/>
              <a:gd name="connsiteX1" fmla="*/ 577381 w 1436109"/>
              <a:gd name="connsiteY1" fmla="*/ 0 h 2202443"/>
              <a:gd name="connsiteX2" fmla="*/ 1436109 w 1436109"/>
              <a:gd name="connsiteY2" fmla="*/ 2202443 h 2202443"/>
              <a:gd name="connsiteX3" fmla="*/ 0 w 1436109"/>
              <a:gd name="connsiteY3" fmla="*/ 1555329 h 2202443"/>
              <a:gd name="connsiteX0" fmla="*/ 0 w 1393906"/>
              <a:gd name="connsiteY0" fmla="*/ 1555329 h 2160240"/>
              <a:gd name="connsiteX1" fmla="*/ 577381 w 1393906"/>
              <a:gd name="connsiteY1" fmla="*/ 0 h 2160240"/>
              <a:gd name="connsiteX2" fmla="*/ 1393906 w 1393906"/>
              <a:gd name="connsiteY2" fmla="*/ 2160240 h 2160240"/>
              <a:gd name="connsiteX3" fmla="*/ 0 w 1393906"/>
              <a:gd name="connsiteY3" fmla="*/ 1555329 h 2160240"/>
            </a:gdLst>
            <a:ahLst/>
            <a:cxnLst>
              <a:cxn ang="0">
                <a:pos x="connsiteX0" y="connsiteY0"/>
              </a:cxn>
              <a:cxn ang="0">
                <a:pos x="connsiteX1" y="connsiteY1"/>
              </a:cxn>
              <a:cxn ang="0">
                <a:pos x="connsiteX2" y="connsiteY2"/>
              </a:cxn>
              <a:cxn ang="0">
                <a:pos x="connsiteX3" y="connsiteY3"/>
              </a:cxn>
            </a:cxnLst>
            <a:rect l="l" t="t" r="r" b="b"/>
            <a:pathLst>
              <a:path w="1393906" h="2160240">
                <a:moveTo>
                  <a:pt x="0" y="1555329"/>
                </a:moveTo>
                <a:lnTo>
                  <a:pt x="577381" y="0"/>
                </a:lnTo>
                <a:lnTo>
                  <a:pt x="1393906" y="2160240"/>
                </a:lnTo>
                <a:lnTo>
                  <a:pt x="0" y="1555329"/>
                </a:lnTo>
                <a:close/>
              </a:path>
            </a:pathLst>
          </a:custGeom>
          <a:gradFill flip="none" rotWithShape="1">
            <a:gsLst>
              <a:gs pos="0">
                <a:sysClr val="window" lastClr="FFFFFF">
                  <a:lumMod val="85000"/>
                  <a:shade val="30000"/>
                  <a:satMod val="115000"/>
                </a:sysClr>
              </a:gs>
              <a:gs pos="40000">
                <a:sysClr val="window" lastClr="FFFFFF">
                  <a:lumMod val="85000"/>
                  <a:shade val="67500"/>
                  <a:satMod val="115000"/>
                </a:sysClr>
              </a:gs>
              <a:gs pos="100000">
                <a:sysClr val="window" lastClr="FFFFFF">
                  <a:lumMod val="85000"/>
                  <a:shade val="100000"/>
                  <a:satMod val="115000"/>
                  <a:alpha val="8000"/>
                </a:sysClr>
              </a:gs>
            </a:gsLst>
            <a:lin ang="16200000" scaled="1"/>
            <a:tileRect/>
          </a:gradFill>
          <a:ln w="25400" cap="flat" cmpd="sng" algn="ctr">
            <a:noFill/>
            <a:prstDash val="solid"/>
          </a:ln>
          <a:effectLst/>
        </p:spPr>
        <p:txBody>
          <a:bodyPr anchor="ctr"/>
          <a:lstStyle/>
          <a:p>
            <a:pPr algn="ctr">
              <a:buFont typeface="Arial" pitchFamily="34" charset="0"/>
              <a:buNone/>
              <a:defRPr/>
            </a:pPr>
            <a:endParaRPr lang="en-US" sz="1350" b="0" kern="0">
              <a:solidFill>
                <a:sysClr val="window" lastClr="FFFFFF"/>
              </a:solidFill>
              <a:latin typeface="Calibri"/>
              <a:ea typeface="宋体" pitchFamily="2" charset="-122"/>
            </a:endParaRPr>
          </a:p>
        </p:txBody>
      </p:sp>
      <p:sp>
        <p:nvSpPr>
          <p:cNvPr id="17" name="右箭头 3"/>
          <p:cNvSpPr>
            <a:spLocks noChangeArrowheads="1"/>
          </p:cNvSpPr>
          <p:nvPr/>
        </p:nvSpPr>
        <p:spPr bwMode="auto">
          <a:xfrm flipH="1">
            <a:off x="2339975" y="3200136"/>
            <a:ext cx="6624638" cy="705114"/>
          </a:xfrm>
          <a:custGeom>
            <a:avLst/>
            <a:gdLst>
              <a:gd name="T0" fmla="*/ 0 w 6168574"/>
              <a:gd name="T1" fmla="*/ 90033 h 2002157"/>
              <a:gd name="T2" fmla="*/ 5108106 w 6168574"/>
              <a:gd name="T3" fmla="*/ 90033 h 2002157"/>
              <a:gd name="T4" fmla="*/ 4799827 w 6168574"/>
              <a:gd name="T5" fmla="*/ 0 h 2002157"/>
              <a:gd name="T6" fmla="*/ 7114523 w 6168574"/>
              <a:gd name="T7" fmla="*/ 117248 h 2002157"/>
              <a:gd name="T8" fmla="*/ 4929632 w 6168574"/>
              <a:gd name="T9" fmla="*/ 357619 h 2002157"/>
              <a:gd name="T10" fmla="*/ 5108106 w 6168574"/>
              <a:gd name="T11" fmla="*/ 270099 h 2002157"/>
              <a:gd name="T12" fmla="*/ 0 w 6168574"/>
              <a:gd name="T13" fmla="*/ 270099 h 2002157"/>
              <a:gd name="T14" fmla="*/ 0 w 6168574"/>
              <a:gd name="T15" fmla="*/ 90033 h 2002157"/>
              <a:gd name="T16" fmla="*/ 0 60000 65536"/>
              <a:gd name="T17" fmla="*/ 0 60000 65536"/>
              <a:gd name="T18" fmla="*/ 0 60000 65536"/>
              <a:gd name="T19" fmla="*/ 0 60000 65536"/>
              <a:gd name="T20" fmla="*/ 0 60000 65536"/>
              <a:gd name="T21" fmla="*/ 0 60000 65536"/>
              <a:gd name="T22" fmla="*/ 0 60000 65536"/>
              <a:gd name="T23" fmla="*/ 0 60000 65536"/>
              <a:gd name="T24" fmla="*/ 0 w 6168574"/>
              <a:gd name="T25" fmla="*/ 0 h 2002157"/>
              <a:gd name="T26" fmla="*/ 6168574 w 6168574"/>
              <a:gd name="T27" fmla="*/ 2002157 h 20021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68574" h="2002157">
                <a:moveTo>
                  <a:pt x="0" y="504056"/>
                </a:moveTo>
                <a:lnTo>
                  <a:pt x="4428929" y="504056"/>
                </a:lnTo>
                <a:lnTo>
                  <a:pt x="4161643" y="0"/>
                </a:lnTo>
                <a:cubicBezTo>
                  <a:pt x="4821242" y="279767"/>
                  <a:pt x="5241688" y="531397"/>
                  <a:pt x="6168574" y="656420"/>
                </a:cubicBezTo>
                <a:cubicBezTo>
                  <a:pt x="4913443" y="1606746"/>
                  <a:pt x="4896269" y="1614538"/>
                  <a:pt x="4274184" y="2002157"/>
                </a:cubicBezTo>
                <a:lnTo>
                  <a:pt x="4428929" y="1512168"/>
                </a:lnTo>
                <a:lnTo>
                  <a:pt x="0" y="1512168"/>
                </a:lnTo>
                <a:lnTo>
                  <a:pt x="0" y="504056"/>
                </a:lnTo>
                <a:close/>
              </a:path>
            </a:pathLst>
          </a:custGeom>
          <a:gradFill rotWithShape="0">
            <a:gsLst>
              <a:gs pos="0">
                <a:srgbClr val="A5AE2C"/>
              </a:gs>
              <a:gs pos="100000">
                <a:srgbClr val="D4DC72"/>
              </a:gs>
            </a:gsLst>
            <a:lin ang="0"/>
          </a:gra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1260000" tIns="0" rIns="0" bIns="0" anchor="ctr"/>
          <a:lstStyle/>
          <a:p>
            <a:pPr>
              <a:buFont typeface="Arial" pitchFamily="34" charset="0"/>
              <a:buNone/>
            </a:pPr>
            <a:r>
              <a:rPr lang="zh-CN" altLang="en-US" sz="1800" b="0" smtClean="0">
                <a:latin typeface="Arial" pitchFamily="34" charset="0"/>
                <a:ea typeface="宋体" pitchFamily="2" charset="-122"/>
              </a:rPr>
              <a:t>沉桩时详细、准确地填写沉桩记录。记录最后贯入度及桩顶标高</a:t>
            </a:r>
          </a:p>
        </p:txBody>
      </p:sp>
      <p:sp>
        <p:nvSpPr>
          <p:cNvPr id="18" name="TextBox 34"/>
          <p:cNvSpPr txBox="1"/>
          <p:nvPr/>
        </p:nvSpPr>
        <p:spPr>
          <a:xfrm>
            <a:off x="3125788" y="3169768"/>
            <a:ext cx="582612" cy="640175"/>
          </a:xfrm>
          <a:prstGeom prst="rect">
            <a:avLst/>
          </a:prstGeom>
          <a:noFill/>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buFont typeface="Arial" pitchFamily="34" charset="0"/>
              <a:buNone/>
            </a:pPr>
            <a:r>
              <a:rPr lang="en-US" altLang="zh-CN" sz="3200" smtClean="0">
                <a:solidFill>
                  <a:srgbClr val="889024"/>
                </a:solidFill>
                <a:latin typeface="Bell MT" pitchFamily="18" charset="0"/>
                <a:ea typeface="微软雅黑" pitchFamily="34" charset="-122"/>
              </a:rPr>
              <a:t>3</a:t>
            </a:r>
          </a:p>
        </p:txBody>
      </p:sp>
      <p:sp>
        <p:nvSpPr>
          <p:cNvPr id="19" name="等腰三角形 4"/>
          <p:cNvSpPr/>
          <p:nvPr/>
        </p:nvSpPr>
        <p:spPr>
          <a:xfrm rot="16200000" flipH="1">
            <a:off x="3407709" y="3374105"/>
            <a:ext cx="490944" cy="1834131"/>
          </a:xfrm>
          <a:custGeom>
            <a:avLst/>
            <a:gdLst>
              <a:gd name="connsiteX0" fmla="*/ 0 w 1858140"/>
              <a:gd name="connsiteY0" fmla="*/ 2160240 h 2160240"/>
              <a:gd name="connsiteX1" fmla="*/ 929070 w 1858140"/>
              <a:gd name="connsiteY1" fmla="*/ 0 h 2160240"/>
              <a:gd name="connsiteX2" fmla="*/ 1858140 w 1858140"/>
              <a:gd name="connsiteY2" fmla="*/ 2160240 h 2160240"/>
              <a:gd name="connsiteX3" fmla="*/ 0 w 1858140"/>
              <a:gd name="connsiteY3" fmla="*/ 2160240 h 2160240"/>
              <a:gd name="connsiteX0" fmla="*/ 0 w 1436109"/>
              <a:gd name="connsiteY0" fmla="*/ 1513126 h 2160240"/>
              <a:gd name="connsiteX1" fmla="*/ 507039 w 1436109"/>
              <a:gd name="connsiteY1" fmla="*/ 0 h 2160240"/>
              <a:gd name="connsiteX2" fmla="*/ 1436109 w 1436109"/>
              <a:gd name="connsiteY2" fmla="*/ 2160240 h 2160240"/>
              <a:gd name="connsiteX3" fmla="*/ 0 w 1436109"/>
              <a:gd name="connsiteY3" fmla="*/ 1513126 h 2160240"/>
              <a:gd name="connsiteX0" fmla="*/ 0 w 1436109"/>
              <a:gd name="connsiteY0" fmla="*/ 1555329 h 2202443"/>
              <a:gd name="connsiteX1" fmla="*/ 577381 w 1436109"/>
              <a:gd name="connsiteY1" fmla="*/ 0 h 2202443"/>
              <a:gd name="connsiteX2" fmla="*/ 1436109 w 1436109"/>
              <a:gd name="connsiteY2" fmla="*/ 2202443 h 2202443"/>
              <a:gd name="connsiteX3" fmla="*/ 0 w 1436109"/>
              <a:gd name="connsiteY3" fmla="*/ 1555329 h 2202443"/>
              <a:gd name="connsiteX0" fmla="*/ 0 w 1393906"/>
              <a:gd name="connsiteY0" fmla="*/ 1555329 h 2160240"/>
              <a:gd name="connsiteX1" fmla="*/ 577381 w 1393906"/>
              <a:gd name="connsiteY1" fmla="*/ 0 h 2160240"/>
              <a:gd name="connsiteX2" fmla="*/ 1393906 w 1393906"/>
              <a:gd name="connsiteY2" fmla="*/ 2160240 h 2160240"/>
              <a:gd name="connsiteX3" fmla="*/ 0 w 1393906"/>
              <a:gd name="connsiteY3" fmla="*/ 1555329 h 2160240"/>
            </a:gdLst>
            <a:ahLst/>
            <a:cxnLst>
              <a:cxn ang="0">
                <a:pos x="connsiteX0" y="connsiteY0"/>
              </a:cxn>
              <a:cxn ang="0">
                <a:pos x="connsiteX1" y="connsiteY1"/>
              </a:cxn>
              <a:cxn ang="0">
                <a:pos x="connsiteX2" y="connsiteY2"/>
              </a:cxn>
              <a:cxn ang="0">
                <a:pos x="connsiteX3" y="connsiteY3"/>
              </a:cxn>
            </a:cxnLst>
            <a:rect l="l" t="t" r="r" b="b"/>
            <a:pathLst>
              <a:path w="1393906" h="2160240">
                <a:moveTo>
                  <a:pt x="0" y="1555329"/>
                </a:moveTo>
                <a:lnTo>
                  <a:pt x="577381" y="0"/>
                </a:lnTo>
                <a:lnTo>
                  <a:pt x="1393906" y="2160240"/>
                </a:lnTo>
                <a:lnTo>
                  <a:pt x="0" y="1555329"/>
                </a:lnTo>
                <a:close/>
              </a:path>
            </a:pathLst>
          </a:custGeom>
          <a:gradFill flip="none" rotWithShape="1">
            <a:gsLst>
              <a:gs pos="0">
                <a:sysClr val="window" lastClr="FFFFFF">
                  <a:lumMod val="85000"/>
                  <a:shade val="30000"/>
                  <a:satMod val="115000"/>
                </a:sysClr>
              </a:gs>
              <a:gs pos="40000">
                <a:sysClr val="window" lastClr="FFFFFF">
                  <a:lumMod val="85000"/>
                  <a:shade val="67500"/>
                  <a:satMod val="115000"/>
                </a:sysClr>
              </a:gs>
              <a:gs pos="100000">
                <a:sysClr val="window" lastClr="FFFFFF">
                  <a:lumMod val="85000"/>
                  <a:shade val="100000"/>
                  <a:satMod val="115000"/>
                  <a:alpha val="8000"/>
                </a:sysClr>
              </a:gs>
            </a:gsLst>
            <a:lin ang="16200000" scaled="1"/>
            <a:tileRect/>
          </a:gradFill>
          <a:ln w="25400" cap="flat" cmpd="sng" algn="ctr">
            <a:noFill/>
            <a:prstDash val="solid"/>
          </a:ln>
          <a:effectLst/>
        </p:spPr>
        <p:txBody>
          <a:bodyPr anchor="ctr"/>
          <a:lstStyle/>
          <a:p>
            <a:pPr algn="ctr">
              <a:buFont typeface="Arial" pitchFamily="34" charset="0"/>
              <a:buNone/>
              <a:defRPr/>
            </a:pPr>
            <a:endParaRPr lang="en-US" sz="1350" b="0" kern="0">
              <a:solidFill>
                <a:sysClr val="window" lastClr="FFFFFF"/>
              </a:solidFill>
              <a:latin typeface="Calibri"/>
              <a:ea typeface="宋体" pitchFamily="2" charset="-122"/>
            </a:endParaRPr>
          </a:p>
        </p:txBody>
      </p:sp>
      <p:sp>
        <p:nvSpPr>
          <p:cNvPr id="20" name="右箭头 3"/>
          <p:cNvSpPr>
            <a:spLocks noChangeArrowheads="1"/>
          </p:cNvSpPr>
          <p:nvPr/>
        </p:nvSpPr>
        <p:spPr bwMode="auto">
          <a:xfrm flipH="1">
            <a:off x="1547813" y="3845719"/>
            <a:ext cx="7416800" cy="706438"/>
          </a:xfrm>
          <a:custGeom>
            <a:avLst/>
            <a:gdLst>
              <a:gd name="T0" fmla="*/ 0 w 6168574"/>
              <a:gd name="T1" fmla="*/ 90202 h 2002157"/>
              <a:gd name="T2" fmla="*/ 6402712 w 6168574"/>
              <a:gd name="T3" fmla="*/ 90202 h 2002157"/>
              <a:gd name="T4" fmla="*/ 6016305 w 6168574"/>
              <a:gd name="T5" fmla="*/ 0 h 2002157"/>
              <a:gd name="T6" fmla="*/ 8917639 w 6168574"/>
              <a:gd name="T7" fmla="*/ 117468 h 2002157"/>
              <a:gd name="T8" fmla="*/ 6179002 w 6168574"/>
              <a:gd name="T9" fmla="*/ 358290 h 2002157"/>
              <a:gd name="T10" fmla="*/ 6402712 w 6168574"/>
              <a:gd name="T11" fmla="*/ 270606 h 2002157"/>
              <a:gd name="T12" fmla="*/ 0 w 6168574"/>
              <a:gd name="T13" fmla="*/ 270606 h 2002157"/>
              <a:gd name="T14" fmla="*/ 0 w 6168574"/>
              <a:gd name="T15" fmla="*/ 90202 h 2002157"/>
              <a:gd name="T16" fmla="*/ 0 60000 65536"/>
              <a:gd name="T17" fmla="*/ 0 60000 65536"/>
              <a:gd name="T18" fmla="*/ 0 60000 65536"/>
              <a:gd name="T19" fmla="*/ 0 60000 65536"/>
              <a:gd name="T20" fmla="*/ 0 60000 65536"/>
              <a:gd name="T21" fmla="*/ 0 60000 65536"/>
              <a:gd name="T22" fmla="*/ 0 60000 65536"/>
              <a:gd name="T23" fmla="*/ 0 60000 65536"/>
              <a:gd name="T24" fmla="*/ 0 w 6168574"/>
              <a:gd name="T25" fmla="*/ 0 h 2002157"/>
              <a:gd name="T26" fmla="*/ 6168574 w 6168574"/>
              <a:gd name="T27" fmla="*/ 2002157 h 20021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68574" h="2002157">
                <a:moveTo>
                  <a:pt x="0" y="504056"/>
                </a:moveTo>
                <a:lnTo>
                  <a:pt x="4428929" y="504056"/>
                </a:lnTo>
                <a:lnTo>
                  <a:pt x="4161643" y="0"/>
                </a:lnTo>
                <a:cubicBezTo>
                  <a:pt x="4821242" y="279767"/>
                  <a:pt x="5241688" y="531397"/>
                  <a:pt x="6168574" y="656420"/>
                </a:cubicBezTo>
                <a:cubicBezTo>
                  <a:pt x="4913443" y="1606746"/>
                  <a:pt x="4896269" y="1614538"/>
                  <a:pt x="4274184" y="2002157"/>
                </a:cubicBezTo>
                <a:lnTo>
                  <a:pt x="4428929" y="1512168"/>
                </a:lnTo>
                <a:lnTo>
                  <a:pt x="0" y="1512168"/>
                </a:lnTo>
                <a:lnTo>
                  <a:pt x="0" y="504056"/>
                </a:lnTo>
                <a:close/>
              </a:path>
            </a:pathLst>
          </a:custGeom>
          <a:gradFill rotWithShape="0">
            <a:gsLst>
              <a:gs pos="0">
                <a:srgbClr val="A5AE2C"/>
              </a:gs>
              <a:gs pos="100000">
                <a:srgbClr val="D4DC72"/>
              </a:gs>
            </a:gsLst>
            <a:lin ang="0"/>
          </a:gra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1260000" tIns="0" rIns="0" bIns="0" anchor="ctr"/>
          <a:lstStyle/>
          <a:p>
            <a:pPr>
              <a:buFont typeface="Arial" pitchFamily="34" charset="0"/>
              <a:buNone/>
            </a:pPr>
            <a:r>
              <a:rPr lang="zh-CN" altLang="en-US" sz="1800" b="0" smtClean="0">
                <a:latin typeface="Arial" pitchFamily="34" charset="0"/>
                <a:ea typeface="宋体" pitchFamily="2" charset="-122"/>
              </a:rPr>
              <a:t>每根桩开始沉桩后，应一次性完成，不可中途停锤过久，以免土的摩擦阻力恢复</a:t>
            </a:r>
          </a:p>
        </p:txBody>
      </p:sp>
      <p:sp>
        <p:nvSpPr>
          <p:cNvPr id="22" name="TextBox 34"/>
          <p:cNvSpPr txBox="1"/>
          <p:nvPr/>
        </p:nvSpPr>
        <p:spPr>
          <a:xfrm>
            <a:off x="2306641" y="3791538"/>
            <a:ext cx="681037" cy="640175"/>
          </a:xfrm>
          <a:prstGeom prst="rect">
            <a:avLst/>
          </a:prstGeom>
          <a:noFill/>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buFont typeface="Arial" pitchFamily="34" charset="0"/>
              <a:buNone/>
            </a:pPr>
            <a:r>
              <a:rPr lang="en-US" altLang="zh-CN" sz="3200" smtClean="0">
                <a:solidFill>
                  <a:srgbClr val="889024"/>
                </a:solidFill>
                <a:latin typeface="Bell MT" pitchFamily="18" charset="0"/>
                <a:ea typeface="微软雅黑" pitchFamily="34" charset="-122"/>
              </a:rPr>
              <a:t>4</a:t>
            </a:r>
          </a:p>
        </p:txBody>
      </p:sp>
      <p:sp>
        <p:nvSpPr>
          <p:cNvPr id="24" name="等腰三角形 4"/>
          <p:cNvSpPr/>
          <p:nvPr/>
        </p:nvSpPr>
        <p:spPr>
          <a:xfrm rot="16200000" flipH="1">
            <a:off x="2439041" y="3903866"/>
            <a:ext cx="490944" cy="2187139"/>
          </a:xfrm>
          <a:custGeom>
            <a:avLst/>
            <a:gdLst>
              <a:gd name="connsiteX0" fmla="*/ 0 w 1858140"/>
              <a:gd name="connsiteY0" fmla="*/ 2160240 h 2160240"/>
              <a:gd name="connsiteX1" fmla="*/ 929070 w 1858140"/>
              <a:gd name="connsiteY1" fmla="*/ 0 h 2160240"/>
              <a:gd name="connsiteX2" fmla="*/ 1858140 w 1858140"/>
              <a:gd name="connsiteY2" fmla="*/ 2160240 h 2160240"/>
              <a:gd name="connsiteX3" fmla="*/ 0 w 1858140"/>
              <a:gd name="connsiteY3" fmla="*/ 2160240 h 2160240"/>
              <a:gd name="connsiteX0" fmla="*/ 0 w 1436109"/>
              <a:gd name="connsiteY0" fmla="*/ 1513126 h 2160240"/>
              <a:gd name="connsiteX1" fmla="*/ 507039 w 1436109"/>
              <a:gd name="connsiteY1" fmla="*/ 0 h 2160240"/>
              <a:gd name="connsiteX2" fmla="*/ 1436109 w 1436109"/>
              <a:gd name="connsiteY2" fmla="*/ 2160240 h 2160240"/>
              <a:gd name="connsiteX3" fmla="*/ 0 w 1436109"/>
              <a:gd name="connsiteY3" fmla="*/ 1513126 h 2160240"/>
              <a:gd name="connsiteX0" fmla="*/ 0 w 1436109"/>
              <a:gd name="connsiteY0" fmla="*/ 1555329 h 2202443"/>
              <a:gd name="connsiteX1" fmla="*/ 577381 w 1436109"/>
              <a:gd name="connsiteY1" fmla="*/ 0 h 2202443"/>
              <a:gd name="connsiteX2" fmla="*/ 1436109 w 1436109"/>
              <a:gd name="connsiteY2" fmla="*/ 2202443 h 2202443"/>
              <a:gd name="connsiteX3" fmla="*/ 0 w 1436109"/>
              <a:gd name="connsiteY3" fmla="*/ 1555329 h 2202443"/>
              <a:gd name="connsiteX0" fmla="*/ 0 w 1393906"/>
              <a:gd name="connsiteY0" fmla="*/ 1555329 h 2160240"/>
              <a:gd name="connsiteX1" fmla="*/ 577381 w 1393906"/>
              <a:gd name="connsiteY1" fmla="*/ 0 h 2160240"/>
              <a:gd name="connsiteX2" fmla="*/ 1393906 w 1393906"/>
              <a:gd name="connsiteY2" fmla="*/ 2160240 h 2160240"/>
              <a:gd name="connsiteX3" fmla="*/ 0 w 1393906"/>
              <a:gd name="connsiteY3" fmla="*/ 1555329 h 2160240"/>
            </a:gdLst>
            <a:ahLst/>
            <a:cxnLst>
              <a:cxn ang="0">
                <a:pos x="connsiteX0" y="connsiteY0"/>
              </a:cxn>
              <a:cxn ang="0">
                <a:pos x="connsiteX1" y="connsiteY1"/>
              </a:cxn>
              <a:cxn ang="0">
                <a:pos x="connsiteX2" y="connsiteY2"/>
              </a:cxn>
              <a:cxn ang="0">
                <a:pos x="connsiteX3" y="connsiteY3"/>
              </a:cxn>
            </a:cxnLst>
            <a:rect l="l" t="t" r="r" b="b"/>
            <a:pathLst>
              <a:path w="1393906" h="2160240">
                <a:moveTo>
                  <a:pt x="0" y="1555329"/>
                </a:moveTo>
                <a:lnTo>
                  <a:pt x="577381" y="0"/>
                </a:lnTo>
                <a:lnTo>
                  <a:pt x="1393906" y="2160240"/>
                </a:lnTo>
                <a:lnTo>
                  <a:pt x="0" y="1555329"/>
                </a:lnTo>
                <a:close/>
              </a:path>
            </a:pathLst>
          </a:custGeom>
          <a:gradFill flip="none" rotWithShape="1">
            <a:gsLst>
              <a:gs pos="0">
                <a:sysClr val="window" lastClr="FFFFFF">
                  <a:lumMod val="85000"/>
                  <a:shade val="30000"/>
                  <a:satMod val="115000"/>
                </a:sysClr>
              </a:gs>
              <a:gs pos="40000">
                <a:sysClr val="window" lastClr="FFFFFF">
                  <a:lumMod val="85000"/>
                  <a:shade val="67500"/>
                  <a:satMod val="115000"/>
                </a:sysClr>
              </a:gs>
              <a:gs pos="100000">
                <a:sysClr val="window" lastClr="FFFFFF">
                  <a:lumMod val="85000"/>
                  <a:shade val="100000"/>
                  <a:satMod val="115000"/>
                  <a:alpha val="8000"/>
                </a:sysClr>
              </a:gs>
            </a:gsLst>
            <a:lin ang="16200000" scaled="1"/>
            <a:tileRect/>
          </a:gradFill>
          <a:ln w="25400" cap="flat" cmpd="sng" algn="ctr">
            <a:noFill/>
            <a:prstDash val="solid"/>
          </a:ln>
          <a:effectLst/>
        </p:spPr>
        <p:txBody>
          <a:bodyPr anchor="ctr"/>
          <a:lstStyle/>
          <a:p>
            <a:pPr algn="ctr">
              <a:buFont typeface="Arial" pitchFamily="34" charset="0"/>
              <a:buNone/>
              <a:defRPr/>
            </a:pPr>
            <a:endParaRPr lang="en-US" sz="1350" b="0" kern="0">
              <a:solidFill>
                <a:sysClr val="window" lastClr="FFFFFF"/>
              </a:solidFill>
              <a:latin typeface="Calibri"/>
              <a:ea typeface="宋体" pitchFamily="2" charset="-122"/>
            </a:endParaRPr>
          </a:p>
        </p:txBody>
      </p:sp>
      <p:sp>
        <p:nvSpPr>
          <p:cNvPr id="27" name="右箭头 3"/>
          <p:cNvSpPr>
            <a:spLocks noChangeArrowheads="1"/>
          </p:cNvSpPr>
          <p:nvPr/>
        </p:nvSpPr>
        <p:spPr bwMode="auto">
          <a:xfrm flipH="1">
            <a:off x="900113" y="4552157"/>
            <a:ext cx="8064500" cy="705114"/>
          </a:xfrm>
          <a:custGeom>
            <a:avLst/>
            <a:gdLst>
              <a:gd name="T0" fmla="*/ 0 w 6168574"/>
              <a:gd name="T1" fmla="*/ 90033 h 2002157"/>
              <a:gd name="T2" fmla="*/ 7570169 w 6168574"/>
              <a:gd name="T3" fmla="*/ 90033 h 2002157"/>
              <a:gd name="T4" fmla="*/ 7113307 w 6168574"/>
              <a:gd name="T5" fmla="*/ 0 h 2002157"/>
              <a:gd name="T6" fmla="*/ 10543664 w 6168574"/>
              <a:gd name="T7" fmla="*/ 117248 h 2002157"/>
              <a:gd name="T8" fmla="*/ 7305671 w 6168574"/>
              <a:gd name="T9" fmla="*/ 357619 h 2002157"/>
              <a:gd name="T10" fmla="*/ 7570169 w 6168574"/>
              <a:gd name="T11" fmla="*/ 270099 h 2002157"/>
              <a:gd name="T12" fmla="*/ 0 w 6168574"/>
              <a:gd name="T13" fmla="*/ 270099 h 2002157"/>
              <a:gd name="T14" fmla="*/ 0 w 6168574"/>
              <a:gd name="T15" fmla="*/ 90033 h 2002157"/>
              <a:gd name="T16" fmla="*/ 0 60000 65536"/>
              <a:gd name="T17" fmla="*/ 0 60000 65536"/>
              <a:gd name="T18" fmla="*/ 0 60000 65536"/>
              <a:gd name="T19" fmla="*/ 0 60000 65536"/>
              <a:gd name="T20" fmla="*/ 0 60000 65536"/>
              <a:gd name="T21" fmla="*/ 0 60000 65536"/>
              <a:gd name="T22" fmla="*/ 0 60000 65536"/>
              <a:gd name="T23" fmla="*/ 0 60000 65536"/>
              <a:gd name="T24" fmla="*/ 0 w 6168574"/>
              <a:gd name="T25" fmla="*/ 0 h 2002157"/>
              <a:gd name="T26" fmla="*/ 6168574 w 6168574"/>
              <a:gd name="T27" fmla="*/ 2002157 h 20021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68574" h="2002157">
                <a:moveTo>
                  <a:pt x="0" y="504056"/>
                </a:moveTo>
                <a:lnTo>
                  <a:pt x="4428929" y="504056"/>
                </a:lnTo>
                <a:lnTo>
                  <a:pt x="4161643" y="0"/>
                </a:lnTo>
                <a:cubicBezTo>
                  <a:pt x="4821242" y="279767"/>
                  <a:pt x="5241688" y="531397"/>
                  <a:pt x="6168574" y="656420"/>
                </a:cubicBezTo>
                <a:cubicBezTo>
                  <a:pt x="4913443" y="1606746"/>
                  <a:pt x="4896269" y="1614538"/>
                  <a:pt x="4274184" y="2002157"/>
                </a:cubicBezTo>
                <a:lnTo>
                  <a:pt x="4428929" y="1512168"/>
                </a:lnTo>
                <a:lnTo>
                  <a:pt x="0" y="1512168"/>
                </a:lnTo>
                <a:lnTo>
                  <a:pt x="0" y="504056"/>
                </a:lnTo>
                <a:close/>
              </a:path>
            </a:pathLst>
          </a:custGeom>
          <a:gradFill rotWithShape="0">
            <a:gsLst>
              <a:gs pos="0">
                <a:srgbClr val="A5AE2C"/>
              </a:gs>
              <a:gs pos="100000">
                <a:srgbClr val="D4DC72"/>
              </a:gs>
            </a:gsLst>
            <a:lin ang="0"/>
          </a:gra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1260000" tIns="0" rIns="0" bIns="0" anchor="ctr"/>
          <a:lstStyle/>
          <a:p>
            <a:pPr>
              <a:buFont typeface="Arial" pitchFamily="34" charset="0"/>
              <a:buNone/>
            </a:pPr>
            <a:r>
              <a:rPr lang="zh-CN" altLang="en-US" sz="1800" b="0" smtClean="0">
                <a:latin typeface="Arial" pitchFamily="34" charset="0"/>
                <a:ea typeface="宋体" pitchFamily="2" charset="-122"/>
              </a:rPr>
              <a:t>若桩头出现严重破损，应停止打入，待采取措施后方可继续打</a:t>
            </a:r>
          </a:p>
        </p:txBody>
      </p:sp>
      <p:sp>
        <p:nvSpPr>
          <p:cNvPr id="28" name="TextBox 34"/>
          <p:cNvSpPr txBox="1"/>
          <p:nvPr/>
        </p:nvSpPr>
        <p:spPr>
          <a:xfrm>
            <a:off x="1619250" y="4511206"/>
            <a:ext cx="812800" cy="640175"/>
          </a:xfrm>
          <a:prstGeom prst="rect">
            <a:avLst/>
          </a:prstGeom>
          <a:noFill/>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buFont typeface="Arial" pitchFamily="34" charset="0"/>
              <a:buNone/>
            </a:pPr>
            <a:r>
              <a:rPr lang="en-US" altLang="zh-CN" sz="3200" smtClean="0">
                <a:solidFill>
                  <a:srgbClr val="889024"/>
                </a:solidFill>
                <a:latin typeface="Bell MT" pitchFamily="18" charset="0"/>
                <a:ea typeface="微软雅黑" pitchFamily="34" charset="-122"/>
              </a:rPr>
              <a:t>5</a:t>
            </a:r>
          </a:p>
        </p:txBody>
      </p:sp>
      <p:pic>
        <p:nvPicPr>
          <p:cNvPr id="29" name="Picture 2" descr="C:\Users\ADMINI~1.USE\AppData\Local\Temp\ksohtml\wpsE988.tmp.png"/>
          <p:cNvPicPr>
            <a:picLocks noChangeAspect="1" noChangeArrowheads="1"/>
          </p:cNvPicPr>
          <p:nvPr/>
        </p:nvPicPr>
        <p:blipFill>
          <a:blip r:embed="rId2" cstate="print"/>
          <a:srcRect/>
          <a:stretch>
            <a:fillRect/>
          </a:stretch>
        </p:blipFill>
        <p:spPr bwMode="auto">
          <a:xfrm>
            <a:off x="1082058" y="1837555"/>
            <a:ext cx="2409825" cy="1524001"/>
          </a:xfrm>
          <a:prstGeom prst="ellipse">
            <a:avLst/>
          </a:prstGeom>
          <a:ln>
            <a:noFill/>
          </a:ln>
          <a:effectLst>
            <a:softEdge rad="112500"/>
          </a:effectLst>
        </p:spPr>
      </p:pic>
    </p:spTree>
    <p:extLst>
      <p:ext uri="{BB962C8B-B14F-4D97-AF65-F5344CB8AC3E}">
        <p14:creationId xmlns:p14="http://schemas.microsoft.com/office/powerpoint/2010/main" val="3154936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37</a:t>
            </a:fld>
            <a:endParaRPr lang="en-US" altLang="zh-CN"/>
          </a:p>
        </p:txBody>
      </p:sp>
      <p:sp>
        <p:nvSpPr>
          <p:cNvPr id="9" name="内容占位符 2"/>
          <p:cNvSpPr>
            <a:spLocks noGrp="1"/>
          </p:cNvSpPr>
          <p:nvPr>
            <p:ph idx="1"/>
          </p:nvPr>
        </p:nvSpPr>
        <p:spPr>
          <a:xfrm>
            <a:off x="900113" y="769269"/>
            <a:ext cx="7416303" cy="2376263"/>
          </a:xfrm>
        </p:spPr>
        <p:txBody>
          <a:bodyPr/>
          <a:lstStyle/>
          <a:p>
            <a:pPr lvl="0"/>
            <a:r>
              <a:rPr lang="en-US" altLang="zh-CN" dirty="0" smtClean="0">
                <a:solidFill>
                  <a:srgbClr val="000000"/>
                </a:solidFill>
                <a:latin typeface="宋体" pitchFamily="2" charset="-122"/>
              </a:rPr>
              <a:t>2.6 </a:t>
            </a:r>
            <a:r>
              <a:rPr lang="zh-CN" altLang="en-US" dirty="0" smtClean="0">
                <a:solidFill>
                  <a:srgbClr val="000000"/>
                </a:solidFill>
                <a:latin typeface="宋体" pitchFamily="2" charset="-122"/>
              </a:rPr>
              <a:t>混凝土预制桩</a:t>
            </a:r>
            <a:endParaRPr lang="zh-CN" altLang="en-US" dirty="0">
              <a:solidFill>
                <a:srgbClr val="000000"/>
              </a:solidFill>
              <a:latin typeface="宋体" pitchFamily="2" charset="-122"/>
            </a:endParaRPr>
          </a:p>
          <a:p>
            <a:pPr lvl="1"/>
            <a:r>
              <a:rPr lang="zh-CN" altLang="en-US" dirty="0" smtClean="0">
                <a:solidFill>
                  <a:srgbClr val="952913"/>
                </a:solidFill>
              </a:rPr>
              <a:t>质量通病：</a:t>
            </a:r>
            <a:endParaRPr lang="zh-CN" altLang="en-US" dirty="0">
              <a:solidFill>
                <a:srgbClr val="952913"/>
              </a:solidFill>
            </a:endParaRPr>
          </a:p>
          <a:p>
            <a:pPr lvl="2">
              <a:buClr>
                <a:srgbClr val="F6750A"/>
              </a:buClr>
            </a:pPr>
            <a:endParaRPr lang="zh-CN" altLang="en-US" b="0" dirty="0">
              <a:solidFill>
                <a:srgbClr val="000000"/>
              </a:solidFill>
            </a:endParaRPr>
          </a:p>
        </p:txBody>
      </p:sp>
      <p:sp>
        <p:nvSpPr>
          <p:cNvPr id="21" name="TextBox 38"/>
          <p:cNvSpPr txBox="1">
            <a:spLocks noChangeArrowheads="1"/>
          </p:cNvSpPr>
          <p:nvPr/>
        </p:nvSpPr>
        <p:spPr bwMode="auto">
          <a:xfrm>
            <a:off x="539552" y="2175101"/>
            <a:ext cx="1152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endParaRPr lang="zh-CN" altLang="en-US" sz="1800" b="0" dirty="0" smtClean="0">
              <a:solidFill>
                <a:srgbClr val="000000"/>
              </a:solidFill>
            </a:endParaRPr>
          </a:p>
        </p:txBody>
      </p:sp>
      <p:sp>
        <p:nvSpPr>
          <p:cNvPr id="10" name="Freeform 12"/>
          <p:cNvSpPr>
            <a:spLocks/>
          </p:cNvSpPr>
          <p:nvPr/>
        </p:nvSpPr>
        <p:spPr bwMode="auto">
          <a:xfrm flipV="1">
            <a:off x="2414588" y="4226721"/>
            <a:ext cx="3803650" cy="879739"/>
          </a:xfrm>
          <a:custGeom>
            <a:avLst/>
            <a:gdLst/>
            <a:ahLst/>
            <a:cxnLst>
              <a:cxn ang="0">
                <a:pos x="0" y="84"/>
              </a:cxn>
              <a:cxn ang="0">
                <a:pos x="179" y="0"/>
              </a:cxn>
              <a:cxn ang="0">
                <a:pos x="262" y="15"/>
              </a:cxn>
            </a:cxnLst>
            <a:rect l="0" t="0" r="r" b="b"/>
            <a:pathLst>
              <a:path w="262" h="84">
                <a:moveTo>
                  <a:pt x="0" y="84"/>
                </a:moveTo>
                <a:cubicBezTo>
                  <a:pt x="43" y="33"/>
                  <a:pt x="107" y="0"/>
                  <a:pt x="179" y="0"/>
                </a:cubicBezTo>
                <a:cubicBezTo>
                  <a:pt x="208" y="0"/>
                  <a:pt x="236" y="5"/>
                  <a:pt x="262" y="15"/>
                </a:cubicBezTo>
              </a:path>
            </a:pathLst>
          </a:custGeom>
          <a:noFill/>
          <a:ln w="15875" cap="flat">
            <a:solidFill>
              <a:srgbClr val="B6B6B6"/>
            </a:solidFill>
            <a:prstDash val="sysDot"/>
            <a:miter lim="800000"/>
            <a:headEnd type="none" w="med" len="med"/>
            <a:tailEnd type="triangle" w="med" len="med"/>
          </a:ln>
        </p:spPr>
        <p:txBody>
          <a:bodyPr/>
          <a:lstStyle/>
          <a:p>
            <a:pPr fontAlgn="auto">
              <a:spcBef>
                <a:spcPts val="0"/>
              </a:spcBef>
              <a:spcAft>
                <a:spcPts val="0"/>
              </a:spcAft>
              <a:buFont typeface="Arial" pitchFamily="34" charset="0"/>
              <a:buNone/>
              <a:defRPr/>
            </a:pPr>
            <a:endParaRPr lang="en-US" sz="1800" b="0" kern="0">
              <a:solidFill>
                <a:prstClr val="black"/>
              </a:solidFill>
              <a:latin typeface="Arial"/>
              <a:ea typeface="宋体"/>
            </a:endParaRPr>
          </a:p>
        </p:txBody>
      </p:sp>
      <p:sp>
        <p:nvSpPr>
          <p:cNvPr id="11" name="Freeform 13"/>
          <p:cNvSpPr>
            <a:spLocks/>
          </p:cNvSpPr>
          <p:nvPr/>
        </p:nvSpPr>
        <p:spPr bwMode="auto">
          <a:xfrm flipV="1">
            <a:off x="2759078" y="2088887"/>
            <a:ext cx="766763" cy="2913063"/>
          </a:xfrm>
          <a:custGeom>
            <a:avLst/>
            <a:gdLst/>
            <a:ahLst/>
            <a:cxnLst>
              <a:cxn ang="0">
                <a:pos x="39" y="277"/>
              </a:cxn>
              <a:cxn ang="0">
                <a:pos x="0" y="148"/>
              </a:cxn>
              <a:cxn ang="0">
                <a:pos x="53" y="0"/>
              </a:cxn>
            </a:cxnLst>
            <a:rect l="0" t="0" r="r" b="b"/>
            <a:pathLst>
              <a:path w="53" h="277">
                <a:moveTo>
                  <a:pt x="39" y="277"/>
                </a:moveTo>
                <a:cubicBezTo>
                  <a:pt x="14" y="240"/>
                  <a:pt x="0" y="196"/>
                  <a:pt x="0" y="148"/>
                </a:cubicBezTo>
                <a:cubicBezTo>
                  <a:pt x="0" y="92"/>
                  <a:pt x="20" y="40"/>
                  <a:pt x="53" y="0"/>
                </a:cubicBezTo>
              </a:path>
            </a:pathLst>
          </a:custGeom>
          <a:noFill/>
          <a:ln w="15875" cap="flat">
            <a:solidFill>
              <a:srgbClr val="B6B6B6"/>
            </a:solidFill>
            <a:prstDash val="sysDot"/>
            <a:miter lim="800000"/>
            <a:headEnd type="none" w="med" len="med"/>
            <a:tailEnd type="triangle" w="med" len="med"/>
          </a:ln>
        </p:spPr>
        <p:txBody>
          <a:bodyPr/>
          <a:lstStyle/>
          <a:p>
            <a:pPr fontAlgn="auto">
              <a:spcBef>
                <a:spcPts val="0"/>
              </a:spcBef>
              <a:spcAft>
                <a:spcPts val="0"/>
              </a:spcAft>
              <a:buFont typeface="Arial" pitchFamily="34" charset="0"/>
              <a:buNone/>
              <a:defRPr/>
            </a:pPr>
            <a:endParaRPr lang="en-US" sz="1800" b="0" kern="0">
              <a:solidFill>
                <a:prstClr val="black"/>
              </a:solidFill>
              <a:latin typeface="Arial"/>
              <a:ea typeface="宋体"/>
            </a:endParaRPr>
          </a:p>
        </p:txBody>
      </p:sp>
      <p:sp>
        <p:nvSpPr>
          <p:cNvPr id="12" name="Freeform 14"/>
          <p:cNvSpPr>
            <a:spLocks/>
          </p:cNvSpPr>
          <p:nvPr/>
        </p:nvSpPr>
        <p:spPr bwMode="auto">
          <a:xfrm flipV="1">
            <a:off x="2322513" y="1824304"/>
            <a:ext cx="3759200" cy="1080823"/>
          </a:xfrm>
          <a:custGeom>
            <a:avLst/>
            <a:gdLst/>
            <a:ahLst/>
            <a:cxnLst>
              <a:cxn ang="0">
                <a:pos x="259" y="94"/>
              </a:cxn>
              <a:cxn ang="0">
                <a:pos x="193" y="103"/>
              </a:cxn>
              <a:cxn ang="0">
                <a:pos x="0" y="0"/>
              </a:cxn>
            </a:cxnLst>
            <a:rect l="0" t="0" r="r" b="b"/>
            <a:pathLst>
              <a:path w="259" h="103">
                <a:moveTo>
                  <a:pt x="259" y="94"/>
                </a:moveTo>
                <a:cubicBezTo>
                  <a:pt x="238" y="100"/>
                  <a:pt x="216" y="103"/>
                  <a:pt x="193" y="103"/>
                </a:cubicBezTo>
                <a:cubicBezTo>
                  <a:pt x="112" y="103"/>
                  <a:pt x="42" y="62"/>
                  <a:pt x="0" y="0"/>
                </a:cubicBezTo>
              </a:path>
            </a:pathLst>
          </a:custGeom>
          <a:noFill/>
          <a:ln w="15875" cap="flat">
            <a:solidFill>
              <a:srgbClr val="B6B6B6"/>
            </a:solidFill>
            <a:prstDash val="sysDot"/>
            <a:miter lim="800000"/>
            <a:headEnd type="none" w="med" len="med"/>
            <a:tailEnd type="triangle" w="med" len="med"/>
          </a:ln>
        </p:spPr>
        <p:txBody>
          <a:bodyPr/>
          <a:lstStyle/>
          <a:p>
            <a:pPr fontAlgn="auto">
              <a:spcBef>
                <a:spcPts val="0"/>
              </a:spcBef>
              <a:spcAft>
                <a:spcPts val="0"/>
              </a:spcAft>
              <a:buFont typeface="Arial" pitchFamily="34" charset="0"/>
              <a:buNone/>
              <a:defRPr/>
            </a:pPr>
            <a:endParaRPr lang="en-US" sz="1800" b="0" kern="0">
              <a:solidFill>
                <a:prstClr val="black"/>
              </a:solidFill>
              <a:latin typeface="Arial"/>
              <a:ea typeface="宋体"/>
            </a:endParaRPr>
          </a:p>
        </p:txBody>
      </p:sp>
      <p:sp>
        <p:nvSpPr>
          <p:cNvPr id="13" name="Freeform 15"/>
          <p:cNvSpPr>
            <a:spLocks/>
          </p:cNvSpPr>
          <p:nvPr/>
        </p:nvSpPr>
        <p:spPr bwMode="auto">
          <a:xfrm flipV="1">
            <a:off x="4581525" y="1628512"/>
            <a:ext cx="2408238" cy="2311135"/>
          </a:xfrm>
          <a:custGeom>
            <a:avLst/>
            <a:gdLst/>
            <a:ahLst/>
            <a:cxnLst>
              <a:cxn ang="0">
                <a:pos x="166" y="0"/>
              </a:cxn>
              <a:cxn ang="0">
                <a:pos x="0" y="220"/>
              </a:cxn>
            </a:cxnLst>
            <a:rect l="0" t="0" r="r" b="b"/>
            <a:pathLst>
              <a:path w="166" h="220">
                <a:moveTo>
                  <a:pt x="166" y="0"/>
                </a:moveTo>
                <a:cubicBezTo>
                  <a:pt x="165" y="104"/>
                  <a:pt x="95" y="191"/>
                  <a:pt x="0" y="220"/>
                </a:cubicBezTo>
              </a:path>
            </a:pathLst>
          </a:custGeom>
          <a:noFill/>
          <a:ln w="15875" cap="flat">
            <a:solidFill>
              <a:srgbClr val="B6B6B6"/>
            </a:solidFill>
            <a:prstDash val="sysDot"/>
            <a:miter lim="800000"/>
            <a:headEnd type="none" w="med" len="med"/>
            <a:tailEnd type="triangle" w="med" len="med"/>
          </a:ln>
        </p:spPr>
        <p:txBody>
          <a:bodyPr/>
          <a:lstStyle/>
          <a:p>
            <a:pPr fontAlgn="auto">
              <a:spcBef>
                <a:spcPts val="0"/>
              </a:spcBef>
              <a:spcAft>
                <a:spcPts val="0"/>
              </a:spcAft>
              <a:buFont typeface="Arial" pitchFamily="34" charset="0"/>
              <a:buNone/>
              <a:defRPr/>
            </a:pPr>
            <a:endParaRPr lang="en-US" sz="1800" b="0" kern="0">
              <a:solidFill>
                <a:prstClr val="black"/>
              </a:solidFill>
              <a:latin typeface="Arial"/>
              <a:ea typeface="宋体"/>
            </a:endParaRPr>
          </a:p>
        </p:txBody>
      </p:sp>
      <p:sp>
        <p:nvSpPr>
          <p:cNvPr id="14" name="Freeform 16"/>
          <p:cNvSpPr>
            <a:spLocks/>
          </p:cNvSpPr>
          <p:nvPr/>
        </p:nvSpPr>
        <p:spPr bwMode="auto">
          <a:xfrm flipV="1">
            <a:off x="4765678" y="2995085"/>
            <a:ext cx="2163763" cy="2311136"/>
          </a:xfrm>
          <a:custGeom>
            <a:avLst/>
            <a:gdLst/>
            <a:ahLst/>
            <a:cxnLst>
              <a:cxn ang="0">
                <a:pos x="0" y="0"/>
              </a:cxn>
              <a:cxn ang="0">
                <a:pos x="149" y="217"/>
              </a:cxn>
              <a:cxn ang="0">
                <a:pos x="149" y="220"/>
              </a:cxn>
            </a:cxnLst>
            <a:rect l="0" t="0" r="r" b="b"/>
            <a:pathLst>
              <a:path w="149" h="220">
                <a:moveTo>
                  <a:pt x="0" y="0"/>
                </a:moveTo>
                <a:cubicBezTo>
                  <a:pt x="87" y="34"/>
                  <a:pt x="149" y="118"/>
                  <a:pt x="149" y="217"/>
                </a:cubicBezTo>
                <a:cubicBezTo>
                  <a:pt x="149" y="218"/>
                  <a:pt x="149" y="219"/>
                  <a:pt x="149" y="220"/>
                </a:cubicBezTo>
              </a:path>
            </a:pathLst>
          </a:custGeom>
          <a:noFill/>
          <a:ln w="15875" cap="flat">
            <a:solidFill>
              <a:srgbClr val="B6B6B6"/>
            </a:solidFill>
            <a:prstDash val="sysDot"/>
            <a:miter lim="800000"/>
            <a:headEnd type="none" w="med" len="med"/>
            <a:tailEnd type="triangle" w="med" len="med"/>
          </a:ln>
        </p:spPr>
        <p:txBody>
          <a:bodyPr/>
          <a:lstStyle/>
          <a:p>
            <a:pPr fontAlgn="auto">
              <a:spcBef>
                <a:spcPts val="0"/>
              </a:spcBef>
              <a:spcAft>
                <a:spcPts val="0"/>
              </a:spcAft>
              <a:buFont typeface="Arial" pitchFamily="34" charset="0"/>
              <a:buNone/>
              <a:defRPr/>
            </a:pPr>
            <a:endParaRPr lang="en-US" sz="1800" b="0" kern="0">
              <a:solidFill>
                <a:prstClr val="black"/>
              </a:solidFill>
              <a:latin typeface="Arial"/>
              <a:ea typeface="宋体"/>
            </a:endParaRPr>
          </a:p>
        </p:txBody>
      </p:sp>
      <p:sp>
        <p:nvSpPr>
          <p:cNvPr id="15" name="Freeform 23"/>
          <p:cNvSpPr>
            <a:spLocks/>
          </p:cNvSpPr>
          <p:nvPr/>
        </p:nvSpPr>
        <p:spPr bwMode="auto">
          <a:xfrm flipV="1">
            <a:off x="2463803" y="3362855"/>
            <a:ext cx="2930525" cy="2184136"/>
          </a:xfrm>
          <a:custGeom>
            <a:avLst/>
            <a:gdLst/>
            <a:ahLst/>
            <a:cxnLst>
              <a:cxn ang="0">
                <a:pos x="52" y="264"/>
              </a:cxn>
              <a:cxn ang="0">
                <a:pos x="128" y="491"/>
              </a:cxn>
              <a:cxn ang="0">
                <a:pos x="477" y="236"/>
              </a:cxn>
              <a:cxn ang="0">
                <a:pos x="142" y="0"/>
              </a:cxn>
              <a:cxn ang="0">
                <a:pos x="0" y="101"/>
              </a:cxn>
              <a:cxn ang="0">
                <a:pos x="52" y="264"/>
              </a:cxn>
            </a:cxnLst>
            <a:rect l="0" t="0" r="r" b="b"/>
            <a:pathLst>
              <a:path w="477" h="491">
                <a:moveTo>
                  <a:pt x="52" y="264"/>
                </a:moveTo>
                <a:lnTo>
                  <a:pt x="128" y="491"/>
                </a:lnTo>
                <a:lnTo>
                  <a:pt x="477" y="236"/>
                </a:lnTo>
                <a:lnTo>
                  <a:pt x="142" y="0"/>
                </a:lnTo>
                <a:lnTo>
                  <a:pt x="0" y="101"/>
                </a:lnTo>
                <a:lnTo>
                  <a:pt x="52" y="264"/>
                </a:lnTo>
              </a:path>
            </a:pathLst>
          </a:custGeom>
          <a:noFill/>
          <a:ln w="9525">
            <a:noFill/>
            <a:round/>
            <a:headEnd/>
            <a:tailEnd/>
          </a:ln>
        </p:spPr>
        <p:txBody>
          <a:bodyPr/>
          <a:lstStyle/>
          <a:p>
            <a:pPr fontAlgn="auto">
              <a:spcBef>
                <a:spcPts val="0"/>
              </a:spcBef>
              <a:spcAft>
                <a:spcPts val="0"/>
              </a:spcAft>
              <a:buFont typeface="Arial" pitchFamily="34" charset="0"/>
              <a:buNone/>
              <a:defRPr/>
            </a:pPr>
            <a:endParaRPr lang="en-US" sz="1800" b="0" kern="0">
              <a:solidFill>
                <a:prstClr val="black"/>
              </a:solidFill>
              <a:latin typeface="Arial"/>
              <a:ea typeface="宋体"/>
            </a:endParaRPr>
          </a:p>
        </p:txBody>
      </p:sp>
      <p:sp>
        <p:nvSpPr>
          <p:cNvPr id="16" name="任意多边形 15"/>
          <p:cNvSpPr/>
          <p:nvPr/>
        </p:nvSpPr>
        <p:spPr>
          <a:xfrm>
            <a:off x="1838325" y="2308491"/>
            <a:ext cx="2844800" cy="1838854"/>
          </a:xfrm>
          <a:custGeom>
            <a:avLst/>
            <a:gdLst>
              <a:gd name="connsiteX0" fmla="*/ 170355 w 1460637"/>
              <a:gd name="connsiteY0" fmla="*/ 0 h 1306055"/>
              <a:gd name="connsiteX1" fmla="*/ 1460637 w 1460637"/>
              <a:gd name="connsiteY1" fmla="*/ 0 h 1306055"/>
              <a:gd name="connsiteX2" fmla="*/ 1034749 w 1460637"/>
              <a:gd name="connsiteY2" fmla="*/ 1306055 h 1306055"/>
              <a:gd name="connsiteX3" fmla="*/ 0 w 1460637"/>
              <a:gd name="connsiteY3" fmla="*/ 545767 h 1306055"/>
            </a:gdLst>
            <a:ahLst/>
            <a:cxnLst>
              <a:cxn ang="0">
                <a:pos x="connsiteX0" y="connsiteY0"/>
              </a:cxn>
              <a:cxn ang="0">
                <a:pos x="connsiteX1" y="connsiteY1"/>
              </a:cxn>
              <a:cxn ang="0">
                <a:pos x="connsiteX2" y="connsiteY2"/>
              </a:cxn>
              <a:cxn ang="0">
                <a:pos x="connsiteX3" y="connsiteY3"/>
              </a:cxn>
            </a:cxnLst>
            <a:rect l="l" t="t" r="r" b="b"/>
            <a:pathLst>
              <a:path w="1460637" h="1306055">
                <a:moveTo>
                  <a:pt x="170355" y="0"/>
                </a:moveTo>
                <a:lnTo>
                  <a:pt x="1460637" y="0"/>
                </a:lnTo>
                <a:lnTo>
                  <a:pt x="1034749" y="1306055"/>
                </a:lnTo>
                <a:lnTo>
                  <a:pt x="0" y="545767"/>
                </a:lnTo>
                <a:close/>
              </a:path>
            </a:pathLst>
          </a:custGeom>
          <a:solidFill>
            <a:srgbClr val="C0E9F8"/>
          </a:solidFill>
          <a:ln w="9525">
            <a:noFill/>
            <a:round/>
            <a:headEnd/>
            <a:tailEnd/>
          </a:ln>
          <a:effectLst/>
        </p:spPr>
        <p:txBody>
          <a:bodyPr lIns="0" tIns="0" rIns="0" bIns="360000" anchor="ctr" anchorCtr="1"/>
          <a:lstStyle/>
          <a:p>
            <a:pPr fontAlgn="auto">
              <a:spcBef>
                <a:spcPts val="0"/>
              </a:spcBef>
              <a:spcAft>
                <a:spcPts val="0"/>
              </a:spcAft>
              <a:buFont typeface="Arial" pitchFamily="34" charset="0"/>
              <a:buNone/>
              <a:defRPr/>
            </a:pPr>
            <a:endParaRPr lang="zh-CN" altLang="en-US" sz="1800" b="0" kern="0" dirty="0">
              <a:solidFill>
                <a:srgbClr val="1CADE4">
                  <a:lumMod val="75000"/>
                </a:srgbClr>
              </a:solidFill>
              <a:latin typeface="幼圆" panose="02010509060101010101" pitchFamily="49" charset="-122"/>
              <a:ea typeface="幼圆" panose="02010509060101010101" pitchFamily="49" charset="-122"/>
            </a:endParaRPr>
          </a:p>
        </p:txBody>
      </p:sp>
      <p:sp>
        <p:nvSpPr>
          <p:cNvPr id="17" name="任意多边形 41"/>
          <p:cNvSpPr>
            <a:spLocks/>
          </p:cNvSpPr>
          <p:nvPr/>
        </p:nvSpPr>
        <p:spPr bwMode="auto">
          <a:xfrm>
            <a:off x="3397250" y="1305719"/>
            <a:ext cx="2622550" cy="1702593"/>
          </a:xfrm>
          <a:custGeom>
            <a:avLst/>
            <a:gdLst>
              <a:gd name="T0" fmla="*/ 1494309 w 1347068"/>
              <a:gd name="T1" fmla="*/ 0 h 1208259"/>
              <a:gd name="T2" fmla="*/ 3610247 w 1347068"/>
              <a:gd name="T3" fmla="*/ 0 h 1208259"/>
              <a:gd name="T4" fmla="*/ 5104556 w 1347068"/>
              <a:gd name="T5" fmla="*/ 3455538 h 1208259"/>
              <a:gd name="T6" fmla="*/ 0 w 1347068"/>
              <a:gd name="T7" fmla="*/ 3455538 h 1208259"/>
              <a:gd name="T8" fmla="*/ 0 60000 65536"/>
              <a:gd name="T9" fmla="*/ 0 60000 65536"/>
              <a:gd name="T10" fmla="*/ 0 60000 65536"/>
              <a:gd name="T11" fmla="*/ 0 60000 65536"/>
              <a:gd name="T12" fmla="*/ 0 w 1347068"/>
              <a:gd name="T13" fmla="*/ 0 h 1208259"/>
              <a:gd name="T14" fmla="*/ 1347068 w 1347068"/>
              <a:gd name="T15" fmla="*/ 1208259 h 1208259"/>
            </a:gdLst>
            <a:ahLst/>
            <a:cxnLst>
              <a:cxn ang="T8">
                <a:pos x="T0" y="T1"/>
              </a:cxn>
              <a:cxn ang="T9">
                <a:pos x="T2" y="T3"/>
              </a:cxn>
              <a:cxn ang="T10">
                <a:pos x="T4" y="T5"/>
              </a:cxn>
              <a:cxn ang="T11">
                <a:pos x="T6" y="T7"/>
              </a:cxn>
            </a:cxnLst>
            <a:rect l="T12" t="T13" r="T14" b="T15"/>
            <a:pathLst>
              <a:path w="1347068" h="1208259">
                <a:moveTo>
                  <a:pt x="394341" y="0"/>
                </a:moveTo>
                <a:lnTo>
                  <a:pt x="952727" y="0"/>
                </a:lnTo>
                <a:lnTo>
                  <a:pt x="1347068" y="1208259"/>
                </a:lnTo>
                <a:lnTo>
                  <a:pt x="0" y="1208259"/>
                </a:lnTo>
                <a:close/>
              </a:path>
            </a:pathLst>
          </a:custGeom>
          <a:solidFill>
            <a:srgbClr val="C0E9F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p>
            <a:pPr>
              <a:buFont typeface="Arial" pitchFamily="34" charset="0"/>
              <a:buNone/>
            </a:pPr>
            <a:endParaRPr lang="zh-CN" altLang="en-US" sz="1800" b="0" smtClean="0">
              <a:latin typeface="Arial" pitchFamily="34" charset="0"/>
              <a:ea typeface="宋体" pitchFamily="2" charset="-122"/>
            </a:endParaRPr>
          </a:p>
        </p:txBody>
      </p:sp>
      <p:sp>
        <p:nvSpPr>
          <p:cNvPr id="18" name="任意多边形 17"/>
          <p:cNvSpPr/>
          <p:nvPr/>
        </p:nvSpPr>
        <p:spPr>
          <a:xfrm>
            <a:off x="4725988" y="2301876"/>
            <a:ext cx="2874962" cy="1870604"/>
          </a:xfrm>
          <a:custGeom>
            <a:avLst/>
            <a:gdLst>
              <a:gd name="connsiteX0" fmla="*/ 0 w 1476410"/>
              <a:gd name="connsiteY0" fmla="*/ 0 h 1328139"/>
              <a:gd name="connsiteX1" fmla="*/ 1283972 w 1476410"/>
              <a:gd name="connsiteY1" fmla="*/ 0 h 1328139"/>
              <a:gd name="connsiteX2" fmla="*/ 1476410 w 1476410"/>
              <a:gd name="connsiteY2" fmla="*/ 589933 h 1328139"/>
              <a:gd name="connsiteX3" fmla="*/ 432197 w 1476410"/>
              <a:gd name="connsiteY3" fmla="*/ 1328139 h 1328139"/>
            </a:gdLst>
            <a:ahLst/>
            <a:cxnLst>
              <a:cxn ang="0">
                <a:pos x="connsiteX0" y="connsiteY0"/>
              </a:cxn>
              <a:cxn ang="0">
                <a:pos x="connsiteX1" y="connsiteY1"/>
              </a:cxn>
              <a:cxn ang="0">
                <a:pos x="connsiteX2" y="connsiteY2"/>
              </a:cxn>
              <a:cxn ang="0">
                <a:pos x="connsiteX3" y="connsiteY3"/>
              </a:cxn>
            </a:cxnLst>
            <a:rect l="l" t="t" r="r" b="b"/>
            <a:pathLst>
              <a:path w="1476410" h="1328139">
                <a:moveTo>
                  <a:pt x="0" y="0"/>
                </a:moveTo>
                <a:lnTo>
                  <a:pt x="1283972" y="0"/>
                </a:lnTo>
                <a:lnTo>
                  <a:pt x="1476410" y="589933"/>
                </a:lnTo>
                <a:lnTo>
                  <a:pt x="432197" y="1328139"/>
                </a:lnTo>
                <a:close/>
              </a:path>
            </a:pathLst>
          </a:custGeom>
          <a:solidFill>
            <a:srgbClr val="C0E9F8"/>
          </a:solidFill>
          <a:ln w="9525">
            <a:noFill/>
            <a:round/>
            <a:headEnd/>
            <a:tailEnd/>
          </a:ln>
          <a:effectLst/>
        </p:spPr>
        <p:txBody>
          <a:bodyPr lIns="0" tIns="0" rIns="0" bIns="360000" anchor="ctr" anchorCtr="1"/>
          <a:lstStyle/>
          <a:p>
            <a:pPr fontAlgn="auto">
              <a:spcBef>
                <a:spcPts val="0"/>
              </a:spcBef>
              <a:spcAft>
                <a:spcPts val="0"/>
              </a:spcAft>
              <a:buFont typeface="Arial" pitchFamily="34" charset="0"/>
              <a:buNone/>
              <a:defRPr/>
            </a:pPr>
            <a:endParaRPr lang="zh-CN" altLang="en-US" sz="1800" b="0" kern="0" dirty="0">
              <a:solidFill>
                <a:srgbClr val="1CADE4">
                  <a:lumMod val="75000"/>
                </a:srgbClr>
              </a:solidFill>
              <a:latin typeface="幼圆" panose="02010509060101010101" pitchFamily="49" charset="-122"/>
              <a:ea typeface="幼圆" panose="02010509060101010101" pitchFamily="49" charset="-122"/>
            </a:endParaRPr>
          </a:p>
        </p:txBody>
      </p:sp>
      <p:sp>
        <p:nvSpPr>
          <p:cNvPr id="19" name="任意多边形 18"/>
          <p:cNvSpPr/>
          <p:nvPr/>
        </p:nvSpPr>
        <p:spPr>
          <a:xfrm>
            <a:off x="4011616" y="3382698"/>
            <a:ext cx="2936875" cy="2174875"/>
          </a:xfrm>
          <a:custGeom>
            <a:avLst/>
            <a:gdLst>
              <a:gd name="connsiteX0" fmla="*/ 1110463 w 1507958"/>
              <a:gd name="connsiteY0" fmla="*/ 0 h 1542660"/>
              <a:gd name="connsiteX1" fmla="*/ 1507958 w 1507958"/>
              <a:gd name="connsiteY1" fmla="*/ 1208259 h 1542660"/>
              <a:gd name="connsiteX2" fmla="*/ 1044214 w 1507958"/>
              <a:gd name="connsiteY2" fmla="*/ 1542660 h 1542660"/>
              <a:gd name="connsiteX3" fmla="*/ 0 w 1507958"/>
              <a:gd name="connsiteY3" fmla="*/ 788681 h 1542660"/>
            </a:gdLst>
            <a:ahLst/>
            <a:cxnLst>
              <a:cxn ang="0">
                <a:pos x="connsiteX0" y="connsiteY0"/>
              </a:cxn>
              <a:cxn ang="0">
                <a:pos x="connsiteX1" y="connsiteY1"/>
              </a:cxn>
              <a:cxn ang="0">
                <a:pos x="connsiteX2" y="connsiteY2"/>
              </a:cxn>
              <a:cxn ang="0">
                <a:pos x="connsiteX3" y="connsiteY3"/>
              </a:cxn>
            </a:cxnLst>
            <a:rect l="l" t="t" r="r" b="b"/>
            <a:pathLst>
              <a:path w="1507958" h="1542660">
                <a:moveTo>
                  <a:pt x="1110463" y="0"/>
                </a:moveTo>
                <a:lnTo>
                  <a:pt x="1507958" y="1208259"/>
                </a:lnTo>
                <a:lnTo>
                  <a:pt x="1044214" y="1542660"/>
                </a:lnTo>
                <a:lnTo>
                  <a:pt x="0" y="788681"/>
                </a:lnTo>
                <a:close/>
              </a:path>
            </a:pathLst>
          </a:custGeom>
          <a:solidFill>
            <a:srgbClr val="C0E9F8"/>
          </a:solidFill>
          <a:ln w="9525">
            <a:noFill/>
            <a:round/>
            <a:headEnd/>
            <a:tailEnd/>
          </a:ln>
          <a:effectLst/>
        </p:spPr>
        <p:txBody>
          <a:bodyPr lIns="108000" tIns="144000" rIns="0" bIns="0" anchor="ctr" anchorCtr="1"/>
          <a:lstStyle/>
          <a:p>
            <a:pPr fontAlgn="auto">
              <a:spcBef>
                <a:spcPts val="0"/>
              </a:spcBef>
              <a:spcAft>
                <a:spcPts val="0"/>
              </a:spcAft>
              <a:buFont typeface="Arial" pitchFamily="34" charset="0"/>
              <a:buNone/>
              <a:defRPr/>
            </a:pPr>
            <a:endParaRPr lang="zh-CN" altLang="en-US" sz="1800" b="0" kern="0" dirty="0">
              <a:solidFill>
                <a:srgbClr val="1CADE4">
                  <a:lumMod val="75000"/>
                </a:srgbClr>
              </a:solidFill>
              <a:latin typeface="幼圆" panose="02010509060101010101" pitchFamily="49" charset="-122"/>
              <a:ea typeface="幼圆" panose="02010509060101010101" pitchFamily="49" charset="-122"/>
            </a:endParaRPr>
          </a:p>
        </p:txBody>
      </p:sp>
      <p:sp>
        <p:nvSpPr>
          <p:cNvPr id="20" name="任意多边形 19"/>
          <p:cNvSpPr/>
          <p:nvPr/>
        </p:nvSpPr>
        <p:spPr>
          <a:xfrm>
            <a:off x="2463803" y="3362855"/>
            <a:ext cx="2930525" cy="2184136"/>
          </a:xfrm>
          <a:custGeom>
            <a:avLst/>
            <a:gdLst>
              <a:gd name="connsiteX0" fmla="*/ 403805 w 1504803"/>
              <a:gd name="connsiteY0" fmla="*/ 0 h 1548969"/>
              <a:gd name="connsiteX1" fmla="*/ 1504803 w 1504803"/>
              <a:gd name="connsiteY1" fmla="*/ 804454 h 1548969"/>
              <a:gd name="connsiteX2" fmla="*/ 447971 w 1504803"/>
              <a:gd name="connsiteY2" fmla="*/ 1548969 h 1548969"/>
              <a:gd name="connsiteX3" fmla="*/ 0 w 1504803"/>
              <a:gd name="connsiteY3" fmla="*/ 1230342 h 1548969"/>
              <a:gd name="connsiteX4" fmla="*/ 164046 w 1504803"/>
              <a:gd name="connsiteY4" fmla="*/ 716122 h 1548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803" h="1548969">
                <a:moveTo>
                  <a:pt x="403805" y="0"/>
                </a:moveTo>
                <a:lnTo>
                  <a:pt x="1504803" y="804454"/>
                </a:lnTo>
                <a:lnTo>
                  <a:pt x="447971" y="1548969"/>
                </a:lnTo>
                <a:lnTo>
                  <a:pt x="0" y="1230342"/>
                </a:lnTo>
                <a:lnTo>
                  <a:pt x="164046" y="716122"/>
                </a:lnTo>
                <a:close/>
              </a:path>
            </a:pathLst>
          </a:custGeom>
          <a:solidFill>
            <a:srgbClr val="C0E9F8"/>
          </a:solidFill>
          <a:ln w="9525">
            <a:noFill/>
            <a:round/>
            <a:headEnd/>
            <a:tailEnd/>
          </a:ln>
          <a:effectLst/>
        </p:spPr>
        <p:txBody>
          <a:bodyPr lIns="0" tIns="144000" rIns="108000" bIns="0" anchor="ctr" anchorCtr="1"/>
          <a:lstStyle/>
          <a:p>
            <a:pPr fontAlgn="auto">
              <a:spcBef>
                <a:spcPts val="0"/>
              </a:spcBef>
              <a:spcAft>
                <a:spcPts val="0"/>
              </a:spcAft>
              <a:buFont typeface="Arial" pitchFamily="34" charset="0"/>
              <a:buNone/>
              <a:defRPr/>
            </a:pPr>
            <a:endParaRPr lang="zh-CN" altLang="en-US" sz="1800" b="0" kern="0" dirty="0">
              <a:solidFill>
                <a:srgbClr val="1CADE4">
                  <a:lumMod val="75000"/>
                </a:srgbClr>
              </a:solidFill>
              <a:latin typeface="幼圆" panose="02010509060101010101" pitchFamily="49" charset="-122"/>
              <a:ea typeface="幼圆" panose="02010509060101010101" pitchFamily="49" charset="-122"/>
            </a:endParaRPr>
          </a:p>
        </p:txBody>
      </p:sp>
      <p:sp>
        <p:nvSpPr>
          <p:cNvPr id="22" name="任意多边形 45"/>
          <p:cNvSpPr>
            <a:spLocks noChangeArrowheads="1"/>
          </p:cNvSpPr>
          <p:nvPr/>
        </p:nvSpPr>
        <p:spPr bwMode="auto">
          <a:xfrm>
            <a:off x="4067175" y="3037417"/>
            <a:ext cx="1296988" cy="1140354"/>
          </a:xfrm>
          <a:custGeom>
            <a:avLst/>
            <a:gdLst>
              <a:gd name="T0" fmla="*/ 152947 w 2123129"/>
              <a:gd name="T1" fmla="*/ 0 h 2019022"/>
              <a:gd name="T2" fmla="*/ 638849 w 2123129"/>
              <a:gd name="T3" fmla="*/ 0 h 2019022"/>
              <a:gd name="T4" fmla="*/ 791795 w 2123129"/>
              <a:gd name="T5" fmla="*/ 582452 h 2019022"/>
              <a:gd name="T6" fmla="*/ 394133 w 2123129"/>
              <a:gd name="T7" fmla="*/ 927287 h 2019022"/>
              <a:gd name="T8" fmla="*/ 0 w 2123129"/>
              <a:gd name="T9" fmla="*/ 572310 h 2019022"/>
              <a:gd name="T10" fmla="*/ 0 60000 65536"/>
              <a:gd name="T11" fmla="*/ 0 60000 65536"/>
              <a:gd name="T12" fmla="*/ 0 60000 65536"/>
              <a:gd name="T13" fmla="*/ 0 60000 65536"/>
              <a:gd name="T14" fmla="*/ 0 60000 65536"/>
              <a:gd name="T15" fmla="*/ 0 w 2123129"/>
              <a:gd name="T16" fmla="*/ 0 h 2019022"/>
              <a:gd name="T17" fmla="*/ 2123129 w 2123129"/>
              <a:gd name="T18" fmla="*/ 2019022 h 2019022"/>
            </a:gdLst>
            <a:ahLst/>
            <a:cxnLst>
              <a:cxn ang="T10">
                <a:pos x="T0" y="T1"/>
              </a:cxn>
              <a:cxn ang="T11">
                <a:pos x="T2" y="T3"/>
              </a:cxn>
              <a:cxn ang="T12">
                <a:pos x="T4" y="T5"/>
              </a:cxn>
              <a:cxn ang="T13">
                <a:pos x="T6" y="T7"/>
              </a:cxn>
              <a:cxn ang="T14">
                <a:pos x="T8" y="T9"/>
              </a:cxn>
            </a:cxnLst>
            <a:rect l="T15" t="T16" r="T17" b="T18"/>
            <a:pathLst>
              <a:path w="2123129" h="2019022">
                <a:moveTo>
                  <a:pt x="410114" y="0"/>
                </a:moveTo>
                <a:lnTo>
                  <a:pt x="1713015" y="0"/>
                </a:lnTo>
                <a:lnTo>
                  <a:pt x="2123129" y="1268198"/>
                </a:lnTo>
                <a:lnTo>
                  <a:pt x="1056833" y="2019022"/>
                </a:lnTo>
                <a:lnTo>
                  <a:pt x="0" y="1246115"/>
                </a:lnTo>
                <a:close/>
              </a:path>
            </a:pathLst>
          </a:custGeom>
          <a:solidFill>
            <a:srgbClr val="2EB6E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108000" anchor="ctr" anchorCtr="1"/>
          <a:lstStyle/>
          <a:p>
            <a:pPr>
              <a:buFont typeface="Arial" pitchFamily="34" charset="0"/>
              <a:buNone/>
            </a:pPr>
            <a:r>
              <a:rPr lang="zh-CN" altLang="en-US" smtClean="0">
                <a:solidFill>
                  <a:srgbClr val="FF0000"/>
                </a:solidFill>
                <a:latin typeface="Arial" pitchFamily="34" charset="0"/>
                <a:ea typeface="宋体" pitchFamily="2" charset="-122"/>
              </a:rPr>
              <a:t>质量通病</a:t>
            </a:r>
            <a:endParaRPr lang="zh-CN" altLang="en-US" b="0" smtClean="0">
              <a:solidFill>
                <a:srgbClr val="FF0000"/>
              </a:solidFill>
              <a:latin typeface="Arial" pitchFamily="34" charset="0"/>
              <a:ea typeface="宋体" pitchFamily="2" charset="-122"/>
            </a:endParaRPr>
          </a:p>
        </p:txBody>
      </p:sp>
      <p:sp>
        <p:nvSpPr>
          <p:cNvPr id="24" name="TextBox 46"/>
          <p:cNvSpPr txBox="1">
            <a:spLocks noChangeArrowheads="1"/>
          </p:cNvSpPr>
          <p:nvPr/>
        </p:nvSpPr>
        <p:spPr bwMode="auto">
          <a:xfrm>
            <a:off x="4067175" y="1297781"/>
            <a:ext cx="144145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r>
              <a:rPr lang="zh-CN" altLang="en-US" sz="1800" b="0" smtClean="0">
                <a:solidFill>
                  <a:srgbClr val="000000"/>
                </a:solidFill>
              </a:rPr>
              <a:t>贯入度发生急剧变化或振动打桩机的振幅异常</a:t>
            </a:r>
          </a:p>
          <a:p>
            <a:pPr eaLnBrk="1" hangingPunct="1">
              <a:buFont typeface="Arial" pitchFamily="34" charset="0"/>
              <a:buNone/>
            </a:pPr>
            <a:endParaRPr lang="zh-CN" altLang="en-US" sz="1800" b="0" smtClean="0">
              <a:solidFill>
                <a:srgbClr val="000000"/>
              </a:solidFill>
            </a:endParaRPr>
          </a:p>
        </p:txBody>
      </p:sp>
      <p:sp>
        <p:nvSpPr>
          <p:cNvPr id="27" name="TextBox 47"/>
          <p:cNvSpPr txBox="1">
            <a:spLocks noChangeArrowheads="1"/>
          </p:cNvSpPr>
          <p:nvPr/>
        </p:nvSpPr>
        <p:spPr bwMode="auto">
          <a:xfrm>
            <a:off x="6372228" y="2456658"/>
            <a:ext cx="15843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r>
              <a:rPr lang="zh-CN" altLang="en-US" sz="1800" b="0" smtClean="0">
                <a:solidFill>
                  <a:srgbClr val="000000"/>
                </a:solidFill>
              </a:rPr>
              <a:t>桩头破</a:t>
            </a:r>
            <a:endParaRPr lang="en-US" altLang="zh-CN" sz="1800" b="0" smtClean="0">
              <a:solidFill>
                <a:srgbClr val="000000"/>
              </a:solidFill>
            </a:endParaRPr>
          </a:p>
          <a:p>
            <a:pPr eaLnBrk="1" hangingPunct="1">
              <a:buFont typeface="Arial" pitchFamily="34" charset="0"/>
              <a:buNone/>
            </a:pPr>
            <a:r>
              <a:rPr lang="zh-CN" altLang="en-US" sz="1800" b="0" smtClean="0">
                <a:solidFill>
                  <a:srgbClr val="000000"/>
                </a:solidFill>
              </a:rPr>
              <a:t>碎或桩</a:t>
            </a:r>
            <a:endParaRPr lang="en-US" altLang="zh-CN" sz="1800" b="0" smtClean="0">
              <a:solidFill>
                <a:srgbClr val="000000"/>
              </a:solidFill>
            </a:endParaRPr>
          </a:p>
          <a:p>
            <a:pPr eaLnBrk="1" hangingPunct="1">
              <a:buFont typeface="Arial" pitchFamily="34" charset="0"/>
              <a:buNone/>
            </a:pPr>
            <a:r>
              <a:rPr lang="zh-CN" altLang="en-US" sz="1800" b="0" smtClean="0">
                <a:solidFill>
                  <a:srgbClr val="000000"/>
                </a:solidFill>
              </a:rPr>
              <a:t>身开裂</a:t>
            </a:r>
          </a:p>
          <a:p>
            <a:pPr eaLnBrk="1" hangingPunct="1">
              <a:buFont typeface="Arial" pitchFamily="34" charset="0"/>
              <a:buNone/>
            </a:pPr>
            <a:endParaRPr lang="zh-CN" altLang="en-US" sz="1800" b="0" smtClean="0">
              <a:solidFill>
                <a:srgbClr val="000000"/>
              </a:solidFill>
            </a:endParaRPr>
          </a:p>
        </p:txBody>
      </p:sp>
      <p:sp>
        <p:nvSpPr>
          <p:cNvPr id="28" name="TextBox 48"/>
          <p:cNvSpPr txBox="1">
            <a:spLocks noChangeArrowheads="1"/>
          </p:cNvSpPr>
          <p:nvPr/>
        </p:nvSpPr>
        <p:spPr bwMode="auto">
          <a:xfrm>
            <a:off x="2124075" y="2256896"/>
            <a:ext cx="12954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r>
              <a:rPr lang="zh-CN" altLang="en-US" sz="1800" b="0" smtClean="0">
                <a:solidFill>
                  <a:srgbClr val="000000"/>
                </a:solidFill>
              </a:rPr>
              <a:t>桩位中心及桩间距偏差超过规范要求</a:t>
            </a:r>
          </a:p>
          <a:p>
            <a:pPr eaLnBrk="1" hangingPunct="1">
              <a:buFont typeface="Arial" pitchFamily="34" charset="0"/>
              <a:buNone/>
            </a:pPr>
            <a:endParaRPr lang="zh-CN" altLang="en-US" sz="1800" b="0" smtClean="0">
              <a:solidFill>
                <a:srgbClr val="000000"/>
              </a:solidFill>
            </a:endParaRPr>
          </a:p>
        </p:txBody>
      </p:sp>
      <p:sp>
        <p:nvSpPr>
          <p:cNvPr id="29" name="TextBox 49"/>
          <p:cNvSpPr txBox="1">
            <a:spLocks noChangeArrowheads="1"/>
          </p:cNvSpPr>
          <p:nvPr/>
        </p:nvSpPr>
        <p:spPr bwMode="auto">
          <a:xfrm>
            <a:off x="2771776" y="3925095"/>
            <a:ext cx="165576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r>
              <a:rPr lang="zh-CN" altLang="en-US" sz="1800" b="0" smtClean="0">
                <a:solidFill>
                  <a:srgbClr val="000000"/>
                </a:solidFill>
              </a:rPr>
              <a:t>接桩时，当用混凝土法兰盘拼接时，焊接不牢固，没有进行很好的防锈处理</a:t>
            </a:r>
          </a:p>
          <a:p>
            <a:pPr eaLnBrk="1" hangingPunct="1">
              <a:buFont typeface="Arial" pitchFamily="34" charset="0"/>
              <a:buNone/>
            </a:pPr>
            <a:endParaRPr lang="zh-CN" altLang="en-US" sz="1800" b="0" smtClean="0">
              <a:solidFill>
                <a:srgbClr val="000000"/>
              </a:solidFill>
            </a:endParaRPr>
          </a:p>
        </p:txBody>
      </p:sp>
      <p:sp>
        <p:nvSpPr>
          <p:cNvPr id="30" name="TextBox 50"/>
          <p:cNvSpPr txBox="1">
            <a:spLocks noChangeArrowheads="1"/>
          </p:cNvSpPr>
          <p:nvPr/>
        </p:nvSpPr>
        <p:spPr bwMode="auto">
          <a:xfrm>
            <a:off x="5076825" y="4057386"/>
            <a:ext cx="158273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r>
              <a:rPr lang="zh-CN" altLang="en-US" sz="1800" b="0" smtClean="0">
                <a:solidFill>
                  <a:srgbClr val="000000"/>
                </a:solidFill>
              </a:rPr>
              <a:t>桩顶超过设计桩顶标高，需要截桩时没有专门的截桩器</a:t>
            </a:r>
          </a:p>
          <a:p>
            <a:pPr eaLnBrk="1" hangingPunct="1">
              <a:buFont typeface="Arial" pitchFamily="34" charset="0"/>
              <a:buNone/>
            </a:pPr>
            <a:endParaRPr lang="zh-CN" altLang="en-US" sz="1800" b="0" smtClean="0">
              <a:solidFill>
                <a:srgbClr val="000000"/>
              </a:solidFill>
            </a:endParaRPr>
          </a:p>
        </p:txBody>
      </p:sp>
    </p:spTree>
    <p:extLst>
      <p:ext uri="{BB962C8B-B14F-4D97-AF65-F5344CB8AC3E}">
        <p14:creationId xmlns:p14="http://schemas.microsoft.com/office/powerpoint/2010/main" val="1304019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en-US" dirty="0"/>
              <a:t>地基处理</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38</a:t>
            </a:fld>
            <a:endParaRPr lang="en-US" altLang="zh-CN"/>
          </a:p>
        </p:txBody>
      </p:sp>
      <p:sp>
        <p:nvSpPr>
          <p:cNvPr id="9" name="内容占位符 2"/>
          <p:cNvSpPr>
            <a:spLocks noGrp="1"/>
          </p:cNvSpPr>
          <p:nvPr>
            <p:ph idx="1"/>
          </p:nvPr>
        </p:nvSpPr>
        <p:spPr>
          <a:xfrm>
            <a:off x="900113" y="769269"/>
            <a:ext cx="7848351" cy="4464495"/>
          </a:xfrm>
        </p:spPr>
        <p:txBody>
          <a:bodyPr/>
          <a:lstStyle/>
          <a:p>
            <a:pPr lvl="0"/>
            <a:r>
              <a:rPr lang="en-US" altLang="zh-CN" dirty="0" smtClean="0">
                <a:solidFill>
                  <a:srgbClr val="000000"/>
                </a:solidFill>
                <a:latin typeface="宋体" pitchFamily="2" charset="-122"/>
              </a:rPr>
              <a:t>2.6 </a:t>
            </a:r>
            <a:r>
              <a:rPr lang="zh-CN" altLang="en-US" dirty="0" smtClean="0">
                <a:solidFill>
                  <a:srgbClr val="000000"/>
                </a:solidFill>
                <a:latin typeface="宋体" pitchFamily="2" charset="-122"/>
              </a:rPr>
              <a:t>混凝土预制桩</a:t>
            </a:r>
            <a:endParaRPr lang="zh-CN" altLang="en-US" dirty="0">
              <a:solidFill>
                <a:srgbClr val="000000"/>
              </a:solidFill>
              <a:latin typeface="宋体" pitchFamily="2" charset="-122"/>
            </a:endParaRPr>
          </a:p>
          <a:p>
            <a:pPr lvl="1"/>
            <a:r>
              <a:rPr lang="zh-CN" altLang="en-US" dirty="0" smtClean="0">
                <a:solidFill>
                  <a:srgbClr val="952913"/>
                </a:solidFill>
              </a:rPr>
              <a:t>质量通病：</a:t>
            </a:r>
            <a:endParaRPr lang="zh-CN" altLang="en-US" dirty="0">
              <a:solidFill>
                <a:srgbClr val="952913"/>
              </a:solidFill>
            </a:endParaRPr>
          </a:p>
          <a:p>
            <a:pPr lvl="2">
              <a:buClr>
                <a:srgbClr val="F6750A"/>
              </a:buClr>
            </a:pPr>
            <a:r>
              <a:rPr lang="zh-CN" altLang="en-US" sz="1800" b="0" dirty="0">
                <a:solidFill>
                  <a:srgbClr val="000000"/>
                </a:solidFill>
              </a:rPr>
              <a:t>（</a:t>
            </a:r>
            <a:r>
              <a:rPr lang="en-US" altLang="zh-CN" sz="1800" b="0" dirty="0">
                <a:solidFill>
                  <a:srgbClr val="000000"/>
                </a:solidFill>
              </a:rPr>
              <a:t>1</a:t>
            </a:r>
            <a:r>
              <a:rPr lang="zh-CN" altLang="en-US" sz="1800" b="0" dirty="0" smtClean="0">
                <a:solidFill>
                  <a:srgbClr val="000000"/>
                </a:solidFill>
              </a:rPr>
              <a:t>）在</a:t>
            </a:r>
            <a:r>
              <a:rPr lang="zh-CN" altLang="en-US" sz="1800" b="0" dirty="0">
                <a:solidFill>
                  <a:srgbClr val="000000"/>
                </a:solidFill>
              </a:rPr>
              <a:t>进行打入桩施工前，认真研究设计单位提供的地质资料，出现贯入度异常时，对应地质资料的分层情况，分析桩尖所处的地层。</a:t>
            </a:r>
          </a:p>
          <a:p>
            <a:pPr lvl="2">
              <a:buClr>
                <a:srgbClr val="F6750A"/>
              </a:buClr>
            </a:pPr>
            <a:r>
              <a:rPr lang="zh-CN" altLang="en-US" sz="1800" b="0" dirty="0">
                <a:solidFill>
                  <a:srgbClr val="000000"/>
                </a:solidFill>
              </a:rPr>
              <a:t>（</a:t>
            </a:r>
            <a:r>
              <a:rPr lang="en-US" altLang="zh-CN" sz="1800" b="0" dirty="0">
                <a:solidFill>
                  <a:srgbClr val="000000"/>
                </a:solidFill>
              </a:rPr>
              <a:t>2</a:t>
            </a:r>
            <a:r>
              <a:rPr lang="zh-CN" altLang="en-US" sz="1800" b="0" dirty="0" smtClean="0">
                <a:solidFill>
                  <a:srgbClr val="000000"/>
                </a:solidFill>
              </a:rPr>
              <a:t>）在</a:t>
            </a:r>
            <a:r>
              <a:rPr lang="zh-CN" altLang="en-US" sz="1800" b="0" dirty="0">
                <a:solidFill>
                  <a:srgbClr val="000000"/>
                </a:solidFill>
              </a:rPr>
              <a:t>预制桩进场时，要加强检查，确保预制桩的质量。</a:t>
            </a:r>
          </a:p>
          <a:p>
            <a:pPr lvl="2">
              <a:buClr>
                <a:srgbClr val="F6750A"/>
              </a:buClr>
            </a:pPr>
            <a:r>
              <a:rPr lang="zh-CN" altLang="en-US" sz="1800" b="0" dirty="0">
                <a:solidFill>
                  <a:srgbClr val="000000"/>
                </a:solidFill>
              </a:rPr>
              <a:t>（</a:t>
            </a:r>
            <a:r>
              <a:rPr lang="en-US" altLang="zh-CN" sz="1800" b="0" dirty="0">
                <a:solidFill>
                  <a:srgbClr val="000000"/>
                </a:solidFill>
              </a:rPr>
              <a:t>3</a:t>
            </a:r>
            <a:r>
              <a:rPr lang="zh-CN" altLang="en-US" sz="1800" b="0" dirty="0" smtClean="0">
                <a:solidFill>
                  <a:srgbClr val="000000"/>
                </a:solidFill>
              </a:rPr>
              <a:t>）为</a:t>
            </a:r>
            <a:r>
              <a:rPr lang="zh-CN" altLang="en-US" sz="1800" b="0" dirty="0">
                <a:solidFill>
                  <a:srgbClr val="000000"/>
                </a:solidFill>
              </a:rPr>
              <a:t>确保桩中位置及桩间距，要严格执行测量复核制，并做好测量桩位的保护。</a:t>
            </a:r>
          </a:p>
          <a:p>
            <a:pPr lvl="2">
              <a:buClr>
                <a:srgbClr val="F6750A"/>
              </a:buClr>
            </a:pPr>
            <a:r>
              <a:rPr lang="zh-CN" altLang="en-US" sz="1800" b="0" dirty="0">
                <a:solidFill>
                  <a:srgbClr val="000000"/>
                </a:solidFill>
              </a:rPr>
              <a:t>（</a:t>
            </a:r>
            <a:r>
              <a:rPr lang="en-US" altLang="zh-CN" sz="1800" b="0" dirty="0">
                <a:solidFill>
                  <a:srgbClr val="000000"/>
                </a:solidFill>
              </a:rPr>
              <a:t>4</a:t>
            </a:r>
            <a:r>
              <a:rPr lang="zh-CN" altLang="en-US" sz="1800" b="0" dirty="0" smtClean="0">
                <a:solidFill>
                  <a:srgbClr val="000000"/>
                </a:solidFill>
              </a:rPr>
              <a:t>）参与</a:t>
            </a:r>
            <a:r>
              <a:rPr lang="zh-CN" altLang="en-US" sz="1800" b="0" dirty="0">
                <a:solidFill>
                  <a:srgbClr val="000000"/>
                </a:solidFill>
              </a:rPr>
              <a:t>焊接施工的作业人员必须持证上岗，质量检查人员要加强焊接质量的检查、检测，出现不符合验标要求时，要及时整改。</a:t>
            </a:r>
          </a:p>
          <a:p>
            <a:pPr lvl="2">
              <a:buClr>
                <a:srgbClr val="F6750A"/>
              </a:buClr>
            </a:pPr>
            <a:r>
              <a:rPr lang="zh-CN" altLang="en-US" sz="1800" b="0" dirty="0">
                <a:solidFill>
                  <a:srgbClr val="000000"/>
                </a:solidFill>
              </a:rPr>
              <a:t>（</a:t>
            </a:r>
            <a:r>
              <a:rPr lang="en-US" altLang="zh-CN" sz="1800" b="0" dirty="0">
                <a:solidFill>
                  <a:srgbClr val="000000"/>
                </a:solidFill>
              </a:rPr>
              <a:t>5</a:t>
            </a:r>
            <a:r>
              <a:rPr lang="zh-CN" altLang="en-US" sz="1800" b="0" dirty="0" smtClean="0">
                <a:solidFill>
                  <a:srgbClr val="000000"/>
                </a:solidFill>
              </a:rPr>
              <a:t>）加强</a:t>
            </a:r>
            <a:r>
              <a:rPr lang="zh-CN" altLang="en-US" sz="1800" b="0" dirty="0">
                <a:solidFill>
                  <a:srgbClr val="000000"/>
                </a:solidFill>
              </a:rPr>
              <a:t>技术交底，要让施工人员认识到不使用专门的截桩器对桩身质量的危害性。</a:t>
            </a:r>
          </a:p>
          <a:p>
            <a:pPr lvl="2">
              <a:buClr>
                <a:srgbClr val="F6750A"/>
              </a:buClr>
            </a:pPr>
            <a:endParaRPr lang="zh-CN" altLang="en-US" b="0" dirty="0">
              <a:solidFill>
                <a:srgbClr val="000000"/>
              </a:solidFill>
            </a:endParaRPr>
          </a:p>
        </p:txBody>
      </p:sp>
      <p:sp>
        <p:nvSpPr>
          <p:cNvPr id="21" name="TextBox 38"/>
          <p:cNvSpPr txBox="1">
            <a:spLocks noChangeArrowheads="1"/>
          </p:cNvSpPr>
          <p:nvPr/>
        </p:nvSpPr>
        <p:spPr bwMode="auto">
          <a:xfrm>
            <a:off x="539552" y="2175101"/>
            <a:ext cx="1152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 typeface="Arial" pitchFamily="34" charset="0"/>
              <a:buNone/>
            </a:pPr>
            <a:endParaRPr lang="zh-CN" altLang="en-US" sz="1800" b="0" dirty="0" smtClean="0">
              <a:solidFill>
                <a:srgbClr val="000000"/>
              </a:solidFill>
            </a:endParaRPr>
          </a:p>
        </p:txBody>
      </p:sp>
    </p:spTree>
    <p:extLst>
      <p:ext uri="{BB962C8B-B14F-4D97-AF65-F5344CB8AC3E}">
        <p14:creationId xmlns:p14="http://schemas.microsoft.com/office/powerpoint/2010/main" val="16740216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p:cNvSpPr>
            <a:spLocks noGrp="1" noChangeArrowheads="1"/>
          </p:cNvSpPr>
          <p:nvPr>
            <p:ph type="ctrTitle"/>
          </p:nvPr>
        </p:nvSpPr>
        <p:spPr/>
        <p:txBody>
          <a:bodyPr/>
          <a:lstStyle/>
          <a:p>
            <a:r>
              <a:rPr lang="zh-CN" altLang="en-US"/>
              <a:t>路基填筑</a:t>
            </a:r>
          </a:p>
        </p:txBody>
      </p:sp>
      <p:sp>
        <p:nvSpPr>
          <p:cNvPr id="9" name="文本框 8"/>
          <p:cNvSpPr txBox="1"/>
          <p:nvPr/>
        </p:nvSpPr>
        <p:spPr>
          <a:xfrm>
            <a:off x="3921125" y="1717675"/>
            <a:ext cx="1587500" cy="1536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a:r>
              <a:rPr lang="en-US" altLang="zh-CN" sz="13800" b="0" i="1">
                <a:solidFill>
                  <a:srgbClr val="FFC000"/>
                </a:solidFill>
                <a:effectLst>
                  <a:outerShdw blurRad="38100" dist="38100" dir="2700000" algn="tl">
                    <a:srgbClr val="C0C0C0"/>
                  </a:outerShdw>
                </a:effectLst>
                <a:latin typeface="Britannic Bold" pitchFamily="34" charset="0"/>
                <a:ea typeface="微软雅黑" pitchFamily="34" charset="-122"/>
              </a:rPr>
              <a:t>3</a:t>
            </a:r>
          </a:p>
        </p:txBody>
      </p:sp>
    </p:spTree>
    <p:extLst>
      <p:ext uri="{BB962C8B-B14F-4D97-AF65-F5344CB8AC3E}">
        <p14:creationId xmlns:p14="http://schemas.microsoft.com/office/powerpoint/2010/main" val="8789170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灯片编号占位符 3"/>
          <p:cNvSpPr>
            <a:spLocks noGrp="1"/>
          </p:cNvSpPr>
          <p:nvPr>
            <p:ph type="sldNum" sz="quarter" idx="10"/>
          </p:nvPr>
        </p:nvSpPr>
        <p:spPr/>
        <p:txBody>
          <a:bodyPr/>
          <a:lstStyle/>
          <a:p>
            <a:fld id="{66361270-EEDD-4715-ACC9-A241AA6A46F2}" type="slidenum">
              <a:rPr lang="zh-CN" altLang="en-US"/>
              <a:pPr/>
              <a:t>40</a:t>
            </a:fld>
            <a:endParaRPr lang="en-US" altLang="zh-CN"/>
          </a:p>
        </p:txBody>
      </p:sp>
      <p:sp>
        <p:nvSpPr>
          <p:cNvPr id="553986" name="Rectangle 2"/>
          <p:cNvSpPr>
            <a:spLocks noGrp="1"/>
          </p:cNvSpPr>
          <p:nvPr>
            <p:ph type="title"/>
          </p:nvPr>
        </p:nvSpPr>
        <p:spPr/>
        <p:txBody>
          <a:bodyPr/>
          <a:lstStyle/>
          <a:p>
            <a:r>
              <a:rPr lang="en-US" altLang="zh-CN" dirty="0"/>
              <a:t>3 </a:t>
            </a:r>
            <a:r>
              <a:rPr lang="zh-CN" altLang="en-US" dirty="0"/>
              <a:t>路基填筑</a:t>
            </a:r>
          </a:p>
        </p:txBody>
      </p:sp>
      <p:sp>
        <p:nvSpPr>
          <p:cNvPr id="553987" name="Rectangle 3"/>
          <p:cNvSpPr>
            <a:spLocks noGrp="1" noChangeArrowheads="1"/>
          </p:cNvSpPr>
          <p:nvPr>
            <p:ph type="body" idx="1"/>
          </p:nvPr>
        </p:nvSpPr>
        <p:spPr>
          <a:xfrm>
            <a:off x="900113" y="912813"/>
            <a:ext cx="8064500" cy="792162"/>
          </a:xfrm>
        </p:spPr>
        <p:txBody>
          <a:bodyPr/>
          <a:lstStyle/>
          <a:p>
            <a:r>
              <a:rPr lang="en-US" altLang="zh-CN" dirty="0">
                <a:latin typeface="宋体" pitchFamily="2" charset="-122"/>
              </a:rPr>
              <a:t>3.1 </a:t>
            </a:r>
            <a:r>
              <a:rPr lang="zh-CN" altLang="en-US" dirty="0">
                <a:latin typeface="宋体" pitchFamily="2" charset="-122"/>
              </a:rPr>
              <a:t>工艺性试验</a:t>
            </a:r>
          </a:p>
        </p:txBody>
      </p:sp>
      <p:sp>
        <p:nvSpPr>
          <p:cNvPr id="553989" name="AutoShape 5"/>
          <p:cNvSpPr>
            <a:spLocks noChangeArrowheads="1"/>
          </p:cNvSpPr>
          <p:nvPr/>
        </p:nvSpPr>
        <p:spPr bwMode="auto">
          <a:xfrm>
            <a:off x="971550" y="2570163"/>
            <a:ext cx="1728788" cy="792162"/>
          </a:xfrm>
          <a:prstGeom prst="homePlate">
            <a:avLst>
              <a:gd name="adj" fmla="val 54559"/>
            </a:avLst>
          </a:prstGeom>
          <a:gradFill rotWithShape="1">
            <a:gsLst>
              <a:gs pos="0">
                <a:srgbClr val="CCFFFF">
                  <a:gamma/>
                  <a:shade val="46275"/>
                  <a:invGamma/>
                </a:srgbClr>
              </a:gs>
              <a:gs pos="100000">
                <a:srgbClr val="CCFFFF"/>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r>
              <a:rPr lang="zh-CN" altLang="en-US" sz="2800" dirty="0">
                <a:cs typeface="宋体" pitchFamily="2" charset="-122"/>
              </a:rPr>
              <a:t>试验目的</a:t>
            </a:r>
          </a:p>
        </p:txBody>
      </p:sp>
      <p:sp>
        <p:nvSpPr>
          <p:cNvPr id="553990" name="AutoShape 6"/>
          <p:cNvSpPr>
            <a:spLocks noChangeArrowheads="1"/>
          </p:cNvSpPr>
          <p:nvPr/>
        </p:nvSpPr>
        <p:spPr bwMode="auto">
          <a:xfrm>
            <a:off x="2771775" y="1633538"/>
            <a:ext cx="2663825" cy="3455987"/>
          </a:xfrm>
          <a:prstGeom prst="horizontalScroll">
            <a:avLst>
              <a:gd name="adj" fmla="val 5009"/>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dirty="0">
                <a:solidFill>
                  <a:schemeClr val="tx1"/>
                </a:solidFill>
                <a:cs typeface="宋体" pitchFamily="2" charset="-122"/>
              </a:rPr>
              <a:t>大规模施工前，或材料来源发生变化后</a:t>
            </a:r>
          </a:p>
          <a:p>
            <a:r>
              <a:rPr lang="zh-CN" altLang="en-US" dirty="0">
                <a:cs typeface="宋体" pitchFamily="2" charset="-122"/>
              </a:rPr>
              <a:t>将</a:t>
            </a:r>
            <a:r>
              <a:rPr lang="zh-CN" altLang="en-US" dirty="0">
                <a:solidFill>
                  <a:srgbClr val="FF0000"/>
                </a:solidFill>
                <a:cs typeface="宋体" pitchFamily="2" charset="-122"/>
              </a:rPr>
              <a:t>设计标准和室内试验数据</a:t>
            </a:r>
            <a:r>
              <a:rPr lang="zh-CN" altLang="en-US" dirty="0">
                <a:cs typeface="宋体" pitchFamily="2" charset="-122"/>
              </a:rPr>
              <a:t>转化为</a:t>
            </a:r>
            <a:r>
              <a:rPr lang="zh-CN" altLang="en-US" dirty="0">
                <a:solidFill>
                  <a:srgbClr val="FF0000"/>
                </a:solidFill>
                <a:cs typeface="宋体" pitchFamily="2" charset="-122"/>
              </a:rPr>
              <a:t>施工控制参数</a:t>
            </a:r>
          </a:p>
          <a:p>
            <a:r>
              <a:rPr lang="zh-CN" altLang="en-US" dirty="0">
                <a:solidFill>
                  <a:schemeClr val="hlink"/>
                </a:solidFill>
                <a:cs typeface="宋体" pitchFamily="2" charset="-122"/>
              </a:rPr>
              <a:t>通过比对试验，确定各</a:t>
            </a:r>
            <a:r>
              <a:rPr lang="zh-CN" altLang="en-US" dirty="0" smtClean="0">
                <a:solidFill>
                  <a:schemeClr val="hlink"/>
                </a:solidFill>
                <a:cs typeface="宋体" pitchFamily="2" charset="-122"/>
              </a:rPr>
              <a:t>参数</a:t>
            </a:r>
            <a:endParaRPr lang="zh-CN" altLang="en-US" dirty="0">
              <a:solidFill>
                <a:schemeClr val="tx1"/>
              </a:solidFill>
              <a:cs typeface="宋体" pitchFamily="2" charset="-122"/>
            </a:endParaRPr>
          </a:p>
        </p:txBody>
      </p:sp>
      <p:sp>
        <p:nvSpPr>
          <p:cNvPr id="554007" name="AutoShape 23"/>
          <p:cNvSpPr>
            <a:spLocks noChangeArrowheads="1"/>
          </p:cNvSpPr>
          <p:nvPr/>
        </p:nvSpPr>
        <p:spPr bwMode="auto">
          <a:xfrm>
            <a:off x="5940425" y="4801964"/>
            <a:ext cx="2808288" cy="431800"/>
          </a:xfrm>
          <a:prstGeom prst="roundRect">
            <a:avLst>
              <a:gd name="adj" fmla="val 16667"/>
            </a:avLst>
          </a:prstGeom>
          <a:gradFill rotWithShape="1">
            <a:gsLst>
              <a:gs pos="0">
                <a:srgbClr val="33CCFF"/>
              </a:gs>
              <a:gs pos="100000">
                <a:srgbClr val="33CCFF">
                  <a:gamma/>
                  <a:shade val="46275"/>
                  <a:invGamma/>
                </a:srgbClr>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r>
              <a:rPr lang="zh-CN" altLang="en-US">
                <a:cs typeface="宋体" pitchFamily="2" charset="-122"/>
              </a:rPr>
              <a:t>合理施工控制方法</a:t>
            </a:r>
          </a:p>
        </p:txBody>
      </p:sp>
      <p:sp>
        <p:nvSpPr>
          <p:cNvPr id="554008" name="AutoShape 24"/>
          <p:cNvSpPr>
            <a:spLocks noChangeArrowheads="1"/>
          </p:cNvSpPr>
          <p:nvPr/>
        </p:nvSpPr>
        <p:spPr bwMode="auto">
          <a:xfrm>
            <a:off x="5940425" y="4297908"/>
            <a:ext cx="2808288" cy="431800"/>
          </a:xfrm>
          <a:prstGeom prst="roundRect">
            <a:avLst>
              <a:gd name="adj" fmla="val 16667"/>
            </a:avLst>
          </a:prstGeom>
          <a:gradFill rotWithShape="1">
            <a:gsLst>
              <a:gs pos="0">
                <a:srgbClr val="33CCFF"/>
              </a:gs>
              <a:gs pos="100000">
                <a:srgbClr val="33CCFF">
                  <a:gamma/>
                  <a:shade val="46275"/>
                  <a:invGamma/>
                </a:srgbClr>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r>
              <a:rPr lang="zh-CN" altLang="en-US">
                <a:cs typeface="宋体" pitchFamily="2" charset="-122"/>
              </a:rPr>
              <a:t>合理分段长度</a:t>
            </a:r>
          </a:p>
        </p:txBody>
      </p:sp>
      <p:sp>
        <p:nvSpPr>
          <p:cNvPr id="554009" name="AutoShape 25"/>
          <p:cNvSpPr>
            <a:spLocks noChangeArrowheads="1"/>
          </p:cNvSpPr>
          <p:nvPr/>
        </p:nvSpPr>
        <p:spPr bwMode="auto">
          <a:xfrm>
            <a:off x="5940425" y="3289796"/>
            <a:ext cx="2808288" cy="431800"/>
          </a:xfrm>
          <a:prstGeom prst="roundRect">
            <a:avLst>
              <a:gd name="adj" fmla="val 16667"/>
            </a:avLst>
          </a:prstGeom>
          <a:gradFill rotWithShape="1">
            <a:gsLst>
              <a:gs pos="0">
                <a:srgbClr val="33CCFF"/>
              </a:gs>
              <a:gs pos="100000">
                <a:srgbClr val="33CCFF">
                  <a:gamma/>
                  <a:shade val="46275"/>
                  <a:invGamma/>
                </a:srgbClr>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r>
              <a:rPr lang="zh-CN" altLang="en-US">
                <a:solidFill>
                  <a:schemeClr val="tx1"/>
                </a:solidFill>
                <a:cs typeface="宋体" pitchFamily="2" charset="-122"/>
              </a:rPr>
              <a:t>最佳机械组合</a:t>
            </a:r>
          </a:p>
        </p:txBody>
      </p:sp>
      <p:sp>
        <p:nvSpPr>
          <p:cNvPr id="554010" name="AutoShape 26"/>
          <p:cNvSpPr>
            <a:spLocks noChangeArrowheads="1"/>
          </p:cNvSpPr>
          <p:nvPr/>
        </p:nvSpPr>
        <p:spPr bwMode="auto">
          <a:xfrm>
            <a:off x="5940425" y="3793852"/>
            <a:ext cx="2808288" cy="431800"/>
          </a:xfrm>
          <a:prstGeom prst="roundRect">
            <a:avLst>
              <a:gd name="adj" fmla="val 16667"/>
            </a:avLst>
          </a:prstGeom>
          <a:gradFill rotWithShape="1">
            <a:gsLst>
              <a:gs pos="0">
                <a:srgbClr val="33CCFF"/>
              </a:gs>
              <a:gs pos="100000">
                <a:srgbClr val="33CCFF">
                  <a:gamma/>
                  <a:shade val="46275"/>
                  <a:invGamma/>
                </a:srgbClr>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r>
              <a:rPr lang="zh-CN" altLang="en-US">
                <a:cs typeface="宋体" pitchFamily="2" charset="-122"/>
              </a:rPr>
              <a:t>合理机械走行速度</a:t>
            </a:r>
          </a:p>
        </p:txBody>
      </p:sp>
      <p:sp>
        <p:nvSpPr>
          <p:cNvPr id="554016" name="AutoShape 32"/>
          <p:cNvSpPr>
            <a:spLocks noChangeArrowheads="1"/>
          </p:cNvSpPr>
          <p:nvPr/>
        </p:nvSpPr>
        <p:spPr bwMode="auto">
          <a:xfrm>
            <a:off x="5940425" y="2785740"/>
            <a:ext cx="2808288" cy="431800"/>
          </a:xfrm>
          <a:prstGeom prst="roundRect">
            <a:avLst>
              <a:gd name="adj" fmla="val 16667"/>
            </a:avLst>
          </a:prstGeom>
          <a:gradFill rotWithShape="1">
            <a:gsLst>
              <a:gs pos="0">
                <a:srgbClr val="CCFFFF"/>
              </a:gs>
              <a:gs pos="100000">
                <a:srgbClr val="CCFFFF">
                  <a:gamma/>
                  <a:shade val="46275"/>
                  <a:invGamma/>
                </a:srgbClr>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r>
              <a:rPr lang="zh-CN" altLang="en-US">
                <a:solidFill>
                  <a:schemeClr val="tx1"/>
                </a:solidFill>
                <a:cs typeface="宋体" pitchFamily="2" charset="-122"/>
              </a:rPr>
              <a:t>最佳含水率</a:t>
            </a:r>
          </a:p>
        </p:txBody>
      </p:sp>
      <p:sp>
        <p:nvSpPr>
          <p:cNvPr id="554017" name="AutoShape 33"/>
          <p:cNvSpPr>
            <a:spLocks noChangeArrowheads="1"/>
          </p:cNvSpPr>
          <p:nvPr/>
        </p:nvSpPr>
        <p:spPr bwMode="auto">
          <a:xfrm>
            <a:off x="5940425" y="2281684"/>
            <a:ext cx="2808288" cy="431800"/>
          </a:xfrm>
          <a:prstGeom prst="roundRect">
            <a:avLst>
              <a:gd name="adj" fmla="val 16667"/>
            </a:avLst>
          </a:prstGeom>
          <a:gradFill rotWithShape="1">
            <a:gsLst>
              <a:gs pos="0">
                <a:srgbClr val="FF9900"/>
              </a:gs>
              <a:gs pos="100000">
                <a:srgbClr val="FF9900">
                  <a:gamma/>
                  <a:shade val="46275"/>
                  <a:invGamma/>
                </a:srgbClr>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r>
              <a:rPr lang="zh-CN" altLang="en-US">
                <a:solidFill>
                  <a:schemeClr val="bg1"/>
                </a:solidFill>
                <a:cs typeface="宋体" pitchFamily="2" charset="-122"/>
              </a:rPr>
              <a:t>最经济压实遍数</a:t>
            </a:r>
          </a:p>
        </p:txBody>
      </p:sp>
      <p:sp>
        <p:nvSpPr>
          <p:cNvPr id="554018" name="AutoShape 34"/>
          <p:cNvSpPr>
            <a:spLocks noChangeArrowheads="1"/>
          </p:cNvSpPr>
          <p:nvPr/>
        </p:nvSpPr>
        <p:spPr bwMode="auto">
          <a:xfrm>
            <a:off x="5940425" y="1273572"/>
            <a:ext cx="2808288" cy="431800"/>
          </a:xfrm>
          <a:prstGeom prst="roundRect">
            <a:avLst>
              <a:gd name="adj" fmla="val 16667"/>
            </a:avLst>
          </a:prstGeom>
          <a:gradFill rotWithShape="1">
            <a:gsLst>
              <a:gs pos="0">
                <a:srgbClr val="FF9900"/>
              </a:gs>
              <a:gs pos="100000">
                <a:srgbClr val="FF9900">
                  <a:gamma/>
                  <a:shade val="46275"/>
                  <a:invGamma/>
                </a:srgbClr>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r>
              <a:rPr lang="zh-CN" altLang="en-US">
                <a:solidFill>
                  <a:schemeClr val="bg1"/>
                </a:solidFill>
                <a:cs typeface="宋体" pitchFamily="2" charset="-122"/>
              </a:rPr>
              <a:t>最合理的虚铺厚度</a:t>
            </a:r>
          </a:p>
        </p:txBody>
      </p:sp>
      <p:sp>
        <p:nvSpPr>
          <p:cNvPr id="554019" name="AutoShape 35"/>
          <p:cNvSpPr>
            <a:spLocks noChangeArrowheads="1"/>
          </p:cNvSpPr>
          <p:nvPr/>
        </p:nvSpPr>
        <p:spPr bwMode="auto">
          <a:xfrm>
            <a:off x="5940425" y="1777628"/>
            <a:ext cx="2808288" cy="431800"/>
          </a:xfrm>
          <a:prstGeom prst="roundRect">
            <a:avLst>
              <a:gd name="adj" fmla="val 16667"/>
            </a:avLst>
          </a:prstGeom>
          <a:gradFill rotWithShape="1">
            <a:gsLst>
              <a:gs pos="0">
                <a:srgbClr val="FF9900"/>
              </a:gs>
              <a:gs pos="100000">
                <a:srgbClr val="FF9900">
                  <a:gamma/>
                  <a:shade val="46275"/>
                  <a:invGamma/>
                </a:srgbClr>
              </a:gs>
            </a:gsLst>
            <a:path path="shape">
              <a:fillToRect l="50000" t="50000" r="50000" b="50000"/>
            </a:path>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r>
              <a:rPr lang="zh-CN" altLang="en-US">
                <a:solidFill>
                  <a:schemeClr val="bg1"/>
                </a:solidFill>
                <a:cs typeface="宋体" pitchFamily="2" charset="-122"/>
              </a:rPr>
              <a:t>压实厚度</a:t>
            </a:r>
          </a:p>
        </p:txBody>
      </p:sp>
      <p:sp>
        <p:nvSpPr>
          <p:cNvPr id="554022" name="AutoShape 38"/>
          <p:cNvSpPr>
            <a:spLocks noChangeArrowheads="1"/>
          </p:cNvSpPr>
          <p:nvPr/>
        </p:nvSpPr>
        <p:spPr bwMode="auto">
          <a:xfrm>
            <a:off x="4856733" y="4369668"/>
            <a:ext cx="934343" cy="431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99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64578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53989"/>
                                        </p:tgtEl>
                                        <p:attrNameLst>
                                          <p:attrName>style.visibility</p:attrName>
                                        </p:attrNameLst>
                                      </p:cBhvr>
                                      <p:to>
                                        <p:strVal val="visible"/>
                                      </p:to>
                                    </p:set>
                                    <p:anim calcmode="lin" valueType="num">
                                      <p:cBhvr additive="base">
                                        <p:cTn id="7" dur="500" fill="hold"/>
                                        <p:tgtEl>
                                          <p:spTgt spid="553989"/>
                                        </p:tgtEl>
                                        <p:attrNameLst>
                                          <p:attrName>ppt_x</p:attrName>
                                        </p:attrNameLst>
                                      </p:cBhvr>
                                      <p:tavLst>
                                        <p:tav tm="0">
                                          <p:val>
                                            <p:strVal val="0-#ppt_w/2"/>
                                          </p:val>
                                        </p:tav>
                                        <p:tav tm="100000">
                                          <p:val>
                                            <p:strVal val="#ppt_x"/>
                                          </p:val>
                                        </p:tav>
                                      </p:tavLst>
                                    </p:anim>
                                    <p:anim calcmode="lin" valueType="num">
                                      <p:cBhvr additive="base">
                                        <p:cTn id="8" dur="500" fill="hold"/>
                                        <p:tgtEl>
                                          <p:spTgt spid="55398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53990"/>
                                        </p:tgtEl>
                                        <p:attrNameLst>
                                          <p:attrName>style.visibility</p:attrName>
                                        </p:attrNameLst>
                                      </p:cBhvr>
                                      <p:to>
                                        <p:strVal val="visible"/>
                                      </p:to>
                                    </p:set>
                                    <p:animEffect transition="in" filter="fade">
                                      <p:cBhvr>
                                        <p:cTn id="13" dur="500"/>
                                        <p:tgtEl>
                                          <p:spTgt spid="55399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54022"/>
                                        </p:tgtEl>
                                        <p:attrNameLst>
                                          <p:attrName>style.visibility</p:attrName>
                                        </p:attrNameLst>
                                      </p:cBhvr>
                                      <p:to>
                                        <p:strVal val="visible"/>
                                      </p:to>
                                    </p:set>
                                    <p:anim calcmode="lin" valueType="num">
                                      <p:cBhvr additive="base">
                                        <p:cTn id="18" dur="500" fill="hold"/>
                                        <p:tgtEl>
                                          <p:spTgt spid="554022"/>
                                        </p:tgtEl>
                                        <p:attrNameLst>
                                          <p:attrName>ppt_x</p:attrName>
                                        </p:attrNameLst>
                                      </p:cBhvr>
                                      <p:tavLst>
                                        <p:tav tm="0">
                                          <p:val>
                                            <p:strVal val="0-#ppt_w/2"/>
                                          </p:val>
                                        </p:tav>
                                        <p:tav tm="100000">
                                          <p:val>
                                            <p:strVal val="#ppt_x"/>
                                          </p:val>
                                        </p:tav>
                                      </p:tavLst>
                                    </p:anim>
                                    <p:anim calcmode="lin" valueType="num">
                                      <p:cBhvr additive="base">
                                        <p:cTn id="19" dur="500" fill="hold"/>
                                        <p:tgtEl>
                                          <p:spTgt spid="554022"/>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554018"/>
                                        </p:tgtEl>
                                        <p:attrNameLst>
                                          <p:attrName>style.visibility</p:attrName>
                                        </p:attrNameLst>
                                      </p:cBhvr>
                                      <p:to>
                                        <p:strVal val="visible"/>
                                      </p:to>
                                    </p:set>
                                    <p:anim calcmode="lin" valueType="num">
                                      <p:cBhvr additive="base">
                                        <p:cTn id="23" dur="500" fill="hold"/>
                                        <p:tgtEl>
                                          <p:spTgt spid="554018"/>
                                        </p:tgtEl>
                                        <p:attrNameLst>
                                          <p:attrName>ppt_x</p:attrName>
                                        </p:attrNameLst>
                                      </p:cBhvr>
                                      <p:tavLst>
                                        <p:tav tm="0">
                                          <p:val>
                                            <p:strVal val="#ppt_x"/>
                                          </p:val>
                                        </p:tav>
                                        <p:tav tm="100000">
                                          <p:val>
                                            <p:strVal val="#ppt_x"/>
                                          </p:val>
                                        </p:tav>
                                      </p:tavLst>
                                    </p:anim>
                                    <p:anim calcmode="lin" valueType="num">
                                      <p:cBhvr additive="base">
                                        <p:cTn id="24" dur="500" fill="hold"/>
                                        <p:tgtEl>
                                          <p:spTgt spid="554018"/>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grpId="0" nodeType="afterEffect">
                                  <p:stCondLst>
                                    <p:cond delay="0"/>
                                  </p:stCondLst>
                                  <p:childTnLst>
                                    <p:set>
                                      <p:cBhvr>
                                        <p:cTn id="27" dur="1" fill="hold">
                                          <p:stCondLst>
                                            <p:cond delay="0"/>
                                          </p:stCondLst>
                                        </p:cTn>
                                        <p:tgtEl>
                                          <p:spTgt spid="554019"/>
                                        </p:tgtEl>
                                        <p:attrNameLst>
                                          <p:attrName>style.visibility</p:attrName>
                                        </p:attrNameLst>
                                      </p:cBhvr>
                                      <p:to>
                                        <p:strVal val="visible"/>
                                      </p:to>
                                    </p:set>
                                    <p:anim calcmode="lin" valueType="num">
                                      <p:cBhvr additive="base">
                                        <p:cTn id="28" dur="500" fill="hold"/>
                                        <p:tgtEl>
                                          <p:spTgt spid="554019"/>
                                        </p:tgtEl>
                                        <p:attrNameLst>
                                          <p:attrName>ppt_x</p:attrName>
                                        </p:attrNameLst>
                                      </p:cBhvr>
                                      <p:tavLst>
                                        <p:tav tm="0">
                                          <p:val>
                                            <p:strVal val="#ppt_x"/>
                                          </p:val>
                                        </p:tav>
                                        <p:tav tm="100000">
                                          <p:val>
                                            <p:strVal val="#ppt_x"/>
                                          </p:val>
                                        </p:tav>
                                      </p:tavLst>
                                    </p:anim>
                                    <p:anim calcmode="lin" valueType="num">
                                      <p:cBhvr additive="base">
                                        <p:cTn id="29" dur="500" fill="hold"/>
                                        <p:tgtEl>
                                          <p:spTgt spid="554019"/>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grpId="0" nodeType="afterEffect">
                                  <p:stCondLst>
                                    <p:cond delay="0"/>
                                  </p:stCondLst>
                                  <p:childTnLst>
                                    <p:set>
                                      <p:cBhvr>
                                        <p:cTn id="32" dur="1" fill="hold">
                                          <p:stCondLst>
                                            <p:cond delay="0"/>
                                          </p:stCondLst>
                                        </p:cTn>
                                        <p:tgtEl>
                                          <p:spTgt spid="554017"/>
                                        </p:tgtEl>
                                        <p:attrNameLst>
                                          <p:attrName>style.visibility</p:attrName>
                                        </p:attrNameLst>
                                      </p:cBhvr>
                                      <p:to>
                                        <p:strVal val="visible"/>
                                      </p:to>
                                    </p:set>
                                    <p:anim calcmode="lin" valueType="num">
                                      <p:cBhvr additive="base">
                                        <p:cTn id="33" dur="500" fill="hold"/>
                                        <p:tgtEl>
                                          <p:spTgt spid="554017"/>
                                        </p:tgtEl>
                                        <p:attrNameLst>
                                          <p:attrName>ppt_x</p:attrName>
                                        </p:attrNameLst>
                                      </p:cBhvr>
                                      <p:tavLst>
                                        <p:tav tm="0">
                                          <p:val>
                                            <p:strVal val="#ppt_x"/>
                                          </p:val>
                                        </p:tav>
                                        <p:tav tm="100000">
                                          <p:val>
                                            <p:strVal val="#ppt_x"/>
                                          </p:val>
                                        </p:tav>
                                      </p:tavLst>
                                    </p:anim>
                                    <p:anim calcmode="lin" valueType="num">
                                      <p:cBhvr additive="base">
                                        <p:cTn id="34" dur="500" fill="hold"/>
                                        <p:tgtEl>
                                          <p:spTgt spid="554017"/>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grpId="0" nodeType="afterEffect">
                                  <p:stCondLst>
                                    <p:cond delay="0"/>
                                  </p:stCondLst>
                                  <p:childTnLst>
                                    <p:set>
                                      <p:cBhvr>
                                        <p:cTn id="37" dur="1" fill="hold">
                                          <p:stCondLst>
                                            <p:cond delay="0"/>
                                          </p:stCondLst>
                                        </p:cTn>
                                        <p:tgtEl>
                                          <p:spTgt spid="554016"/>
                                        </p:tgtEl>
                                        <p:attrNameLst>
                                          <p:attrName>style.visibility</p:attrName>
                                        </p:attrNameLst>
                                      </p:cBhvr>
                                      <p:to>
                                        <p:strVal val="visible"/>
                                      </p:to>
                                    </p:set>
                                    <p:anim calcmode="lin" valueType="num">
                                      <p:cBhvr additive="base">
                                        <p:cTn id="38" dur="500" fill="hold"/>
                                        <p:tgtEl>
                                          <p:spTgt spid="554016"/>
                                        </p:tgtEl>
                                        <p:attrNameLst>
                                          <p:attrName>ppt_x</p:attrName>
                                        </p:attrNameLst>
                                      </p:cBhvr>
                                      <p:tavLst>
                                        <p:tav tm="0">
                                          <p:val>
                                            <p:strVal val="#ppt_x"/>
                                          </p:val>
                                        </p:tav>
                                        <p:tav tm="100000">
                                          <p:val>
                                            <p:strVal val="#ppt_x"/>
                                          </p:val>
                                        </p:tav>
                                      </p:tavLst>
                                    </p:anim>
                                    <p:anim calcmode="lin" valueType="num">
                                      <p:cBhvr additive="base">
                                        <p:cTn id="39" dur="500" fill="hold"/>
                                        <p:tgtEl>
                                          <p:spTgt spid="554016"/>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2" presetClass="entr" presetSubtype="4" fill="hold" grpId="0" nodeType="afterEffect">
                                  <p:stCondLst>
                                    <p:cond delay="0"/>
                                  </p:stCondLst>
                                  <p:childTnLst>
                                    <p:set>
                                      <p:cBhvr>
                                        <p:cTn id="42" dur="1" fill="hold">
                                          <p:stCondLst>
                                            <p:cond delay="0"/>
                                          </p:stCondLst>
                                        </p:cTn>
                                        <p:tgtEl>
                                          <p:spTgt spid="554009"/>
                                        </p:tgtEl>
                                        <p:attrNameLst>
                                          <p:attrName>style.visibility</p:attrName>
                                        </p:attrNameLst>
                                      </p:cBhvr>
                                      <p:to>
                                        <p:strVal val="visible"/>
                                      </p:to>
                                    </p:set>
                                    <p:anim calcmode="lin" valueType="num">
                                      <p:cBhvr additive="base">
                                        <p:cTn id="43" dur="500" fill="hold"/>
                                        <p:tgtEl>
                                          <p:spTgt spid="554009"/>
                                        </p:tgtEl>
                                        <p:attrNameLst>
                                          <p:attrName>ppt_x</p:attrName>
                                        </p:attrNameLst>
                                      </p:cBhvr>
                                      <p:tavLst>
                                        <p:tav tm="0">
                                          <p:val>
                                            <p:strVal val="#ppt_x"/>
                                          </p:val>
                                        </p:tav>
                                        <p:tav tm="100000">
                                          <p:val>
                                            <p:strVal val="#ppt_x"/>
                                          </p:val>
                                        </p:tav>
                                      </p:tavLst>
                                    </p:anim>
                                    <p:anim calcmode="lin" valueType="num">
                                      <p:cBhvr additive="base">
                                        <p:cTn id="44" dur="500" fill="hold"/>
                                        <p:tgtEl>
                                          <p:spTgt spid="554009"/>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2" presetClass="entr" presetSubtype="4" fill="hold" grpId="0" nodeType="afterEffect">
                                  <p:stCondLst>
                                    <p:cond delay="0"/>
                                  </p:stCondLst>
                                  <p:childTnLst>
                                    <p:set>
                                      <p:cBhvr>
                                        <p:cTn id="47" dur="1" fill="hold">
                                          <p:stCondLst>
                                            <p:cond delay="0"/>
                                          </p:stCondLst>
                                        </p:cTn>
                                        <p:tgtEl>
                                          <p:spTgt spid="554010"/>
                                        </p:tgtEl>
                                        <p:attrNameLst>
                                          <p:attrName>style.visibility</p:attrName>
                                        </p:attrNameLst>
                                      </p:cBhvr>
                                      <p:to>
                                        <p:strVal val="visible"/>
                                      </p:to>
                                    </p:set>
                                    <p:anim calcmode="lin" valueType="num">
                                      <p:cBhvr additive="base">
                                        <p:cTn id="48" dur="500" fill="hold"/>
                                        <p:tgtEl>
                                          <p:spTgt spid="554010"/>
                                        </p:tgtEl>
                                        <p:attrNameLst>
                                          <p:attrName>ppt_x</p:attrName>
                                        </p:attrNameLst>
                                      </p:cBhvr>
                                      <p:tavLst>
                                        <p:tav tm="0">
                                          <p:val>
                                            <p:strVal val="#ppt_x"/>
                                          </p:val>
                                        </p:tav>
                                        <p:tav tm="100000">
                                          <p:val>
                                            <p:strVal val="#ppt_x"/>
                                          </p:val>
                                        </p:tav>
                                      </p:tavLst>
                                    </p:anim>
                                    <p:anim calcmode="lin" valueType="num">
                                      <p:cBhvr additive="base">
                                        <p:cTn id="49" dur="500" fill="hold"/>
                                        <p:tgtEl>
                                          <p:spTgt spid="554010"/>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2" presetClass="entr" presetSubtype="4" fill="hold" grpId="0" nodeType="afterEffect">
                                  <p:stCondLst>
                                    <p:cond delay="0"/>
                                  </p:stCondLst>
                                  <p:childTnLst>
                                    <p:set>
                                      <p:cBhvr>
                                        <p:cTn id="52" dur="1" fill="hold">
                                          <p:stCondLst>
                                            <p:cond delay="0"/>
                                          </p:stCondLst>
                                        </p:cTn>
                                        <p:tgtEl>
                                          <p:spTgt spid="554008"/>
                                        </p:tgtEl>
                                        <p:attrNameLst>
                                          <p:attrName>style.visibility</p:attrName>
                                        </p:attrNameLst>
                                      </p:cBhvr>
                                      <p:to>
                                        <p:strVal val="visible"/>
                                      </p:to>
                                    </p:set>
                                    <p:anim calcmode="lin" valueType="num">
                                      <p:cBhvr additive="base">
                                        <p:cTn id="53" dur="500" fill="hold"/>
                                        <p:tgtEl>
                                          <p:spTgt spid="554008"/>
                                        </p:tgtEl>
                                        <p:attrNameLst>
                                          <p:attrName>ppt_x</p:attrName>
                                        </p:attrNameLst>
                                      </p:cBhvr>
                                      <p:tavLst>
                                        <p:tav tm="0">
                                          <p:val>
                                            <p:strVal val="#ppt_x"/>
                                          </p:val>
                                        </p:tav>
                                        <p:tav tm="100000">
                                          <p:val>
                                            <p:strVal val="#ppt_x"/>
                                          </p:val>
                                        </p:tav>
                                      </p:tavLst>
                                    </p:anim>
                                    <p:anim calcmode="lin" valueType="num">
                                      <p:cBhvr additive="base">
                                        <p:cTn id="54" dur="500" fill="hold"/>
                                        <p:tgtEl>
                                          <p:spTgt spid="554008"/>
                                        </p:tgtEl>
                                        <p:attrNameLst>
                                          <p:attrName>ppt_y</p:attrName>
                                        </p:attrNameLst>
                                      </p:cBhvr>
                                      <p:tavLst>
                                        <p:tav tm="0">
                                          <p:val>
                                            <p:strVal val="1+#ppt_h/2"/>
                                          </p:val>
                                        </p:tav>
                                        <p:tav tm="100000">
                                          <p:val>
                                            <p:strVal val="#ppt_y"/>
                                          </p:val>
                                        </p:tav>
                                      </p:tavLst>
                                    </p:anim>
                                  </p:childTnLst>
                                </p:cTn>
                              </p:par>
                            </p:childTnLst>
                          </p:cTn>
                        </p:par>
                        <p:par>
                          <p:cTn id="55" fill="hold">
                            <p:stCondLst>
                              <p:cond delay="4000"/>
                            </p:stCondLst>
                            <p:childTnLst>
                              <p:par>
                                <p:cTn id="56" presetID="2" presetClass="entr" presetSubtype="4" fill="hold" grpId="0" nodeType="afterEffect">
                                  <p:stCondLst>
                                    <p:cond delay="0"/>
                                  </p:stCondLst>
                                  <p:childTnLst>
                                    <p:set>
                                      <p:cBhvr>
                                        <p:cTn id="57" dur="1" fill="hold">
                                          <p:stCondLst>
                                            <p:cond delay="0"/>
                                          </p:stCondLst>
                                        </p:cTn>
                                        <p:tgtEl>
                                          <p:spTgt spid="554007"/>
                                        </p:tgtEl>
                                        <p:attrNameLst>
                                          <p:attrName>style.visibility</p:attrName>
                                        </p:attrNameLst>
                                      </p:cBhvr>
                                      <p:to>
                                        <p:strVal val="visible"/>
                                      </p:to>
                                    </p:set>
                                    <p:anim calcmode="lin" valueType="num">
                                      <p:cBhvr additive="base">
                                        <p:cTn id="58" dur="500" fill="hold"/>
                                        <p:tgtEl>
                                          <p:spTgt spid="554007"/>
                                        </p:tgtEl>
                                        <p:attrNameLst>
                                          <p:attrName>ppt_x</p:attrName>
                                        </p:attrNameLst>
                                      </p:cBhvr>
                                      <p:tavLst>
                                        <p:tav tm="0">
                                          <p:val>
                                            <p:strVal val="#ppt_x"/>
                                          </p:val>
                                        </p:tav>
                                        <p:tav tm="100000">
                                          <p:val>
                                            <p:strVal val="#ppt_x"/>
                                          </p:val>
                                        </p:tav>
                                      </p:tavLst>
                                    </p:anim>
                                    <p:anim calcmode="lin" valueType="num">
                                      <p:cBhvr additive="base">
                                        <p:cTn id="59" dur="500" fill="hold"/>
                                        <p:tgtEl>
                                          <p:spTgt spid="5540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989" grpId="0" animBg="1"/>
      <p:bldP spid="553990" grpId="0" animBg="1"/>
      <p:bldP spid="554007" grpId="0" animBg="1"/>
      <p:bldP spid="554008" grpId="0" animBg="1"/>
      <p:bldP spid="554009" grpId="0" animBg="1"/>
      <p:bldP spid="554010" grpId="0" animBg="1"/>
      <p:bldP spid="554016" grpId="0" animBg="1"/>
      <p:bldP spid="554017" grpId="0" animBg="1"/>
      <p:bldP spid="554018" grpId="0" animBg="1"/>
      <p:bldP spid="554019" grpId="0" animBg="1"/>
      <p:bldP spid="55402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41</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900113" y="912813"/>
            <a:ext cx="4319959" cy="4537075"/>
          </a:xfrm>
        </p:spPr>
        <p:txBody>
          <a:bodyPr/>
          <a:lstStyle/>
          <a:p>
            <a:r>
              <a:rPr lang="en-US" altLang="zh-CN" dirty="0">
                <a:latin typeface="宋体" pitchFamily="2" charset="-122"/>
              </a:rPr>
              <a:t>3.1 </a:t>
            </a:r>
            <a:r>
              <a:rPr lang="zh-CN" altLang="en-US" dirty="0">
                <a:latin typeface="宋体" pitchFamily="2" charset="-122"/>
              </a:rPr>
              <a:t>工艺性试验</a:t>
            </a:r>
          </a:p>
          <a:p>
            <a:pPr lvl="1"/>
            <a:r>
              <a:rPr lang="zh-CN" altLang="en-US" dirty="0">
                <a:solidFill>
                  <a:srgbClr val="952913"/>
                </a:solidFill>
              </a:rPr>
              <a:t>方案编制：</a:t>
            </a:r>
          </a:p>
          <a:p>
            <a:pPr lvl="2">
              <a:buClr>
                <a:srgbClr val="F6750A"/>
              </a:buClr>
            </a:pPr>
            <a:r>
              <a:rPr lang="zh-CN" altLang="en-US" sz="2000" dirty="0"/>
              <a:t>选定试验段的</a:t>
            </a:r>
            <a:r>
              <a:rPr lang="zh-CN" altLang="en-US" sz="2000" dirty="0">
                <a:solidFill>
                  <a:schemeClr val="hlink"/>
                </a:solidFill>
              </a:rPr>
              <a:t>位置及长度</a:t>
            </a:r>
          </a:p>
          <a:p>
            <a:pPr lvl="2">
              <a:buClr>
                <a:srgbClr val="F6750A"/>
              </a:buClr>
            </a:pPr>
            <a:r>
              <a:rPr lang="zh-CN" altLang="en-US" sz="2000" dirty="0"/>
              <a:t>确定试验段的</a:t>
            </a:r>
            <a:r>
              <a:rPr lang="zh-CN" altLang="en-US" sz="2000" dirty="0">
                <a:solidFill>
                  <a:schemeClr val="hlink"/>
                </a:solidFill>
              </a:rPr>
              <a:t>人员</a:t>
            </a:r>
            <a:r>
              <a:rPr lang="zh-CN" altLang="en-US" sz="2000" dirty="0"/>
              <a:t>及</a:t>
            </a:r>
            <a:r>
              <a:rPr lang="zh-CN" altLang="en-US" sz="2000" dirty="0">
                <a:solidFill>
                  <a:schemeClr val="hlink"/>
                </a:solidFill>
              </a:rPr>
              <a:t>机械、试验检测设备配置</a:t>
            </a:r>
          </a:p>
          <a:p>
            <a:pPr lvl="2">
              <a:buClr>
                <a:srgbClr val="F6750A"/>
              </a:buClr>
            </a:pPr>
            <a:r>
              <a:rPr lang="zh-CN" altLang="en-US" sz="2000" dirty="0"/>
              <a:t>确定试验</a:t>
            </a:r>
            <a:r>
              <a:rPr lang="zh-CN" altLang="en-US" sz="2000" dirty="0">
                <a:solidFill>
                  <a:schemeClr val="hlink"/>
                </a:solidFill>
              </a:rPr>
              <a:t>检测的内容</a:t>
            </a:r>
          </a:p>
          <a:p>
            <a:pPr lvl="2">
              <a:buClr>
                <a:srgbClr val="F6750A"/>
              </a:buClr>
            </a:pPr>
            <a:r>
              <a:rPr lang="zh-CN" altLang="en-US" sz="2000" dirty="0"/>
              <a:t>确定</a:t>
            </a:r>
            <a:r>
              <a:rPr lang="zh-CN" altLang="en-US" sz="2000" dirty="0">
                <a:solidFill>
                  <a:schemeClr val="hlink"/>
                </a:solidFill>
              </a:rPr>
              <a:t>数据采集的方式</a:t>
            </a:r>
          </a:p>
          <a:p>
            <a:pPr lvl="2">
              <a:buClr>
                <a:srgbClr val="F6750A"/>
              </a:buClr>
            </a:pPr>
            <a:r>
              <a:rPr lang="zh-CN" altLang="en-US" sz="2000" dirty="0">
                <a:solidFill>
                  <a:schemeClr val="hlink"/>
                </a:solidFill>
              </a:rPr>
              <a:t>总结成果</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路基填筑</a:t>
            </a:r>
          </a:p>
        </p:txBody>
      </p:sp>
      <p:sp>
        <p:nvSpPr>
          <p:cNvPr id="3" name="内容占位符 2"/>
          <p:cNvSpPr>
            <a:spLocks noGrp="1"/>
          </p:cNvSpPr>
          <p:nvPr>
            <p:ph idx="1"/>
          </p:nvPr>
        </p:nvSpPr>
        <p:spPr>
          <a:xfrm>
            <a:off x="900113" y="912813"/>
            <a:ext cx="4824015" cy="4537075"/>
          </a:xfrm>
        </p:spPr>
        <p:txBody>
          <a:bodyPr/>
          <a:lstStyle/>
          <a:p>
            <a:r>
              <a:rPr lang="en-US" altLang="zh-CN" dirty="0">
                <a:latin typeface="宋体" pitchFamily="2" charset="-122"/>
              </a:rPr>
              <a:t>3.1 </a:t>
            </a:r>
            <a:r>
              <a:rPr lang="zh-CN" altLang="en-US" dirty="0">
                <a:latin typeface="宋体" pitchFamily="2" charset="-122"/>
              </a:rPr>
              <a:t>工艺性试验</a:t>
            </a:r>
          </a:p>
          <a:p>
            <a:pPr marL="457200" indent="-457200">
              <a:buFont typeface="Wingdings" pitchFamily="2" charset="2"/>
              <a:buChar char="Ø"/>
            </a:pPr>
            <a:r>
              <a:rPr lang="zh-CN" altLang="en-US" sz="2400" dirty="0" smtClean="0"/>
              <a:t>某单位施工一段路基，施工前需要做试验段，他们选取了两段路基作为试验段，分别是：</a:t>
            </a:r>
            <a:endParaRPr lang="en-US" altLang="zh-CN" sz="2400" dirty="0" smtClean="0"/>
          </a:p>
          <a:p>
            <a:pPr>
              <a:buFont typeface="Wingdings" pitchFamily="2" charset="2"/>
              <a:buChar char="Ø"/>
            </a:pPr>
            <a:r>
              <a:rPr lang="en-US" altLang="zh-CN" sz="2400" dirty="0">
                <a:solidFill>
                  <a:srgbClr val="C00000"/>
                </a:solidFill>
              </a:rPr>
              <a:t> </a:t>
            </a:r>
            <a:r>
              <a:rPr lang="en-US" altLang="zh-CN" sz="2400" b="0" dirty="0">
                <a:solidFill>
                  <a:srgbClr val="C00000"/>
                </a:solidFill>
                <a:ea typeface="+mj-ea"/>
              </a:rPr>
              <a:t>   1</a:t>
            </a:r>
            <a:r>
              <a:rPr lang="zh-CN" altLang="en-US" sz="2400" b="0" dirty="0">
                <a:solidFill>
                  <a:srgbClr val="C00000"/>
                </a:solidFill>
                <a:ea typeface="+mj-ea"/>
              </a:rPr>
              <a:t>、</a:t>
            </a:r>
            <a:r>
              <a:rPr lang="en-US" altLang="zh-CN" sz="2400" b="0" dirty="0">
                <a:solidFill>
                  <a:srgbClr val="C00000"/>
                </a:solidFill>
                <a:ea typeface="+mj-ea"/>
              </a:rPr>
              <a:t>DK4+100~DK4+190</a:t>
            </a:r>
            <a:r>
              <a:rPr lang="zh-CN" altLang="en-US" sz="2400" b="0" dirty="0">
                <a:solidFill>
                  <a:srgbClr val="C00000"/>
                </a:solidFill>
                <a:ea typeface="+mj-ea"/>
              </a:rPr>
              <a:t>，</a:t>
            </a:r>
            <a:r>
              <a:rPr lang="en-US" altLang="zh-CN" sz="2400" b="0" dirty="0">
                <a:solidFill>
                  <a:srgbClr val="C00000"/>
                </a:solidFill>
                <a:ea typeface="+mj-ea"/>
              </a:rPr>
              <a:t> </a:t>
            </a:r>
            <a:r>
              <a:rPr lang="zh-CN" altLang="en-US" sz="2400" b="0" dirty="0">
                <a:solidFill>
                  <a:srgbClr val="C00000"/>
                </a:solidFill>
                <a:ea typeface="+mj-ea"/>
              </a:rPr>
              <a:t>路基填筑高度</a:t>
            </a:r>
            <a:r>
              <a:rPr lang="en-US" altLang="zh-CN" sz="2400" b="0" dirty="0">
                <a:solidFill>
                  <a:srgbClr val="C00000"/>
                </a:solidFill>
                <a:ea typeface="+mj-ea"/>
              </a:rPr>
              <a:t>1.8</a:t>
            </a:r>
            <a:r>
              <a:rPr lang="zh-CN" altLang="en-US" sz="2400" b="0" dirty="0">
                <a:solidFill>
                  <a:srgbClr val="C00000"/>
                </a:solidFill>
                <a:ea typeface="+mj-ea"/>
              </a:rPr>
              <a:t>米；</a:t>
            </a:r>
            <a:endParaRPr lang="en-US" altLang="zh-CN" sz="2400" b="0" dirty="0">
              <a:solidFill>
                <a:srgbClr val="C00000"/>
              </a:solidFill>
              <a:ea typeface="+mj-ea"/>
            </a:endParaRPr>
          </a:p>
          <a:p>
            <a:pPr>
              <a:buFont typeface="Wingdings" pitchFamily="2" charset="2"/>
              <a:buChar char="Ø"/>
            </a:pPr>
            <a:r>
              <a:rPr lang="en-US" altLang="zh-CN" sz="2400" b="0" dirty="0">
                <a:solidFill>
                  <a:srgbClr val="C00000"/>
                </a:solidFill>
                <a:ea typeface="+mj-ea"/>
              </a:rPr>
              <a:t>    2</a:t>
            </a:r>
            <a:r>
              <a:rPr lang="zh-CN" altLang="en-US" sz="2400" b="0" dirty="0">
                <a:solidFill>
                  <a:srgbClr val="C00000"/>
                </a:solidFill>
                <a:ea typeface="+mj-ea"/>
              </a:rPr>
              <a:t>、</a:t>
            </a:r>
            <a:r>
              <a:rPr lang="en-US" altLang="zh-CN" sz="2400" b="0" dirty="0">
                <a:solidFill>
                  <a:srgbClr val="C00000"/>
                </a:solidFill>
                <a:ea typeface="+mj-ea"/>
              </a:rPr>
              <a:t> DK5+500~DK4+650</a:t>
            </a:r>
            <a:r>
              <a:rPr lang="zh-CN" altLang="en-US" sz="2400" b="0" dirty="0">
                <a:solidFill>
                  <a:srgbClr val="C00000"/>
                </a:solidFill>
                <a:ea typeface="+mj-ea"/>
              </a:rPr>
              <a:t>，路基填筑高度</a:t>
            </a:r>
            <a:r>
              <a:rPr lang="en-US" altLang="zh-CN" sz="2400" b="0" dirty="0">
                <a:solidFill>
                  <a:srgbClr val="C00000"/>
                </a:solidFill>
                <a:ea typeface="+mj-ea"/>
              </a:rPr>
              <a:t>6.0</a:t>
            </a:r>
            <a:r>
              <a:rPr lang="zh-CN" altLang="en-US" sz="2400" b="0" dirty="0">
                <a:solidFill>
                  <a:srgbClr val="C00000"/>
                </a:solidFill>
                <a:ea typeface="+mj-ea"/>
              </a:rPr>
              <a:t>米；</a:t>
            </a:r>
            <a:endParaRPr lang="en-US" altLang="zh-CN" sz="2400" b="0" dirty="0">
              <a:solidFill>
                <a:srgbClr val="C00000"/>
              </a:solidFill>
              <a:ea typeface="+mj-ea"/>
            </a:endParaRPr>
          </a:p>
          <a:p>
            <a:pPr>
              <a:buFont typeface="Wingdings" pitchFamily="2" charset="2"/>
              <a:buChar char="Ø"/>
            </a:pPr>
            <a:r>
              <a:rPr lang="en-US" altLang="zh-CN" sz="2400" b="0" dirty="0">
                <a:solidFill>
                  <a:srgbClr val="C00000"/>
                </a:solidFill>
                <a:ea typeface="+mj-ea"/>
              </a:rPr>
              <a:t>   </a:t>
            </a:r>
            <a:r>
              <a:rPr lang="en-US" altLang="zh-CN" sz="2400" b="0" dirty="0">
                <a:solidFill>
                  <a:srgbClr val="0000FF"/>
                </a:solidFill>
                <a:ea typeface="+mj-ea"/>
              </a:rPr>
              <a:t> </a:t>
            </a:r>
            <a:r>
              <a:rPr lang="zh-CN" altLang="en-US" sz="2400" b="0" dirty="0">
                <a:solidFill>
                  <a:srgbClr val="0000FF"/>
                </a:solidFill>
                <a:ea typeface="+mj-ea"/>
              </a:rPr>
              <a:t>试讨论两种方案的优缺点，以及选择试验段应注意的事项</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42</a:t>
            </a:fld>
            <a:endParaRPr lang="en-US" altLang="zh-CN"/>
          </a:p>
        </p:txBody>
      </p:sp>
      <p:pic>
        <p:nvPicPr>
          <p:cNvPr id="1026" name="Picture 2" descr="C:\Users\Administrator\AppData\Local\Microsoft\Windows\Temporary Internet Files\Content.IE5\I0WDLR3Y\img_user_research[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848697"/>
            <a:ext cx="2964217" cy="2299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39147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4"/>
          <p:cNvSpPr>
            <a:spLocks noGrp="1"/>
          </p:cNvSpPr>
          <p:nvPr>
            <p:ph type="sldNum" sz="quarter" idx="10"/>
          </p:nvPr>
        </p:nvSpPr>
        <p:spPr/>
        <p:txBody>
          <a:bodyPr/>
          <a:lstStyle/>
          <a:p>
            <a:fld id="{7DB02EEC-B470-4EE8-8B16-0ABC0337934F}" type="slidenum">
              <a:rPr lang="zh-CN" altLang="en-US"/>
              <a:pPr/>
              <a:t>43</a:t>
            </a:fld>
            <a:endParaRPr lang="en-US" altLang="zh-CN"/>
          </a:p>
        </p:txBody>
      </p:sp>
      <p:sp>
        <p:nvSpPr>
          <p:cNvPr id="557058" name="Rectangle 2"/>
          <p:cNvSpPr>
            <a:spLocks noGrp="1"/>
          </p:cNvSpPr>
          <p:nvPr>
            <p:ph type="title"/>
          </p:nvPr>
        </p:nvSpPr>
        <p:spPr/>
        <p:txBody>
          <a:bodyPr/>
          <a:lstStyle/>
          <a:p>
            <a:r>
              <a:rPr lang="en-US" altLang="zh-CN" dirty="0"/>
              <a:t>3 </a:t>
            </a:r>
            <a:r>
              <a:rPr lang="zh-CN" altLang="en-US" dirty="0"/>
              <a:t>路基填筑</a:t>
            </a:r>
          </a:p>
        </p:txBody>
      </p:sp>
      <p:sp>
        <p:nvSpPr>
          <p:cNvPr id="557059" name="Rectangle 3"/>
          <p:cNvSpPr>
            <a:spLocks noGrp="1" noChangeArrowheads="1"/>
          </p:cNvSpPr>
          <p:nvPr>
            <p:ph type="body" sz="half" idx="1"/>
          </p:nvPr>
        </p:nvSpPr>
        <p:spPr>
          <a:xfrm>
            <a:off x="900113" y="912813"/>
            <a:ext cx="3311848" cy="4537075"/>
          </a:xfrm>
        </p:spPr>
        <p:txBody>
          <a:bodyPr/>
          <a:lstStyle/>
          <a:p>
            <a:pPr marL="0" indent="0"/>
            <a:r>
              <a:rPr lang="en-US" altLang="zh-CN" dirty="0">
                <a:latin typeface="宋体" pitchFamily="2" charset="-122"/>
              </a:rPr>
              <a:t>3.1 </a:t>
            </a:r>
            <a:r>
              <a:rPr lang="zh-CN" altLang="en-US" dirty="0">
                <a:latin typeface="宋体" pitchFamily="2" charset="-122"/>
              </a:rPr>
              <a:t>工艺性试验</a:t>
            </a:r>
          </a:p>
          <a:p>
            <a:pPr marL="457200" lvl="1" indent="0"/>
            <a:r>
              <a:rPr lang="zh-CN" altLang="en-US" dirty="0">
                <a:solidFill>
                  <a:srgbClr val="952913"/>
                </a:solidFill>
              </a:rPr>
              <a:t>实施：</a:t>
            </a:r>
          </a:p>
          <a:p>
            <a:pPr lvl="2">
              <a:buClr>
                <a:srgbClr val="F6750A"/>
              </a:buClr>
            </a:pPr>
            <a:r>
              <a:rPr lang="zh-CN" altLang="en-US" dirty="0">
                <a:solidFill>
                  <a:schemeClr val="hlink"/>
                </a:solidFill>
              </a:rPr>
              <a:t>试验流程</a:t>
            </a:r>
          </a:p>
        </p:txBody>
      </p:sp>
      <p:sp>
        <p:nvSpPr>
          <p:cNvPr id="557061" name="Rectangle 5"/>
          <p:cNvSpPr>
            <a:spLocks noChangeArrowheads="1"/>
          </p:cNvSpPr>
          <p:nvPr/>
        </p:nvSpPr>
        <p:spPr bwMode="auto">
          <a:xfrm>
            <a:off x="0" y="971550"/>
            <a:ext cx="9144000" cy="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graphicFrame>
        <p:nvGraphicFramePr>
          <p:cNvPr id="2" name="图示 1"/>
          <p:cNvGraphicFramePr/>
          <p:nvPr>
            <p:extLst>
              <p:ext uri="{D42A27DB-BD31-4B8C-83A1-F6EECF244321}">
                <p14:modId xmlns:p14="http://schemas.microsoft.com/office/powerpoint/2010/main" val="3082963829"/>
              </p:ext>
            </p:extLst>
          </p:nvPr>
        </p:nvGraphicFramePr>
        <p:xfrm>
          <a:off x="4644008" y="978421"/>
          <a:ext cx="1728192" cy="4334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右弧形箭头 9"/>
          <p:cNvSpPr/>
          <p:nvPr/>
        </p:nvSpPr>
        <p:spPr bwMode="auto">
          <a:xfrm flipH="1" flipV="1">
            <a:off x="3779912" y="971550"/>
            <a:ext cx="1224136" cy="3182094"/>
          </a:xfrm>
          <a:prstGeom prst="curvedLeftArrow">
            <a:avLst/>
          </a:prstGeom>
          <a:gradFill flip="none" rotWithShape="1">
            <a:gsLst>
              <a:gs pos="0">
                <a:srgbClr val="CDE058"/>
              </a:gs>
              <a:gs pos="100000">
                <a:schemeClr val="accent1">
                  <a:lumMod val="60000"/>
                  <a:lumOff val="40000"/>
                </a:schemeClr>
              </a:gs>
              <a:gs pos="0">
                <a:srgbClr val="48F2BD"/>
              </a:gs>
              <a:gs pos="100000">
                <a:srgbClr val="D9E753"/>
              </a:gs>
              <a:gs pos="100000">
                <a:schemeClr val="accent1">
                  <a:hueOff val="0"/>
                  <a:satOff val="0"/>
                  <a:lumOff val="0"/>
                  <a:alphaOff val="0"/>
                  <a:shade val="94000"/>
                  <a:satMod val="135000"/>
                </a:schemeClr>
              </a:gs>
            </a:gsLst>
            <a:lin ang="5400000" scaled="0"/>
            <a:tileRect/>
          </a:gradFill>
          <a:ln w="9525" cap="flat" cmpd="sng" algn="ctr">
            <a:solidFill>
              <a:schemeClr val="tx1"/>
            </a:solidFill>
            <a:prstDash val="solid"/>
            <a:round/>
            <a:headEnd type="none" w="med" len="med"/>
            <a:tailEnd type="none" w="med" len="med"/>
          </a:ln>
          <a:effectLst>
            <a:innerShdw blurRad="63500" dist="50800" dir="135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smtClean="0">
              <a:ln>
                <a:noFill/>
              </a:ln>
              <a:solidFill>
                <a:srgbClr val="000000"/>
              </a:solidFill>
              <a:effectLst/>
              <a:latin typeface="黑体" pitchFamily="49" charset="-122"/>
              <a:ea typeface="黑体" pitchFamily="49" charset="-122"/>
              <a:cs typeface="宋体" pitchFamily="2" charset="-122"/>
            </a:endParaRPr>
          </a:p>
        </p:txBody>
      </p:sp>
      <p:sp>
        <p:nvSpPr>
          <p:cNvPr id="17" name="流程图: 多文档 16"/>
          <p:cNvSpPr/>
          <p:nvPr/>
        </p:nvSpPr>
        <p:spPr bwMode="auto">
          <a:xfrm>
            <a:off x="6581418" y="1413763"/>
            <a:ext cx="2023030" cy="2250090"/>
          </a:xfrm>
          <a:prstGeom prst="flowChartMultidocument">
            <a:avLst/>
          </a:prstGeom>
          <a:blipFill>
            <a:blip r:embed="rId7"/>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bg2">
                    <a:lumMod val="25000"/>
                  </a:schemeClr>
                </a:solidFill>
                <a:effectLst/>
                <a:cs typeface="宋体" pitchFamily="2" charset="-122"/>
              </a:rPr>
              <a:t>含税率</a:t>
            </a:r>
            <a:endParaRPr kumimoji="0" lang="en-US" altLang="zh-CN" sz="1800" b="1" i="0" u="none" strike="noStrike" cap="none" normalizeH="0" baseline="0" dirty="0" smtClean="0">
              <a:ln>
                <a:noFill/>
              </a:ln>
              <a:solidFill>
                <a:schemeClr val="bg2">
                  <a:lumMod val="25000"/>
                </a:schemeClr>
              </a:solidFill>
              <a:effectLst/>
              <a:cs typeface="宋体" pitchFamily="2" charset="-122"/>
            </a:endParaRPr>
          </a:p>
          <a:p>
            <a:pPr marL="0" marR="0" indent="0" algn="l" defTabSz="914400" rtl="0" eaLnBrk="1" fontAlgn="base" latinLnBrk="0" hangingPunct="1">
              <a:lnSpc>
                <a:spcPct val="100000"/>
              </a:lnSpc>
              <a:spcBef>
                <a:spcPct val="0"/>
              </a:spcBef>
              <a:spcAft>
                <a:spcPct val="0"/>
              </a:spcAft>
              <a:buClrTx/>
              <a:buSzTx/>
              <a:buFontTx/>
              <a:buNone/>
              <a:tabLst/>
            </a:pPr>
            <a:r>
              <a:rPr lang="zh-CN" altLang="en-US" sz="1800" dirty="0" smtClean="0">
                <a:solidFill>
                  <a:schemeClr val="bg2">
                    <a:lumMod val="25000"/>
                  </a:schemeClr>
                </a:solidFill>
                <a:cs typeface="宋体" pitchFamily="2" charset="-122"/>
              </a:rPr>
              <a:t>虚铺厚度</a:t>
            </a:r>
            <a:endParaRPr lang="en-US" altLang="zh-CN" sz="1800" dirty="0" smtClean="0">
              <a:solidFill>
                <a:schemeClr val="bg2">
                  <a:lumMod val="25000"/>
                </a:schemeClr>
              </a:solidFill>
              <a:cs typeface="宋体" pitchFamily="2" charset="-122"/>
            </a:endParaRPr>
          </a:p>
          <a:p>
            <a:pPr marL="0" marR="0" indent="0" algn="l" defTabSz="914400" rtl="0" eaLnBrk="1" fontAlgn="base" latinLnBrk="0" hangingPunct="1">
              <a:lnSpc>
                <a:spcPct val="100000"/>
              </a:lnSpc>
              <a:spcBef>
                <a:spcPct val="0"/>
              </a:spcBef>
              <a:spcAft>
                <a:spcPct val="0"/>
              </a:spcAft>
              <a:buClrTx/>
              <a:buSzTx/>
              <a:buFontTx/>
              <a:buNone/>
              <a:tabLst/>
            </a:pPr>
            <a:r>
              <a:rPr lang="zh-CN" altLang="en-US" sz="1800" dirty="0" smtClean="0">
                <a:solidFill>
                  <a:schemeClr val="bg2">
                    <a:lumMod val="25000"/>
                  </a:schemeClr>
                </a:solidFill>
                <a:cs typeface="宋体" pitchFamily="2" charset="-122"/>
              </a:rPr>
              <a:t>压实遍数</a:t>
            </a:r>
            <a:endParaRPr lang="en-US" altLang="zh-CN" sz="1800" dirty="0" smtClean="0">
              <a:solidFill>
                <a:schemeClr val="bg2">
                  <a:lumMod val="25000"/>
                </a:schemeClr>
              </a:solidFill>
              <a:cs typeface="宋体" pitchFamily="2" charset="-122"/>
            </a:endParaRPr>
          </a:p>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bg2">
                    <a:lumMod val="25000"/>
                  </a:schemeClr>
                </a:solidFill>
                <a:effectLst/>
                <a:cs typeface="宋体" pitchFamily="2" charset="-122"/>
              </a:rPr>
              <a:t>机械组合</a:t>
            </a:r>
            <a:endParaRPr kumimoji="0" lang="en-US" altLang="zh-CN" sz="1800" b="1" i="0" u="none" strike="noStrike" cap="none" normalizeH="0" baseline="0" dirty="0" smtClean="0">
              <a:ln>
                <a:noFill/>
              </a:ln>
              <a:solidFill>
                <a:schemeClr val="bg2">
                  <a:lumMod val="25000"/>
                </a:schemeClr>
              </a:solidFill>
              <a:effectLst/>
              <a:cs typeface="宋体" pitchFamily="2" charset="-122"/>
            </a:endParaRPr>
          </a:p>
          <a:p>
            <a:pPr marL="0" marR="0" indent="0" algn="l" defTabSz="914400" rtl="0" eaLnBrk="1" fontAlgn="base" latinLnBrk="0" hangingPunct="1">
              <a:lnSpc>
                <a:spcPct val="100000"/>
              </a:lnSpc>
              <a:spcBef>
                <a:spcPct val="0"/>
              </a:spcBef>
              <a:spcAft>
                <a:spcPct val="0"/>
              </a:spcAft>
              <a:buClrTx/>
              <a:buSzTx/>
              <a:buFontTx/>
              <a:buNone/>
              <a:tabLst/>
            </a:pPr>
            <a:r>
              <a:rPr lang="zh-CN" altLang="en-US" sz="1800" dirty="0" smtClean="0">
                <a:solidFill>
                  <a:schemeClr val="bg2">
                    <a:lumMod val="25000"/>
                  </a:schemeClr>
                </a:solidFill>
                <a:cs typeface="宋体" pitchFamily="2" charset="-122"/>
              </a:rPr>
              <a:t>机械走行速度</a:t>
            </a:r>
            <a:endParaRPr kumimoji="0" lang="zh-CN" altLang="en-US" sz="1800" b="1" i="0" u="none" strike="noStrike" cap="none" normalizeH="0" baseline="0" dirty="0" smtClean="0">
              <a:ln>
                <a:noFill/>
              </a:ln>
              <a:solidFill>
                <a:schemeClr val="bg2">
                  <a:lumMod val="25000"/>
                </a:schemeClr>
              </a:solidFill>
              <a:effectLst/>
              <a:cs typeface="宋体" pitchFamily="2" charset="-122"/>
            </a:endParaRPr>
          </a:p>
        </p:txBody>
      </p:sp>
      <p:sp>
        <p:nvSpPr>
          <p:cNvPr id="18" name="右箭头 17"/>
          <p:cNvSpPr/>
          <p:nvPr/>
        </p:nvSpPr>
        <p:spPr bwMode="auto">
          <a:xfrm>
            <a:off x="5652121" y="2490589"/>
            <a:ext cx="936104" cy="294903"/>
          </a:xfrm>
          <a:prstGeom prst="rightArrow">
            <a:avLst/>
          </a:prstGeom>
          <a:gradFill flip="none" rotWithShape="1">
            <a:gsLst>
              <a:gs pos="100000">
                <a:srgbClr val="48F2BD"/>
              </a:gs>
              <a:gs pos="0">
                <a:srgbClr val="FFFF00"/>
              </a:gs>
              <a:gs pos="100000">
                <a:srgbClr val="92D050"/>
              </a:gs>
              <a:gs pos="0">
                <a:srgbClr val="00B050"/>
              </a:gs>
            </a:gsLst>
            <a:lin ang="10800000" scaled="0"/>
            <a:tileRect/>
          </a:gradFill>
          <a:ln w="9525" cap="flat" cmpd="sng" algn="ctr">
            <a:noFill/>
            <a:prstDash val="solid"/>
            <a:round/>
            <a:headEnd type="none" w="med" len="med"/>
            <a:tailEnd type="none" w="med" len="med"/>
          </a:ln>
          <a:effectLst>
            <a:innerShdw blurRad="63500" dist="50800" dir="27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rgbClr val="000000"/>
              </a:solidFill>
              <a:effectLst/>
              <a:latin typeface="黑体" pitchFamily="49" charset="-122"/>
              <a:ea typeface="黑体" pitchFamily="49" charset="-122"/>
              <a:cs typeface="宋体" pitchFamily="2" charset="-122"/>
            </a:endParaRPr>
          </a:p>
        </p:txBody>
      </p:sp>
      <p:grpSp>
        <p:nvGrpSpPr>
          <p:cNvPr id="11" name="组合 10"/>
          <p:cNvGrpSpPr/>
          <p:nvPr/>
        </p:nvGrpSpPr>
        <p:grpSpPr>
          <a:xfrm>
            <a:off x="3377767" y="2281436"/>
            <a:ext cx="870576" cy="574019"/>
            <a:chOff x="434061" y="2750047"/>
            <a:chExt cx="870576" cy="574019"/>
          </a:xfrm>
        </p:grpSpPr>
        <p:sp>
          <p:nvSpPr>
            <p:cNvPr id="12" name="流程图: 决策 11"/>
            <p:cNvSpPr/>
            <p:nvPr/>
          </p:nvSpPr>
          <p:spPr>
            <a:xfrm>
              <a:off x="434061" y="2750047"/>
              <a:ext cx="870576" cy="574019"/>
            </a:xfrm>
            <a:prstGeom prst="flowChartDecision">
              <a:avLst/>
            </a:prstGeom>
          </p:spPr>
          <p:style>
            <a:lnRef idx="0">
              <a:schemeClr val="lt1">
                <a:hueOff val="0"/>
                <a:satOff val="0"/>
                <a:lumOff val="0"/>
                <a:alphaOff val="0"/>
              </a:schemeClr>
            </a:lnRef>
            <a:fillRef idx="3">
              <a:schemeClr val="accent5">
                <a:hueOff val="-9735049"/>
                <a:satOff val="5195"/>
                <a:lumOff val="-22647"/>
                <a:alphaOff val="0"/>
              </a:schemeClr>
            </a:fillRef>
            <a:effectRef idx="3">
              <a:schemeClr val="accent5">
                <a:hueOff val="-9735049"/>
                <a:satOff val="5195"/>
                <a:lumOff val="-22647"/>
                <a:alphaOff val="0"/>
              </a:schemeClr>
            </a:effectRef>
            <a:fontRef idx="minor">
              <a:schemeClr val="lt1"/>
            </a:fontRef>
          </p:style>
        </p:sp>
        <p:sp>
          <p:nvSpPr>
            <p:cNvPr id="13" name="流程图: 决策 4"/>
            <p:cNvSpPr/>
            <p:nvPr/>
          </p:nvSpPr>
          <p:spPr>
            <a:xfrm>
              <a:off x="651705" y="2893552"/>
              <a:ext cx="435288" cy="2870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smtClean="0">
                  <a:effectLst>
                    <a:outerShdw blurRad="38100" dist="38100" dir="2700000" algn="tl">
                      <a:srgbClr val="000000">
                        <a:alpha val="43137"/>
                      </a:srgbClr>
                    </a:outerShdw>
                  </a:effectLst>
                  <a:latin typeface="+mj-ea"/>
                  <a:ea typeface="+mj-ea"/>
                </a:rPr>
                <a:t>否</a:t>
              </a:r>
              <a:endParaRPr lang="zh-CN" altLang="en-US" sz="1800" b="1" kern="1200" dirty="0">
                <a:effectLst>
                  <a:outerShdw blurRad="38100" dist="38100" dir="2700000" algn="tl">
                    <a:srgbClr val="000000">
                      <a:alpha val="43137"/>
                    </a:srgbClr>
                  </a:outerShdw>
                </a:effectLst>
                <a:latin typeface="+mj-ea"/>
                <a:ea typeface="+mj-e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C093C760-2029-4FE4-BA70-5114DF0F76C1}"/>
                                            </p:graphicEl>
                                          </p:spTgt>
                                        </p:tgtEl>
                                        <p:attrNameLst>
                                          <p:attrName>style.visibility</p:attrName>
                                        </p:attrNameLst>
                                      </p:cBhvr>
                                      <p:to>
                                        <p:strVal val="visible"/>
                                      </p:to>
                                    </p:set>
                                    <p:animEffect transition="in" filter="fade">
                                      <p:cBhvr>
                                        <p:cTn id="7" dur="500"/>
                                        <p:tgtEl>
                                          <p:spTgt spid="2">
                                            <p:graphicEl>
                                              <a:dgm id="{C093C760-2029-4FE4-BA70-5114DF0F76C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97C0C8D1-1A4C-4998-9B6D-71D7BB65A628}"/>
                                            </p:graphicEl>
                                          </p:spTgt>
                                        </p:tgtEl>
                                        <p:attrNameLst>
                                          <p:attrName>style.visibility</p:attrName>
                                        </p:attrNameLst>
                                      </p:cBhvr>
                                      <p:to>
                                        <p:strVal val="visible"/>
                                      </p:to>
                                    </p:set>
                                    <p:animEffect transition="in" filter="fade">
                                      <p:cBhvr>
                                        <p:cTn id="12" dur="500"/>
                                        <p:tgtEl>
                                          <p:spTgt spid="2">
                                            <p:graphicEl>
                                              <a:dgm id="{97C0C8D1-1A4C-4998-9B6D-71D7BB65A62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04B73978-B873-4F1C-8F4F-CED19D3B5333}"/>
                                            </p:graphicEl>
                                          </p:spTgt>
                                        </p:tgtEl>
                                        <p:attrNameLst>
                                          <p:attrName>style.visibility</p:attrName>
                                        </p:attrNameLst>
                                      </p:cBhvr>
                                      <p:to>
                                        <p:strVal val="visible"/>
                                      </p:to>
                                    </p:set>
                                    <p:animEffect transition="in" filter="fade">
                                      <p:cBhvr>
                                        <p:cTn id="17" dur="500"/>
                                        <p:tgtEl>
                                          <p:spTgt spid="2">
                                            <p:graphicEl>
                                              <a:dgm id="{04B73978-B873-4F1C-8F4F-CED19D3B5333}"/>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612B3C45-A262-4319-A5B4-7270F1BE6AD9}"/>
                                            </p:graphicEl>
                                          </p:spTgt>
                                        </p:tgtEl>
                                        <p:attrNameLst>
                                          <p:attrName>style.visibility</p:attrName>
                                        </p:attrNameLst>
                                      </p:cBhvr>
                                      <p:to>
                                        <p:strVal val="visible"/>
                                      </p:to>
                                    </p:set>
                                    <p:animEffect transition="in" filter="fade">
                                      <p:cBhvr>
                                        <p:cTn id="22" dur="500"/>
                                        <p:tgtEl>
                                          <p:spTgt spid="2">
                                            <p:graphicEl>
                                              <a:dgm id="{612B3C45-A262-4319-A5B4-7270F1BE6AD9}"/>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graphicEl>
                                              <a:dgm id="{586ED1C1-8E20-4CC6-9688-D0649E59E7AB}"/>
                                            </p:graphicEl>
                                          </p:spTgt>
                                        </p:tgtEl>
                                        <p:attrNameLst>
                                          <p:attrName>style.visibility</p:attrName>
                                        </p:attrNameLst>
                                      </p:cBhvr>
                                      <p:to>
                                        <p:strVal val="visible"/>
                                      </p:to>
                                    </p:set>
                                    <p:animEffect transition="in" filter="fade">
                                      <p:cBhvr>
                                        <p:cTn id="27" dur="500"/>
                                        <p:tgtEl>
                                          <p:spTgt spid="2">
                                            <p:graphicEl>
                                              <a:dgm id="{586ED1C1-8E20-4CC6-9688-D0649E59E7AB}"/>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graphicEl>
                                              <a:dgm id="{BC95EC0D-2F47-446E-BE2E-FF4E9043C43F}"/>
                                            </p:graphicEl>
                                          </p:spTgt>
                                        </p:tgtEl>
                                        <p:attrNameLst>
                                          <p:attrName>style.visibility</p:attrName>
                                        </p:attrNameLst>
                                      </p:cBhvr>
                                      <p:to>
                                        <p:strVal val="visible"/>
                                      </p:to>
                                    </p:set>
                                    <p:animEffect transition="in" filter="fade">
                                      <p:cBhvr>
                                        <p:cTn id="32" dur="500"/>
                                        <p:tgtEl>
                                          <p:spTgt spid="2">
                                            <p:graphicEl>
                                              <a:dgm id="{BC95EC0D-2F47-446E-BE2E-FF4E9043C43F}"/>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graphicEl>
                                              <a:dgm id="{0CC3E067-AED3-4D99-A3ED-7EA3093ACA6D}"/>
                                            </p:graphicEl>
                                          </p:spTgt>
                                        </p:tgtEl>
                                        <p:attrNameLst>
                                          <p:attrName>style.visibility</p:attrName>
                                        </p:attrNameLst>
                                      </p:cBhvr>
                                      <p:to>
                                        <p:strVal val="visible"/>
                                      </p:to>
                                    </p:set>
                                    <p:animEffect transition="in" filter="fade">
                                      <p:cBhvr>
                                        <p:cTn id="37" dur="500"/>
                                        <p:tgtEl>
                                          <p:spTgt spid="2">
                                            <p:graphicEl>
                                              <a:dgm id="{0CC3E067-AED3-4D99-A3ED-7EA3093ACA6D}"/>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graphicEl>
                                              <a:dgm id="{8EC3A799-0DC7-4D8D-AB4E-E5E1AF4E5600}"/>
                                            </p:graphicEl>
                                          </p:spTgt>
                                        </p:tgtEl>
                                        <p:attrNameLst>
                                          <p:attrName>style.visibility</p:attrName>
                                        </p:attrNameLst>
                                      </p:cBhvr>
                                      <p:to>
                                        <p:strVal val="visible"/>
                                      </p:to>
                                    </p:set>
                                    <p:animEffect transition="in" filter="fade">
                                      <p:cBhvr>
                                        <p:cTn id="42" dur="500"/>
                                        <p:tgtEl>
                                          <p:spTgt spid="2">
                                            <p:graphicEl>
                                              <a:dgm id="{8EC3A799-0DC7-4D8D-AB4E-E5E1AF4E5600}"/>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graphicEl>
                                              <a:dgm id="{DB6B4D14-95AC-4BEE-AD00-3EA26E854983}"/>
                                            </p:graphicEl>
                                          </p:spTgt>
                                        </p:tgtEl>
                                        <p:attrNameLst>
                                          <p:attrName>style.visibility</p:attrName>
                                        </p:attrNameLst>
                                      </p:cBhvr>
                                      <p:to>
                                        <p:strVal val="visible"/>
                                      </p:to>
                                    </p:set>
                                    <p:animEffect transition="in" filter="fade">
                                      <p:cBhvr>
                                        <p:cTn id="47" dur="500"/>
                                        <p:tgtEl>
                                          <p:spTgt spid="2">
                                            <p:graphicEl>
                                              <a:dgm id="{DB6B4D14-95AC-4BEE-AD00-3EA26E854983}"/>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par>
                          <p:cTn id="53" fill="hold">
                            <p:stCondLst>
                              <p:cond delay="500"/>
                            </p:stCondLst>
                            <p:childTnLst>
                              <p:par>
                                <p:cTn id="54" presetID="22" presetClass="entr" presetSubtype="4"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down)">
                                      <p:cBhvr>
                                        <p:cTn id="56" dur="5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up)">
                                      <p:cBhvr>
                                        <p:cTn id="6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10" grpId="0" animBg="1"/>
      <p:bldP spid="17" grpId="0" animBg="1"/>
      <p:bldP spid="1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灯片编号占位符 3"/>
          <p:cNvSpPr>
            <a:spLocks noGrp="1"/>
          </p:cNvSpPr>
          <p:nvPr>
            <p:ph type="sldNum" sz="quarter" idx="10"/>
          </p:nvPr>
        </p:nvSpPr>
        <p:spPr/>
        <p:txBody>
          <a:bodyPr/>
          <a:lstStyle/>
          <a:p>
            <a:fld id="{7D8EC70F-921E-43E3-B6D8-CD412099787B}" type="slidenum">
              <a:rPr lang="zh-CN" altLang="en-US"/>
              <a:pPr/>
              <a:t>44</a:t>
            </a:fld>
            <a:endParaRPr lang="en-US" altLang="zh-CN"/>
          </a:p>
        </p:txBody>
      </p:sp>
      <p:sp>
        <p:nvSpPr>
          <p:cNvPr id="561154" name="Rectangle 2"/>
          <p:cNvSpPr>
            <a:spLocks noGrp="1"/>
          </p:cNvSpPr>
          <p:nvPr>
            <p:ph type="title"/>
          </p:nvPr>
        </p:nvSpPr>
        <p:spPr/>
        <p:txBody>
          <a:bodyPr/>
          <a:lstStyle/>
          <a:p>
            <a:r>
              <a:rPr lang="en-US" altLang="zh-CN"/>
              <a:t>3 </a:t>
            </a:r>
            <a:r>
              <a:rPr lang="zh-CN" altLang="en-US"/>
              <a:t>路基填筑</a:t>
            </a:r>
          </a:p>
        </p:txBody>
      </p:sp>
      <p:sp>
        <p:nvSpPr>
          <p:cNvPr id="561155" name="Rectangle 3"/>
          <p:cNvSpPr>
            <a:spLocks noGrp="1" noChangeArrowheads="1"/>
          </p:cNvSpPr>
          <p:nvPr>
            <p:ph type="body" idx="1"/>
          </p:nvPr>
        </p:nvSpPr>
        <p:spPr/>
        <p:txBody>
          <a:bodyPr/>
          <a:lstStyle/>
          <a:p>
            <a:r>
              <a:rPr lang="en-US" altLang="zh-CN" dirty="0">
                <a:latin typeface="宋体" pitchFamily="2" charset="-122"/>
              </a:rPr>
              <a:t>3.1 </a:t>
            </a:r>
            <a:r>
              <a:rPr lang="zh-CN" altLang="en-US" dirty="0">
                <a:latin typeface="宋体" pitchFamily="2" charset="-122"/>
              </a:rPr>
              <a:t>工艺性试验</a:t>
            </a:r>
          </a:p>
          <a:p>
            <a:pPr lvl="1"/>
            <a:endParaRPr lang="zh-CN" altLang="en-US" dirty="0">
              <a:solidFill>
                <a:srgbClr val="952913"/>
              </a:solidFill>
            </a:endParaRPr>
          </a:p>
        </p:txBody>
      </p:sp>
      <p:sp>
        <p:nvSpPr>
          <p:cNvPr id="561156" name="Rectangle 4"/>
          <p:cNvSpPr>
            <a:spLocks noChangeArrowheads="1"/>
          </p:cNvSpPr>
          <p:nvPr/>
        </p:nvSpPr>
        <p:spPr bwMode="auto">
          <a:xfrm>
            <a:off x="0" y="971550"/>
            <a:ext cx="9144000" cy="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zh-CN" altLang="en-US"/>
          </a:p>
        </p:txBody>
      </p:sp>
      <p:sp>
        <p:nvSpPr>
          <p:cNvPr id="561376" name="Line 224"/>
          <p:cNvSpPr>
            <a:spLocks noChangeShapeType="1"/>
          </p:cNvSpPr>
          <p:nvPr/>
        </p:nvSpPr>
        <p:spPr bwMode="auto">
          <a:xfrm>
            <a:off x="3638550" y="11541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61420" name="Line 268"/>
          <p:cNvSpPr>
            <a:spLocks noChangeShapeType="1"/>
          </p:cNvSpPr>
          <p:nvPr/>
        </p:nvSpPr>
        <p:spPr bwMode="auto">
          <a:xfrm>
            <a:off x="1508125" y="1392238"/>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61901" name="Line 749"/>
          <p:cNvSpPr>
            <a:spLocks noChangeShapeType="1"/>
          </p:cNvSpPr>
          <p:nvPr/>
        </p:nvSpPr>
        <p:spPr bwMode="auto">
          <a:xfrm>
            <a:off x="3638550" y="11541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61945" name="Line 793"/>
          <p:cNvSpPr>
            <a:spLocks noChangeShapeType="1"/>
          </p:cNvSpPr>
          <p:nvPr/>
        </p:nvSpPr>
        <p:spPr bwMode="auto">
          <a:xfrm>
            <a:off x="1508125" y="1392238"/>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aphicFrame>
        <p:nvGraphicFramePr>
          <p:cNvPr id="562210" name="Group 1058"/>
          <p:cNvGraphicFramePr>
            <a:graphicFrameLocks noGrp="1"/>
          </p:cNvGraphicFramePr>
          <p:nvPr>
            <p:extLst>
              <p:ext uri="{D42A27DB-BD31-4B8C-83A1-F6EECF244321}">
                <p14:modId xmlns:p14="http://schemas.microsoft.com/office/powerpoint/2010/main" val="2833803126"/>
              </p:ext>
            </p:extLst>
          </p:nvPr>
        </p:nvGraphicFramePr>
        <p:xfrm>
          <a:off x="1116013" y="1993900"/>
          <a:ext cx="7704137" cy="2560320"/>
        </p:xfrm>
        <a:graphic>
          <a:graphicData uri="http://schemas.openxmlformats.org/drawingml/2006/table">
            <a:tbl>
              <a:tblPr/>
              <a:tblGrid>
                <a:gridCol w="419100"/>
                <a:gridCol w="465137"/>
                <a:gridCol w="463550"/>
                <a:gridCol w="463550"/>
                <a:gridCol w="601663"/>
                <a:gridCol w="463550"/>
                <a:gridCol w="465137"/>
                <a:gridCol w="369888"/>
                <a:gridCol w="463550"/>
                <a:gridCol w="601662"/>
                <a:gridCol w="415925"/>
                <a:gridCol w="587375"/>
                <a:gridCol w="585788"/>
                <a:gridCol w="355600"/>
                <a:gridCol w="471487"/>
                <a:gridCol w="511175"/>
              </a:tblGrid>
              <a:tr h="0">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序号</a:t>
                      </a:r>
                      <a:endParaRPr kumimoji="0" lang="zh-CN" altLang="en-US" sz="1800" b="0" i="0" u="none" strike="noStrike" cap="none" normalizeH="0" baseline="0" dirty="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填土</a:t>
                      </a:r>
                      <a:endParaRPr kumimoji="0" lang="zh-CN" altLang="en-US" sz="1800" b="0" i="0" u="none" strike="noStrike" cap="none" normalizeH="0" baseline="0" smtClean="0">
                        <a:ln>
                          <a:noFill/>
                        </a:ln>
                        <a:solidFill>
                          <a:schemeClr val="tx1"/>
                        </a:solidFill>
                        <a:effectLst/>
                        <a:latin typeface="黑体" pitchFamily="49" charset="-122"/>
                        <a:ea typeface="Times New Roman" pitchFamily="18" charset="0"/>
                        <a:cs typeface="宋体" pitchFamily="2"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种类</a:t>
                      </a: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含水率</a:t>
                      </a: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hMerge="1">
                  <a:txBody>
                    <a:bodyPr/>
                    <a:lstStyle/>
                    <a:p>
                      <a:endParaRPr lang="zh-CN" altLang="en-US"/>
                    </a:p>
                  </a:txBody>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地基系数</a:t>
                      </a: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K30</a:t>
                      </a:r>
                      <a:endParaRPr kumimoji="0" lang="en-US" altLang="zh-CN"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压实厚度</a:t>
                      </a: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压实遍数</a:t>
                      </a: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走行速度</a:t>
                      </a:r>
                      <a:endParaRPr kumimoji="0" lang="zh-CN" altLang="en-US" sz="1800" b="0" i="0" u="none" strike="noStrike" cap="none" normalizeH="0" baseline="0" dirty="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机械组合</a:t>
                      </a: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rowSpan="2"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密实度检测值</a:t>
                      </a: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rowSpan="2" hMerge="1">
                  <a:txBody>
                    <a:bodyPr/>
                    <a:lstStyle/>
                    <a:p>
                      <a:endParaRPr lang="zh-CN" altLang="en-US"/>
                    </a:p>
                  </a:txBody>
                  <a:tcPr/>
                </a:tc>
                <a:tc rowSpan="2" hMerge="1">
                  <a:txBody>
                    <a:bodyPr/>
                    <a:lstStyle/>
                    <a:p>
                      <a:endParaRPr lang="zh-CN" altLang="en-US"/>
                    </a:p>
                  </a:txBody>
                  <a:tcPr/>
                </a:tc>
                <a:tc rowSpan="2" hMerge="1">
                  <a:txBody>
                    <a:bodyPr/>
                    <a:lstStyle/>
                    <a:p>
                      <a:endParaRPr lang="zh-CN" altLang="en-US"/>
                    </a:p>
                  </a:txBody>
                  <a:tcPr/>
                </a:tc>
                <a:tc rowSpan="2" hMerge="1">
                  <a:txBody>
                    <a:bodyPr/>
                    <a:lstStyle/>
                    <a:p>
                      <a:endParaRPr lang="zh-CN" altLang="en-US"/>
                    </a:p>
                  </a:txBody>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填筑</a:t>
                      </a:r>
                      <a:endParaRPr kumimoji="0" lang="zh-CN" altLang="en-US" sz="1800" b="0" i="0" u="none" strike="noStrike" cap="none" normalizeH="0" baseline="0" smtClean="0">
                        <a:ln>
                          <a:noFill/>
                        </a:ln>
                        <a:solidFill>
                          <a:schemeClr val="tx1"/>
                        </a:solidFill>
                        <a:effectLst/>
                        <a:latin typeface="黑体" pitchFamily="49" charset="-122"/>
                        <a:ea typeface="Times New Roman" pitchFamily="18" charset="0"/>
                        <a:cs typeface="宋体" pitchFamily="2"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加宽量</a:t>
                      </a: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备注</a:t>
                      </a: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238125">
                <a:tc vMerge="1">
                  <a:txBody>
                    <a:bodyPr/>
                    <a:lstStyle/>
                    <a:p>
                      <a:endParaRPr lang="zh-CN" altLang="en-US"/>
                    </a:p>
                  </a:txBody>
                  <a:tcPr/>
                </a:tc>
                <a:tc vMerge="1">
                  <a:txBody>
                    <a:bodyPr/>
                    <a:lstStyle/>
                    <a:p>
                      <a:endParaRPr lang="zh-CN" altLang="en-US"/>
                    </a:p>
                  </a:txBody>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最佳</a:t>
                      </a:r>
                      <a:endParaRPr kumimoji="0" lang="zh-CN" altLang="en-US" sz="1800" b="0" i="0" u="none" strike="noStrike" cap="none" normalizeH="0" baseline="0" smtClean="0">
                        <a:ln>
                          <a:noFill/>
                        </a:ln>
                        <a:solidFill>
                          <a:schemeClr val="tx1"/>
                        </a:solidFill>
                        <a:effectLst/>
                        <a:latin typeface="黑体" pitchFamily="49" charset="-122"/>
                        <a:ea typeface="Times New Roman" pitchFamily="18" charset="0"/>
                        <a:cs typeface="宋体" pitchFamily="2"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含水率</a:t>
                      </a: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实测</a:t>
                      </a:r>
                      <a:endParaRPr kumimoji="0" lang="zh-CN" altLang="en-US" sz="1800" b="0" i="0" u="none" strike="noStrike" cap="none" normalizeH="0" baseline="0" smtClean="0">
                        <a:ln>
                          <a:noFill/>
                        </a:ln>
                        <a:solidFill>
                          <a:schemeClr val="tx1"/>
                        </a:solidFill>
                        <a:effectLst/>
                        <a:latin typeface="黑体" pitchFamily="49" charset="-122"/>
                        <a:ea typeface="Times New Roman" pitchFamily="18" charset="0"/>
                        <a:cs typeface="宋体" pitchFamily="2"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含水率</a:t>
                      </a: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gridSpan="5"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0">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压实系数</a:t>
                      </a: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K</a:t>
                      </a:r>
                      <a:endParaRPr kumimoji="0" lang="en-US" altLang="zh-CN"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孔隙率   </a:t>
                      </a: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n</a:t>
                      </a:r>
                      <a:endParaRPr kumimoji="0" lang="en-US" altLang="zh-CN"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Evd</a:t>
                      </a:r>
                      <a:endParaRPr kumimoji="0" lang="en-US" altLang="zh-CN"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Ev2</a:t>
                      </a:r>
                      <a:endParaRPr kumimoji="0" lang="en-US" altLang="zh-CN" sz="1800" b="0" i="0" u="none" strike="noStrike" cap="none" normalizeH="0" baseline="0" smtClean="0">
                        <a:ln>
                          <a:noFill/>
                        </a:ln>
                        <a:solidFill>
                          <a:schemeClr val="tx1"/>
                        </a:solidFill>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vMerge="1">
                  <a:txBody>
                    <a:bodyPr/>
                    <a:lstStyle/>
                    <a:p>
                      <a:endParaRPr lang="zh-CN" altLang="en-US"/>
                    </a:p>
                  </a:txBody>
                  <a:tcPr/>
                </a:tc>
                <a:tc vMerge="1">
                  <a:txBody>
                    <a:bodyPr/>
                    <a:lstStyle/>
                    <a:p>
                      <a:endParaRPr lang="zh-CN" altLang="en-US"/>
                    </a:p>
                  </a:txBody>
                  <a:tcPr/>
                </a:tc>
              </a:tr>
              <a:tr h="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r h="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rPr>
                        <a:t>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dirty="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en-US" sz="1800" b="1" i="0" u="none" strike="noStrike" cap="none" normalizeH="0" baseline="0" dirty="0" smtClean="0">
                        <a:ln>
                          <a:noFill/>
                        </a:ln>
                        <a:solidFill>
                          <a:schemeClr val="tx1"/>
                        </a:solidFill>
                        <a:effectLst>
                          <a:outerShdw blurRad="38100" dist="38100" dir="2700000" algn="tl">
                            <a:srgbClr val="C0C0C0"/>
                          </a:outerShdw>
                        </a:effectLst>
                        <a:latin typeface="Calibri"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a:blip r:embed="rId2"/>
                      <a:tile tx="0" ty="0" sx="100000" sy="100000" flip="none" algn="tl"/>
                    </a:blipFill>
                  </a:tcPr>
                </a:tc>
              </a:tr>
            </a:tbl>
          </a:graphicData>
        </a:graphic>
      </p:graphicFrame>
      <p:sp>
        <p:nvSpPr>
          <p:cNvPr id="562211" name="Rectangle 1059"/>
          <p:cNvSpPr>
            <a:spLocks noChangeArrowheads="1"/>
          </p:cNvSpPr>
          <p:nvPr/>
        </p:nvSpPr>
        <p:spPr bwMode="auto">
          <a:xfrm>
            <a:off x="3492500" y="1562100"/>
            <a:ext cx="3149600" cy="4572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r>
              <a:rPr lang="zh-CN" altLang="en-US" sz="2000">
                <a:cs typeface="宋体" pitchFamily="2" charset="-122"/>
              </a:rPr>
              <a:t>路基填筑工艺试验记录表</a:t>
            </a:r>
            <a:r>
              <a:rPr lang="zh-CN" altLang="en-US">
                <a:cs typeface="宋体" pitchFamily="2" charset="-122"/>
              </a:rPr>
              <a:t>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45</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900113" y="912813"/>
            <a:ext cx="3887911" cy="4537075"/>
          </a:xfrm>
        </p:spPr>
        <p:txBody>
          <a:bodyPr/>
          <a:lstStyle/>
          <a:p>
            <a:r>
              <a:rPr lang="en-US" altLang="zh-CN" dirty="0" smtClean="0">
                <a:latin typeface="宋体" pitchFamily="2" charset="-122"/>
              </a:rPr>
              <a:t>3.1 </a:t>
            </a:r>
            <a:r>
              <a:rPr lang="zh-CN" altLang="en-US" dirty="0" smtClean="0">
                <a:latin typeface="宋体" pitchFamily="2" charset="-122"/>
              </a:rPr>
              <a:t>工艺</a:t>
            </a:r>
            <a:r>
              <a:rPr lang="zh-CN" altLang="en-US" dirty="0">
                <a:latin typeface="宋体" pitchFamily="2" charset="-122"/>
              </a:rPr>
              <a:t>性试验</a:t>
            </a:r>
          </a:p>
          <a:p>
            <a:pPr lvl="1"/>
            <a:r>
              <a:rPr lang="zh-CN" altLang="en-US" dirty="0" smtClean="0">
                <a:solidFill>
                  <a:srgbClr val="952913"/>
                </a:solidFill>
              </a:rPr>
              <a:t>试验收集整理内容：</a:t>
            </a:r>
          </a:p>
          <a:p>
            <a:pPr lvl="2">
              <a:buClr>
                <a:srgbClr val="F6750A"/>
              </a:buClr>
            </a:pPr>
            <a:r>
              <a:rPr lang="zh-CN" altLang="en-US" sz="2000" b="0" dirty="0">
                <a:solidFill>
                  <a:schemeClr val="accent4"/>
                </a:solidFill>
              </a:rPr>
              <a:t>绘制</a:t>
            </a:r>
            <a:r>
              <a:rPr lang="zh-CN" altLang="en-US" sz="2000" b="0" dirty="0">
                <a:solidFill>
                  <a:srgbClr val="FF0000"/>
                </a:solidFill>
              </a:rPr>
              <a:t>不同虚铺</a:t>
            </a:r>
            <a:r>
              <a:rPr lang="zh-CN" altLang="en-US" sz="2000" b="0" dirty="0" smtClean="0">
                <a:solidFill>
                  <a:srgbClr val="FF0000"/>
                </a:solidFill>
              </a:rPr>
              <a:t>厚度</a:t>
            </a:r>
            <a:r>
              <a:rPr lang="zh-CN" altLang="en-US" sz="2000" b="0" dirty="0" smtClean="0"/>
              <a:t>各参数随</a:t>
            </a:r>
            <a:r>
              <a:rPr lang="zh-CN" altLang="en-US" sz="2000" b="0" dirty="0"/>
              <a:t>碾压遍数变化的关系曲线</a:t>
            </a:r>
            <a:r>
              <a:rPr lang="zh-CN" altLang="en-US" sz="2000" b="0" dirty="0" smtClean="0"/>
              <a:t>，</a:t>
            </a:r>
            <a:r>
              <a:rPr lang="zh-CN" altLang="en-US" sz="2000" b="0" dirty="0" smtClean="0">
                <a:solidFill>
                  <a:schemeClr val="accent4"/>
                </a:solidFill>
              </a:rPr>
              <a:t>确定</a:t>
            </a:r>
            <a:r>
              <a:rPr lang="zh-CN" altLang="en-US" sz="2000" b="0" dirty="0">
                <a:solidFill>
                  <a:srgbClr val="0000FF"/>
                </a:solidFill>
              </a:rPr>
              <a:t>适宜的碾压遍数</a:t>
            </a:r>
            <a:r>
              <a:rPr lang="zh-CN" altLang="en-US" sz="2000" b="0" dirty="0">
                <a:solidFill>
                  <a:schemeClr val="accent4"/>
                </a:solidFill>
              </a:rPr>
              <a:t>和</a:t>
            </a:r>
            <a:r>
              <a:rPr lang="zh-CN" altLang="en-US" sz="2000" b="0" dirty="0">
                <a:solidFill>
                  <a:srgbClr val="0000FF"/>
                </a:solidFill>
              </a:rPr>
              <a:t>松铺厚度</a:t>
            </a:r>
            <a:r>
              <a:rPr lang="zh-CN" altLang="en-US" sz="2000" b="0" dirty="0" smtClean="0">
                <a:solidFill>
                  <a:srgbClr val="002060"/>
                </a:solidFill>
              </a:rPr>
              <a:t>。</a:t>
            </a:r>
            <a:endParaRPr lang="en-US" altLang="zh-CN" sz="2000" b="0" dirty="0" smtClean="0">
              <a:solidFill>
                <a:srgbClr val="002060"/>
              </a:solidFill>
            </a:endParaRPr>
          </a:p>
          <a:p>
            <a:pPr lvl="2">
              <a:buClr>
                <a:srgbClr val="F6750A"/>
              </a:buClr>
            </a:pPr>
            <a:r>
              <a:rPr lang="zh-CN" altLang="en-US" sz="2000" b="0" dirty="0" smtClean="0">
                <a:solidFill>
                  <a:schemeClr val="accent4"/>
                </a:solidFill>
              </a:rPr>
              <a:t>绘制</a:t>
            </a:r>
            <a:r>
              <a:rPr lang="zh-CN" altLang="en-US" sz="2000" b="0" dirty="0">
                <a:solidFill>
                  <a:srgbClr val="FF0000"/>
                </a:solidFill>
              </a:rPr>
              <a:t>在固定某一适宜填筑厚度条件</a:t>
            </a:r>
            <a:r>
              <a:rPr lang="zh-CN" altLang="en-US" sz="2000" b="0" dirty="0" smtClean="0">
                <a:solidFill>
                  <a:srgbClr val="FF0000"/>
                </a:solidFill>
              </a:rPr>
              <a:t>下</a:t>
            </a:r>
            <a:r>
              <a:rPr lang="zh-CN" altLang="en-US" sz="2000" b="0" dirty="0" smtClean="0"/>
              <a:t>各参数随</a:t>
            </a:r>
            <a:r>
              <a:rPr lang="zh-CN" altLang="en-US" sz="2000" b="0" dirty="0"/>
              <a:t>含水率变化的关系曲线</a:t>
            </a:r>
            <a:r>
              <a:rPr lang="zh-CN" altLang="en-US" sz="2000" b="0" dirty="0" smtClean="0">
                <a:solidFill>
                  <a:schemeClr val="accent4"/>
                </a:solidFill>
              </a:rPr>
              <a:t>，确定</a:t>
            </a:r>
            <a:r>
              <a:rPr lang="zh-CN" altLang="en-US" sz="2000" b="0" dirty="0">
                <a:solidFill>
                  <a:srgbClr val="0000FF"/>
                </a:solidFill>
              </a:rPr>
              <a:t>施工控制含水率范围</a:t>
            </a:r>
            <a:r>
              <a:rPr lang="zh-CN" altLang="en-US" sz="2000" b="0" dirty="0">
                <a:solidFill>
                  <a:schemeClr val="accent4"/>
                </a:solidFill>
              </a:rPr>
              <a:t>。</a:t>
            </a:r>
          </a:p>
        </p:txBody>
      </p:sp>
      <p:graphicFrame>
        <p:nvGraphicFramePr>
          <p:cNvPr id="3" name="图示 2"/>
          <p:cNvGraphicFramePr/>
          <p:nvPr>
            <p:extLst>
              <p:ext uri="{D42A27DB-BD31-4B8C-83A1-F6EECF244321}">
                <p14:modId xmlns:p14="http://schemas.microsoft.com/office/powerpoint/2010/main" val="3140831584"/>
              </p:ext>
            </p:extLst>
          </p:nvPr>
        </p:nvGraphicFramePr>
        <p:xfrm>
          <a:off x="4932040" y="1345332"/>
          <a:ext cx="3816424"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788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graphicEl>
                                              <a:dgm id="{10331582-AD3C-4248-AC09-80193301DADC}"/>
                                            </p:graphicEl>
                                          </p:spTgt>
                                        </p:tgtEl>
                                        <p:attrNameLst>
                                          <p:attrName>style.visibility</p:attrName>
                                        </p:attrNameLst>
                                      </p:cBhvr>
                                      <p:to>
                                        <p:strVal val="visible"/>
                                      </p:to>
                                    </p:set>
                                    <p:animEffect transition="in" filter="fade">
                                      <p:cBhvr>
                                        <p:cTn id="7" dur="500"/>
                                        <p:tgtEl>
                                          <p:spTgt spid="3">
                                            <p:graphicEl>
                                              <a:dgm id="{10331582-AD3C-4248-AC09-80193301DADC}"/>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graphicEl>
                                              <a:dgm id="{9FA0F9B4-1C5D-4B7E-9FD9-A7225CF06473}"/>
                                            </p:graphicEl>
                                          </p:spTgt>
                                        </p:tgtEl>
                                        <p:attrNameLst>
                                          <p:attrName>style.visibility</p:attrName>
                                        </p:attrNameLst>
                                      </p:cBhvr>
                                      <p:to>
                                        <p:strVal val="visible"/>
                                      </p:to>
                                    </p:set>
                                    <p:animEffect transition="in" filter="fade">
                                      <p:cBhvr>
                                        <p:cTn id="10" dur="500"/>
                                        <p:tgtEl>
                                          <p:spTgt spid="3">
                                            <p:graphicEl>
                                              <a:dgm id="{9FA0F9B4-1C5D-4B7E-9FD9-A7225CF06473}"/>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graphicEl>
                                              <a:dgm id="{91ECCC7E-CF10-4936-9CFE-6F4DBACD0978}"/>
                                            </p:graphicEl>
                                          </p:spTgt>
                                        </p:tgtEl>
                                        <p:attrNameLst>
                                          <p:attrName>style.visibility</p:attrName>
                                        </p:attrNameLst>
                                      </p:cBhvr>
                                      <p:to>
                                        <p:strVal val="visible"/>
                                      </p:to>
                                    </p:set>
                                    <p:animEffect transition="in" filter="fade">
                                      <p:cBhvr>
                                        <p:cTn id="15" dur="500"/>
                                        <p:tgtEl>
                                          <p:spTgt spid="3">
                                            <p:graphicEl>
                                              <a:dgm id="{91ECCC7E-CF10-4936-9CFE-6F4DBACD0978}"/>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graphicEl>
                                              <a:dgm id="{E8871A22-01C2-4E37-B383-EE408A12BAF7}"/>
                                            </p:graphicEl>
                                          </p:spTgt>
                                        </p:tgtEl>
                                        <p:attrNameLst>
                                          <p:attrName>style.visibility</p:attrName>
                                        </p:attrNameLst>
                                      </p:cBhvr>
                                      <p:to>
                                        <p:strVal val="visible"/>
                                      </p:to>
                                    </p:set>
                                    <p:animEffect transition="in" filter="fade">
                                      <p:cBhvr>
                                        <p:cTn id="18" dur="500"/>
                                        <p:tgtEl>
                                          <p:spTgt spid="3">
                                            <p:graphicEl>
                                              <a:dgm id="{E8871A22-01C2-4E37-B383-EE408A12BAF7}"/>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graphicEl>
                                              <a:dgm id="{F9E2ED45-03F5-42BA-B0AC-BCD7808A47D2}"/>
                                            </p:graphicEl>
                                          </p:spTgt>
                                        </p:tgtEl>
                                        <p:attrNameLst>
                                          <p:attrName>style.visibility</p:attrName>
                                        </p:attrNameLst>
                                      </p:cBhvr>
                                      <p:to>
                                        <p:strVal val="visible"/>
                                      </p:to>
                                    </p:set>
                                    <p:animEffect transition="in" filter="fade">
                                      <p:cBhvr>
                                        <p:cTn id="23" dur="500"/>
                                        <p:tgtEl>
                                          <p:spTgt spid="3">
                                            <p:graphicEl>
                                              <a:dgm id="{F9E2ED45-03F5-42BA-B0AC-BCD7808A47D2}"/>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graphicEl>
                                              <a:dgm id="{5FF2B5BA-43B0-404D-8897-1B93900EEB06}"/>
                                            </p:graphicEl>
                                          </p:spTgt>
                                        </p:tgtEl>
                                        <p:attrNameLst>
                                          <p:attrName>style.visibility</p:attrName>
                                        </p:attrNameLst>
                                      </p:cBhvr>
                                      <p:to>
                                        <p:strVal val="visible"/>
                                      </p:to>
                                    </p:set>
                                    <p:animEffect transition="in" filter="fade">
                                      <p:cBhvr>
                                        <p:cTn id="26" dur="500"/>
                                        <p:tgtEl>
                                          <p:spTgt spid="3">
                                            <p:graphicEl>
                                              <a:dgm id="{5FF2B5BA-43B0-404D-8897-1B93900EEB06}"/>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graphicEl>
                                              <a:dgm id="{81BC4F5E-199C-4DA5-897B-831018FB8286}"/>
                                            </p:graphicEl>
                                          </p:spTgt>
                                        </p:tgtEl>
                                        <p:attrNameLst>
                                          <p:attrName>style.visibility</p:attrName>
                                        </p:attrNameLst>
                                      </p:cBhvr>
                                      <p:to>
                                        <p:strVal val="visible"/>
                                      </p:to>
                                    </p:set>
                                    <p:animEffect transition="in" filter="fade">
                                      <p:cBhvr>
                                        <p:cTn id="31" dur="500"/>
                                        <p:tgtEl>
                                          <p:spTgt spid="3">
                                            <p:graphicEl>
                                              <a:dgm id="{81BC4F5E-199C-4DA5-897B-831018FB8286}"/>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graphicEl>
                                              <a:dgm id="{4BBDA72E-88A3-4ED6-B92B-6BFB7CEBEA6B}"/>
                                            </p:graphicEl>
                                          </p:spTgt>
                                        </p:tgtEl>
                                        <p:attrNameLst>
                                          <p:attrName>style.visibility</p:attrName>
                                        </p:attrNameLst>
                                      </p:cBhvr>
                                      <p:to>
                                        <p:strVal val="visible"/>
                                      </p:to>
                                    </p:set>
                                    <p:animEffect transition="in" filter="fade">
                                      <p:cBhvr>
                                        <p:cTn id="34" dur="500"/>
                                        <p:tgtEl>
                                          <p:spTgt spid="3">
                                            <p:graphicEl>
                                              <a:dgm id="{4BBDA72E-88A3-4ED6-B92B-6BFB7CEBEA6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46</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900113" y="912813"/>
            <a:ext cx="7920359" cy="4537075"/>
          </a:xfrm>
        </p:spPr>
        <p:txBody>
          <a:bodyPr/>
          <a:lstStyle/>
          <a:p>
            <a:r>
              <a:rPr lang="en-US" altLang="zh-CN" dirty="0" smtClean="0">
                <a:latin typeface="宋体" pitchFamily="2" charset="-122"/>
              </a:rPr>
              <a:t>3.1 </a:t>
            </a:r>
            <a:r>
              <a:rPr lang="zh-CN" altLang="en-US" dirty="0" smtClean="0">
                <a:latin typeface="宋体" pitchFamily="2" charset="-122"/>
              </a:rPr>
              <a:t>工艺</a:t>
            </a:r>
            <a:r>
              <a:rPr lang="zh-CN" altLang="en-US" dirty="0">
                <a:latin typeface="宋体" pitchFamily="2" charset="-122"/>
              </a:rPr>
              <a:t>性试验</a:t>
            </a:r>
          </a:p>
          <a:p>
            <a:pPr lvl="1"/>
            <a:r>
              <a:rPr lang="zh-CN" altLang="en-US" dirty="0">
                <a:solidFill>
                  <a:srgbClr val="952913"/>
                </a:solidFill>
              </a:rPr>
              <a:t>试验收集</a:t>
            </a:r>
            <a:r>
              <a:rPr lang="zh-CN" altLang="en-US" dirty="0" smtClean="0">
                <a:solidFill>
                  <a:srgbClr val="952913"/>
                </a:solidFill>
              </a:rPr>
              <a:t>整理内容：</a:t>
            </a:r>
          </a:p>
          <a:p>
            <a:pPr lvl="2">
              <a:buClr>
                <a:srgbClr val="F6750A"/>
              </a:buClr>
            </a:pPr>
            <a:r>
              <a:rPr lang="zh-CN" altLang="en-US" sz="2200" b="0" dirty="0" smtClean="0">
                <a:solidFill>
                  <a:schemeClr val="accent4"/>
                </a:solidFill>
              </a:rPr>
              <a:t>绘制</a:t>
            </a:r>
            <a:r>
              <a:rPr lang="zh-CN" altLang="en-US" sz="2200" b="0" dirty="0">
                <a:solidFill>
                  <a:schemeClr val="accent4"/>
                </a:solidFill>
              </a:rPr>
              <a:t>掺水泥的化学改良土、掺水泥级配碎石在固定某一适宜填筑厚度条件下压实系数随延迟时间变化的关系曲线，并根据相应的试验结果，确定适宜的延迟时间范围。</a:t>
            </a:r>
          </a:p>
          <a:p>
            <a:pPr lvl="2">
              <a:buClr>
                <a:srgbClr val="F6750A"/>
              </a:buClr>
            </a:pPr>
            <a:r>
              <a:rPr lang="zh-CN" altLang="en-US" sz="2200" b="0" dirty="0" smtClean="0">
                <a:solidFill>
                  <a:schemeClr val="accent4"/>
                </a:solidFill>
              </a:rPr>
              <a:t>整理</a:t>
            </a:r>
            <a:r>
              <a:rPr lang="zh-CN" altLang="en-US" sz="2200" b="0" dirty="0">
                <a:solidFill>
                  <a:schemeClr val="accent4"/>
                </a:solidFill>
              </a:rPr>
              <a:t>分析化学改良土填筑工艺试验无侧限抗压强度试验验证数据，最终确定化学改良土填筑工艺试验成果。</a:t>
            </a:r>
          </a:p>
          <a:p>
            <a:pPr lvl="2">
              <a:buClr>
                <a:srgbClr val="F6750A"/>
              </a:buClr>
            </a:pPr>
            <a:r>
              <a:rPr lang="zh-CN" altLang="en-US" sz="2200" b="0" dirty="0" smtClean="0">
                <a:solidFill>
                  <a:schemeClr val="accent4"/>
                </a:solidFill>
              </a:rPr>
              <a:t>对</a:t>
            </a:r>
            <a:r>
              <a:rPr lang="zh-CN" altLang="en-US" sz="2200" b="0" dirty="0">
                <a:solidFill>
                  <a:schemeClr val="accent4"/>
                </a:solidFill>
              </a:rPr>
              <a:t>软土地基地段，应据沉降及边坡位移观测，确定合适的填筑速率和填层厚度。 </a:t>
            </a:r>
          </a:p>
        </p:txBody>
      </p:sp>
    </p:spTree>
    <p:extLst>
      <p:ext uri="{BB962C8B-B14F-4D97-AF65-F5344CB8AC3E}">
        <p14:creationId xmlns:p14="http://schemas.microsoft.com/office/powerpoint/2010/main" val="43478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47</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900113" y="912813"/>
            <a:ext cx="7920359" cy="4537075"/>
          </a:xfrm>
        </p:spPr>
        <p:txBody>
          <a:bodyPr/>
          <a:lstStyle/>
          <a:p>
            <a:r>
              <a:rPr lang="en-US" altLang="zh-CN" dirty="0">
                <a:latin typeface="宋体" pitchFamily="2" charset="-122"/>
              </a:rPr>
              <a:t>3.1 </a:t>
            </a:r>
            <a:r>
              <a:rPr lang="zh-CN" altLang="en-US" dirty="0">
                <a:latin typeface="宋体" pitchFamily="2" charset="-122"/>
              </a:rPr>
              <a:t>工艺性试验</a:t>
            </a:r>
          </a:p>
          <a:p>
            <a:pPr lvl="1"/>
            <a:r>
              <a:rPr lang="zh-CN" altLang="en-US" dirty="0" smtClean="0">
                <a:solidFill>
                  <a:srgbClr val="952913"/>
                </a:solidFill>
              </a:rPr>
              <a:t>编制</a:t>
            </a:r>
            <a:r>
              <a:rPr lang="zh-CN" altLang="en-US" dirty="0">
                <a:solidFill>
                  <a:srgbClr val="952913"/>
                </a:solidFill>
              </a:rPr>
              <a:t>试验段总结报告：</a:t>
            </a:r>
            <a:endParaRPr lang="zh-CN" altLang="en-US" dirty="0" smtClean="0">
              <a:solidFill>
                <a:srgbClr val="952913"/>
              </a:solidFill>
            </a:endParaRPr>
          </a:p>
          <a:p>
            <a:pPr lvl="2">
              <a:buClr>
                <a:srgbClr val="F6750A"/>
              </a:buClr>
            </a:pPr>
            <a:r>
              <a:rPr lang="zh-CN" altLang="en-US" b="0" dirty="0" smtClean="0"/>
              <a:t>机械</a:t>
            </a:r>
            <a:r>
              <a:rPr lang="zh-CN" altLang="en-US" b="0" dirty="0"/>
              <a:t>设备</a:t>
            </a:r>
            <a:r>
              <a:rPr lang="zh-CN" altLang="en-US" b="0" dirty="0">
                <a:solidFill>
                  <a:srgbClr val="FF0000"/>
                </a:solidFill>
              </a:rPr>
              <a:t>组合</a:t>
            </a:r>
            <a:r>
              <a:rPr lang="zh-CN" altLang="en-US" b="0" dirty="0"/>
              <a:t>。</a:t>
            </a:r>
          </a:p>
          <a:p>
            <a:pPr lvl="2">
              <a:buClr>
                <a:srgbClr val="F6750A"/>
              </a:buClr>
            </a:pPr>
            <a:r>
              <a:rPr lang="zh-CN" altLang="en-US" b="0" dirty="0" smtClean="0"/>
              <a:t>压路机</a:t>
            </a:r>
            <a:r>
              <a:rPr lang="zh-CN" altLang="en-US" b="0" dirty="0"/>
              <a:t>碾压</a:t>
            </a:r>
            <a:r>
              <a:rPr lang="zh-CN" altLang="en-US" b="0" dirty="0">
                <a:solidFill>
                  <a:srgbClr val="FF0000"/>
                </a:solidFill>
              </a:rPr>
              <a:t>行走速度、碾压方式、碾压遍数</a:t>
            </a:r>
            <a:r>
              <a:rPr lang="zh-CN" altLang="en-US" b="0" dirty="0"/>
              <a:t>。</a:t>
            </a:r>
          </a:p>
          <a:p>
            <a:pPr lvl="2">
              <a:buClr>
                <a:srgbClr val="F6750A"/>
              </a:buClr>
            </a:pPr>
            <a:r>
              <a:rPr lang="zh-CN" altLang="en-US" b="0" dirty="0" smtClean="0"/>
              <a:t>填料的</a:t>
            </a:r>
            <a:r>
              <a:rPr lang="zh-CN" altLang="en-US" b="0" dirty="0" smtClean="0">
                <a:solidFill>
                  <a:srgbClr val="FF0000"/>
                </a:solidFill>
              </a:rPr>
              <a:t>施工</a:t>
            </a:r>
            <a:r>
              <a:rPr lang="zh-CN" altLang="en-US" b="0" dirty="0">
                <a:solidFill>
                  <a:srgbClr val="FF0000"/>
                </a:solidFill>
              </a:rPr>
              <a:t>含水率控制范围</a:t>
            </a:r>
            <a:r>
              <a:rPr lang="zh-CN" altLang="en-US" b="0" dirty="0"/>
              <a:t>。</a:t>
            </a:r>
          </a:p>
          <a:p>
            <a:pPr lvl="2">
              <a:buClr>
                <a:srgbClr val="F6750A"/>
              </a:buClr>
            </a:pPr>
            <a:r>
              <a:rPr lang="zh-CN" altLang="en-US" b="0" dirty="0" smtClean="0"/>
              <a:t>适宜</a:t>
            </a:r>
            <a:r>
              <a:rPr lang="zh-CN" altLang="en-US" b="0" dirty="0"/>
              <a:t>的</a:t>
            </a:r>
            <a:r>
              <a:rPr lang="zh-CN" altLang="en-US" b="0" dirty="0">
                <a:solidFill>
                  <a:srgbClr val="FF0000"/>
                </a:solidFill>
              </a:rPr>
              <a:t>松铺厚度</a:t>
            </a:r>
            <a:r>
              <a:rPr lang="zh-CN" altLang="en-US" b="0" dirty="0"/>
              <a:t>。</a:t>
            </a:r>
          </a:p>
        </p:txBody>
      </p:sp>
    </p:spTree>
    <p:extLst>
      <p:ext uri="{BB962C8B-B14F-4D97-AF65-F5344CB8AC3E}">
        <p14:creationId xmlns:p14="http://schemas.microsoft.com/office/powerpoint/2010/main" val="36307893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48</a:t>
            </a:fld>
            <a:endParaRPr lang="en-US" altLang="zh-CN"/>
          </a:p>
        </p:txBody>
      </p:sp>
      <p:sp>
        <p:nvSpPr>
          <p:cNvPr id="556034" name="Rectangle 2"/>
          <p:cNvSpPr>
            <a:spLocks noGrp="1"/>
          </p:cNvSpPr>
          <p:nvPr>
            <p:ph type="title"/>
          </p:nvPr>
        </p:nvSpPr>
        <p:spPr/>
        <p:txBody>
          <a:bodyPr/>
          <a:lstStyle/>
          <a:p>
            <a:r>
              <a:rPr lang="en-US" altLang="zh-CN" dirty="0"/>
              <a:t>3 </a:t>
            </a:r>
            <a:r>
              <a:rPr lang="zh-CN" altLang="en-US" dirty="0"/>
              <a:t>路基填筑</a:t>
            </a:r>
          </a:p>
        </p:txBody>
      </p:sp>
      <p:sp>
        <p:nvSpPr>
          <p:cNvPr id="556035" name="Rectangle 3"/>
          <p:cNvSpPr>
            <a:spLocks noGrp="1" noChangeArrowheads="1"/>
          </p:cNvSpPr>
          <p:nvPr>
            <p:ph type="body" idx="1"/>
          </p:nvPr>
        </p:nvSpPr>
        <p:spPr>
          <a:xfrm>
            <a:off x="900113" y="769269"/>
            <a:ext cx="3599879" cy="4680620"/>
          </a:xfrm>
        </p:spPr>
        <p:txBody>
          <a:bodyPr/>
          <a:lstStyle/>
          <a:p>
            <a:r>
              <a:rPr lang="en-US" altLang="zh-CN" dirty="0" smtClean="0">
                <a:latin typeface="宋体" pitchFamily="2" charset="-122"/>
              </a:rPr>
              <a:t>3.2 </a:t>
            </a:r>
            <a:r>
              <a:rPr lang="zh-CN" altLang="en-US" dirty="0" smtClean="0">
                <a:latin typeface="宋体" pitchFamily="2" charset="-122"/>
              </a:rPr>
              <a:t>路基填筑工艺</a:t>
            </a:r>
            <a:endParaRPr lang="en-US" altLang="zh-CN" dirty="0" smtClean="0">
              <a:latin typeface="宋体" pitchFamily="2" charset="-122"/>
            </a:endParaRPr>
          </a:p>
          <a:p>
            <a:pPr marL="457200" lvl="1" indent="0"/>
            <a:r>
              <a:rPr lang="zh-CN" altLang="en-US" dirty="0">
                <a:solidFill>
                  <a:srgbClr val="C00000"/>
                </a:solidFill>
                <a:effectLst>
                  <a:outerShdw blurRad="38100" dist="38100" dir="2700000" algn="tl">
                    <a:srgbClr val="000000">
                      <a:alpha val="43137"/>
                    </a:srgbClr>
                  </a:outerShdw>
                </a:effectLst>
                <a:latin typeface="+mn-ea"/>
              </a:rPr>
              <a:t>主要</a:t>
            </a:r>
            <a:r>
              <a:rPr lang="zh-CN" altLang="en-US" dirty="0" smtClean="0">
                <a:solidFill>
                  <a:srgbClr val="C00000"/>
                </a:solidFill>
                <a:effectLst>
                  <a:outerShdw blurRad="38100" dist="38100" dir="2700000" algn="tl">
                    <a:srgbClr val="000000">
                      <a:alpha val="43137"/>
                    </a:srgbClr>
                  </a:outerShdw>
                </a:effectLst>
                <a:latin typeface="+mn-ea"/>
              </a:rPr>
              <a:t>施工方法：</a:t>
            </a:r>
            <a:endParaRPr lang="zh-CN" altLang="zh-CN" dirty="0">
              <a:solidFill>
                <a:srgbClr val="C00000"/>
              </a:solidFill>
              <a:effectLst>
                <a:outerShdw blurRad="38100" dist="38100" dir="2700000" algn="tl">
                  <a:srgbClr val="000000">
                    <a:alpha val="43137"/>
                  </a:srgbClr>
                </a:outerShdw>
              </a:effectLst>
              <a:latin typeface="+mn-ea"/>
            </a:endParaRPr>
          </a:p>
          <a:p>
            <a:pPr lvl="1"/>
            <a:endParaRPr lang="zh-CN" altLang="en-US" dirty="0">
              <a:solidFill>
                <a:srgbClr val="952913"/>
              </a:solidFill>
            </a:endParaRPr>
          </a:p>
        </p:txBody>
      </p:sp>
      <p:graphicFrame>
        <p:nvGraphicFramePr>
          <p:cNvPr id="7" name="图示 6"/>
          <p:cNvGraphicFramePr/>
          <p:nvPr>
            <p:extLst>
              <p:ext uri="{D42A27DB-BD31-4B8C-83A1-F6EECF244321}">
                <p14:modId xmlns:p14="http://schemas.microsoft.com/office/powerpoint/2010/main" val="1936900016"/>
              </p:ext>
            </p:extLst>
          </p:nvPr>
        </p:nvGraphicFramePr>
        <p:xfrm>
          <a:off x="1187624" y="1921396"/>
          <a:ext cx="3312368"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10" descr="QQ截图未命名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2857500"/>
            <a:ext cx="4451950" cy="229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5724128" y="2209786"/>
            <a:ext cx="2031325" cy="461665"/>
          </a:xfrm>
          <a:prstGeom prst="rect">
            <a:avLst/>
          </a:prstGeom>
        </p:spPr>
        <p:txBody>
          <a:bodyPr wrap="none">
            <a:spAutoFit/>
          </a:bodyPr>
          <a:lstStyle/>
          <a:p>
            <a:r>
              <a:rPr lang="zh-CN" altLang="en-US" b="0" dirty="0" smtClean="0">
                <a:solidFill>
                  <a:srgbClr val="C00000"/>
                </a:solidFill>
                <a:effectLst>
                  <a:outerShdw blurRad="38100" dist="38100" dir="2700000" algn="tl">
                    <a:srgbClr val="000000">
                      <a:alpha val="43137"/>
                    </a:srgbClr>
                  </a:outerShdw>
                </a:effectLst>
              </a:rPr>
              <a:t>四种填筑方式</a:t>
            </a:r>
            <a:endParaRPr lang="zh-CN" altLang="en-US" b="0"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941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49</a:t>
            </a:fld>
            <a:endParaRPr lang="en-US" altLang="zh-CN"/>
          </a:p>
        </p:txBody>
      </p:sp>
      <p:sp>
        <p:nvSpPr>
          <p:cNvPr id="556034" name="Rectangle 2"/>
          <p:cNvSpPr>
            <a:spLocks noGrp="1"/>
          </p:cNvSpPr>
          <p:nvPr>
            <p:ph type="title"/>
          </p:nvPr>
        </p:nvSpPr>
        <p:spPr/>
        <p:txBody>
          <a:bodyPr/>
          <a:lstStyle/>
          <a:p>
            <a:r>
              <a:rPr lang="en-US" altLang="zh-CN" dirty="0"/>
              <a:t>3 </a:t>
            </a:r>
            <a:r>
              <a:rPr lang="zh-CN" altLang="en-US" dirty="0"/>
              <a:t>路基填筑</a:t>
            </a:r>
          </a:p>
        </p:txBody>
      </p:sp>
      <p:sp>
        <p:nvSpPr>
          <p:cNvPr id="556035" name="Rectangle 3"/>
          <p:cNvSpPr>
            <a:spLocks noGrp="1" noChangeArrowheads="1"/>
          </p:cNvSpPr>
          <p:nvPr>
            <p:ph type="body" idx="1"/>
          </p:nvPr>
        </p:nvSpPr>
        <p:spPr>
          <a:xfrm>
            <a:off x="900113" y="769269"/>
            <a:ext cx="3527871" cy="4680620"/>
          </a:xfrm>
        </p:spPr>
        <p:txBody>
          <a:bodyPr/>
          <a:lstStyle/>
          <a:p>
            <a:r>
              <a:rPr lang="en-US" altLang="zh-CN" dirty="0" smtClean="0">
                <a:latin typeface="宋体" pitchFamily="2" charset="-122"/>
              </a:rPr>
              <a:t>3.2 </a:t>
            </a:r>
            <a:r>
              <a:rPr lang="zh-CN" altLang="en-US" dirty="0" smtClean="0">
                <a:latin typeface="宋体" pitchFamily="2" charset="-122"/>
              </a:rPr>
              <a:t>路基填筑工艺</a:t>
            </a:r>
            <a:endParaRPr lang="en-US" altLang="zh-CN" dirty="0" smtClean="0">
              <a:latin typeface="宋体" pitchFamily="2" charset="-122"/>
            </a:endParaRPr>
          </a:p>
          <a:p>
            <a:pPr lvl="1"/>
            <a:r>
              <a:rPr lang="zh-CN" altLang="en-US" dirty="0" smtClean="0">
                <a:solidFill>
                  <a:srgbClr val="952913"/>
                </a:solidFill>
              </a:rPr>
              <a:t>主要施工机械：</a:t>
            </a:r>
            <a:endParaRPr lang="en-US" altLang="zh-CN" dirty="0" smtClean="0">
              <a:solidFill>
                <a:srgbClr val="952913"/>
              </a:solidFill>
            </a:endParaRPr>
          </a:p>
          <a:p>
            <a:pPr lvl="1"/>
            <a:endParaRPr lang="zh-CN" altLang="en-US" dirty="0">
              <a:solidFill>
                <a:srgbClr val="952913"/>
              </a:solidFill>
            </a:endParaRPr>
          </a:p>
        </p:txBody>
      </p:sp>
      <p:graphicFrame>
        <p:nvGraphicFramePr>
          <p:cNvPr id="2" name="图示 1"/>
          <p:cNvGraphicFramePr/>
          <p:nvPr>
            <p:extLst>
              <p:ext uri="{D42A27DB-BD31-4B8C-83A1-F6EECF244321}">
                <p14:modId xmlns:p14="http://schemas.microsoft.com/office/powerpoint/2010/main" val="1749894003"/>
              </p:ext>
            </p:extLst>
          </p:nvPr>
        </p:nvGraphicFramePr>
        <p:xfrm>
          <a:off x="1475656" y="1777380"/>
          <a:ext cx="6624736"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593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graphicEl>
                                              <a:dgm id="{24288B7B-198A-49CD-89A8-588C863688BF}"/>
                                            </p:graphicEl>
                                          </p:spTgt>
                                        </p:tgtEl>
                                        <p:attrNameLst>
                                          <p:attrName>style.visibility</p:attrName>
                                        </p:attrNameLst>
                                      </p:cBhvr>
                                      <p:to>
                                        <p:strVal val="visible"/>
                                      </p:to>
                                    </p:set>
                                    <p:anim calcmode="lin" valueType="num">
                                      <p:cBhvr additive="base">
                                        <p:cTn id="7" dur="500" fill="hold"/>
                                        <p:tgtEl>
                                          <p:spTgt spid="2">
                                            <p:graphicEl>
                                              <a:dgm id="{24288B7B-198A-49CD-89A8-588C863688BF}"/>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graphicEl>
                                              <a:dgm id="{24288B7B-198A-49CD-89A8-588C863688BF}"/>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graphicEl>
                                              <a:dgm id="{4E3C062C-4137-477F-A497-2E107F2C3C32}"/>
                                            </p:graphicEl>
                                          </p:spTgt>
                                        </p:tgtEl>
                                        <p:attrNameLst>
                                          <p:attrName>style.visibility</p:attrName>
                                        </p:attrNameLst>
                                      </p:cBhvr>
                                      <p:to>
                                        <p:strVal val="visible"/>
                                      </p:to>
                                    </p:set>
                                    <p:anim calcmode="lin" valueType="num">
                                      <p:cBhvr additive="base">
                                        <p:cTn id="11" dur="500" fill="hold"/>
                                        <p:tgtEl>
                                          <p:spTgt spid="2">
                                            <p:graphicEl>
                                              <a:dgm id="{4E3C062C-4137-477F-A497-2E107F2C3C32}"/>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graphicEl>
                                              <a:dgm id="{4E3C062C-4137-477F-A497-2E107F2C3C32}"/>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graphicEl>
                                              <a:dgm id="{47C9D48E-8C5F-4931-9B7F-D6550697B46C}"/>
                                            </p:graphicEl>
                                          </p:spTgt>
                                        </p:tgtEl>
                                        <p:attrNameLst>
                                          <p:attrName>style.visibility</p:attrName>
                                        </p:attrNameLst>
                                      </p:cBhvr>
                                      <p:to>
                                        <p:strVal val="visible"/>
                                      </p:to>
                                    </p:set>
                                    <p:anim calcmode="lin" valueType="num">
                                      <p:cBhvr additive="base">
                                        <p:cTn id="17" dur="500" fill="hold"/>
                                        <p:tgtEl>
                                          <p:spTgt spid="2">
                                            <p:graphicEl>
                                              <a:dgm id="{47C9D48E-8C5F-4931-9B7F-D6550697B46C}"/>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graphicEl>
                                              <a:dgm id="{47C9D48E-8C5F-4931-9B7F-D6550697B46C}"/>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graphicEl>
                                              <a:dgm id="{BADDA38A-DDEE-463B-91A0-7F58BAB12B60}"/>
                                            </p:graphicEl>
                                          </p:spTgt>
                                        </p:tgtEl>
                                        <p:attrNameLst>
                                          <p:attrName>style.visibility</p:attrName>
                                        </p:attrNameLst>
                                      </p:cBhvr>
                                      <p:to>
                                        <p:strVal val="visible"/>
                                      </p:to>
                                    </p:set>
                                    <p:anim calcmode="lin" valueType="num">
                                      <p:cBhvr additive="base">
                                        <p:cTn id="21" dur="500" fill="hold"/>
                                        <p:tgtEl>
                                          <p:spTgt spid="2">
                                            <p:graphicEl>
                                              <a:dgm id="{BADDA38A-DDEE-463B-91A0-7F58BAB12B60}"/>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graphicEl>
                                              <a:dgm id="{BADDA38A-DDEE-463B-91A0-7F58BAB12B60}"/>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graphicEl>
                                              <a:dgm id="{37FCCD7E-49C4-46A6-B2AD-7ED98A4B6B3D}"/>
                                            </p:graphicEl>
                                          </p:spTgt>
                                        </p:tgtEl>
                                        <p:attrNameLst>
                                          <p:attrName>style.visibility</p:attrName>
                                        </p:attrNameLst>
                                      </p:cBhvr>
                                      <p:to>
                                        <p:strVal val="visible"/>
                                      </p:to>
                                    </p:set>
                                    <p:anim calcmode="lin" valueType="num">
                                      <p:cBhvr additive="base">
                                        <p:cTn id="27" dur="500" fill="hold"/>
                                        <p:tgtEl>
                                          <p:spTgt spid="2">
                                            <p:graphicEl>
                                              <a:dgm id="{37FCCD7E-49C4-46A6-B2AD-7ED98A4B6B3D}"/>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graphicEl>
                                              <a:dgm id="{37FCCD7E-49C4-46A6-B2AD-7ED98A4B6B3D}"/>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
                                            <p:graphicEl>
                                              <a:dgm id="{38E5437C-B9CB-4890-87B6-714D7552E87B}"/>
                                            </p:graphicEl>
                                          </p:spTgt>
                                        </p:tgtEl>
                                        <p:attrNameLst>
                                          <p:attrName>style.visibility</p:attrName>
                                        </p:attrNameLst>
                                      </p:cBhvr>
                                      <p:to>
                                        <p:strVal val="visible"/>
                                      </p:to>
                                    </p:set>
                                    <p:anim calcmode="lin" valueType="num">
                                      <p:cBhvr additive="base">
                                        <p:cTn id="31" dur="500" fill="hold"/>
                                        <p:tgtEl>
                                          <p:spTgt spid="2">
                                            <p:graphicEl>
                                              <a:dgm id="{38E5437C-B9CB-4890-87B6-714D7552E87B}"/>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graphicEl>
                                              <a:dgm id="{38E5437C-B9CB-4890-87B6-714D7552E87B}"/>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graphicEl>
                                              <a:dgm id="{00060CBA-8ED7-44D8-BDEF-D072B338520A}"/>
                                            </p:graphicEl>
                                          </p:spTgt>
                                        </p:tgtEl>
                                        <p:attrNameLst>
                                          <p:attrName>style.visibility</p:attrName>
                                        </p:attrNameLst>
                                      </p:cBhvr>
                                      <p:to>
                                        <p:strVal val="visible"/>
                                      </p:to>
                                    </p:set>
                                    <p:anim calcmode="lin" valueType="num">
                                      <p:cBhvr additive="base">
                                        <p:cTn id="37" dur="500" fill="hold"/>
                                        <p:tgtEl>
                                          <p:spTgt spid="2">
                                            <p:graphicEl>
                                              <a:dgm id="{00060CBA-8ED7-44D8-BDEF-D072B338520A}"/>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graphicEl>
                                              <a:dgm id="{00060CBA-8ED7-44D8-BDEF-D072B338520A}"/>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graphicEl>
                                              <a:dgm id="{ADEF8ADF-DCCC-45AF-8C3B-996B4CCCD5F0}"/>
                                            </p:graphicEl>
                                          </p:spTgt>
                                        </p:tgtEl>
                                        <p:attrNameLst>
                                          <p:attrName>style.visibility</p:attrName>
                                        </p:attrNameLst>
                                      </p:cBhvr>
                                      <p:to>
                                        <p:strVal val="visible"/>
                                      </p:to>
                                    </p:set>
                                    <p:anim calcmode="lin" valueType="num">
                                      <p:cBhvr additive="base">
                                        <p:cTn id="41" dur="500" fill="hold"/>
                                        <p:tgtEl>
                                          <p:spTgt spid="2">
                                            <p:graphicEl>
                                              <a:dgm id="{ADEF8ADF-DCCC-45AF-8C3B-996B4CCCD5F0}"/>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graphicEl>
                                              <a:dgm id="{ADEF8ADF-DCCC-45AF-8C3B-996B4CCCD5F0}"/>
                                            </p:graphic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
                                            <p:graphicEl>
                                              <a:dgm id="{CA3E2D36-2D6A-4FFB-BD9A-E218DF12F078}"/>
                                            </p:graphicEl>
                                          </p:spTgt>
                                        </p:tgtEl>
                                        <p:attrNameLst>
                                          <p:attrName>style.visibility</p:attrName>
                                        </p:attrNameLst>
                                      </p:cBhvr>
                                      <p:to>
                                        <p:strVal val="visible"/>
                                      </p:to>
                                    </p:set>
                                    <p:anim calcmode="lin" valueType="num">
                                      <p:cBhvr additive="base">
                                        <p:cTn id="47" dur="500" fill="hold"/>
                                        <p:tgtEl>
                                          <p:spTgt spid="2">
                                            <p:graphicEl>
                                              <a:dgm id="{CA3E2D36-2D6A-4FFB-BD9A-E218DF12F078}"/>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graphicEl>
                                              <a:dgm id="{CA3E2D36-2D6A-4FFB-BD9A-E218DF12F078}"/>
                                            </p:graphic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
                                            <p:graphicEl>
                                              <a:dgm id="{726605A4-35A1-4EDD-A003-AD9724083E63}"/>
                                            </p:graphicEl>
                                          </p:spTgt>
                                        </p:tgtEl>
                                        <p:attrNameLst>
                                          <p:attrName>style.visibility</p:attrName>
                                        </p:attrNameLst>
                                      </p:cBhvr>
                                      <p:to>
                                        <p:strVal val="visible"/>
                                      </p:to>
                                    </p:set>
                                    <p:anim calcmode="lin" valueType="num">
                                      <p:cBhvr additive="base">
                                        <p:cTn id="51" dur="500" fill="hold"/>
                                        <p:tgtEl>
                                          <p:spTgt spid="2">
                                            <p:graphicEl>
                                              <a:dgm id="{726605A4-35A1-4EDD-A003-AD9724083E63}"/>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graphicEl>
                                              <a:dgm id="{726605A4-35A1-4EDD-A003-AD9724083E63}"/>
                                            </p:graphic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
                                            <p:graphicEl>
                                              <a:dgm id="{32E57DC2-EA50-4214-BCBB-38ACD9962B1C}"/>
                                            </p:graphicEl>
                                          </p:spTgt>
                                        </p:tgtEl>
                                        <p:attrNameLst>
                                          <p:attrName>style.visibility</p:attrName>
                                        </p:attrNameLst>
                                      </p:cBhvr>
                                      <p:to>
                                        <p:strVal val="visible"/>
                                      </p:to>
                                    </p:set>
                                    <p:anim calcmode="lin" valueType="num">
                                      <p:cBhvr additive="base">
                                        <p:cTn id="57" dur="500" fill="hold"/>
                                        <p:tgtEl>
                                          <p:spTgt spid="2">
                                            <p:graphicEl>
                                              <a:dgm id="{32E57DC2-EA50-4214-BCBB-38ACD9962B1C}"/>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graphicEl>
                                              <a:dgm id="{32E57DC2-EA50-4214-BCBB-38ACD9962B1C}"/>
                                            </p:graphic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
                                            <p:graphicEl>
                                              <a:dgm id="{87AE012A-FF9D-436A-BEF7-9493489A70F4}"/>
                                            </p:graphicEl>
                                          </p:spTgt>
                                        </p:tgtEl>
                                        <p:attrNameLst>
                                          <p:attrName>style.visibility</p:attrName>
                                        </p:attrNameLst>
                                      </p:cBhvr>
                                      <p:to>
                                        <p:strVal val="visible"/>
                                      </p:to>
                                    </p:set>
                                    <p:anim calcmode="lin" valueType="num">
                                      <p:cBhvr additive="base">
                                        <p:cTn id="61" dur="500" fill="hold"/>
                                        <p:tgtEl>
                                          <p:spTgt spid="2">
                                            <p:graphicEl>
                                              <a:dgm id="{87AE012A-FF9D-436A-BEF7-9493489A70F4}"/>
                                            </p:graphic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graphicEl>
                                              <a:dgm id="{87AE012A-FF9D-436A-BEF7-9493489A70F4}"/>
                                            </p:graphic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
                                            <p:graphicEl>
                                              <a:dgm id="{F13EA954-9D72-490E-93E7-30EC858CDD30}"/>
                                            </p:graphicEl>
                                          </p:spTgt>
                                        </p:tgtEl>
                                        <p:attrNameLst>
                                          <p:attrName>style.visibility</p:attrName>
                                        </p:attrNameLst>
                                      </p:cBhvr>
                                      <p:to>
                                        <p:strVal val="visible"/>
                                      </p:to>
                                    </p:set>
                                    <p:anim calcmode="lin" valueType="num">
                                      <p:cBhvr additive="base">
                                        <p:cTn id="67" dur="500" fill="hold"/>
                                        <p:tgtEl>
                                          <p:spTgt spid="2">
                                            <p:graphicEl>
                                              <a:dgm id="{F13EA954-9D72-490E-93E7-30EC858CDD30}"/>
                                            </p:graphic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graphicEl>
                                              <a:dgm id="{F13EA954-9D72-490E-93E7-30EC858CDD30}"/>
                                            </p:graphicEl>
                                          </p:spTgt>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
                                            <p:graphicEl>
                                              <a:dgm id="{E2D59068-9F5A-4144-8518-E2A9213A34EF}"/>
                                            </p:graphicEl>
                                          </p:spTgt>
                                        </p:tgtEl>
                                        <p:attrNameLst>
                                          <p:attrName>style.visibility</p:attrName>
                                        </p:attrNameLst>
                                      </p:cBhvr>
                                      <p:to>
                                        <p:strVal val="visible"/>
                                      </p:to>
                                    </p:set>
                                    <p:anim calcmode="lin" valueType="num">
                                      <p:cBhvr additive="base">
                                        <p:cTn id="71" dur="500" fill="hold"/>
                                        <p:tgtEl>
                                          <p:spTgt spid="2">
                                            <p:graphicEl>
                                              <a:dgm id="{E2D59068-9F5A-4144-8518-E2A9213A34EF}"/>
                                            </p:graphicEl>
                                          </p:spTgt>
                                        </p:tgtEl>
                                        <p:attrNameLst>
                                          <p:attrName>ppt_x</p:attrName>
                                        </p:attrNameLst>
                                      </p:cBhvr>
                                      <p:tavLst>
                                        <p:tav tm="0">
                                          <p:val>
                                            <p:strVal val="#ppt_x"/>
                                          </p:val>
                                        </p:tav>
                                        <p:tav tm="100000">
                                          <p:val>
                                            <p:strVal val="#ppt_x"/>
                                          </p:val>
                                        </p:tav>
                                      </p:tavLst>
                                    </p:anim>
                                    <p:anim calcmode="lin" valueType="num">
                                      <p:cBhvr additive="base">
                                        <p:cTn id="72" dur="500" fill="hold"/>
                                        <p:tgtEl>
                                          <p:spTgt spid="2">
                                            <p:graphicEl>
                                              <a:dgm id="{E2D59068-9F5A-4144-8518-E2A9213A34EF}"/>
                                            </p:graphic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
                                            <p:graphicEl>
                                              <a:dgm id="{8D25659E-7653-4F90-AD98-0487E92CF07C}"/>
                                            </p:graphicEl>
                                          </p:spTgt>
                                        </p:tgtEl>
                                        <p:attrNameLst>
                                          <p:attrName>style.visibility</p:attrName>
                                        </p:attrNameLst>
                                      </p:cBhvr>
                                      <p:to>
                                        <p:strVal val="visible"/>
                                      </p:to>
                                    </p:set>
                                    <p:anim calcmode="lin" valueType="num">
                                      <p:cBhvr additive="base">
                                        <p:cTn id="77" dur="500" fill="hold"/>
                                        <p:tgtEl>
                                          <p:spTgt spid="2">
                                            <p:graphicEl>
                                              <a:dgm id="{8D25659E-7653-4F90-AD98-0487E92CF07C}"/>
                                            </p:graphicEl>
                                          </p:spTgt>
                                        </p:tgtEl>
                                        <p:attrNameLst>
                                          <p:attrName>ppt_x</p:attrName>
                                        </p:attrNameLst>
                                      </p:cBhvr>
                                      <p:tavLst>
                                        <p:tav tm="0">
                                          <p:val>
                                            <p:strVal val="#ppt_x"/>
                                          </p:val>
                                        </p:tav>
                                        <p:tav tm="100000">
                                          <p:val>
                                            <p:strVal val="#ppt_x"/>
                                          </p:val>
                                        </p:tav>
                                      </p:tavLst>
                                    </p:anim>
                                    <p:anim calcmode="lin" valueType="num">
                                      <p:cBhvr additive="base">
                                        <p:cTn id="78" dur="500" fill="hold"/>
                                        <p:tgtEl>
                                          <p:spTgt spid="2">
                                            <p:graphicEl>
                                              <a:dgm id="{8D25659E-7653-4F90-AD98-0487E92CF07C}"/>
                                            </p:graphicEl>
                                          </p:spTgt>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
                                            <p:graphicEl>
                                              <a:dgm id="{82F40895-30FB-4938-87C4-E3B5A0571CB4}"/>
                                            </p:graphicEl>
                                          </p:spTgt>
                                        </p:tgtEl>
                                        <p:attrNameLst>
                                          <p:attrName>style.visibility</p:attrName>
                                        </p:attrNameLst>
                                      </p:cBhvr>
                                      <p:to>
                                        <p:strVal val="visible"/>
                                      </p:to>
                                    </p:set>
                                    <p:anim calcmode="lin" valueType="num">
                                      <p:cBhvr additive="base">
                                        <p:cTn id="81" dur="500" fill="hold"/>
                                        <p:tgtEl>
                                          <p:spTgt spid="2">
                                            <p:graphicEl>
                                              <a:dgm id="{82F40895-30FB-4938-87C4-E3B5A0571CB4}"/>
                                            </p:graphicEl>
                                          </p:spTgt>
                                        </p:tgtEl>
                                        <p:attrNameLst>
                                          <p:attrName>ppt_x</p:attrName>
                                        </p:attrNameLst>
                                      </p:cBhvr>
                                      <p:tavLst>
                                        <p:tav tm="0">
                                          <p:val>
                                            <p:strVal val="#ppt_x"/>
                                          </p:val>
                                        </p:tav>
                                        <p:tav tm="100000">
                                          <p:val>
                                            <p:strVal val="#ppt_x"/>
                                          </p:val>
                                        </p:tav>
                                      </p:tavLst>
                                    </p:anim>
                                    <p:anim calcmode="lin" valueType="num">
                                      <p:cBhvr additive="base">
                                        <p:cTn id="82" dur="500" fill="hold"/>
                                        <p:tgtEl>
                                          <p:spTgt spid="2">
                                            <p:graphicEl>
                                              <a:dgm id="{82F40895-30FB-4938-87C4-E3B5A0571CB4}"/>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947" b="15979"/>
          <a:stretch/>
        </p:blipFill>
        <p:spPr bwMode="auto">
          <a:xfrm>
            <a:off x="539552" y="1489348"/>
            <a:ext cx="8526042" cy="305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灯片编号占位符 3"/>
          <p:cNvSpPr>
            <a:spLocks noGrp="1"/>
          </p:cNvSpPr>
          <p:nvPr>
            <p:ph type="sldNum" sz="quarter" idx="10"/>
          </p:nvPr>
        </p:nvSpPr>
        <p:spPr/>
        <p:txBody>
          <a:bodyPr/>
          <a:lstStyle/>
          <a:p>
            <a:fld id="{486B8F6F-B017-45EC-A665-7015C51B93F5}" type="slidenum">
              <a:rPr lang="zh-CN" altLang="en-US"/>
              <a:pPr/>
              <a:t>50</a:t>
            </a:fld>
            <a:endParaRPr lang="en-US" altLang="zh-CN"/>
          </a:p>
        </p:txBody>
      </p:sp>
      <p:sp>
        <p:nvSpPr>
          <p:cNvPr id="556034" name="Rectangle 2"/>
          <p:cNvSpPr>
            <a:spLocks noGrp="1"/>
          </p:cNvSpPr>
          <p:nvPr>
            <p:ph type="title"/>
          </p:nvPr>
        </p:nvSpPr>
        <p:spPr/>
        <p:txBody>
          <a:bodyPr/>
          <a:lstStyle/>
          <a:p>
            <a:r>
              <a:rPr lang="en-US" altLang="zh-CN" dirty="0"/>
              <a:t>3 </a:t>
            </a:r>
            <a:r>
              <a:rPr lang="zh-CN" altLang="en-US" dirty="0"/>
              <a:t>路基填筑</a:t>
            </a:r>
          </a:p>
        </p:txBody>
      </p:sp>
      <p:sp>
        <p:nvSpPr>
          <p:cNvPr id="556035" name="Rectangle 3"/>
          <p:cNvSpPr>
            <a:spLocks noGrp="1" noChangeArrowheads="1"/>
          </p:cNvSpPr>
          <p:nvPr>
            <p:ph type="body" idx="1"/>
          </p:nvPr>
        </p:nvSpPr>
        <p:spPr>
          <a:xfrm>
            <a:off x="900113" y="769269"/>
            <a:ext cx="3815903" cy="4680620"/>
          </a:xfrm>
        </p:spPr>
        <p:txBody>
          <a:bodyPr/>
          <a:lstStyle/>
          <a:p>
            <a:r>
              <a:rPr lang="en-US" altLang="zh-CN" dirty="0" smtClean="0">
                <a:latin typeface="宋体" pitchFamily="2" charset="-122"/>
              </a:rPr>
              <a:t>3.2 </a:t>
            </a:r>
            <a:r>
              <a:rPr lang="zh-CN" altLang="en-US" dirty="0" smtClean="0">
                <a:latin typeface="宋体" pitchFamily="2" charset="-122"/>
              </a:rPr>
              <a:t>路基填筑工艺</a:t>
            </a:r>
            <a:endParaRPr lang="en-US" altLang="zh-CN" dirty="0" smtClean="0">
              <a:latin typeface="宋体" pitchFamily="2" charset="-122"/>
            </a:endParaRPr>
          </a:p>
          <a:p>
            <a:pPr lvl="1"/>
            <a:r>
              <a:rPr lang="zh-CN" altLang="en-US" dirty="0" smtClean="0">
                <a:solidFill>
                  <a:srgbClr val="952913"/>
                </a:solidFill>
              </a:rPr>
              <a:t>工艺流程：</a:t>
            </a:r>
            <a:endParaRPr lang="zh-CN" altLang="en-US" dirty="0">
              <a:solidFill>
                <a:srgbClr val="952913"/>
              </a:solidFill>
            </a:endParaRPr>
          </a:p>
        </p:txBody>
      </p:sp>
      <p:graphicFrame>
        <p:nvGraphicFramePr>
          <p:cNvPr id="5" name="图示 4"/>
          <p:cNvGraphicFramePr/>
          <p:nvPr>
            <p:extLst>
              <p:ext uri="{D42A27DB-BD31-4B8C-83A1-F6EECF244321}">
                <p14:modId xmlns:p14="http://schemas.microsoft.com/office/powerpoint/2010/main" val="3920466100"/>
              </p:ext>
            </p:extLst>
          </p:nvPr>
        </p:nvGraphicFramePr>
        <p:xfrm>
          <a:off x="755576" y="4435617"/>
          <a:ext cx="7200800" cy="10861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图示 6"/>
          <p:cNvGraphicFramePr/>
          <p:nvPr>
            <p:extLst>
              <p:ext uri="{D42A27DB-BD31-4B8C-83A1-F6EECF244321}">
                <p14:modId xmlns:p14="http://schemas.microsoft.com/office/powerpoint/2010/main" val="3380371765"/>
              </p:ext>
            </p:extLst>
          </p:nvPr>
        </p:nvGraphicFramePr>
        <p:xfrm>
          <a:off x="-1188640" y="1705372"/>
          <a:ext cx="3168352" cy="37215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圆角矩形标注 8"/>
          <p:cNvSpPr/>
          <p:nvPr/>
        </p:nvSpPr>
        <p:spPr bwMode="auto">
          <a:xfrm>
            <a:off x="5004048" y="4081636"/>
            <a:ext cx="1008112" cy="360040"/>
          </a:xfrm>
          <a:prstGeom prst="wedgeRoundRectCallout">
            <a:avLst>
              <a:gd name="adj1" fmla="val -20833"/>
              <a:gd name="adj2" fmla="val -90663"/>
              <a:gd name="adj3" fmla="val 16667"/>
            </a:avLst>
          </a:prstGeom>
          <a:solidFill>
            <a:srgbClr val="FF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r>
              <a:rPr lang="zh-CN" altLang="en-US" sz="1400" dirty="0" smtClean="0">
                <a:cs typeface="宋体" pitchFamily="2" charset="-122"/>
              </a:rPr>
              <a:t>填土区段</a:t>
            </a:r>
          </a:p>
        </p:txBody>
      </p:sp>
      <p:sp>
        <p:nvSpPr>
          <p:cNvPr id="10" name="圆角矩形标注 9"/>
          <p:cNvSpPr/>
          <p:nvPr/>
        </p:nvSpPr>
        <p:spPr bwMode="auto">
          <a:xfrm>
            <a:off x="3563888" y="4081636"/>
            <a:ext cx="1166677" cy="360040"/>
          </a:xfrm>
          <a:prstGeom prst="wedgeRoundRectCallout">
            <a:avLst>
              <a:gd name="adj1" fmla="val -24413"/>
              <a:gd name="adj2" fmla="val -164181"/>
              <a:gd name="adj3" fmla="val 16667"/>
            </a:avLst>
          </a:prstGeom>
          <a:solidFill>
            <a:srgbClr val="FF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algn="ctr"/>
            <a:r>
              <a:rPr lang="zh-CN" altLang="en-US" sz="1400" dirty="0">
                <a:cs typeface="宋体" pitchFamily="2" charset="-122"/>
              </a:rPr>
              <a:t>平整</a:t>
            </a:r>
            <a:r>
              <a:rPr lang="zh-CN" altLang="en-US" sz="1400" dirty="0" smtClean="0">
                <a:cs typeface="宋体" pitchFamily="2" charset="-122"/>
              </a:rPr>
              <a:t>区段</a:t>
            </a:r>
          </a:p>
        </p:txBody>
      </p:sp>
      <p:sp>
        <p:nvSpPr>
          <p:cNvPr id="11" name="圆角矩形标注 10"/>
          <p:cNvSpPr/>
          <p:nvPr/>
        </p:nvSpPr>
        <p:spPr bwMode="auto">
          <a:xfrm>
            <a:off x="2339752" y="4081636"/>
            <a:ext cx="1008112" cy="360040"/>
          </a:xfrm>
          <a:prstGeom prst="wedgeRoundRectCallout">
            <a:avLst>
              <a:gd name="adj1" fmla="val -24413"/>
              <a:gd name="adj2" fmla="val -244383"/>
              <a:gd name="adj3" fmla="val 16667"/>
            </a:avLst>
          </a:prstGeom>
          <a:solidFill>
            <a:srgbClr val="FF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r>
              <a:rPr lang="zh-CN" altLang="en-US" sz="1400" dirty="0">
                <a:cs typeface="宋体" pitchFamily="2" charset="-122"/>
              </a:rPr>
              <a:t>碾压</a:t>
            </a:r>
            <a:r>
              <a:rPr lang="zh-CN" altLang="en-US" sz="1400" dirty="0" smtClean="0">
                <a:cs typeface="宋体" pitchFamily="2" charset="-122"/>
              </a:rPr>
              <a:t>区段</a:t>
            </a:r>
          </a:p>
        </p:txBody>
      </p:sp>
      <p:sp>
        <p:nvSpPr>
          <p:cNvPr id="12" name="圆角矩形标注 11"/>
          <p:cNvSpPr/>
          <p:nvPr/>
        </p:nvSpPr>
        <p:spPr bwMode="auto">
          <a:xfrm>
            <a:off x="1043608" y="4081636"/>
            <a:ext cx="1152128" cy="360040"/>
          </a:xfrm>
          <a:prstGeom prst="wedgeRoundRectCallout">
            <a:avLst>
              <a:gd name="adj1" fmla="val -29187"/>
              <a:gd name="adj2" fmla="val -294509"/>
              <a:gd name="adj3" fmla="val 16667"/>
            </a:avLst>
          </a:prstGeom>
          <a:solidFill>
            <a:srgbClr val="FF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algn="ctr"/>
            <a:r>
              <a:rPr lang="zh-CN" altLang="en-US" sz="1400" dirty="0">
                <a:cs typeface="宋体" pitchFamily="2" charset="-122"/>
              </a:rPr>
              <a:t>检测</a:t>
            </a:r>
            <a:r>
              <a:rPr lang="zh-CN" altLang="en-US" sz="1400" dirty="0" smtClean="0">
                <a:cs typeface="宋体" pitchFamily="2" charset="-122"/>
              </a:rPr>
              <a:t>区段</a:t>
            </a:r>
          </a:p>
        </p:txBody>
      </p:sp>
    </p:spTree>
    <p:extLst>
      <p:ext uri="{BB962C8B-B14F-4D97-AF65-F5344CB8AC3E}">
        <p14:creationId xmlns:p14="http://schemas.microsoft.com/office/powerpoint/2010/main" val="2796870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
                                            <p:graphicEl>
                                              <a:dgm id="{EFB10857-C158-4813-918E-49DA223AAC2F}"/>
                                            </p:graphicEl>
                                          </p:spTgt>
                                        </p:tgtEl>
                                        <p:attrNameLst>
                                          <p:attrName>style.visibility</p:attrName>
                                        </p:attrNameLst>
                                      </p:cBhvr>
                                      <p:to>
                                        <p:strVal val="visible"/>
                                      </p:to>
                                    </p:set>
                                    <p:anim calcmode="lin" valueType="num">
                                      <p:cBhvr additive="base">
                                        <p:cTn id="7" dur="500" fill="hold"/>
                                        <p:tgtEl>
                                          <p:spTgt spid="7">
                                            <p:graphicEl>
                                              <a:dgm id="{EFB10857-C158-4813-918E-49DA223AAC2F}"/>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graphicEl>
                                              <a:dgm id="{EFB10857-C158-4813-918E-49DA223AAC2F}"/>
                                            </p:graphic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graphicEl>
                                              <a:dgm id="{D0FA3DB4-74E9-41CF-8A74-6E1FB54442C8}"/>
                                            </p:graphicEl>
                                          </p:spTgt>
                                        </p:tgtEl>
                                        <p:attrNameLst>
                                          <p:attrName>style.visibility</p:attrName>
                                        </p:attrNameLst>
                                      </p:cBhvr>
                                      <p:to>
                                        <p:strVal val="visible"/>
                                      </p:to>
                                    </p:set>
                                    <p:anim calcmode="lin" valueType="num">
                                      <p:cBhvr additive="base">
                                        <p:cTn id="13" dur="500" fill="hold"/>
                                        <p:tgtEl>
                                          <p:spTgt spid="7">
                                            <p:graphicEl>
                                              <a:dgm id="{D0FA3DB4-74E9-41CF-8A74-6E1FB54442C8}"/>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graphicEl>
                                              <a:dgm id="{D0FA3DB4-74E9-41CF-8A74-6E1FB54442C8}"/>
                                            </p:graphic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1" fill="hold" grpId="0" nodeType="clickEffect">
                                  <p:stCondLst>
                                    <p:cond delay="0"/>
                                  </p:stCondLst>
                                  <p:childTnLst>
                                    <p:set>
                                      <p:cBhvr>
                                        <p:cTn id="38" dur="1" fill="hold">
                                          <p:stCondLst>
                                            <p:cond delay="0"/>
                                          </p:stCondLst>
                                        </p:cTn>
                                        <p:tgtEl>
                                          <p:spTgt spid="7">
                                            <p:graphicEl>
                                              <a:dgm id="{D5BAE9FD-5104-4B59-979B-A8A053179CBB}"/>
                                            </p:graphicEl>
                                          </p:spTgt>
                                        </p:tgtEl>
                                        <p:attrNameLst>
                                          <p:attrName>style.visibility</p:attrName>
                                        </p:attrNameLst>
                                      </p:cBhvr>
                                      <p:to>
                                        <p:strVal val="visible"/>
                                      </p:to>
                                    </p:set>
                                    <p:anim calcmode="lin" valueType="num">
                                      <p:cBhvr additive="base">
                                        <p:cTn id="39" dur="500" fill="hold"/>
                                        <p:tgtEl>
                                          <p:spTgt spid="7">
                                            <p:graphicEl>
                                              <a:dgm id="{D5BAE9FD-5104-4B59-979B-A8A053179CBB}"/>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7">
                                            <p:graphicEl>
                                              <a:dgm id="{D5BAE9FD-5104-4B59-979B-A8A053179CBB}"/>
                                            </p:graphicEl>
                                          </p:spTgt>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
                                            <p:graphicEl>
                                              <a:dgm id="{E534BE6B-77D9-4F4C-90FD-5BC685627043}"/>
                                            </p:graphicEl>
                                          </p:spTgt>
                                        </p:tgtEl>
                                        <p:attrNameLst>
                                          <p:attrName>style.visibility</p:attrName>
                                        </p:attrNameLst>
                                      </p:cBhvr>
                                      <p:to>
                                        <p:strVal val="visible"/>
                                      </p:to>
                                    </p:set>
                                    <p:animEffect transition="in" filter="fade">
                                      <p:cBhvr>
                                        <p:cTn id="45" dur="500"/>
                                        <p:tgtEl>
                                          <p:spTgt spid="5">
                                            <p:graphicEl>
                                              <a:dgm id="{E534BE6B-77D9-4F4C-90FD-5BC685627043}"/>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5">
                                            <p:graphicEl>
                                              <a:dgm id="{A982D9A2-6E04-4436-B3A3-C9C9B69E4BCD}"/>
                                            </p:graphicEl>
                                          </p:spTgt>
                                        </p:tgtEl>
                                        <p:attrNameLst>
                                          <p:attrName>style.visibility</p:attrName>
                                        </p:attrNameLst>
                                      </p:cBhvr>
                                      <p:to>
                                        <p:strVal val="visible"/>
                                      </p:to>
                                    </p:set>
                                    <p:animEffect transition="in" filter="fade">
                                      <p:cBhvr>
                                        <p:cTn id="50" dur="500"/>
                                        <p:tgtEl>
                                          <p:spTgt spid="5">
                                            <p:graphicEl>
                                              <a:dgm id="{A982D9A2-6E04-4436-B3A3-C9C9B69E4BCD}"/>
                                            </p:graphic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
                                            <p:graphicEl>
                                              <a:dgm id="{5EB4DC60-F3FF-431E-B6B7-A5C827538F12}"/>
                                            </p:graphicEl>
                                          </p:spTgt>
                                        </p:tgtEl>
                                        <p:attrNameLst>
                                          <p:attrName>style.visibility</p:attrName>
                                        </p:attrNameLst>
                                      </p:cBhvr>
                                      <p:to>
                                        <p:strVal val="visible"/>
                                      </p:to>
                                    </p:set>
                                    <p:animEffect transition="in" filter="fade">
                                      <p:cBhvr>
                                        <p:cTn id="53" dur="500"/>
                                        <p:tgtEl>
                                          <p:spTgt spid="5">
                                            <p:graphicEl>
                                              <a:dgm id="{5EB4DC60-F3FF-431E-B6B7-A5C827538F12}"/>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
                                            <p:graphicEl>
                                              <a:dgm id="{D0483AD5-0142-4021-BBA7-2BBEF50984CF}"/>
                                            </p:graphicEl>
                                          </p:spTgt>
                                        </p:tgtEl>
                                        <p:attrNameLst>
                                          <p:attrName>style.visibility</p:attrName>
                                        </p:attrNameLst>
                                      </p:cBhvr>
                                      <p:to>
                                        <p:strVal val="visible"/>
                                      </p:to>
                                    </p:set>
                                    <p:animEffect transition="in" filter="fade">
                                      <p:cBhvr>
                                        <p:cTn id="58" dur="500"/>
                                        <p:tgtEl>
                                          <p:spTgt spid="5">
                                            <p:graphicEl>
                                              <a:dgm id="{D0483AD5-0142-4021-BBA7-2BBEF50984CF}"/>
                                            </p:graphic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
                                            <p:graphicEl>
                                              <a:dgm id="{5C646A28-7851-4B9D-9670-54F4B02CF4EA}"/>
                                            </p:graphicEl>
                                          </p:spTgt>
                                        </p:tgtEl>
                                        <p:attrNameLst>
                                          <p:attrName>style.visibility</p:attrName>
                                        </p:attrNameLst>
                                      </p:cBhvr>
                                      <p:to>
                                        <p:strVal val="visible"/>
                                      </p:to>
                                    </p:set>
                                    <p:animEffect transition="in" filter="fade">
                                      <p:cBhvr>
                                        <p:cTn id="61" dur="500"/>
                                        <p:tgtEl>
                                          <p:spTgt spid="5">
                                            <p:graphicEl>
                                              <a:dgm id="{5C646A28-7851-4B9D-9670-54F4B02CF4EA}"/>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5">
                                            <p:graphicEl>
                                              <a:dgm id="{7EEDD210-2FA3-4EB0-83B9-EDE78F7E69EF}"/>
                                            </p:graphicEl>
                                          </p:spTgt>
                                        </p:tgtEl>
                                        <p:attrNameLst>
                                          <p:attrName>style.visibility</p:attrName>
                                        </p:attrNameLst>
                                      </p:cBhvr>
                                      <p:to>
                                        <p:strVal val="visible"/>
                                      </p:to>
                                    </p:set>
                                    <p:animEffect transition="in" filter="fade">
                                      <p:cBhvr>
                                        <p:cTn id="66" dur="500"/>
                                        <p:tgtEl>
                                          <p:spTgt spid="5">
                                            <p:graphicEl>
                                              <a:dgm id="{7EEDD210-2FA3-4EB0-83B9-EDE78F7E69EF}"/>
                                            </p:graphic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
                                            <p:graphicEl>
                                              <a:dgm id="{5E357630-3BBB-4889-9AF4-526B51973399}"/>
                                            </p:graphicEl>
                                          </p:spTgt>
                                        </p:tgtEl>
                                        <p:attrNameLst>
                                          <p:attrName>style.visibility</p:attrName>
                                        </p:attrNameLst>
                                      </p:cBhvr>
                                      <p:to>
                                        <p:strVal val="visible"/>
                                      </p:to>
                                    </p:set>
                                    <p:animEffect transition="in" filter="fade">
                                      <p:cBhvr>
                                        <p:cTn id="69" dur="500"/>
                                        <p:tgtEl>
                                          <p:spTgt spid="5">
                                            <p:graphicEl>
                                              <a:dgm id="{5E357630-3BBB-4889-9AF4-526B51973399}"/>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5">
                                            <p:graphicEl>
                                              <a:dgm id="{A52DF7EC-4E6A-4862-AC6A-6B9E5431A535}"/>
                                            </p:graphicEl>
                                          </p:spTgt>
                                        </p:tgtEl>
                                        <p:attrNameLst>
                                          <p:attrName>style.visibility</p:attrName>
                                        </p:attrNameLst>
                                      </p:cBhvr>
                                      <p:to>
                                        <p:strVal val="visible"/>
                                      </p:to>
                                    </p:set>
                                    <p:animEffect transition="in" filter="fade">
                                      <p:cBhvr>
                                        <p:cTn id="74" dur="500"/>
                                        <p:tgtEl>
                                          <p:spTgt spid="5">
                                            <p:graphicEl>
                                              <a:dgm id="{A52DF7EC-4E6A-4862-AC6A-6B9E5431A535}"/>
                                            </p:graphic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
                                            <p:graphicEl>
                                              <a:dgm id="{0BA989B9-52A8-4A50-BCB3-4D99D234740A}"/>
                                            </p:graphicEl>
                                          </p:spTgt>
                                        </p:tgtEl>
                                        <p:attrNameLst>
                                          <p:attrName>style.visibility</p:attrName>
                                        </p:attrNameLst>
                                      </p:cBhvr>
                                      <p:to>
                                        <p:strVal val="visible"/>
                                      </p:to>
                                    </p:set>
                                    <p:animEffect transition="in" filter="fade">
                                      <p:cBhvr>
                                        <p:cTn id="77" dur="500"/>
                                        <p:tgtEl>
                                          <p:spTgt spid="5">
                                            <p:graphicEl>
                                              <a:dgm id="{0BA989B9-52A8-4A50-BCB3-4D99D234740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
                                            <p:graphicEl>
                                              <a:dgm id="{839C9B31-3289-4279-B7A4-AF79551F43E7}"/>
                                            </p:graphicEl>
                                          </p:spTgt>
                                        </p:tgtEl>
                                        <p:attrNameLst>
                                          <p:attrName>style.visibility</p:attrName>
                                        </p:attrNameLst>
                                      </p:cBhvr>
                                      <p:to>
                                        <p:strVal val="visible"/>
                                      </p:to>
                                    </p:set>
                                    <p:animEffect transition="in" filter="fade">
                                      <p:cBhvr>
                                        <p:cTn id="82" dur="500"/>
                                        <p:tgtEl>
                                          <p:spTgt spid="5">
                                            <p:graphicEl>
                                              <a:dgm id="{839C9B31-3289-4279-B7A4-AF79551F43E7}"/>
                                            </p:graphicEl>
                                          </p:spTgt>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
                                            <p:graphicEl>
                                              <a:dgm id="{03C3CC2B-BAA3-40D0-8A1F-9C5E0E27BAB7}"/>
                                            </p:graphicEl>
                                          </p:spTgt>
                                        </p:tgtEl>
                                        <p:attrNameLst>
                                          <p:attrName>style.visibility</p:attrName>
                                        </p:attrNameLst>
                                      </p:cBhvr>
                                      <p:to>
                                        <p:strVal val="visible"/>
                                      </p:to>
                                    </p:set>
                                    <p:animEffect transition="in" filter="fade">
                                      <p:cBhvr>
                                        <p:cTn id="85" dur="500"/>
                                        <p:tgtEl>
                                          <p:spTgt spid="5">
                                            <p:graphicEl>
                                              <a:dgm id="{03C3CC2B-BAA3-40D0-8A1F-9C5E0E27BAB7}"/>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5">
                                            <p:graphicEl>
                                              <a:dgm id="{C7323E1B-6BC0-4A4D-BD65-C98E2080C8AF}"/>
                                            </p:graphicEl>
                                          </p:spTgt>
                                        </p:tgtEl>
                                        <p:attrNameLst>
                                          <p:attrName>style.visibility</p:attrName>
                                        </p:attrNameLst>
                                      </p:cBhvr>
                                      <p:to>
                                        <p:strVal val="visible"/>
                                      </p:to>
                                    </p:set>
                                    <p:animEffect transition="in" filter="fade">
                                      <p:cBhvr>
                                        <p:cTn id="90" dur="500"/>
                                        <p:tgtEl>
                                          <p:spTgt spid="5">
                                            <p:graphicEl>
                                              <a:dgm id="{C7323E1B-6BC0-4A4D-BD65-C98E2080C8AF}"/>
                                            </p:graphicEl>
                                          </p:spTgt>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
                                            <p:graphicEl>
                                              <a:dgm id="{5934C8F5-1F1C-4562-9C63-D569A9040042}"/>
                                            </p:graphicEl>
                                          </p:spTgt>
                                        </p:tgtEl>
                                        <p:attrNameLst>
                                          <p:attrName>style.visibility</p:attrName>
                                        </p:attrNameLst>
                                      </p:cBhvr>
                                      <p:to>
                                        <p:strVal val="visible"/>
                                      </p:to>
                                    </p:set>
                                    <p:animEffect transition="in" filter="fade">
                                      <p:cBhvr>
                                        <p:cTn id="93" dur="500"/>
                                        <p:tgtEl>
                                          <p:spTgt spid="5">
                                            <p:graphicEl>
                                              <a:dgm id="{5934C8F5-1F1C-4562-9C63-D569A9040042}"/>
                                            </p:graphicEl>
                                          </p:spTgt>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5">
                                            <p:graphicEl>
                                              <a:dgm id="{83DB1B4A-20DA-49F2-B29F-C225206A69EB}"/>
                                            </p:graphicEl>
                                          </p:spTgt>
                                        </p:tgtEl>
                                        <p:attrNameLst>
                                          <p:attrName>style.visibility</p:attrName>
                                        </p:attrNameLst>
                                      </p:cBhvr>
                                      <p:to>
                                        <p:strVal val="visible"/>
                                      </p:to>
                                    </p:set>
                                    <p:animEffect transition="in" filter="fade">
                                      <p:cBhvr>
                                        <p:cTn id="98" dur="500"/>
                                        <p:tgtEl>
                                          <p:spTgt spid="5">
                                            <p:graphicEl>
                                              <a:dgm id="{83DB1B4A-20DA-49F2-B29F-C225206A69EB}"/>
                                            </p:graphicEl>
                                          </p:spTgt>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
                                            <p:graphicEl>
                                              <a:dgm id="{9375673B-D093-434B-B34A-EB94CB9366E4}"/>
                                            </p:graphicEl>
                                          </p:spTgt>
                                        </p:tgtEl>
                                        <p:attrNameLst>
                                          <p:attrName>style.visibility</p:attrName>
                                        </p:attrNameLst>
                                      </p:cBhvr>
                                      <p:to>
                                        <p:strVal val="visible"/>
                                      </p:to>
                                    </p:set>
                                    <p:animEffect transition="in" filter="fade">
                                      <p:cBhvr>
                                        <p:cTn id="101" dur="500"/>
                                        <p:tgtEl>
                                          <p:spTgt spid="5">
                                            <p:graphicEl>
                                              <a:dgm id="{9375673B-D093-434B-B34A-EB94CB9366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7" grpId="0">
        <p:bldSub>
          <a:bldDgm bld="one"/>
        </p:bldSub>
      </p:bldGraphic>
      <p:bldP spid="9" grpId="0" animBg="1"/>
      <p:bldP spid="10" grpId="0" animBg="1"/>
      <p:bldP spid="11" grpId="0" animBg="1"/>
      <p:bldP spid="1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51</a:t>
            </a:fld>
            <a:endParaRPr lang="en-US" altLang="zh-CN"/>
          </a:p>
        </p:txBody>
      </p:sp>
      <p:sp>
        <p:nvSpPr>
          <p:cNvPr id="556034" name="Rectangle 2"/>
          <p:cNvSpPr>
            <a:spLocks noGrp="1"/>
          </p:cNvSpPr>
          <p:nvPr>
            <p:ph type="title"/>
          </p:nvPr>
        </p:nvSpPr>
        <p:spPr/>
        <p:txBody>
          <a:bodyPr/>
          <a:lstStyle/>
          <a:p>
            <a:r>
              <a:rPr lang="en-US" altLang="zh-CN" dirty="0"/>
              <a:t>3 </a:t>
            </a:r>
            <a:r>
              <a:rPr lang="zh-CN" altLang="en-US" dirty="0"/>
              <a:t>路基填筑</a:t>
            </a:r>
          </a:p>
        </p:txBody>
      </p:sp>
      <p:sp>
        <p:nvSpPr>
          <p:cNvPr id="556035" name="Rectangle 3"/>
          <p:cNvSpPr>
            <a:spLocks noGrp="1" noChangeArrowheads="1"/>
          </p:cNvSpPr>
          <p:nvPr>
            <p:ph type="body" idx="1"/>
          </p:nvPr>
        </p:nvSpPr>
        <p:spPr>
          <a:xfrm>
            <a:off x="900113" y="769269"/>
            <a:ext cx="3599879" cy="4680620"/>
          </a:xfrm>
        </p:spPr>
        <p:txBody>
          <a:bodyPr/>
          <a:lstStyle/>
          <a:p>
            <a:r>
              <a:rPr lang="en-US" altLang="zh-CN" dirty="0" smtClean="0">
                <a:latin typeface="宋体" pitchFamily="2" charset="-122"/>
              </a:rPr>
              <a:t>3.2 </a:t>
            </a:r>
            <a:r>
              <a:rPr lang="zh-CN" altLang="en-US" dirty="0" smtClean="0">
                <a:latin typeface="宋体" pitchFamily="2" charset="-122"/>
              </a:rPr>
              <a:t>路基填筑工艺</a:t>
            </a:r>
            <a:endParaRPr lang="en-US" altLang="zh-CN" dirty="0" smtClean="0">
              <a:latin typeface="宋体" pitchFamily="2" charset="-122"/>
            </a:endParaRPr>
          </a:p>
          <a:p>
            <a:pPr lvl="1"/>
            <a:r>
              <a:rPr lang="zh-CN" altLang="en-US" dirty="0" smtClean="0">
                <a:solidFill>
                  <a:srgbClr val="952913"/>
                </a:solidFill>
              </a:rPr>
              <a:t>区段划分：</a:t>
            </a:r>
            <a:endParaRPr lang="en-US" altLang="zh-CN" dirty="0" smtClean="0">
              <a:solidFill>
                <a:srgbClr val="952913"/>
              </a:solidFill>
            </a:endParaRPr>
          </a:p>
          <a:p>
            <a:pPr marL="457200" lvl="1" indent="0"/>
            <a:endParaRPr lang="zh-CN" altLang="zh-CN" sz="2400" b="0" dirty="0">
              <a:effectLst/>
              <a:ea typeface="+mj-ea"/>
            </a:endParaRPr>
          </a:p>
          <a:p>
            <a:pPr lvl="1"/>
            <a:endParaRPr lang="zh-CN" altLang="en-US" dirty="0">
              <a:solidFill>
                <a:srgbClr val="952913"/>
              </a:solidFill>
            </a:endParaRPr>
          </a:p>
        </p:txBody>
      </p:sp>
      <p:graphicFrame>
        <p:nvGraphicFramePr>
          <p:cNvPr id="7" name="图示 6"/>
          <p:cNvGraphicFramePr/>
          <p:nvPr>
            <p:extLst>
              <p:ext uri="{D42A27DB-BD31-4B8C-83A1-F6EECF244321}">
                <p14:modId xmlns:p14="http://schemas.microsoft.com/office/powerpoint/2010/main" val="1818216331"/>
              </p:ext>
            </p:extLst>
          </p:nvPr>
        </p:nvGraphicFramePr>
        <p:xfrm>
          <a:off x="1403648" y="1777380"/>
          <a:ext cx="4464496"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271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8F7217F9-12F5-401C-9321-DEC8012E4266}"/>
                                            </p:graphicEl>
                                          </p:spTgt>
                                        </p:tgtEl>
                                        <p:attrNameLst>
                                          <p:attrName>style.visibility</p:attrName>
                                        </p:attrNameLst>
                                      </p:cBhvr>
                                      <p:to>
                                        <p:strVal val="visible"/>
                                      </p:to>
                                    </p:set>
                                    <p:animEffect transition="in" filter="fade">
                                      <p:cBhvr>
                                        <p:cTn id="7" dur="500"/>
                                        <p:tgtEl>
                                          <p:spTgt spid="7">
                                            <p:graphicEl>
                                              <a:dgm id="{8F7217F9-12F5-401C-9321-DEC8012E426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dgm id="{6F8F8120-EFC8-4145-A073-EA4A2380FC63}"/>
                                            </p:graphicEl>
                                          </p:spTgt>
                                        </p:tgtEl>
                                        <p:attrNameLst>
                                          <p:attrName>style.visibility</p:attrName>
                                        </p:attrNameLst>
                                      </p:cBhvr>
                                      <p:to>
                                        <p:strVal val="visible"/>
                                      </p:to>
                                    </p:set>
                                    <p:animEffect transition="in" filter="fade">
                                      <p:cBhvr>
                                        <p:cTn id="12" dur="500"/>
                                        <p:tgtEl>
                                          <p:spTgt spid="7">
                                            <p:graphicEl>
                                              <a:dgm id="{6F8F8120-EFC8-4145-A073-EA4A2380FC6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graphicEl>
                                              <a:dgm id="{A6FD258F-6251-49BA-8809-5DBEF1360B0C}"/>
                                            </p:graphicEl>
                                          </p:spTgt>
                                        </p:tgtEl>
                                        <p:attrNameLst>
                                          <p:attrName>style.visibility</p:attrName>
                                        </p:attrNameLst>
                                      </p:cBhvr>
                                      <p:to>
                                        <p:strVal val="visible"/>
                                      </p:to>
                                    </p:set>
                                    <p:animEffect transition="in" filter="fade">
                                      <p:cBhvr>
                                        <p:cTn id="17" dur="500"/>
                                        <p:tgtEl>
                                          <p:spTgt spid="7">
                                            <p:graphicEl>
                                              <a:dgm id="{A6FD258F-6251-49BA-8809-5DBEF1360B0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dgm id="{AF1FBF88-0043-46E6-B08D-43B3A2B2C338}"/>
                                            </p:graphicEl>
                                          </p:spTgt>
                                        </p:tgtEl>
                                        <p:attrNameLst>
                                          <p:attrName>style.visibility</p:attrName>
                                        </p:attrNameLst>
                                      </p:cBhvr>
                                      <p:to>
                                        <p:strVal val="visible"/>
                                      </p:to>
                                    </p:set>
                                    <p:animEffect transition="in" filter="fade">
                                      <p:cBhvr>
                                        <p:cTn id="22" dur="500"/>
                                        <p:tgtEl>
                                          <p:spTgt spid="7">
                                            <p:graphicEl>
                                              <a:dgm id="{AF1FBF88-0043-46E6-B08D-43B3A2B2C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52</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3527871" cy="4537075"/>
          </a:xfrm>
        </p:spPr>
        <p:txBody>
          <a:bodyPr/>
          <a:lstStyle/>
          <a:p>
            <a:r>
              <a:rPr lang="en-US" altLang="zh-CN" dirty="0" smtClean="0">
                <a:latin typeface="宋体" pitchFamily="2" charset="-122"/>
              </a:rPr>
              <a:t>3.2 </a:t>
            </a:r>
            <a:r>
              <a:rPr lang="zh-CN" altLang="en-US" dirty="0" smtClean="0">
                <a:latin typeface="宋体" pitchFamily="2" charset="-122"/>
              </a:rPr>
              <a:t>路基填筑工艺</a:t>
            </a:r>
          </a:p>
          <a:p>
            <a:pPr lvl="1"/>
            <a:r>
              <a:rPr lang="zh-CN" altLang="en-US" dirty="0" smtClean="0">
                <a:solidFill>
                  <a:srgbClr val="952913"/>
                </a:solidFill>
              </a:rPr>
              <a:t>填筑的施工</a:t>
            </a:r>
            <a:r>
              <a:rPr lang="zh-CN" altLang="en-US" dirty="0">
                <a:solidFill>
                  <a:srgbClr val="952913"/>
                </a:solidFill>
              </a:rPr>
              <a:t>顺序</a:t>
            </a:r>
            <a:r>
              <a:rPr lang="zh-CN" altLang="en-US" dirty="0" smtClean="0">
                <a:solidFill>
                  <a:srgbClr val="952913"/>
                </a:solidFill>
              </a:rPr>
              <a:t>：</a:t>
            </a:r>
          </a:p>
        </p:txBody>
      </p:sp>
      <p:graphicFrame>
        <p:nvGraphicFramePr>
          <p:cNvPr id="2" name="图示 1"/>
          <p:cNvGraphicFramePr/>
          <p:nvPr>
            <p:extLst>
              <p:ext uri="{D42A27DB-BD31-4B8C-83A1-F6EECF244321}">
                <p14:modId xmlns:p14="http://schemas.microsoft.com/office/powerpoint/2010/main" val="413735020"/>
              </p:ext>
            </p:extLst>
          </p:nvPr>
        </p:nvGraphicFramePr>
        <p:xfrm>
          <a:off x="1403648" y="2209428"/>
          <a:ext cx="6912768" cy="2448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47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5FC27334-BC3F-4EE7-87E2-FDC05A780984}"/>
                                            </p:graphicEl>
                                          </p:spTgt>
                                        </p:tgtEl>
                                        <p:attrNameLst>
                                          <p:attrName>style.visibility</p:attrName>
                                        </p:attrNameLst>
                                      </p:cBhvr>
                                      <p:to>
                                        <p:strVal val="visible"/>
                                      </p:to>
                                    </p:set>
                                    <p:anim calcmode="lin" valueType="num">
                                      <p:cBhvr additive="base">
                                        <p:cTn id="7" dur="500" fill="hold"/>
                                        <p:tgtEl>
                                          <p:spTgt spid="2">
                                            <p:graphicEl>
                                              <a:dgm id="{5FC27334-BC3F-4EE7-87E2-FDC05A780984}"/>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5FC27334-BC3F-4EE7-87E2-FDC05A780984}"/>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graphicEl>
                                              <a:dgm id="{175CBAC9-882D-4935-A8D7-2ED907012A62}"/>
                                            </p:graphicEl>
                                          </p:spTgt>
                                        </p:tgtEl>
                                        <p:attrNameLst>
                                          <p:attrName>style.visibility</p:attrName>
                                        </p:attrNameLst>
                                      </p:cBhvr>
                                      <p:to>
                                        <p:strVal val="visible"/>
                                      </p:to>
                                    </p:set>
                                    <p:anim calcmode="lin" valueType="num">
                                      <p:cBhvr additive="base">
                                        <p:cTn id="13" dur="500" fill="hold"/>
                                        <p:tgtEl>
                                          <p:spTgt spid="2">
                                            <p:graphicEl>
                                              <a:dgm id="{175CBAC9-882D-4935-A8D7-2ED907012A62}"/>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graphicEl>
                                              <a:dgm id="{175CBAC9-882D-4935-A8D7-2ED907012A62}"/>
                                            </p:graphic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
                                            <p:graphicEl>
                                              <a:dgm id="{48EAA7B4-DC3C-40B3-A62C-822A03ED0841}"/>
                                            </p:graphicEl>
                                          </p:spTgt>
                                        </p:tgtEl>
                                        <p:attrNameLst>
                                          <p:attrName>style.visibility</p:attrName>
                                        </p:attrNameLst>
                                      </p:cBhvr>
                                      <p:to>
                                        <p:strVal val="visible"/>
                                      </p:to>
                                    </p:set>
                                    <p:anim calcmode="lin" valueType="num">
                                      <p:cBhvr additive="base">
                                        <p:cTn id="17" dur="500" fill="hold"/>
                                        <p:tgtEl>
                                          <p:spTgt spid="2">
                                            <p:graphicEl>
                                              <a:dgm id="{48EAA7B4-DC3C-40B3-A62C-822A03ED0841}"/>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graphicEl>
                                              <a:dgm id="{48EAA7B4-DC3C-40B3-A62C-822A03ED0841}"/>
                                            </p:graphic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
                                            <p:graphicEl>
                                              <a:dgm id="{AA450F2F-1DFF-48AD-BFD2-B230B6AC9D69}"/>
                                            </p:graphicEl>
                                          </p:spTgt>
                                        </p:tgtEl>
                                        <p:attrNameLst>
                                          <p:attrName>style.visibility</p:attrName>
                                        </p:attrNameLst>
                                      </p:cBhvr>
                                      <p:to>
                                        <p:strVal val="visible"/>
                                      </p:to>
                                    </p:set>
                                    <p:anim calcmode="lin" valueType="num">
                                      <p:cBhvr additive="base">
                                        <p:cTn id="23" dur="500" fill="hold"/>
                                        <p:tgtEl>
                                          <p:spTgt spid="2">
                                            <p:graphicEl>
                                              <a:dgm id="{AA450F2F-1DFF-48AD-BFD2-B230B6AC9D69}"/>
                                            </p:graphic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
                                            <p:graphicEl>
                                              <a:dgm id="{AA450F2F-1DFF-48AD-BFD2-B230B6AC9D69}"/>
                                            </p:graphic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
                                            <p:graphicEl>
                                              <a:dgm id="{CB0DDF2C-3AE0-489C-A053-4158A776720C}"/>
                                            </p:graphicEl>
                                          </p:spTgt>
                                        </p:tgtEl>
                                        <p:attrNameLst>
                                          <p:attrName>style.visibility</p:attrName>
                                        </p:attrNameLst>
                                      </p:cBhvr>
                                      <p:to>
                                        <p:strVal val="visible"/>
                                      </p:to>
                                    </p:set>
                                    <p:anim calcmode="lin" valueType="num">
                                      <p:cBhvr additive="base">
                                        <p:cTn id="27" dur="500" fill="hold"/>
                                        <p:tgtEl>
                                          <p:spTgt spid="2">
                                            <p:graphicEl>
                                              <a:dgm id="{CB0DDF2C-3AE0-489C-A053-4158A776720C}"/>
                                            </p:graphic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
                                            <p:graphicEl>
                                              <a:dgm id="{CB0DDF2C-3AE0-489C-A053-4158A776720C}"/>
                                            </p:graphic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
                                            <p:graphicEl>
                                              <a:dgm id="{178F57BA-B2BF-462B-B2D4-D828BCAF7F72}"/>
                                            </p:graphicEl>
                                          </p:spTgt>
                                        </p:tgtEl>
                                        <p:attrNameLst>
                                          <p:attrName>style.visibility</p:attrName>
                                        </p:attrNameLst>
                                      </p:cBhvr>
                                      <p:to>
                                        <p:strVal val="visible"/>
                                      </p:to>
                                    </p:set>
                                    <p:anim calcmode="lin" valueType="num">
                                      <p:cBhvr additive="base">
                                        <p:cTn id="33" dur="500" fill="hold"/>
                                        <p:tgtEl>
                                          <p:spTgt spid="2">
                                            <p:graphicEl>
                                              <a:dgm id="{178F57BA-B2BF-462B-B2D4-D828BCAF7F72}"/>
                                            </p:graphic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2">
                                            <p:graphicEl>
                                              <a:dgm id="{178F57BA-B2BF-462B-B2D4-D828BCAF7F72}"/>
                                            </p:graphic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
                                            <p:graphicEl>
                                              <a:dgm id="{803DBE63-87D8-4AA4-913A-188ADA61CD4F}"/>
                                            </p:graphicEl>
                                          </p:spTgt>
                                        </p:tgtEl>
                                        <p:attrNameLst>
                                          <p:attrName>style.visibility</p:attrName>
                                        </p:attrNameLst>
                                      </p:cBhvr>
                                      <p:to>
                                        <p:strVal val="visible"/>
                                      </p:to>
                                    </p:set>
                                    <p:anim calcmode="lin" valueType="num">
                                      <p:cBhvr additive="base">
                                        <p:cTn id="37" dur="500" fill="hold"/>
                                        <p:tgtEl>
                                          <p:spTgt spid="2">
                                            <p:graphicEl>
                                              <a:dgm id="{803DBE63-87D8-4AA4-913A-188ADA61CD4F}"/>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graphicEl>
                                              <a:dgm id="{803DBE63-87D8-4AA4-913A-188ADA61CD4F}"/>
                                            </p:graphic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
                                            <p:graphicEl>
                                              <a:dgm id="{52919227-D133-443B-8E28-66CF42502307}"/>
                                            </p:graphicEl>
                                          </p:spTgt>
                                        </p:tgtEl>
                                        <p:attrNameLst>
                                          <p:attrName>style.visibility</p:attrName>
                                        </p:attrNameLst>
                                      </p:cBhvr>
                                      <p:to>
                                        <p:strVal val="visible"/>
                                      </p:to>
                                    </p:set>
                                    <p:anim calcmode="lin" valueType="num">
                                      <p:cBhvr additive="base">
                                        <p:cTn id="43" dur="500" fill="hold"/>
                                        <p:tgtEl>
                                          <p:spTgt spid="2">
                                            <p:graphicEl>
                                              <a:dgm id="{52919227-D133-443B-8E28-66CF42502307}"/>
                                            </p:graphic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
                                            <p:graphicEl>
                                              <a:dgm id="{52919227-D133-443B-8E28-66CF42502307}"/>
                                            </p:graphic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
                                            <p:graphicEl>
                                              <a:dgm id="{44841E33-F00C-4EDD-A0FD-4A673A0EB97F}"/>
                                            </p:graphicEl>
                                          </p:spTgt>
                                        </p:tgtEl>
                                        <p:attrNameLst>
                                          <p:attrName>style.visibility</p:attrName>
                                        </p:attrNameLst>
                                      </p:cBhvr>
                                      <p:to>
                                        <p:strVal val="visible"/>
                                      </p:to>
                                    </p:set>
                                    <p:anim calcmode="lin" valueType="num">
                                      <p:cBhvr additive="base">
                                        <p:cTn id="47" dur="500" fill="hold"/>
                                        <p:tgtEl>
                                          <p:spTgt spid="2">
                                            <p:graphicEl>
                                              <a:dgm id="{44841E33-F00C-4EDD-A0FD-4A673A0EB97F}"/>
                                            </p:graphic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2">
                                            <p:graphicEl>
                                              <a:dgm id="{44841E33-F00C-4EDD-A0FD-4A673A0EB97F}"/>
                                            </p:graphic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2">
                                            <p:graphicEl>
                                              <a:dgm id="{3229A21C-4948-41A8-9B4C-40C83E377B7F}"/>
                                            </p:graphicEl>
                                          </p:spTgt>
                                        </p:tgtEl>
                                        <p:attrNameLst>
                                          <p:attrName>style.visibility</p:attrName>
                                        </p:attrNameLst>
                                      </p:cBhvr>
                                      <p:to>
                                        <p:strVal val="visible"/>
                                      </p:to>
                                    </p:set>
                                    <p:anim calcmode="lin" valueType="num">
                                      <p:cBhvr additive="base">
                                        <p:cTn id="53" dur="500" fill="hold"/>
                                        <p:tgtEl>
                                          <p:spTgt spid="2">
                                            <p:graphicEl>
                                              <a:dgm id="{3229A21C-4948-41A8-9B4C-40C83E377B7F}"/>
                                            </p:graphic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2">
                                            <p:graphicEl>
                                              <a:dgm id="{3229A21C-4948-41A8-9B4C-40C83E377B7F}"/>
                                            </p:graphicEl>
                                          </p:spTgt>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2">
                                            <p:graphicEl>
                                              <a:dgm id="{68ED597B-1C35-441E-A2C0-B51B82270CBF}"/>
                                            </p:graphicEl>
                                          </p:spTgt>
                                        </p:tgtEl>
                                        <p:attrNameLst>
                                          <p:attrName>style.visibility</p:attrName>
                                        </p:attrNameLst>
                                      </p:cBhvr>
                                      <p:to>
                                        <p:strVal val="visible"/>
                                      </p:to>
                                    </p:set>
                                    <p:anim calcmode="lin" valueType="num">
                                      <p:cBhvr additive="base">
                                        <p:cTn id="57" dur="500" fill="hold"/>
                                        <p:tgtEl>
                                          <p:spTgt spid="2">
                                            <p:graphicEl>
                                              <a:dgm id="{68ED597B-1C35-441E-A2C0-B51B82270CBF}"/>
                                            </p:graphic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2">
                                            <p:graphicEl>
                                              <a:dgm id="{68ED597B-1C35-441E-A2C0-B51B82270CBF}"/>
                                            </p:graphic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2">
                                            <p:graphicEl>
                                              <a:dgm id="{A77B46C9-F4DA-49A8-9310-FE3B995368D4}"/>
                                            </p:graphicEl>
                                          </p:spTgt>
                                        </p:tgtEl>
                                        <p:attrNameLst>
                                          <p:attrName>style.visibility</p:attrName>
                                        </p:attrNameLst>
                                      </p:cBhvr>
                                      <p:to>
                                        <p:strVal val="visible"/>
                                      </p:to>
                                    </p:set>
                                    <p:anim calcmode="lin" valueType="num">
                                      <p:cBhvr additive="base">
                                        <p:cTn id="63" dur="500" fill="hold"/>
                                        <p:tgtEl>
                                          <p:spTgt spid="2">
                                            <p:graphicEl>
                                              <a:dgm id="{A77B46C9-F4DA-49A8-9310-FE3B995368D4}"/>
                                            </p:graphic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2">
                                            <p:graphicEl>
                                              <a:dgm id="{A77B46C9-F4DA-49A8-9310-FE3B995368D4}"/>
                                            </p:graphicEl>
                                          </p:spTgt>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
                                            <p:graphicEl>
                                              <a:dgm id="{65C2F385-3BD8-4CFB-A231-11ECD35428FD}"/>
                                            </p:graphicEl>
                                          </p:spTgt>
                                        </p:tgtEl>
                                        <p:attrNameLst>
                                          <p:attrName>style.visibility</p:attrName>
                                        </p:attrNameLst>
                                      </p:cBhvr>
                                      <p:to>
                                        <p:strVal val="visible"/>
                                      </p:to>
                                    </p:set>
                                    <p:anim calcmode="lin" valueType="num">
                                      <p:cBhvr additive="base">
                                        <p:cTn id="67" dur="500" fill="hold"/>
                                        <p:tgtEl>
                                          <p:spTgt spid="2">
                                            <p:graphicEl>
                                              <a:dgm id="{65C2F385-3BD8-4CFB-A231-11ECD35428FD}"/>
                                            </p:graphic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
                                            <p:graphicEl>
                                              <a:dgm id="{65C2F385-3BD8-4CFB-A231-11ECD35428FD}"/>
                                            </p:graphic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
                                            <p:graphicEl>
                                              <a:dgm id="{9641E3E1-80AF-43A9-9971-E536B3DAE8AF}"/>
                                            </p:graphicEl>
                                          </p:spTgt>
                                        </p:tgtEl>
                                        <p:attrNameLst>
                                          <p:attrName>style.visibility</p:attrName>
                                        </p:attrNameLst>
                                      </p:cBhvr>
                                      <p:to>
                                        <p:strVal val="visible"/>
                                      </p:to>
                                    </p:set>
                                    <p:anim calcmode="lin" valueType="num">
                                      <p:cBhvr additive="base">
                                        <p:cTn id="73" dur="500" fill="hold"/>
                                        <p:tgtEl>
                                          <p:spTgt spid="2">
                                            <p:graphicEl>
                                              <a:dgm id="{9641E3E1-80AF-43A9-9971-E536B3DAE8AF}"/>
                                            </p:graphic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2">
                                            <p:graphicEl>
                                              <a:dgm id="{9641E3E1-80AF-43A9-9971-E536B3DAE8AF}"/>
                                            </p:graphicEl>
                                          </p:spTgt>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2">
                                            <p:graphicEl>
                                              <a:dgm id="{05C7E239-9618-411B-9319-4464BB707A65}"/>
                                            </p:graphicEl>
                                          </p:spTgt>
                                        </p:tgtEl>
                                        <p:attrNameLst>
                                          <p:attrName>style.visibility</p:attrName>
                                        </p:attrNameLst>
                                      </p:cBhvr>
                                      <p:to>
                                        <p:strVal val="visible"/>
                                      </p:to>
                                    </p:set>
                                    <p:anim calcmode="lin" valueType="num">
                                      <p:cBhvr additive="base">
                                        <p:cTn id="77" dur="500" fill="hold"/>
                                        <p:tgtEl>
                                          <p:spTgt spid="2">
                                            <p:graphicEl>
                                              <a:dgm id="{05C7E239-9618-411B-9319-4464BB707A65}"/>
                                            </p:graphicEl>
                                          </p:spTgt>
                                        </p:tgtEl>
                                        <p:attrNameLst>
                                          <p:attrName>ppt_x</p:attrName>
                                        </p:attrNameLst>
                                      </p:cBhvr>
                                      <p:tavLst>
                                        <p:tav tm="0">
                                          <p:val>
                                            <p:strVal val="0-#ppt_w/2"/>
                                          </p:val>
                                        </p:tav>
                                        <p:tav tm="100000">
                                          <p:val>
                                            <p:strVal val="#ppt_x"/>
                                          </p:val>
                                        </p:tav>
                                      </p:tavLst>
                                    </p:anim>
                                    <p:anim calcmode="lin" valueType="num">
                                      <p:cBhvr additive="base">
                                        <p:cTn id="78" dur="500" fill="hold"/>
                                        <p:tgtEl>
                                          <p:spTgt spid="2">
                                            <p:graphicEl>
                                              <a:dgm id="{05C7E239-9618-411B-9319-4464BB707A65}"/>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53</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900113" y="769268"/>
            <a:ext cx="3887911" cy="4537075"/>
          </a:xfrm>
        </p:spPr>
        <p:txBody>
          <a:bodyPr/>
          <a:lstStyle/>
          <a:p>
            <a:r>
              <a:rPr lang="en-US" altLang="zh-CN" dirty="0">
                <a:latin typeface="宋体" pitchFamily="2" charset="-122"/>
              </a:rPr>
              <a:t>3.2 </a:t>
            </a:r>
            <a:r>
              <a:rPr lang="zh-CN" altLang="en-US" dirty="0">
                <a:latin typeface="宋体" pitchFamily="2" charset="-122"/>
              </a:rPr>
              <a:t>路基填筑工艺</a:t>
            </a:r>
          </a:p>
          <a:p>
            <a:pPr lvl="1"/>
            <a:endParaRPr lang="zh-CN" altLang="en-US" dirty="0" smtClean="0">
              <a:solidFill>
                <a:srgbClr val="952913"/>
              </a:solidFill>
            </a:endParaRPr>
          </a:p>
        </p:txBody>
      </p:sp>
      <p:graphicFrame>
        <p:nvGraphicFramePr>
          <p:cNvPr id="9" name="图示 8"/>
          <p:cNvGraphicFramePr/>
          <p:nvPr>
            <p:extLst>
              <p:ext uri="{D42A27DB-BD31-4B8C-83A1-F6EECF244321}">
                <p14:modId xmlns:p14="http://schemas.microsoft.com/office/powerpoint/2010/main" val="2482488845"/>
              </p:ext>
            </p:extLst>
          </p:nvPr>
        </p:nvGraphicFramePr>
        <p:xfrm>
          <a:off x="971600" y="1345332"/>
          <a:ext cx="3960440"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44008" y="2281436"/>
            <a:ext cx="4456172"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椭圆 4"/>
          <p:cNvSpPr/>
          <p:nvPr/>
        </p:nvSpPr>
        <p:spPr bwMode="auto">
          <a:xfrm>
            <a:off x="6948264" y="2281436"/>
            <a:ext cx="936104" cy="466119"/>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cs typeface="宋体" pitchFamily="2" charset="-122"/>
            </a:endParaRPr>
          </a:p>
        </p:txBody>
      </p:sp>
      <p:sp>
        <p:nvSpPr>
          <p:cNvPr id="10" name="椭圆 9"/>
          <p:cNvSpPr/>
          <p:nvPr/>
        </p:nvSpPr>
        <p:spPr bwMode="auto">
          <a:xfrm>
            <a:off x="7452320" y="3399493"/>
            <a:ext cx="936104" cy="466119"/>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cs typeface="宋体" pitchFamily="2" charset="-122"/>
            </a:endParaRPr>
          </a:p>
        </p:txBody>
      </p:sp>
      <p:sp>
        <p:nvSpPr>
          <p:cNvPr id="11" name="椭圆 10"/>
          <p:cNvSpPr/>
          <p:nvPr/>
        </p:nvSpPr>
        <p:spPr bwMode="auto">
          <a:xfrm>
            <a:off x="7452320" y="2857500"/>
            <a:ext cx="936104" cy="466119"/>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cs typeface="宋体" pitchFamily="2" charset="-122"/>
            </a:endParaRPr>
          </a:p>
        </p:txBody>
      </p:sp>
      <p:graphicFrame>
        <p:nvGraphicFramePr>
          <p:cNvPr id="7" name="图示 6"/>
          <p:cNvGraphicFramePr/>
          <p:nvPr>
            <p:extLst>
              <p:ext uri="{D42A27DB-BD31-4B8C-83A1-F6EECF244321}">
                <p14:modId xmlns:p14="http://schemas.microsoft.com/office/powerpoint/2010/main" val="1761024550"/>
              </p:ext>
            </p:extLst>
          </p:nvPr>
        </p:nvGraphicFramePr>
        <p:xfrm>
          <a:off x="1115616" y="2137420"/>
          <a:ext cx="3528392" cy="316835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27857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dgm id="{8F7217F9-12F5-401C-9321-DEC8012E4266}"/>
                                            </p:graphicEl>
                                          </p:spTgt>
                                        </p:tgtEl>
                                        <p:attrNameLst>
                                          <p:attrName>style.visibility</p:attrName>
                                        </p:attrNameLst>
                                      </p:cBhvr>
                                      <p:to>
                                        <p:strVal val="visible"/>
                                      </p:to>
                                    </p:set>
                                    <p:animEffect transition="in" filter="fade">
                                      <p:cBhvr>
                                        <p:cTn id="7" dur="500"/>
                                        <p:tgtEl>
                                          <p:spTgt spid="9">
                                            <p:graphicEl>
                                              <a:dgm id="{8F7217F9-12F5-401C-9321-DEC8012E426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graphicEl>
                                              <a:dgm id="{6F8F8120-EFC8-4145-A073-EA4A2380FC63}"/>
                                            </p:graphicEl>
                                          </p:spTgt>
                                        </p:tgtEl>
                                        <p:attrNameLst>
                                          <p:attrName>style.visibility</p:attrName>
                                        </p:attrNameLst>
                                      </p:cBhvr>
                                      <p:to>
                                        <p:strVal val="visible"/>
                                      </p:to>
                                    </p:set>
                                    <p:animEffect transition="in" filter="fade">
                                      <p:cBhvr>
                                        <p:cTn id="12" dur="500"/>
                                        <p:tgtEl>
                                          <p:spTgt spid="9">
                                            <p:graphicEl>
                                              <a:dgm id="{6F8F8120-EFC8-4145-A073-EA4A2380FC63}"/>
                                            </p:graphic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graphicEl>
                                              <a:dgm id="{A2EC99A0-EA9D-4778-9465-169C3A7222A5}"/>
                                            </p:graphicEl>
                                          </p:spTgt>
                                        </p:tgtEl>
                                        <p:attrNameLst>
                                          <p:attrName>style.visibility</p:attrName>
                                        </p:attrNameLst>
                                      </p:cBhvr>
                                      <p:to>
                                        <p:strVal val="visible"/>
                                      </p:to>
                                    </p:set>
                                    <p:animEffect transition="in" filter="fade">
                                      <p:cBhvr>
                                        <p:cTn id="21" dur="500"/>
                                        <p:tgtEl>
                                          <p:spTgt spid="7">
                                            <p:graphicEl>
                                              <a:dgm id="{A2EC99A0-EA9D-4778-9465-169C3A7222A5}"/>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heel(1)">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graphicEl>
                                              <a:dgm id="{92DE2FE0-ECEF-4C68-A8CD-D4CE4A6C1815}"/>
                                            </p:graphicEl>
                                          </p:spTgt>
                                        </p:tgtEl>
                                        <p:attrNameLst>
                                          <p:attrName>style.visibility</p:attrName>
                                        </p:attrNameLst>
                                      </p:cBhvr>
                                      <p:to>
                                        <p:strVal val="visible"/>
                                      </p:to>
                                    </p:set>
                                    <p:animEffect transition="in" filter="fade">
                                      <p:cBhvr>
                                        <p:cTn id="31" dur="500"/>
                                        <p:tgtEl>
                                          <p:spTgt spid="7">
                                            <p:graphicEl>
                                              <a:dgm id="{92DE2FE0-ECEF-4C68-A8CD-D4CE4A6C1815}"/>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heel(1)">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graphicEl>
                                              <a:dgm id="{F71A2D0A-1257-472A-8C3E-8B4AD2DD9100}"/>
                                            </p:graphicEl>
                                          </p:spTgt>
                                        </p:tgtEl>
                                        <p:attrNameLst>
                                          <p:attrName>style.visibility</p:attrName>
                                        </p:attrNameLst>
                                      </p:cBhvr>
                                      <p:to>
                                        <p:strVal val="visible"/>
                                      </p:to>
                                    </p:set>
                                    <p:animEffect transition="in" filter="fade">
                                      <p:cBhvr>
                                        <p:cTn id="41" dur="500"/>
                                        <p:tgtEl>
                                          <p:spTgt spid="7">
                                            <p:graphicEl>
                                              <a:dgm id="{F71A2D0A-1257-472A-8C3E-8B4AD2DD9100}"/>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heel(1)">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7">
                                            <p:graphicEl>
                                              <a:dgm id="{0BD06AA5-0B49-45D2-A585-95786DFBED54}"/>
                                            </p:graphicEl>
                                          </p:spTgt>
                                        </p:tgtEl>
                                        <p:attrNameLst>
                                          <p:attrName>style.visibility</p:attrName>
                                        </p:attrNameLst>
                                      </p:cBhvr>
                                      <p:to>
                                        <p:strVal val="visible"/>
                                      </p:to>
                                    </p:set>
                                    <p:animEffect transition="in" filter="fade">
                                      <p:cBhvr>
                                        <p:cTn id="51" dur="500"/>
                                        <p:tgtEl>
                                          <p:spTgt spid="7">
                                            <p:graphicEl>
                                              <a:dgm id="{0BD06AA5-0B49-45D2-A585-95786DFBED5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P spid="5" grpId="0" animBg="1"/>
      <p:bldP spid="10" grpId="0" animBg="1"/>
      <p:bldP spid="11" grpId="0" animBg="1"/>
      <p:bldGraphic spid="7" grpId="0">
        <p:bldSub>
          <a:bldDgm bld="one"/>
        </p:bldSub>
      </p:bldGraphic>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smtClean="0"/>
              <a:pPr/>
              <a:t>54</a:t>
            </a:fld>
            <a:endParaRPr lang="en-US" altLang="zh-CN"/>
          </a:p>
        </p:txBody>
      </p:sp>
      <p:sp>
        <p:nvSpPr>
          <p:cNvPr id="556034" name="Rectangle 2"/>
          <p:cNvSpPr>
            <a:spLocks noGrp="1"/>
          </p:cNvSpPr>
          <p:nvPr>
            <p:ph type="title"/>
          </p:nvPr>
        </p:nvSpPr>
        <p:spPr/>
        <p:txBody>
          <a:bodyPr/>
          <a:lstStyle/>
          <a:p>
            <a:r>
              <a:rPr lang="en-US" altLang="zh-CN" smtClean="0"/>
              <a:t>3 </a:t>
            </a:r>
            <a:r>
              <a:rPr lang="zh-CN" altLang="en-US" smtClean="0"/>
              <a:t>路基填筑</a:t>
            </a:r>
            <a:endParaRPr lang="zh-CN" altLang="en-US"/>
          </a:p>
        </p:txBody>
      </p:sp>
      <p:sp>
        <p:nvSpPr>
          <p:cNvPr id="556035" name="Rectangle 3"/>
          <p:cNvSpPr>
            <a:spLocks noGrp="1" noChangeArrowheads="1"/>
          </p:cNvSpPr>
          <p:nvPr>
            <p:ph type="body" idx="1"/>
          </p:nvPr>
        </p:nvSpPr>
        <p:spPr>
          <a:xfrm>
            <a:off x="467544" y="769268"/>
            <a:ext cx="7992888" cy="792088"/>
          </a:xfrm>
        </p:spPr>
        <p:txBody>
          <a:bodyPr/>
          <a:lstStyle/>
          <a:p>
            <a:pPr lvl="1"/>
            <a:r>
              <a:rPr lang="zh-CN" altLang="en-US" dirty="0" smtClean="0">
                <a:solidFill>
                  <a:srgbClr val="952913"/>
                </a:solidFill>
              </a:rPr>
              <a:t>施工要点：</a:t>
            </a:r>
          </a:p>
        </p:txBody>
      </p:sp>
      <p:graphicFrame>
        <p:nvGraphicFramePr>
          <p:cNvPr id="10" name="图示 9"/>
          <p:cNvGraphicFramePr/>
          <p:nvPr>
            <p:extLst>
              <p:ext uri="{D42A27DB-BD31-4B8C-83A1-F6EECF244321}">
                <p14:modId xmlns:p14="http://schemas.microsoft.com/office/powerpoint/2010/main" val="3865154127"/>
              </p:ext>
            </p:extLst>
          </p:nvPr>
        </p:nvGraphicFramePr>
        <p:xfrm>
          <a:off x="1043608" y="1417340"/>
          <a:ext cx="4176464" cy="3528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图示 7"/>
          <p:cNvGraphicFramePr/>
          <p:nvPr>
            <p:extLst>
              <p:ext uri="{D42A27DB-BD31-4B8C-83A1-F6EECF244321}">
                <p14:modId xmlns:p14="http://schemas.microsoft.com/office/powerpoint/2010/main" val="1641995154"/>
              </p:ext>
            </p:extLst>
          </p:nvPr>
        </p:nvGraphicFramePr>
        <p:xfrm>
          <a:off x="4860032" y="1633364"/>
          <a:ext cx="4139952" cy="352839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78023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graphicEl>
                                              <a:dgm id="{8F7217F9-12F5-401C-9321-DEC8012E4266}"/>
                                            </p:graphicEl>
                                          </p:spTgt>
                                        </p:tgtEl>
                                        <p:attrNameLst>
                                          <p:attrName>style.visibility</p:attrName>
                                        </p:attrNameLst>
                                      </p:cBhvr>
                                      <p:to>
                                        <p:strVal val="visible"/>
                                      </p:to>
                                    </p:set>
                                    <p:animEffect transition="in" filter="fade">
                                      <p:cBhvr>
                                        <p:cTn id="7" dur="500"/>
                                        <p:tgtEl>
                                          <p:spTgt spid="10">
                                            <p:graphicEl>
                                              <a:dgm id="{8F7217F9-12F5-401C-9321-DEC8012E426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graphicEl>
                                              <a:dgm id="{6F8F8120-EFC8-4145-A073-EA4A2380FC63}"/>
                                            </p:graphicEl>
                                          </p:spTgt>
                                        </p:tgtEl>
                                        <p:attrNameLst>
                                          <p:attrName>style.visibility</p:attrName>
                                        </p:attrNameLst>
                                      </p:cBhvr>
                                      <p:to>
                                        <p:strVal val="visible"/>
                                      </p:to>
                                    </p:set>
                                    <p:animEffect transition="in" filter="fade">
                                      <p:cBhvr>
                                        <p:cTn id="12" dur="500"/>
                                        <p:tgtEl>
                                          <p:spTgt spid="10">
                                            <p:graphicEl>
                                              <a:dgm id="{6F8F8120-EFC8-4145-A073-EA4A2380FC6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graphicEl>
                                              <a:dgm id="{B90826BA-354A-4807-AD7A-33849595D3A0}"/>
                                            </p:graphicEl>
                                          </p:spTgt>
                                        </p:tgtEl>
                                        <p:attrNameLst>
                                          <p:attrName>style.visibility</p:attrName>
                                        </p:attrNameLst>
                                      </p:cBhvr>
                                      <p:to>
                                        <p:strVal val="visible"/>
                                      </p:to>
                                    </p:set>
                                    <p:animEffect transition="in" filter="fade">
                                      <p:cBhvr>
                                        <p:cTn id="17" dur="500"/>
                                        <p:tgtEl>
                                          <p:spTgt spid="8">
                                            <p:graphicEl>
                                              <a:dgm id="{B90826BA-354A-4807-AD7A-33849595D3A0}"/>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graphicEl>
                                              <a:dgm id="{87693192-B507-45A8-B152-09349066DE25}"/>
                                            </p:graphicEl>
                                          </p:spTgt>
                                        </p:tgtEl>
                                        <p:attrNameLst>
                                          <p:attrName>style.visibility</p:attrName>
                                        </p:attrNameLst>
                                      </p:cBhvr>
                                      <p:to>
                                        <p:strVal val="visible"/>
                                      </p:to>
                                    </p:set>
                                    <p:animEffect transition="in" filter="fade">
                                      <p:cBhvr>
                                        <p:cTn id="20" dur="500"/>
                                        <p:tgtEl>
                                          <p:spTgt spid="8">
                                            <p:graphicEl>
                                              <a:dgm id="{87693192-B507-45A8-B152-09349066DE25}"/>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graphicEl>
                                              <a:dgm id="{539591AD-4C5E-4B0A-B42A-69AF1A3E17FA}"/>
                                            </p:graphicEl>
                                          </p:spTgt>
                                        </p:tgtEl>
                                        <p:attrNameLst>
                                          <p:attrName>style.visibility</p:attrName>
                                        </p:attrNameLst>
                                      </p:cBhvr>
                                      <p:to>
                                        <p:strVal val="visible"/>
                                      </p:to>
                                    </p:set>
                                    <p:animEffect transition="in" filter="fade">
                                      <p:cBhvr>
                                        <p:cTn id="25" dur="500"/>
                                        <p:tgtEl>
                                          <p:spTgt spid="8">
                                            <p:graphicEl>
                                              <a:dgm id="{539591AD-4C5E-4B0A-B42A-69AF1A3E17FA}"/>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graphicEl>
                                              <a:dgm id="{BA5E73F7-C5E3-4609-B042-526768498932}"/>
                                            </p:graphicEl>
                                          </p:spTgt>
                                        </p:tgtEl>
                                        <p:attrNameLst>
                                          <p:attrName>style.visibility</p:attrName>
                                        </p:attrNameLst>
                                      </p:cBhvr>
                                      <p:to>
                                        <p:strVal val="visible"/>
                                      </p:to>
                                    </p:set>
                                    <p:animEffect transition="in" filter="fade">
                                      <p:cBhvr>
                                        <p:cTn id="28" dur="500"/>
                                        <p:tgtEl>
                                          <p:spTgt spid="8">
                                            <p:graphicEl>
                                              <a:dgm id="{BA5E73F7-C5E3-4609-B042-526768498932}"/>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graphicEl>
                                              <a:dgm id="{ECEF6248-79EF-4FD0-8E2A-C9439ECD1DBA}"/>
                                            </p:graphicEl>
                                          </p:spTgt>
                                        </p:tgtEl>
                                        <p:attrNameLst>
                                          <p:attrName>style.visibility</p:attrName>
                                        </p:attrNameLst>
                                      </p:cBhvr>
                                      <p:to>
                                        <p:strVal val="visible"/>
                                      </p:to>
                                    </p:set>
                                    <p:animEffect transition="in" filter="fade">
                                      <p:cBhvr>
                                        <p:cTn id="33" dur="500"/>
                                        <p:tgtEl>
                                          <p:spTgt spid="8">
                                            <p:graphicEl>
                                              <a:dgm id="{ECEF6248-79EF-4FD0-8E2A-C9439ECD1DBA}"/>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graphicEl>
                                              <a:dgm id="{38DB06B1-804E-4B43-8493-90C2E631BF93}"/>
                                            </p:graphicEl>
                                          </p:spTgt>
                                        </p:tgtEl>
                                        <p:attrNameLst>
                                          <p:attrName>style.visibility</p:attrName>
                                        </p:attrNameLst>
                                      </p:cBhvr>
                                      <p:to>
                                        <p:strVal val="visible"/>
                                      </p:to>
                                    </p:set>
                                    <p:animEffect transition="in" filter="fade">
                                      <p:cBhvr>
                                        <p:cTn id="36" dur="500"/>
                                        <p:tgtEl>
                                          <p:spTgt spid="8">
                                            <p:graphicEl>
                                              <a:dgm id="{38DB06B1-804E-4B43-8493-90C2E631BF93}"/>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8">
                                            <p:graphicEl>
                                              <a:dgm id="{7073209B-D7DD-40EE-B50F-AE2EAE6A2D3B}"/>
                                            </p:graphicEl>
                                          </p:spTgt>
                                        </p:tgtEl>
                                        <p:attrNameLst>
                                          <p:attrName>style.visibility</p:attrName>
                                        </p:attrNameLst>
                                      </p:cBhvr>
                                      <p:to>
                                        <p:strVal val="visible"/>
                                      </p:to>
                                    </p:set>
                                    <p:animEffect transition="in" filter="fade">
                                      <p:cBhvr>
                                        <p:cTn id="41" dur="500"/>
                                        <p:tgtEl>
                                          <p:spTgt spid="8">
                                            <p:graphicEl>
                                              <a:dgm id="{7073209B-D7DD-40EE-B50F-AE2EAE6A2D3B}"/>
                                            </p:graphic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graphicEl>
                                              <a:dgm id="{F67B07FB-860E-4BF8-A33B-814EFBB23355}"/>
                                            </p:graphicEl>
                                          </p:spTgt>
                                        </p:tgtEl>
                                        <p:attrNameLst>
                                          <p:attrName>style.visibility</p:attrName>
                                        </p:attrNameLst>
                                      </p:cBhvr>
                                      <p:to>
                                        <p:strVal val="visible"/>
                                      </p:to>
                                    </p:set>
                                    <p:animEffect transition="in" filter="fade">
                                      <p:cBhvr>
                                        <p:cTn id="44" dur="500"/>
                                        <p:tgtEl>
                                          <p:spTgt spid="8">
                                            <p:graphicEl>
                                              <a:dgm id="{F67B07FB-860E-4BF8-A33B-814EFBB2335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Graphic spid="8" grpId="0">
        <p:bldSub>
          <a:bldDgm bld="one"/>
        </p:bldSub>
      </p:bldGraphic>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示 6"/>
          <p:cNvGraphicFramePr/>
          <p:nvPr>
            <p:extLst>
              <p:ext uri="{D42A27DB-BD31-4B8C-83A1-F6EECF244321}">
                <p14:modId xmlns:p14="http://schemas.microsoft.com/office/powerpoint/2010/main" val="3422144547"/>
              </p:ext>
            </p:extLst>
          </p:nvPr>
        </p:nvGraphicFramePr>
        <p:xfrm>
          <a:off x="3923928" y="1561356"/>
          <a:ext cx="4536504"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灯片编号占位符 3"/>
          <p:cNvSpPr>
            <a:spLocks noGrp="1"/>
          </p:cNvSpPr>
          <p:nvPr>
            <p:ph type="sldNum" sz="quarter" idx="10"/>
          </p:nvPr>
        </p:nvSpPr>
        <p:spPr/>
        <p:txBody>
          <a:bodyPr/>
          <a:lstStyle/>
          <a:p>
            <a:fld id="{486B8F6F-B017-45EC-A665-7015C51B93F5}" type="slidenum">
              <a:rPr lang="zh-CN" altLang="en-US"/>
              <a:pPr/>
              <a:t>55</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467544" y="769269"/>
            <a:ext cx="7848872" cy="648071"/>
          </a:xfrm>
        </p:spPr>
        <p:txBody>
          <a:bodyPr/>
          <a:lstStyle/>
          <a:p>
            <a:pPr lvl="1"/>
            <a:r>
              <a:rPr lang="zh-CN" altLang="en-US" dirty="0" smtClean="0">
                <a:solidFill>
                  <a:srgbClr val="952913"/>
                </a:solidFill>
              </a:rPr>
              <a:t>施工要点：</a:t>
            </a:r>
            <a:endParaRPr lang="zh-CN" altLang="en-US" sz="1800" b="0" dirty="0" smtClean="0"/>
          </a:p>
          <a:p>
            <a:pPr lvl="1"/>
            <a:endParaRPr lang="zh-CN" altLang="en-US" dirty="0" smtClean="0">
              <a:solidFill>
                <a:srgbClr val="952913"/>
              </a:solidFill>
            </a:endParaRPr>
          </a:p>
        </p:txBody>
      </p:sp>
      <p:graphicFrame>
        <p:nvGraphicFramePr>
          <p:cNvPr id="5" name="图示 4"/>
          <p:cNvGraphicFramePr/>
          <p:nvPr>
            <p:extLst>
              <p:ext uri="{D42A27DB-BD31-4B8C-83A1-F6EECF244321}">
                <p14:modId xmlns:p14="http://schemas.microsoft.com/office/powerpoint/2010/main" val="3237337045"/>
              </p:ext>
            </p:extLst>
          </p:nvPr>
        </p:nvGraphicFramePr>
        <p:xfrm>
          <a:off x="1187625" y="1489348"/>
          <a:ext cx="3528391" cy="16561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65664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8F7217F9-12F5-401C-9321-DEC8012E4266}"/>
                                            </p:graphicEl>
                                          </p:spTgt>
                                        </p:tgtEl>
                                        <p:attrNameLst>
                                          <p:attrName>style.visibility</p:attrName>
                                        </p:attrNameLst>
                                      </p:cBhvr>
                                      <p:to>
                                        <p:strVal val="visible"/>
                                      </p:to>
                                    </p:set>
                                    <p:animEffect transition="in" filter="fade">
                                      <p:cBhvr>
                                        <p:cTn id="7" dur="500"/>
                                        <p:tgtEl>
                                          <p:spTgt spid="5">
                                            <p:graphicEl>
                                              <a:dgm id="{8F7217F9-12F5-401C-9321-DEC8012E426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6F8F8120-EFC8-4145-A073-EA4A2380FC63}"/>
                                            </p:graphicEl>
                                          </p:spTgt>
                                        </p:tgtEl>
                                        <p:attrNameLst>
                                          <p:attrName>style.visibility</p:attrName>
                                        </p:attrNameLst>
                                      </p:cBhvr>
                                      <p:to>
                                        <p:strVal val="visible"/>
                                      </p:to>
                                    </p:set>
                                    <p:animEffect transition="in" filter="fade">
                                      <p:cBhvr>
                                        <p:cTn id="12" dur="500"/>
                                        <p:tgtEl>
                                          <p:spTgt spid="5">
                                            <p:graphicEl>
                                              <a:dgm id="{6F8F8120-EFC8-4145-A073-EA4A2380FC6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graphicEl>
                                              <a:dgm id="{309508DA-C7CA-4213-A4C2-7BA944EB2981}"/>
                                            </p:graphicEl>
                                          </p:spTgt>
                                        </p:tgtEl>
                                        <p:attrNameLst>
                                          <p:attrName>style.visibility</p:attrName>
                                        </p:attrNameLst>
                                      </p:cBhvr>
                                      <p:to>
                                        <p:strVal val="visible"/>
                                      </p:to>
                                    </p:set>
                                    <p:animEffect transition="in" filter="fade">
                                      <p:cBhvr>
                                        <p:cTn id="17" dur="1000"/>
                                        <p:tgtEl>
                                          <p:spTgt spid="7">
                                            <p:graphicEl>
                                              <a:dgm id="{309508DA-C7CA-4213-A4C2-7BA944EB2981}"/>
                                            </p:graphicEl>
                                          </p:spTgt>
                                        </p:tgtEl>
                                      </p:cBhvr>
                                    </p:animEffect>
                                    <p:anim calcmode="lin" valueType="num">
                                      <p:cBhvr>
                                        <p:cTn id="18" dur="1000" fill="hold"/>
                                        <p:tgtEl>
                                          <p:spTgt spid="7">
                                            <p:graphicEl>
                                              <a:dgm id="{309508DA-C7CA-4213-A4C2-7BA944EB2981}"/>
                                            </p:graphicEl>
                                          </p:spTgt>
                                        </p:tgtEl>
                                        <p:attrNameLst>
                                          <p:attrName>ppt_x</p:attrName>
                                        </p:attrNameLst>
                                      </p:cBhvr>
                                      <p:tavLst>
                                        <p:tav tm="0">
                                          <p:val>
                                            <p:strVal val="#ppt_x"/>
                                          </p:val>
                                        </p:tav>
                                        <p:tav tm="100000">
                                          <p:val>
                                            <p:strVal val="#ppt_x"/>
                                          </p:val>
                                        </p:tav>
                                      </p:tavLst>
                                    </p:anim>
                                    <p:anim calcmode="lin" valueType="num">
                                      <p:cBhvr>
                                        <p:cTn id="19" dur="1000" fill="hold"/>
                                        <p:tgtEl>
                                          <p:spTgt spid="7">
                                            <p:graphicEl>
                                              <a:dgm id="{309508DA-C7CA-4213-A4C2-7BA944EB2981}"/>
                                            </p:graphic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graphicEl>
                                              <a:dgm id="{7982F3F5-2FC6-42C9-9DA9-5EEC46E56258}"/>
                                            </p:graphicEl>
                                          </p:spTgt>
                                        </p:tgtEl>
                                        <p:attrNameLst>
                                          <p:attrName>style.visibility</p:attrName>
                                        </p:attrNameLst>
                                      </p:cBhvr>
                                      <p:to>
                                        <p:strVal val="visible"/>
                                      </p:to>
                                    </p:set>
                                    <p:animEffect transition="in" filter="fade">
                                      <p:cBhvr>
                                        <p:cTn id="24" dur="1000"/>
                                        <p:tgtEl>
                                          <p:spTgt spid="7">
                                            <p:graphicEl>
                                              <a:dgm id="{7982F3F5-2FC6-42C9-9DA9-5EEC46E56258}"/>
                                            </p:graphicEl>
                                          </p:spTgt>
                                        </p:tgtEl>
                                      </p:cBhvr>
                                    </p:animEffect>
                                    <p:anim calcmode="lin" valueType="num">
                                      <p:cBhvr>
                                        <p:cTn id="25" dur="1000" fill="hold"/>
                                        <p:tgtEl>
                                          <p:spTgt spid="7">
                                            <p:graphicEl>
                                              <a:dgm id="{7982F3F5-2FC6-42C9-9DA9-5EEC46E56258}"/>
                                            </p:graphicEl>
                                          </p:spTgt>
                                        </p:tgtEl>
                                        <p:attrNameLst>
                                          <p:attrName>ppt_x</p:attrName>
                                        </p:attrNameLst>
                                      </p:cBhvr>
                                      <p:tavLst>
                                        <p:tav tm="0">
                                          <p:val>
                                            <p:strVal val="#ppt_x"/>
                                          </p:val>
                                        </p:tav>
                                        <p:tav tm="100000">
                                          <p:val>
                                            <p:strVal val="#ppt_x"/>
                                          </p:val>
                                        </p:tav>
                                      </p:tavLst>
                                    </p:anim>
                                    <p:anim calcmode="lin" valueType="num">
                                      <p:cBhvr>
                                        <p:cTn id="26" dur="1000" fill="hold"/>
                                        <p:tgtEl>
                                          <p:spTgt spid="7">
                                            <p:graphicEl>
                                              <a:dgm id="{7982F3F5-2FC6-42C9-9DA9-5EEC46E56258}"/>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Graphic spid="5" grpId="0">
        <p:bldSub>
          <a:bldDgm bld="one"/>
        </p:bldSub>
      </p:bldGraphic>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56</a:t>
            </a:fld>
            <a:endParaRPr lang="en-US" altLang="zh-CN"/>
          </a:p>
        </p:txBody>
      </p:sp>
      <p:sp>
        <p:nvSpPr>
          <p:cNvPr id="556034" name="Rectangle 2"/>
          <p:cNvSpPr>
            <a:spLocks noGrp="1"/>
          </p:cNvSpPr>
          <p:nvPr>
            <p:ph type="title"/>
          </p:nvPr>
        </p:nvSpPr>
        <p:spPr/>
        <p:txBody>
          <a:bodyPr/>
          <a:lstStyle/>
          <a:p>
            <a:r>
              <a:rPr lang="en-US" altLang="zh-CN" dirty="0"/>
              <a:t>3 </a:t>
            </a:r>
            <a:r>
              <a:rPr lang="zh-CN" altLang="en-US" dirty="0"/>
              <a:t>路基填筑</a:t>
            </a:r>
          </a:p>
        </p:txBody>
      </p:sp>
      <p:sp>
        <p:nvSpPr>
          <p:cNvPr id="556035" name="Rectangle 3"/>
          <p:cNvSpPr>
            <a:spLocks noGrp="1" noChangeArrowheads="1"/>
          </p:cNvSpPr>
          <p:nvPr>
            <p:ph type="body" idx="1"/>
          </p:nvPr>
        </p:nvSpPr>
        <p:spPr>
          <a:xfrm>
            <a:off x="467544" y="769269"/>
            <a:ext cx="7848872" cy="720079"/>
          </a:xfrm>
        </p:spPr>
        <p:txBody>
          <a:bodyPr/>
          <a:lstStyle/>
          <a:p>
            <a:pPr lvl="1"/>
            <a:r>
              <a:rPr lang="zh-CN" altLang="en-US" dirty="0" smtClean="0">
                <a:solidFill>
                  <a:srgbClr val="952913"/>
                </a:solidFill>
              </a:rPr>
              <a:t>施工要点：</a:t>
            </a:r>
            <a:endParaRPr lang="en-US" altLang="zh-CN" dirty="0" smtClean="0">
              <a:solidFill>
                <a:srgbClr val="952913"/>
              </a:solidFill>
            </a:endParaRPr>
          </a:p>
        </p:txBody>
      </p:sp>
      <p:graphicFrame>
        <p:nvGraphicFramePr>
          <p:cNvPr id="5" name="图示 4"/>
          <p:cNvGraphicFramePr/>
          <p:nvPr>
            <p:extLst>
              <p:ext uri="{D42A27DB-BD31-4B8C-83A1-F6EECF244321}">
                <p14:modId xmlns:p14="http://schemas.microsoft.com/office/powerpoint/2010/main" val="3414060625"/>
              </p:ext>
            </p:extLst>
          </p:nvPr>
        </p:nvGraphicFramePr>
        <p:xfrm>
          <a:off x="3059832" y="1705372"/>
          <a:ext cx="4104456" cy="3312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2" name="组合 11"/>
          <p:cNvGrpSpPr/>
          <p:nvPr/>
        </p:nvGrpSpPr>
        <p:grpSpPr>
          <a:xfrm>
            <a:off x="1259632" y="1417340"/>
            <a:ext cx="1656183" cy="432048"/>
            <a:chOff x="984" y="0"/>
            <a:chExt cx="2014255" cy="432048"/>
          </a:xfrm>
        </p:grpSpPr>
        <p:sp>
          <p:nvSpPr>
            <p:cNvPr id="13" name="燕尾形 12"/>
            <p:cNvSpPr/>
            <p:nvPr/>
          </p:nvSpPr>
          <p:spPr>
            <a:xfrm>
              <a:off x="984" y="0"/>
              <a:ext cx="2014255" cy="432048"/>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燕尾形 4"/>
            <p:cNvSpPr/>
            <p:nvPr/>
          </p:nvSpPr>
          <p:spPr>
            <a:xfrm>
              <a:off x="217008" y="0"/>
              <a:ext cx="1582207" cy="4320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011" tIns="29337" rIns="29337" bIns="29337" numCol="1" spcCol="1270" anchor="ctr" anchorCtr="0">
              <a:noAutofit/>
            </a:bodyPr>
            <a:lstStyle/>
            <a:p>
              <a:pPr algn="ctr" defTabSz="977900">
                <a:lnSpc>
                  <a:spcPct val="90000"/>
                </a:lnSpc>
                <a:spcAft>
                  <a:spcPct val="35000"/>
                </a:spcAft>
              </a:pPr>
              <a:r>
                <a:rPr lang="zh-CN" altLang="en-US" sz="2200" dirty="0" smtClean="0">
                  <a:solidFill>
                    <a:srgbClr val="FFFFFF"/>
                  </a:solidFill>
                  <a:effectLst>
                    <a:outerShdw blurRad="38100" dist="38100" dir="2700000" algn="tl">
                      <a:srgbClr val="000000">
                        <a:alpha val="43137"/>
                      </a:srgbClr>
                    </a:outerShdw>
                  </a:effectLst>
                </a:rPr>
                <a:t>碾压</a:t>
              </a:r>
              <a:r>
                <a:rPr lang="zh-CN" altLang="en-US" sz="2200" dirty="0">
                  <a:solidFill>
                    <a:srgbClr val="FFFFFF"/>
                  </a:solidFill>
                  <a:effectLst>
                    <a:outerShdw blurRad="38100" dist="38100" dir="2700000" algn="tl">
                      <a:srgbClr val="000000">
                        <a:alpha val="43137"/>
                      </a:srgbClr>
                    </a:outerShdw>
                  </a:effectLst>
                </a:rPr>
                <a:t>顺序</a:t>
              </a:r>
            </a:p>
          </p:txBody>
        </p:sp>
      </p:grpSp>
    </p:spTree>
    <p:extLst>
      <p:ext uri="{BB962C8B-B14F-4D97-AF65-F5344CB8AC3E}">
        <p14:creationId xmlns:p14="http://schemas.microsoft.com/office/powerpoint/2010/main" val="4108248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graphicEl>
                                              <a:dgm id="{8F7217F9-12F5-401C-9321-DEC8012E4266}"/>
                                            </p:graphicEl>
                                          </p:spTgt>
                                        </p:tgtEl>
                                        <p:attrNameLst>
                                          <p:attrName>style.visibility</p:attrName>
                                        </p:attrNameLst>
                                      </p:cBhvr>
                                      <p:to>
                                        <p:strVal val="visible"/>
                                      </p:to>
                                    </p:set>
                                    <p:animEffect transition="in" filter="fade">
                                      <p:cBhvr>
                                        <p:cTn id="13" dur="500"/>
                                        <p:tgtEl>
                                          <p:spTgt spid="5">
                                            <p:graphicEl>
                                              <a:dgm id="{8F7217F9-12F5-401C-9321-DEC8012E4266}"/>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graphicEl>
                                              <a:dgm id="{6F8F8120-EFC8-4145-A073-EA4A2380FC63}"/>
                                            </p:graphicEl>
                                          </p:spTgt>
                                        </p:tgtEl>
                                        <p:attrNameLst>
                                          <p:attrName>style.visibility</p:attrName>
                                        </p:attrNameLst>
                                      </p:cBhvr>
                                      <p:to>
                                        <p:strVal val="visible"/>
                                      </p:to>
                                    </p:set>
                                    <p:animEffect transition="in" filter="fade">
                                      <p:cBhvr>
                                        <p:cTn id="18" dur="500"/>
                                        <p:tgtEl>
                                          <p:spTgt spid="5">
                                            <p:graphicEl>
                                              <a:dgm id="{6F8F8120-EFC8-4145-A073-EA4A2380FC63}"/>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graphicEl>
                                              <a:dgm id="{A6FD258F-6251-49BA-8809-5DBEF1360B0C}"/>
                                            </p:graphicEl>
                                          </p:spTgt>
                                        </p:tgtEl>
                                        <p:attrNameLst>
                                          <p:attrName>style.visibility</p:attrName>
                                        </p:attrNameLst>
                                      </p:cBhvr>
                                      <p:to>
                                        <p:strVal val="visible"/>
                                      </p:to>
                                    </p:set>
                                    <p:animEffect transition="in" filter="fade">
                                      <p:cBhvr>
                                        <p:cTn id="23" dur="500"/>
                                        <p:tgtEl>
                                          <p:spTgt spid="5">
                                            <p:graphicEl>
                                              <a:dgm id="{A6FD258F-6251-49BA-8809-5DBEF1360B0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graphicEl>
                                              <a:dgm id="{AF1FBF88-0043-46E6-B08D-43B3A2B2C338}"/>
                                            </p:graphicEl>
                                          </p:spTgt>
                                        </p:tgtEl>
                                        <p:attrNameLst>
                                          <p:attrName>style.visibility</p:attrName>
                                        </p:attrNameLst>
                                      </p:cBhvr>
                                      <p:to>
                                        <p:strVal val="visible"/>
                                      </p:to>
                                    </p:set>
                                    <p:animEffect transition="in" filter="fade">
                                      <p:cBhvr>
                                        <p:cTn id="28" dur="500"/>
                                        <p:tgtEl>
                                          <p:spTgt spid="5">
                                            <p:graphicEl>
                                              <a:dgm id="{AF1FBF88-0043-46E6-B08D-43B3A2B2C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57</a:t>
            </a:fld>
            <a:endParaRPr lang="en-US" altLang="zh-CN"/>
          </a:p>
        </p:txBody>
      </p:sp>
      <p:sp>
        <p:nvSpPr>
          <p:cNvPr id="556034" name="Rectangle 2"/>
          <p:cNvSpPr>
            <a:spLocks noGrp="1"/>
          </p:cNvSpPr>
          <p:nvPr>
            <p:ph type="title"/>
          </p:nvPr>
        </p:nvSpPr>
        <p:spPr/>
        <p:txBody>
          <a:bodyPr/>
          <a:lstStyle/>
          <a:p>
            <a:r>
              <a:rPr lang="en-US" altLang="zh-CN" dirty="0"/>
              <a:t>3 </a:t>
            </a:r>
            <a:r>
              <a:rPr lang="zh-CN" altLang="en-US" dirty="0"/>
              <a:t>路基填筑</a:t>
            </a:r>
          </a:p>
        </p:txBody>
      </p:sp>
      <p:sp>
        <p:nvSpPr>
          <p:cNvPr id="556035" name="Rectangle 3"/>
          <p:cNvSpPr>
            <a:spLocks noGrp="1" noChangeArrowheads="1"/>
          </p:cNvSpPr>
          <p:nvPr>
            <p:ph type="body" idx="1"/>
          </p:nvPr>
        </p:nvSpPr>
        <p:spPr>
          <a:xfrm>
            <a:off x="467544" y="769269"/>
            <a:ext cx="7848872" cy="720079"/>
          </a:xfrm>
        </p:spPr>
        <p:txBody>
          <a:bodyPr/>
          <a:lstStyle/>
          <a:p>
            <a:pPr lvl="1"/>
            <a:r>
              <a:rPr lang="zh-CN" altLang="en-US" dirty="0" smtClean="0">
                <a:solidFill>
                  <a:srgbClr val="952913"/>
                </a:solidFill>
              </a:rPr>
              <a:t>施工要点：</a:t>
            </a:r>
            <a:endParaRPr lang="en-US" altLang="zh-CN" dirty="0" smtClean="0">
              <a:solidFill>
                <a:srgbClr val="952913"/>
              </a:solidFill>
            </a:endParaRPr>
          </a:p>
        </p:txBody>
      </p:sp>
      <p:graphicFrame>
        <p:nvGraphicFramePr>
          <p:cNvPr id="6" name="图示 5"/>
          <p:cNvGraphicFramePr/>
          <p:nvPr>
            <p:extLst>
              <p:ext uri="{D42A27DB-BD31-4B8C-83A1-F6EECF244321}">
                <p14:modId xmlns:p14="http://schemas.microsoft.com/office/powerpoint/2010/main" val="3102483284"/>
              </p:ext>
            </p:extLst>
          </p:nvPr>
        </p:nvGraphicFramePr>
        <p:xfrm>
          <a:off x="2016223" y="2065412"/>
          <a:ext cx="4355977" cy="792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图示 9"/>
          <p:cNvGraphicFramePr/>
          <p:nvPr>
            <p:extLst>
              <p:ext uri="{D42A27DB-BD31-4B8C-83A1-F6EECF244321}">
                <p14:modId xmlns:p14="http://schemas.microsoft.com/office/powerpoint/2010/main" val="893832246"/>
              </p:ext>
            </p:extLst>
          </p:nvPr>
        </p:nvGraphicFramePr>
        <p:xfrm>
          <a:off x="2759784" y="3073524"/>
          <a:ext cx="3828440" cy="223224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图示 7"/>
          <p:cNvGraphicFramePr/>
          <p:nvPr>
            <p:extLst>
              <p:ext uri="{D42A27DB-BD31-4B8C-83A1-F6EECF244321}">
                <p14:modId xmlns:p14="http://schemas.microsoft.com/office/powerpoint/2010/main" val="3995348190"/>
              </p:ext>
            </p:extLst>
          </p:nvPr>
        </p:nvGraphicFramePr>
        <p:xfrm>
          <a:off x="1115616" y="1417340"/>
          <a:ext cx="2016224" cy="43204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3" name="云形标注 2"/>
          <p:cNvSpPr/>
          <p:nvPr/>
        </p:nvSpPr>
        <p:spPr bwMode="auto">
          <a:xfrm>
            <a:off x="5436096" y="49188"/>
            <a:ext cx="2664296" cy="1872208"/>
          </a:xfrm>
          <a:prstGeom prst="cloudCallout">
            <a:avLst/>
          </a:prstGeom>
          <a:solidFill>
            <a:srgbClr val="72DCC0">
              <a:alpha val="73725"/>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cs typeface="宋体" pitchFamily="2" charset="-122"/>
            </a:endParaRPr>
          </a:p>
        </p:txBody>
      </p:sp>
      <p:pic>
        <p:nvPicPr>
          <p:cNvPr id="1026" name="Picture 2" descr="C:\Users\Administrator\Desktop\tang.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940152" y="194357"/>
            <a:ext cx="1655031" cy="16550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49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graphicEl>
                                              <a:dgm id="{C3E44F78-000A-41DD-849A-645E5999C9DA}"/>
                                            </p:graphicEl>
                                          </p:spTgt>
                                        </p:tgtEl>
                                        <p:attrNameLst>
                                          <p:attrName>style.visibility</p:attrName>
                                        </p:attrNameLst>
                                      </p:cBhvr>
                                      <p:to>
                                        <p:strVal val="visible"/>
                                      </p:to>
                                    </p:set>
                                    <p:animEffect transition="in" filter="fade">
                                      <p:cBhvr>
                                        <p:cTn id="13" dur="500"/>
                                        <p:tgtEl>
                                          <p:spTgt spid="6">
                                            <p:graphicEl>
                                              <a:dgm id="{C3E44F78-000A-41DD-849A-645E5999C9DA}"/>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graphicEl>
                                              <a:dgm id="{BA36FABB-EC4C-4D37-B5B1-118A40A35477}"/>
                                            </p:graphicEl>
                                          </p:spTgt>
                                        </p:tgtEl>
                                        <p:attrNameLst>
                                          <p:attrName>style.visibility</p:attrName>
                                        </p:attrNameLst>
                                      </p:cBhvr>
                                      <p:to>
                                        <p:strVal val="visible"/>
                                      </p:to>
                                    </p:set>
                                    <p:animEffect transition="in" filter="fade">
                                      <p:cBhvr>
                                        <p:cTn id="18" dur="500"/>
                                        <p:tgtEl>
                                          <p:spTgt spid="6">
                                            <p:graphicEl>
                                              <a:dgm id="{BA36FABB-EC4C-4D37-B5B1-118A40A35477}"/>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53327E8C-C792-46D0-BFB2-B9C289679786}"/>
                                            </p:graphicEl>
                                          </p:spTgt>
                                        </p:tgtEl>
                                        <p:attrNameLst>
                                          <p:attrName>style.visibility</p:attrName>
                                        </p:attrNameLst>
                                      </p:cBhvr>
                                      <p:to>
                                        <p:strVal val="visible"/>
                                      </p:to>
                                    </p:set>
                                    <p:animEffect transition="in" filter="fade">
                                      <p:cBhvr>
                                        <p:cTn id="23" dur="500"/>
                                        <p:tgtEl>
                                          <p:spTgt spid="6">
                                            <p:graphicEl>
                                              <a:dgm id="{53327E8C-C792-46D0-BFB2-B9C289679786}"/>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graphicEl>
                                              <a:dgm id="{AEC82464-8ED0-4E6D-8F22-7F75B2D1D9D9}"/>
                                            </p:graphicEl>
                                          </p:spTgt>
                                        </p:tgtEl>
                                        <p:attrNameLst>
                                          <p:attrName>style.visibility</p:attrName>
                                        </p:attrNameLst>
                                      </p:cBhvr>
                                      <p:to>
                                        <p:strVal val="visible"/>
                                      </p:to>
                                    </p:set>
                                    <p:animEffect transition="in" filter="fade">
                                      <p:cBhvr>
                                        <p:cTn id="28" dur="500"/>
                                        <p:tgtEl>
                                          <p:spTgt spid="6">
                                            <p:graphicEl>
                                              <a:dgm id="{AEC82464-8ED0-4E6D-8F22-7F75B2D1D9D9}"/>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1026"/>
                                        </p:tgtEl>
                                        <p:attrNameLst>
                                          <p:attrName>style.visibility</p:attrName>
                                        </p:attrNameLst>
                                      </p:cBhvr>
                                      <p:to>
                                        <p:strVal val="visible"/>
                                      </p:to>
                                    </p:set>
                                    <p:animEffect transition="in" filter="fade">
                                      <p:cBhvr>
                                        <p:cTn id="37" dur="500"/>
                                        <p:tgtEl>
                                          <p:spTgt spid="10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graphicEl>
                                              <a:dgm id="{8F7217F9-12F5-401C-9321-DEC8012E4266}"/>
                                            </p:graphicEl>
                                          </p:spTgt>
                                        </p:tgtEl>
                                        <p:attrNameLst>
                                          <p:attrName>style.visibility</p:attrName>
                                        </p:attrNameLst>
                                      </p:cBhvr>
                                      <p:to>
                                        <p:strVal val="visible"/>
                                      </p:to>
                                    </p:set>
                                    <p:animEffect transition="in" filter="fade">
                                      <p:cBhvr>
                                        <p:cTn id="42" dur="500"/>
                                        <p:tgtEl>
                                          <p:spTgt spid="10">
                                            <p:graphicEl>
                                              <a:dgm id="{8F7217F9-12F5-401C-9321-DEC8012E4266}"/>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graphicEl>
                                              <a:dgm id="{6F8F8120-EFC8-4145-A073-EA4A2380FC63}"/>
                                            </p:graphicEl>
                                          </p:spTgt>
                                        </p:tgtEl>
                                        <p:attrNameLst>
                                          <p:attrName>style.visibility</p:attrName>
                                        </p:attrNameLst>
                                      </p:cBhvr>
                                      <p:to>
                                        <p:strVal val="visible"/>
                                      </p:to>
                                    </p:set>
                                    <p:animEffect transition="in" filter="fade">
                                      <p:cBhvr>
                                        <p:cTn id="47" dur="500"/>
                                        <p:tgtEl>
                                          <p:spTgt spid="10">
                                            <p:graphicEl>
                                              <a:dgm id="{6F8F8120-EFC8-4145-A073-EA4A2380FC6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Graphic spid="10" grpId="0">
        <p:bldSub>
          <a:bldDgm bld="one"/>
        </p:bldSub>
      </p:bldGraphic>
      <p:bldGraphic spid="8" grpId="0">
        <p:bldAsOne/>
      </p:bldGraphic>
      <p:bldP spid="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58</a:t>
            </a:fld>
            <a:endParaRPr lang="en-US" altLang="zh-CN"/>
          </a:p>
        </p:txBody>
      </p:sp>
      <p:sp>
        <p:nvSpPr>
          <p:cNvPr id="556034" name="Rectangle 2"/>
          <p:cNvSpPr>
            <a:spLocks noGrp="1"/>
          </p:cNvSpPr>
          <p:nvPr>
            <p:ph type="title"/>
          </p:nvPr>
        </p:nvSpPr>
        <p:spPr/>
        <p:txBody>
          <a:bodyPr/>
          <a:lstStyle/>
          <a:p>
            <a:r>
              <a:rPr lang="en-US" altLang="zh-CN" dirty="0"/>
              <a:t>3 </a:t>
            </a:r>
            <a:r>
              <a:rPr lang="zh-CN" altLang="en-US" dirty="0"/>
              <a:t>路基填筑</a:t>
            </a:r>
          </a:p>
        </p:txBody>
      </p:sp>
      <p:sp>
        <p:nvSpPr>
          <p:cNvPr id="556035" name="Rectangle 3"/>
          <p:cNvSpPr>
            <a:spLocks noGrp="1" noChangeArrowheads="1"/>
          </p:cNvSpPr>
          <p:nvPr>
            <p:ph type="body" idx="1"/>
          </p:nvPr>
        </p:nvSpPr>
        <p:spPr>
          <a:xfrm>
            <a:off x="467544" y="769268"/>
            <a:ext cx="4248472" cy="4248472"/>
          </a:xfrm>
        </p:spPr>
        <p:txBody>
          <a:bodyPr/>
          <a:lstStyle/>
          <a:p>
            <a:pPr lvl="1"/>
            <a:r>
              <a:rPr lang="zh-CN" altLang="en-US" dirty="0" smtClean="0">
                <a:solidFill>
                  <a:srgbClr val="952913"/>
                </a:solidFill>
              </a:rPr>
              <a:t>其他注意事项：</a:t>
            </a:r>
            <a:endParaRPr lang="en-US" altLang="zh-CN" dirty="0">
              <a:solidFill>
                <a:srgbClr val="952913"/>
              </a:solidFill>
            </a:endParaRPr>
          </a:p>
          <a:p>
            <a:pPr lvl="2">
              <a:buClr>
                <a:srgbClr val="F6750A"/>
              </a:buClr>
            </a:pPr>
            <a:r>
              <a:rPr lang="zh-CN" altLang="en-US" sz="1800" dirty="0" smtClean="0">
                <a:effectLst>
                  <a:outerShdw blurRad="38100" dist="38100" dir="2700000" algn="tl">
                    <a:srgbClr val="000000">
                      <a:alpha val="43137"/>
                    </a:srgbClr>
                  </a:outerShdw>
                </a:effectLst>
              </a:rPr>
              <a:t>碾压</a:t>
            </a:r>
            <a:r>
              <a:rPr lang="zh-CN" altLang="en-US" sz="1800" dirty="0">
                <a:effectLst>
                  <a:outerShdw blurRad="38100" dist="38100" dir="2700000" algn="tl">
                    <a:srgbClr val="000000">
                      <a:alpha val="43137"/>
                    </a:srgbClr>
                  </a:outerShdw>
                </a:effectLst>
              </a:rPr>
              <a:t>遍数</a:t>
            </a:r>
            <a:r>
              <a:rPr lang="zh-CN" altLang="en-US" sz="1800" b="0" dirty="0" smtClean="0"/>
              <a:t>：</a:t>
            </a:r>
            <a:endParaRPr lang="en-US" altLang="zh-CN" sz="1800" b="0" dirty="0" smtClean="0"/>
          </a:p>
          <a:p>
            <a:pPr lvl="2">
              <a:buClr>
                <a:srgbClr val="F6750A"/>
              </a:buClr>
              <a:buFont typeface="Arial" pitchFamily="34" charset="0"/>
              <a:buChar char="•"/>
            </a:pPr>
            <a:r>
              <a:rPr lang="zh-CN" altLang="en-US" sz="1600" b="0" dirty="0" smtClean="0">
                <a:solidFill>
                  <a:srgbClr val="0070C0"/>
                </a:solidFill>
              </a:rPr>
              <a:t>    </a:t>
            </a:r>
            <a:r>
              <a:rPr lang="zh-CN" altLang="en-US" sz="1600" b="0" dirty="0" smtClean="0">
                <a:solidFill>
                  <a:schemeClr val="bg2">
                    <a:lumMod val="25000"/>
                  </a:schemeClr>
                </a:solidFill>
              </a:rPr>
              <a:t>不少于工艺试验确定遍数</a:t>
            </a:r>
            <a:endParaRPr lang="en-US" altLang="zh-CN" sz="1600" b="0" dirty="0" smtClean="0">
              <a:solidFill>
                <a:schemeClr val="bg2">
                  <a:lumMod val="25000"/>
                </a:schemeClr>
              </a:solidFill>
            </a:endParaRPr>
          </a:p>
          <a:p>
            <a:pPr lvl="2">
              <a:buClr>
                <a:srgbClr val="F6750A"/>
              </a:buClr>
              <a:buFont typeface="Arial" pitchFamily="34" charset="0"/>
              <a:buChar char="•"/>
            </a:pPr>
            <a:r>
              <a:rPr lang="zh-CN" altLang="en-US" sz="1600" dirty="0" smtClean="0">
                <a:solidFill>
                  <a:schemeClr val="bg2">
                    <a:lumMod val="25000"/>
                  </a:schemeClr>
                </a:solidFill>
              </a:rPr>
              <a:t>    细粒土砂类土：</a:t>
            </a:r>
            <a:endParaRPr lang="en-US" altLang="zh-CN" sz="1600" dirty="0" smtClean="0">
              <a:solidFill>
                <a:schemeClr val="bg2">
                  <a:lumMod val="25000"/>
                </a:schemeClr>
              </a:solidFill>
            </a:endParaRPr>
          </a:p>
          <a:p>
            <a:pPr lvl="2">
              <a:buClr>
                <a:srgbClr val="F6750A"/>
              </a:buClr>
              <a:buFont typeface="Arial" pitchFamily="34" charset="0"/>
              <a:buChar char="•"/>
            </a:pPr>
            <a:r>
              <a:rPr lang="zh-CN" altLang="en-US" sz="1600" b="0" dirty="0" smtClean="0">
                <a:solidFill>
                  <a:schemeClr val="bg2">
                    <a:lumMod val="25000"/>
                  </a:schemeClr>
                </a:solidFill>
              </a:rPr>
              <a:t>    轻型静压</a:t>
            </a:r>
            <a:r>
              <a:rPr lang="en-US" altLang="zh-CN" sz="1600" b="0" dirty="0">
                <a:solidFill>
                  <a:schemeClr val="bg2">
                    <a:lumMod val="25000"/>
                  </a:schemeClr>
                </a:solidFill>
              </a:rPr>
              <a:t>2</a:t>
            </a:r>
            <a:r>
              <a:rPr lang="zh-CN" altLang="en-US" sz="1600" b="0" dirty="0" smtClean="0">
                <a:solidFill>
                  <a:schemeClr val="bg2">
                    <a:lumMod val="25000"/>
                  </a:schemeClr>
                </a:solidFill>
              </a:rPr>
              <a:t>遍→重型振动碾压</a:t>
            </a:r>
            <a:r>
              <a:rPr lang="en-US" altLang="zh-CN" sz="1600" b="0" dirty="0">
                <a:solidFill>
                  <a:schemeClr val="bg2">
                    <a:lumMod val="25000"/>
                  </a:schemeClr>
                </a:solidFill>
              </a:rPr>
              <a:t>4</a:t>
            </a:r>
            <a:r>
              <a:rPr lang="zh-CN" altLang="en-US" sz="1600" b="0" dirty="0">
                <a:solidFill>
                  <a:schemeClr val="bg2">
                    <a:lumMod val="25000"/>
                  </a:schemeClr>
                </a:solidFill>
              </a:rPr>
              <a:t>～</a:t>
            </a:r>
            <a:r>
              <a:rPr lang="en-US" altLang="zh-CN" sz="1600" b="0" dirty="0">
                <a:solidFill>
                  <a:schemeClr val="bg2">
                    <a:lumMod val="25000"/>
                  </a:schemeClr>
                </a:solidFill>
              </a:rPr>
              <a:t>6</a:t>
            </a:r>
            <a:r>
              <a:rPr lang="zh-CN" altLang="en-US" sz="1600" b="0" dirty="0">
                <a:solidFill>
                  <a:schemeClr val="bg2">
                    <a:lumMod val="25000"/>
                  </a:schemeClr>
                </a:solidFill>
              </a:rPr>
              <a:t>遍</a:t>
            </a:r>
            <a:r>
              <a:rPr lang="zh-CN" altLang="en-US" sz="1600" b="0" dirty="0" smtClean="0">
                <a:solidFill>
                  <a:schemeClr val="bg2">
                    <a:lumMod val="25000"/>
                  </a:schemeClr>
                </a:solidFill>
              </a:rPr>
              <a:t>；</a:t>
            </a:r>
            <a:endParaRPr lang="en-US" altLang="zh-CN" sz="1600" b="0" dirty="0" smtClean="0">
              <a:solidFill>
                <a:schemeClr val="bg2">
                  <a:lumMod val="25000"/>
                </a:schemeClr>
              </a:solidFill>
            </a:endParaRPr>
          </a:p>
          <a:p>
            <a:pPr lvl="2">
              <a:buClr>
                <a:srgbClr val="F6750A"/>
              </a:buClr>
              <a:buFont typeface="Arial" pitchFamily="34" charset="0"/>
              <a:buChar char="•"/>
            </a:pPr>
            <a:r>
              <a:rPr lang="zh-CN" altLang="en-US" sz="1600" dirty="0" smtClean="0">
                <a:solidFill>
                  <a:schemeClr val="bg2">
                    <a:lumMod val="25000"/>
                  </a:schemeClr>
                </a:solidFill>
              </a:rPr>
              <a:t>    碎石土：</a:t>
            </a:r>
            <a:r>
              <a:rPr lang="zh-CN" altLang="en-US" sz="1600" b="0" dirty="0" smtClean="0">
                <a:solidFill>
                  <a:schemeClr val="bg2">
                    <a:lumMod val="25000"/>
                  </a:schemeClr>
                </a:solidFill>
              </a:rPr>
              <a:t>重型振动碾压</a:t>
            </a:r>
            <a:r>
              <a:rPr lang="en-US" altLang="zh-CN" sz="1600" b="0" dirty="0">
                <a:solidFill>
                  <a:schemeClr val="bg2">
                    <a:lumMod val="25000"/>
                  </a:schemeClr>
                </a:solidFill>
              </a:rPr>
              <a:t>5</a:t>
            </a:r>
            <a:r>
              <a:rPr lang="zh-CN" altLang="en-US" sz="1600" b="0" dirty="0">
                <a:solidFill>
                  <a:schemeClr val="bg2">
                    <a:lumMod val="25000"/>
                  </a:schemeClr>
                </a:solidFill>
              </a:rPr>
              <a:t>～</a:t>
            </a:r>
            <a:r>
              <a:rPr lang="en-US" altLang="zh-CN" sz="1600" b="0" dirty="0">
                <a:solidFill>
                  <a:schemeClr val="bg2">
                    <a:lumMod val="25000"/>
                  </a:schemeClr>
                </a:solidFill>
              </a:rPr>
              <a:t>7</a:t>
            </a:r>
            <a:r>
              <a:rPr lang="zh-CN" altLang="en-US" sz="1600" b="0" dirty="0">
                <a:solidFill>
                  <a:schemeClr val="bg2">
                    <a:lumMod val="25000"/>
                  </a:schemeClr>
                </a:solidFill>
              </a:rPr>
              <a:t>遍</a:t>
            </a:r>
            <a:r>
              <a:rPr lang="zh-CN" altLang="en-US" sz="1600" b="0" dirty="0" smtClean="0">
                <a:solidFill>
                  <a:schemeClr val="bg2">
                    <a:lumMod val="25000"/>
                  </a:schemeClr>
                </a:solidFill>
              </a:rPr>
              <a:t>。</a:t>
            </a:r>
            <a:endParaRPr lang="en-US" altLang="zh-CN" sz="1600" b="0" dirty="0" smtClean="0">
              <a:solidFill>
                <a:schemeClr val="bg2">
                  <a:lumMod val="25000"/>
                </a:schemeClr>
              </a:solidFill>
            </a:endParaRPr>
          </a:p>
          <a:p>
            <a:pPr lvl="2">
              <a:buClr>
                <a:srgbClr val="F6750A"/>
              </a:buClr>
            </a:pPr>
            <a:r>
              <a:rPr lang="zh-CN" altLang="en-US" sz="1800" dirty="0" smtClean="0">
                <a:solidFill>
                  <a:srgbClr val="0000FF"/>
                </a:solidFill>
                <a:effectLst>
                  <a:outerShdw blurRad="38100" dist="38100" dir="2700000" algn="tl">
                    <a:srgbClr val="000000">
                      <a:alpha val="43137"/>
                    </a:srgbClr>
                  </a:outerShdw>
                </a:effectLst>
              </a:rPr>
              <a:t>路肩</a:t>
            </a:r>
            <a:r>
              <a:rPr lang="zh-CN" altLang="en-US" sz="1800" dirty="0">
                <a:solidFill>
                  <a:srgbClr val="0000FF"/>
                </a:solidFill>
                <a:effectLst>
                  <a:outerShdw blurRad="38100" dist="38100" dir="2700000" algn="tl">
                    <a:srgbClr val="000000">
                      <a:alpha val="43137"/>
                    </a:srgbClr>
                  </a:outerShdw>
                </a:effectLst>
              </a:rPr>
              <a:t>部分</a:t>
            </a:r>
            <a:r>
              <a:rPr lang="zh-CN" altLang="en-US" sz="1800" b="0" dirty="0">
                <a:solidFill>
                  <a:srgbClr val="0000FF"/>
                </a:solidFill>
              </a:rPr>
              <a:t>采用斜向进退碾压法。</a:t>
            </a:r>
            <a:endParaRPr lang="en-US" altLang="zh-CN" sz="1800" b="0" dirty="0">
              <a:solidFill>
                <a:srgbClr val="0000FF"/>
              </a:solidFill>
            </a:endParaRPr>
          </a:p>
          <a:p>
            <a:pPr lvl="2">
              <a:buClr>
                <a:srgbClr val="F6750A"/>
              </a:buClr>
            </a:pPr>
            <a:r>
              <a:rPr lang="zh-CN" altLang="en-US" sz="1800" dirty="0" smtClean="0">
                <a:effectLst>
                  <a:outerShdw blurRad="38100" dist="38100" dir="2700000" algn="tl">
                    <a:srgbClr val="000000">
                      <a:alpha val="43137"/>
                    </a:srgbClr>
                  </a:outerShdw>
                </a:effectLst>
              </a:rPr>
              <a:t>两侧</a:t>
            </a:r>
            <a:r>
              <a:rPr lang="zh-CN" altLang="en-US" sz="1800" dirty="0">
                <a:effectLst>
                  <a:outerShdw blurRad="38100" dist="38100" dir="2700000" algn="tl">
                    <a:srgbClr val="000000">
                      <a:alpha val="43137"/>
                    </a:srgbClr>
                  </a:outerShdw>
                </a:effectLst>
              </a:rPr>
              <a:t>超填宽度</a:t>
            </a:r>
            <a:r>
              <a:rPr lang="zh-CN" altLang="en-US" sz="1800" b="0" dirty="0"/>
              <a:t>不小于</a:t>
            </a:r>
            <a:r>
              <a:rPr lang="en-US" altLang="zh-CN" sz="1800" b="0" dirty="0"/>
              <a:t>50cm</a:t>
            </a:r>
            <a:r>
              <a:rPr lang="zh-CN" altLang="en-US" sz="1800" b="0" dirty="0"/>
              <a:t>，竣工时应刷坡整平。</a:t>
            </a:r>
            <a:endParaRPr lang="en-US" altLang="zh-CN" sz="1800" b="0" dirty="0"/>
          </a:p>
          <a:p>
            <a:pPr lvl="2">
              <a:buClr>
                <a:srgbClr val="F6750A"/>
              </a:buClr>
            </a:pPr>
            <a:r>
              <a:rPr lang="zh-CN" altLang="en-US" sz="1800" dirty="0" smtClean="0">
                <a:solidFill>
                  <a:srgbClr val="0000FF"/>
                </a:solidFill>
                <a:effectLst>
                  <a:outerShdw blurRad="38100" dist="38100" dir="2700000" algn="tl">
                    <a:srgbClr val="000000">
                      <a:alpha val="43137"/>
                    </a:srgbClr>
                  </a:outerShdw>
                </a:effectLst>
              </a:rPr>
              <a:t>纵向</a:t>
            </a:r>
            <a:r>
              <a:rPr lang="zh-CN" altLang="en-US" sz="1800" dirty="0">
                <a:solidFill>
                  <a:srgbClr val="0000FF"/>
                </a:solidFill>
                <a:effectLst>
                  <a:outerShdw blurRad="38100" dist="38100" dir="2700000" algn="tl">
                    <a:srgbClr val="000000">
                      <a:alpha val="43137"/>
                    </a:srgbClr>
                  </a:outerShdw>
                </a:effectLst>
              </a:rPr>
              <a:t>接头</a:t>
            </a:r>
            <a:r>
              <a:rPr lang="zh-CN" altLang="en-US" sz="1800" dirty="0" smtClean="0">
                <a:solidFill>
                  <a:srgbClr val="0000FF"/>
                </a:solidFill>
                <a:effectLst>
                  <a:outerShdw blurRad="38100" dist="38100" dir="2700000" algn="tl">
                    <a:srgbClr val="000000">
                      <a:alpha val="43137"/>
                    </a:srgbClr>
                  </a:outerShdw>
                </a:effectLst>
              </a:rPr>
              <a:t>处</a:t>
            </a:r>
            <a:r>
              <a:rPr lang="zh-CN" altLang="en-US" sz="1800" dirty="0">
                <a:solidFill>
                  <a:srgbClr val="0000FF"/>
                </a:solidFill>
                <a:effectLst>
                  <a:outerShdw blurRad="38100" dist="38100" dir="2700000" algn="tl">
                    <a:srgbClr val="000000">
                      <a:alpha val="43137"/>
                    </a:srgbClr>
                  </a:outerShdw>
                </a:effectLst>
              </a:rPr>
              <a:t>，</a:t>
            </a:r>
            <a:r>
              <a:rPr lang="zh-CN" altLang="en-US" sz="1800" b="0" dirty="0" smtClean="0">
                <a:solidFill>
                  <a:srgbClr val="0000FF"/>
                </a:solidFill>
              </a:rPr>
              <a:t>挖出</a:t>
            </a:r>
            <a:r>
              <a:rPr lang="zh-CN" altLang="en-US" sz="1800" b="0" dirty="0">
                <a:solidFill>
                  <a:srgbClr val="0000FF"/>
                </a:solidFill>
              </a:rPr>
              <a:t>宽度不小于</a:t>
            </a:r>
            <a:r>
              <a:rPr lang="en-US" altLang="zh-CN" sz="1800" b="0" dirty="0">
                <a:solidFill>
                  <a:srgbClr val="0000FF"/>
                </a:solidFill>
              </a:rPr>
              <a:t>2m</a:t>
            </a:r>
            <a:r>
              <a:rPr lang="zh-CN" altLang="en-US" sz="1800" b="0" dirty="0" smtClean="0">
                <a:solidFill>
                  <a:srgbClr val="0000FF"/>
                </a:solidFill>
              </a:rPr>
              <a:t>硬质台阶。</a:t>
            </a:r>
            <a:endParaRPr lang="zh-CN" altLang="en-US" sz="1800" b="0" dirty="0">
              <a:solidFill>
                <a:srgbClr val="0000FF"/>
              </a:solidFill>
            </a:endParaRPr>
          </a:p>
        </p:txBody>
      </p:sp>
      <p:graphicFrame>
        <p:nvGraphicFramePr>
          <p:cNvPr id="6" name="图示 5"/>
          <p:cNvGraphicFramePr/>
          <p:nvPr>
            <p:extLst>
              <p:ext uri="{D42A27DB-BD31-4B8C-83A1-F6EECF244321}">
                <p14:modId xmlns:p14="http://schemas.microsoft.com/office/powerpoint/2010/main" val="692079188"/>
              </p:ext>
            </p:extLst>
          </p:nvPr>
        </p:nvGraphicFramePr>
        <p:xfrm>
          <a:off x="4716016" y="1417340"/>
          <a:ext cx="4176464"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0398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6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6035">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556035">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556035">
                                            <p:txEl>
                                              <p:pRg st="3" end="3"/>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556035">
                                            <p:txEl>
                                              <p:pRg st="4" end="4"/>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556035">
                                            <p:txEl>
                                              <p:pRg st="5" end="5"/>
                                            </p:txEl>
                                          </p:spTgt>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6">
                                            <p:graphicEl>
                                              <a:dgm id="{9FBAA4E8-13A3-4CDA-B4B5-4480552C0EEE}"/>
                                            </p:graphicEl>
                                          </p:spTgt>
                                        </p:tgtEl>
                                        <p:attrNameLst>
                                          <p:attrName>style.visibility</p:attrName>
                                        </p:attrNameLst>
                                      </p:cBhvr>
                                      <p:to>
                                        <p:strVal val="visible"/>
                                      </p:to>
                                    </p:set>
                                    <p:animEffect transition="in" filter="fade">
                                      <p:cBhvr>
                                        <p:cTn id="26" dur="500"/>
                                        <p:tgtEl>
                                          <p:spTgt spid="6">
                                            <p:graphicEl>
                                              <a:dgm id="{9FBAA4E8-13A3-4CDA-B4B5-4480552C0EEE}"/>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graphicEl>
                                              <a:dgm id="{DC602F86-A28A-45C3-99FB-AF5236364757}"/>
                                            </p:graphicEl>
                                          </p:spTgt>
                                        </p:tgtEl>
                                        <p:attrNameLst>
                                          <p:attrName>style.visibility</p:attrName>
                                        </p:attrNameLst>
                                      </p:cBhvr>
                                      <p:to>
                                        <p:strVal val="visible"/>
                                      </p:to>
                                    </p:set>
                                    <p:animEffect transition="in" filter="fade">
                                      <p:cBhvr>
                                        <p:cTn id="29" dur="500"/>
                                        <p:tgtEl>
                                          <p:spTgt spid="6">
                                            <p:graphicEl>
                                              <a:dgm id="{DC602F86-A28A-45C3-99FB-AF5236364757}"/>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56035">
                                            <p:txEl>
                                              <p:pRg st="6" end="6"/>
                                            </p:txEl>
                                          </p:spTgt>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6">
                                            <p:graphicEl>
                                              <a:dgm id="{56DBBD7A-FCFF-43EF-A93A-F63B08EDF691}"/>
                                            </p:graphicEl>
                                          </p:spTgt>
                                        </p:tgtEl>
                                        <p:attrNameLst>
                                          <p:attrName>style.visibility</p:attrName>
                                        </p:attrNameLst>
                                      </p:cBhvr>
                                      <p:to>
                                        <p:strVal val="visible"/>
                                      </p:to>
                                    </p:set>
                                    <p:animEffect transition="in" filter="fade">
                                      <p:cBhvr>
                                        <p:cTn id="37" dur="500"/>
                                        <p:tgtEl>
                                          <p:spTgt spid="6">
                                            <p:graphicEl>
                                              <a:dgm id="{56DBBD7A-FCFF-43EF-A93A-F63B08EDF691}"/>
                                            </p:graphic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graphicEl>
                                              <a:dgm id="{E0909DA1-B112-42E2-B5FE-9FB2FD6809E6}"/>
                                            </p:graphicEl>
                                          </p:spTgt>
                                        </p:tgtEl>
                                        <p:attrNameLst>
                                          <p:attrName>style.visibility</p:attrName>
                                        </p:attrNameLst>
                                      </p:cBhvr>
                                      <p:to>
                                        <p:strVal val="visible"/>
                                      </p:to>
                                    </p:set>
                                    <p:animEffect transition="in" filter="fade">
                                      <p:cBhvr>
                                        <p:cTn id="40" dur="500"/>
                                        <p:tgtEl>
                                          <p:spTgt spid="6">
                                            <p:graphicEl>
                                              <a:dgm id="{E0909DA1-B112-42E2-B5FE-9FB2FD6809E6}"/>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56035">
                                            <p:txEl>
                                              <p:pRg st="7" end="7"/>
                                            </p:txEl>
                                          </p:spTgt>
                                        </p:tgtEl>
                                        <p:attrNameLst>
                                          <p:attrName>style.visibility</p:attrName>
                                        </p:attrNameLst>
                                      </p:cBhvr>
                                      <p:to>
                                        <p:strVal val="visible"/>
                                      </p:to>
                                    </p:set>
                                  </p:childTnLst>
                                </p:cTn>
                              </p:par>
                            </p:childTnLst>
                          </p:cTn>
                        </p:par>
                        <p:par>
                          <p:cTn id="45" fill="hold">
                            <p:stCondLst>
                              <p:cond delay="0"/>
                            </p:stCondLst>
                            <p:childTnLst>
                              <p:par>
                                <p:cTn id="46" presetID="10" presetClass="entr" presetSubtype="0" fill="hold" grpId="0" nodeType="afterEffect">
                                  <p:stCondLst>
                                    <p:cond delay="0"/>
                                  </p:stCondLst>
                                  <p:childTnLst>
                                    <p:set>
                                      <p:cBhvr>
                                        <p:cTn id="47" dur="1" fill="hold">
                                          <p:stCondLst>
                                            <p:cond delay="0"/>
                                          </p:stCondLst>
                                        </p:cTn>
                                        <p:tgtEl>
                                          <p:spTgt spid="6">
                                            <p:graphicEl>
                                              <a:dgm id="{739F8BCC-3DF3-4367-BED5-4EF40C35A2FF}"/>
                                            </p:graphicEl>
                                          </p:spTgt>
                                        </p:tgtEl>
                                        <p:attrNameLst>
                                          <p:attrName>style.visibility</p:attrName>
                                        </p:attrNameLst>
                                      </p:cBhvr>
                                      <p:to>
                                        <p:strVal val="visible"/>
                                      </p:to>
                                    </p:set>
                                    <p:animEffect transition="in" filter="fade">
                                      <p:cBhvr>
                                        <p:cTn id="48" dur="500"/>
                                        <p:tgtEl>
                                          <p:spTgt spid="6">
                                            <p:graphicEl>
                                              <a:dgm id="{739F8BCC-3DF3-4367-BED5-4EF40C35A2FF}"/>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
                                            <p:graphicEl>
                                              <a:dgm id="{8D16D5D2-B1C4-44DD-97DA-472D650DA454}"/>
                                            </p:graphicEl>
                                          </p:spTgt>
                                        </p:tgtEl>
                                        <p:attrNameLst>
                                          <p:attrName>style.visibility</p:attrName>
                                        </p:attrNameLst>
                                      </p:cBhvr>
                                      <p:to>
                                        <p:strVal val="visible"/>
                                      </p:to>
                                    </p:set>
                                    <p:animEffect transition="in" filter="fade">
                                      <p:cBhvr>
                                        <p:cTn id="51" dur="500"/>
                                        <p:tgtEl>
                                          <p:spTgt spid="6">
                                            <p:graphicEl>
                                              <a:dgm id="{8D16D5D2-B1C4-44DD-97DA-472D650DA45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556035">
                                            <p:txEl>
                                              <p:pRg st="8" end="8"/>
                                            </p:txEl>
                                          </p:spTgt>
                                        </p:tgtEl>
                                        <p:attrNameLst>
                                          <p:attrName>style.visibility</p:attrName>
                                        </p:attrNameLst>
                                      </p:cBhvr>
                                      <p:to>
                                        <p:strVal val="visible"/>
                                      </p:to>
                                    </p:set>
                                  </p:childTnLst>
                                </p:cTn>
                              </p:par>
                            </p:childTnLst>
                          </p:cTn>
                        </p:par>
                        <p:par>
                          <p:cTn id="56" fill="hold">
                            <p:stCondLst>
                              <p:cond delay="0"/>
                            </p:stCondLst>
                            <p:childTnLst>
                              <p:par>
                                <p:cTn id="57" presetID="10" presetClass="entr" presetSubtype="0" fill="hold" grpId="0" nodeType="afterEffect">
                                  <p:stCondLst>
                                    <p:cond delay="0"/>
                                  </p:stCondLst>
                                  <p:childTnLst>
                                    <p:set>
                                      <p:cBhvr>
                                        <p:cTn id="58" dur="1" fill="hold">
                                          <p:stCondLst>
                                            <p:cond delay="0"/>
                                          </p:stCondLst>
                                        </p:cTn>
                                        <p:tgtEl>
                                          <p:spTgt spid="6">
                                            <p:graphicEl>
                                              <a:dgm id="{5ACFEC55-3260-4826-B189-14D1E9F4394C}"/>
                                            </p:graphicEl>
                                          </p:spTgt>
                                        </p:tgtEl>
                                        <p:attrNameLst>
                                          <p:attrName>style.visibility</p:attrName>
                                        </p:attrNameLst>
                                      </p:cBhvr>
                                      <p:to>
                                        <p:strVal val="visible"/>
                                      </p:to>
                                    </p:set>
                                    <p:animEffect transition="in" filter="fade">
                                      <p:cBhvr>
                                        <p:cTn id="59" dur="500"/>
                                        <p:tgtEl>
                                          <p:spTgt spid="6">
                                            <p:graphicEl>
                                              <a:dgm id="{5ACFEC55-3260-4826-B189-14D1E9F4394C}"/>
                                            </p:graphic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
                                            <p:graphicEl>
                                              <a:dgm id="{CE59D4B7-5B6C-490B-A2AA-BF9BFD113426}"/>
                                            </p:graphicEl>
                                          </p:spTgt>
                                        </p:tgtEl>
                                        <p:attrNameLst>
                                          <p:attrName>style.visibility</p:attrName>
                                        </p:attrNameLst>
                                      </p:cBhvr>
                                      <p:to>
                                        <p:strVal val="visible"/>
                                      </p:to>
                                    </p:set>
                                    <p:animEffect transition="in" filter="fade">
                                      <p:cBhvr>
                                        <p:cTn id="62" dur="500"/>
                                        <p:tgtEl>
                                          <p:spTgt spid="6">
                                            <p:graphicEl>
                                              <a:dgm id="{CE59D4B7-5B6C-490B-A2AA-BF9BFD11342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035" grpId="0" build="p"/>
      <p:bldGraphic spid="6" grpId="0">
        <p:bldSub>
          <a:bldDgm bld="one"/>
        </p:bldSub>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路基填筑</a:t>
            </a:r>
          </a:p>
        </p:txBody>
      </p:sp>
      <p:sp>
        <p:nvSpPr>
          <p:cNvPr id="3" name="内容占位符 2"/>
          <p:cNvSpPr>
            <a:spLocks noGrp="1"/>
          </p:cNvSpPr>
          <p:nvPr>
            <p:ph idx="1"/>
          </p:nvPr>
        </p:nvSpPr>
        <p:spPr>
          <a:xfrm>
            <a:off x="900113" y="769269"/>
            <a:ext cx="8064500" cy="4680620"/>
          </a:xfrm>
        </p:spPr>
        <p:txBody>
          <a:bodyPr/>
          <a:lstStyle/>
          <a:p>
            <a:r>
              <a:rPr lang="zh-CN" altLang="en-US" sz="2800" dirty="0">
                <a:solidFill>
                  <a:srgbClr val="952913"/>
                </a:solidFill>
              </a:rPr>
              <a:t>质量</a:t>
            </a:r>
            <a:r>
              <a:rPr lang="zh-CN" altLang="en-US" sz="2800" dirty="0" smtClean="0">
                <a:solidFill>
                  <a:srgbClr val="952913"/>
                </a:solidFill>
              </a:rPr>
              <a:t>通病</a:t>
            </a:r>
            <a:r>
              <a:rPr lang="zh-CN" altLang="en-US" sz="2800" dirty="0">
                <a:solidFill>
                  <a:srgbClr val="952913"/>
                </a:solidFill>
              </a:rPr>
              <a:t>：</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59</a:t>
            </a:fld>
            <a:endParaRPr lang="en-US" altLang="zh-CN"/>
          </a:p>
        </p:txBody>
      </p:sp>
      <p:graphicFrame>
        <p:nvGraphicFramePr>
          <p:cNvPr id="5" name="图示 4"/>
          <p:cNvGraphicFramePr/>
          <p:nvPr>
            <p:extLst>
              <p:ext uri="{D42A27DB-BD31-4B8C-83A1-F6EECF244321}">
                <p14:modId xmlns:p14="http://schemas.microsoft.com/office/powerpoint/2010/main" val="2078420771"/>
              </p:ext>
            </p:extLst>
          </p:nvPr>
        </p:nvGraphicFramePr>
        <p:xfrm>
          <a:off x="1763688" y="1129308"/>
          <a:ext cx="5400600" cy="4225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966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41E438BB-2DC6-485F-9646-DA8254990F3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802D3DF7-E85C-4FC0-9558-314C696487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BAC155F8-6E46-42A9-B1AF-C04B5F692254}"/>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CD3074BD-8635-4798-B080-47D085C1B3D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0BEBAEE8-FF62-4A56-BCE7-886820848C8E}"/>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35CF9DEA-9D5A-48AD-9BC5-D4DB1B6CE042}"/>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graphicEl>
                                              <a:dgm id="{70E9FEF6-A078-4873-9B95-DD1935AE3311}"/>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E08F1775-78F9-48CA-82B1-1418A4C7E2A8}"/>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graphicEl>
                                              <a:dgm id="{E3C63A01-F605-49C7-8DC9-A7AA35D68B9A}"/>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graphicEl>
                                              <a:dgm id="{9CD4D066-1A17-4F8D-8483-8115D139F1BF}"/>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graphicEl>
                                              <a:dgm id="{6F8CD847-1344-41B4-8D50-20F3E19C2812}"/>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graphicEl>
                                              <a:dgm id="{D2992563-A041-4047-A5DB-5119CF38D2A0}"/>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graphicEl>
                                              <a:dgm id="{3D23A3F8-36F5-4E81-AF70-9C4E0D8BA2B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路基填筑</a:t>
            </a:r>
          </a:p>
        </p:txBody>
      </p:sp>
      <p:sp>
        <p:nvSpPr>
          <p:cNvPr id="3" name="内容占位符 2"/>
          <p:cNvSpPr>
            <a:spLocks noGrp="1"/>
          </p:cNvSpPr>
          <p:nvPr>
            <p:ph idx="1"/>
          </p:nvPr>
        </p:nvSpPr>
        <p:spPr>
          <a:xfrm>
            <a:off x="900113" y="769269"/>
            <a:ext cx="7848351" cy="4680620"/>
          </a:xfrm>
        </p:spPr>
        <p:txBody>
          <a:bodyPr/>
          <a:lstStyle/>
          <a:p>
            <a:r>
              <a:rPr lang="zh-CN" altLang="en-US" sz="2800" dirty="0" smtClean="0">
                <a:solidFill>
                  <a:srgbClr val="952913"/>
                </a:solidFill>
              </a:rPr>
              <a:t>防治措施：</a:t>
            </a:r>
            <a:endParaRPr lang="zh-CN" altLang="en-US" sz="2800" dirty="0">
              <a:solidFill>
                <a:srgbClr val="952913"/>
              </a:solidFill>
            </a:endParaRPr>
          </a:p>
          <a:p>
            <a:pPr lvl="1"/>
            <a:r>
              <a:rPr lang="zh-CN" altLang="en-US" dirty="0" smtClean="0">
                <a:solidFill>
                  <a:srgbClr val="FF0000"/>
                </a:solidFill>
              </a:rPr>
              <a:t>中线偏位</a:t>
            </a:r>
            <a:r>
              <a:rPr lang="zh-CN" altLang="en-US" dirty="0" smtClean="0">
                <a:solidFill>
                  <a:srgbClr val="952913"/>
                </a:solidFill>
              </a:rPr>
              <a:t>的防治措施：</a:t>
            </a:r>
            <a:endParaRPr lang="en-US" altLang="zh-CN" dirty="0" smtClean="0">
              <a:solidFill>
                <a:srgbClr val="952913"/>
              </a:solidFill>
            </a:endParaRPr>
          </a:p>
          <a:p>
            <a:pPr lvl="2">
              <a:buClr>
                <a:srgbClr val="F6750A"/>
              </a:buClr>
            </a:pPr>
            <a:r>
              <a:rPr lang="zh-CN" altLang="en-US" sz="2000" b="0" dirty="0" smtClean="0"/>
              <a:t>①</a:t>
            </a:r>
            <a:r>
              <a:rPr lang="zh-CN" altLang="en-US" sz="2000" b="0" dirty="0"/>
              <a:t>进行导线测量，并加固导线点，一直保护至交工验收。</a:t>
            </a:r>
          </a:p>
          <a:p>
            <a:pPr lvl="2">
              <a:buClr>
                <a:srgbClr val="F6750A"/>
              </a:buClr>
            </a:pPr>
            <a:r>
              <a:rPr lang="zh-CN" altLang="en-US" sz="2000" b="0" dirty="0"/>
              <a:t>②路基施工前，根据回复的路线中桩、设计图标、施工工艺和有关规定，定出路基地界桩和路堤坡脚、路堑堑顶、边沟、取土坑、护坡道、弃土堆等的具体位置桩。在距中心一定安全局里处设立控制桩，其间隔不大于</a:t>
            </a:r>
            <a:r>
              <a:rPr lang="en-US" altLang="zh-CN" sz="2000" b="0" dirty="0"/>
              <a:t>50m</a:t>
            </a:r>
            <a:r>
              <a:rPr lang="zh-CN" altLang="en-US" sz="2000" b="0" dirty="0"/>
              <a:t>，桩上标明桩号和路中心填挖高度。</a:t>
            </a:r>
          </a:p>
          <a:p>
            <a:pPr lvl="2">
              <a:buClr>
                <a:srgbClr val="F6750A"/>
              </a:buClr>
            </a:pPr>
            <a:r>
              <a:rPr lang="zh-CN" altLang="en-US" sz="2000" b="0" dirty="0"/>
              <a:t>③在放完边桩后，应进行边坡放样，对深挖高填地段，每挖深或填高</a:t>
            </a:r>
            <a:r>
              <a:rPr lang="en-US" altLang="zh-CN" sz="2000" b="0" dirty="0"/>
              <a:t>60-80m</a:t>
            </a:r>
            <a:r>
              <a:rPr lang="zh-CN" altLang="en-US" sz="2000" b="0" dirty="0"/>
              <a:t>复测一次中线桩，测定路基标高和宽度，以控制边坡的坡度。</a:t>
            </a:r>
          </a:p>
          <a:p>
            <a:pPr lvl="2">
              <a:buClr>
                <a:srgbClr val="F6750A"/>
              </a:buClr>
            </a:pPr>
            <a:r>
              <a:rPr lang="zh-CN" altLang="en-US" sz="2000" b="0" dirty="0"/>
              <a:t>④机械施工中，在边桩处设立明显填挖标志，并在不大于</a:t>
            </a:r>
            <a:r>
              <a:rPr lang="en-US" altLang="zh-CN" sz="2000" b="0" dirty="0"/>
              <a:t>200m</a:t>
            </a:r>
            <a:r>
              <a:rPr lang="zh-CN" altLang="en-US" sz="2000" b="0" dirty="0"/>
              <a:t>间距段落内、距中心桩一定距离设立控制桩</a:t>
            </a:r>
            <a:r>
              <a:rPr lang="zh-CN" altLang="en-US" sz="2000" b="0" dirty="0" smtClean="0"/>
              <a:t>。</a:t>
            </a:r>
            <a:endParaRPr lang="zh-CN" altLang="en-US" sz="2000" b="0" dirty="0"/>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60</a:t>
            </a:fld>
            <a:endParaRPr lang="en-US" altLang="zh-CN"/>
          </a:p>
        </p:txBody>
      </p:sp>
    </p:spTree>
    <p:extLst>
      <p:ext uri="{BB962C8B-B14F-4D97-AF65-F5344CB8AC3E}">
        <p14:creationId xmlns:p14="http://schemas.microsoft.com/office/powerpoint/2010/main" val="118708423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路基填筑</a:t>
            </a:r>
          </a:p>
        </p:txBody>
      </p:sp>
      <p:sp>
        <p:nvSpPr>
          <p:cNvPr id="3" name="内容占位符 2"/>
          <p:cNvSpPr>
            <a:spLocks noGrp="1"/>
          </p:cNvSpPr>
          <p:nvPr>
            <p:ph idx="1"/>
          </p:nvPr>
        </p:nvSpPr>
        <p:spPr>
          <a:xfrm>
            <a:off x="900113" y="769269"/>
            <a:ext cx="7848351" cy="4680620"/>
          </a:xfrm>
        </p:spPr>
        <p:txBody>
          <a:bodyPr/>
          <a:lstStyle/>
          <a:p>
            <a:r>
              <a:rPr lang="zh-CN" altLang="en-US" sz="2800" dirty="0">
                <a:solidFill>
                  <a:srgbClr val="952913"/>
                </a:solidFill>
              </a:rPr>
              <a:t>防治措施：</a:t>
            </a:r>
          </a:p>
          <a:p>
            <a:pPr lvl="1"/>
            <a:r>
              <a:rPr lang="zh-CN" altLang="en-US" dirty="0" smtClean="0">
                <a:solidFill>
                  <a:srgbClr val="FF0000"/>
                </a:solidFill>
              </a:rPr>
              <a:t>清表不彻底</a:t>
            </a:r>
            <a:r>
              <a:rPr lang="zh-CN" altLang="en-US" dirty="0" smtClean="0">
                <a:solidFill>
                  <a:srgbClr val="952913"/>
                </a:solidFill>
              </a:rPr>
              <a:t>的防治措施：</a:t>
            </a:r>
            <a:endParaRPr lang="en-US" altLang="zh-CN" dirty="0" smtClean="0">
              <a:solidFill>
                <a:srgbClr val="952913"/>
              </a:solidFill>
            </a:endParaRPr>
          </a:p>
          <a:p>
            <a:pPr lvl="2">
              <a:buClr>
                <a:srgbClr val="F6750A"/>
              </a:buClr>
            </a:pPr>
            <a:r>
              <a:rPr lang="zh-CN" altLang="en-US" sz="2000" b="0" dirty="0"/>
              <a:t>①对于路基附近的危险建筑应予以适当加固；对文物古迹应妥善保管。</a:t>
            </a:r>
          </a:p>
          <a:p>
            <a:pPr lvl="2">
              <a:buClr>
                <a:srgbClr val="F6750A"/>
              </a:buClr>
            </a:pPr>
            <a:r>
              <a:rPr lang="zh-CN" altLang="en-US" sz="2000" b="0" dirty="0"/>
              <a:t>②应将路基范围内的树根全部挖除，并将坑穴填平夯实。</a:t>
            </a:r>
          </a:p>
          <a:p>
            <a:pPr lvl="2">
              <a:buClr>
                <a:srgbClr val="F6750A"/>
              </a:buClr>
            </a:pPr>
            <a:r>
              <a:rPr lang="zh-CN" altLang="en-US" sz="2000" b="0" dirty="0"/>
              <a:t>③在填方和借方地段的原地面应进行表面清理，清理深度应根据种植土厚度决定，清出的种植土应集中堆放。填方地段在清理完地表后，应整平压实达到规定要求，重新测量地面标高，经检查验收后，方可进行填方作业。</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61</a:t>
            </a:fld>
            <a:endParaRPr lang="en-US" altLang="zh-CN"/>
          </a:p>
        </p:txBody>
      </p:sp>
    </p:spTree>
    <p:extLst>
      <p:ext uri="{BB962C8B-B14F-4D97-AF65-F5344CB8AC3E}">
        <p14:creationId xmlns:p14="http://schemas.microsoft.com/office/powerpoint/2010/main" val="69267438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路基填筑</a:t>
            </a:r>
          </a:p>
        </p:txBody>
      </p:sp>
      <p:sp>
        <p:nvSpPr>
          <p:cNvPr id="3" name="内容占位符 2"/>
          <p:cNvSpPr>
            <a:spLocks noGrp="1"/>
          </p:cNvSpPr>
          <p:nvPr>
            <p:ph idx="1"/>
          </p:nvPr>
        </p:nvSpPr>
        <p:spPr>
          <a:xfrm>
            <a:off x="900113" y="769269"/>
            <a:ext cx="7848351" cy="4680620"/>
          </a:xfrm>
        </p:spPr>
        <p:txBody>
          <a:bodyPr/>
          <a:lstStyle/>
          <a:p>
            <a:r>
              <a:rPr lang="zh-CN" altLang="en-US" sz="2800" dirty="0">
                <a:solidFill>
                  <a:srgbClr val="952913"/>
                </a:solidFill>
              </a:rPr>
              <a:t>防治措施：</a:t>
            </a:r>
          </a:p>
          <a:p>
            <a:pPr lvl="1"/>
            <a:r>
              <a:rPr lang="zh-CN" altLang="en-US" dirty="0" smtClean="0">
                <a:solidFill>
                  <a:srgbClr val="FF0000"/>
                </a:solidFill>
              </a:rPr>
              <a:t>压实度不足</a:t>
            </a:r>
            <a:r>
              <a:rPr lang="zh-CN" altLang="en-US" dirty="0" smtClean="0">
                <a:solidFill>
                  <a:srgbClr val="952913"/>
                </a:solidFill>
              </a:rPr>
              <a:t>的防治措施：</a:t>
            </a:r>
            <a:endParaRPr lang="en-US" altLang="zh-CN" dirty="0" smtClean="0">
              <a:solidFill>
                <a:srgbClr val="952913"/>
              </a:solidFill>
            </a:endParaRPr>
          </a:p>
          <a:p>
            <a:pPr lvl="2">
              <a:buClr>
                <a:srgbClr val="F6750A"/>
              </a:buClr>
            </a:pPr>
            <a:r>
              <a:rPr lang="zh-CN" altLang="en-US" sz="2000" b="0" dirty="0" smtClean="0"/>
              <a:t>①确保</a:t>
            </a:r>
            <a:r>
              <a:rPr lang="zh-CN" altLang="en-US" sz="2000" b="0" dirty="0"/>
              <a:t>压路机的质量及压实遍数符合规范要求。</a:t>
            </a:r>
          </a:p>
          <a:p>
            <a:pPr lvl="2">
              <a:buClr>
                <a:srgbClr val="F6750A"/>
              </a:buClr>
            </a:pPr>
            <a:r>
              <a:rPr lang="zh-CN" altLang="en-US" sz="2000" b="0" dirty="0"/>
              <a:t>②选用重型振动压路机碾压，保证碾压均匀。</a:t>
            </a:r>
          </a:p>
          <a:p>
            <a:pPr lvl="2">
              <a:buClr>
                <a:srgbClr val="F6750A"/>
              </a:buClr>
            </a:pPr>
            <a:r>
              <a:rPr lang="zh-CN" altLang="en-US" sz="2000" b="0" dirty="0"/>
              <a:t>③压路机应进退有序，碾压轮迹重叠、铺筑段落搭接超压应符合规范要求。</a:t>
            </a:r>
          </a:p>
          <a:p>
            <a:pPr lvl="2">
              <a:buClr>
                <a:srgbClr val="F6750A"/>
              </a:buClr>
            </a:pPr>
            <a:r>
              <a:rPr lang="zh-CN" altLang="en-US" sz="2000" b="0" dirty="0"/>
              <a:t>④填筑土应在最佳含水率</a:t>
            </a:r>
            <a:r>
              <a:rPr lang="en-US" altLang="zh-CN" sz="2000" b="0" dirty="0"/>
              <a:t>±2%</a:t>
            </a:r>
            <a:r>
              <a:rPr lang="zh-CN" altLang="en-US" sz="2000" b="0" dirty="0"/>
              <a:t>时进行碾压。</a:t>
            </a:r>
          </a:p>
          <a:p>
            <a:pPr lvl="2">
              <a:buClr>
                <a:srgbClr val="F6750A"/>
              </a:buClr>
            </a:pPr>
            <a:r>
              <a:rPr lang="zh-CN" altLang="en-US" sz="2000" b="0" dirty="0"/>
              <a:t>⑤当下层因雨松软或干燥起尘时，应彻底处治至压实度符合要求后再进行当前层施工。</a:t>
            </a:r>
          </a:p>
          <a:p>
            <a:pPr lvl="2">
              <a:buClr>
                <a:srgbClr val="F6750A"/>
              </a:buClr>
            </a:pPr>
            <a:r>
              <a:rPr lang="zh-CN" altLang="en-US" sz="2000" b="0" dirty="0"/>
              <a:t>⑥优先选择级配较好的粗粒土等作为路基填料，填料最小强度应符合要求，优先选择级配较好</a:t>
            </a:r>
            <a:r>
              <a:rPr lang="en-US" altLang="zh-CN" sz="2000" b="0" dirty="0"/>
              <a:t>A</a:t>
            </a:r>
            <a:r>
              <a:rPr lang="zh-CN" altLang="en-US" sz="2000" b="0" dirty="0"/>
              <a:t>、</a:t>
            </a:r>
            <a:r>
              <a:rPr lang="en-US" altLang="zh-CN" sz="2000" b="0" dirty="0"/>
              <a:t>B</a:t>
            </a:r>
            <a:r>
              <a:rPr lang="zh-CN" altLang="en-US" sz="2000" b="0" dirty="0"/>
              <a:t>组填料</a:t>
            </a:r>
            <a:r>
              <a:rPr lang="zh-CN" altLang="en-US" sz="2000" b="0" dirty="0" smtClean="0"/>
              <a:t>。</a:t>
            </a:r>
            <a:endParaRPr lang="zh-CN" altLang="en-US" sz="2000" b="0" dirty="0"/>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62</a:t>
            </a:fld>
            <a:endParaRPr lang="en-US" altLang="zh-CN"/>
          </a:p>
        </p:txBody>
      </p:sp>
    </p:spTree>
    <p:extLst>
      <p:ext uri="{BB962C8B-B14F-4D97-AF65-F5344CB8AC3E}">
        <p14:creationId xmlns:p14="http://schemas.microsoft.com/office/powerpoint/2010/main" val="39164209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路基填筑</a:t>
            </a:r>
          </a:p>
        </p:txBody>
      </p:sp>
      <p:sp>
        <p:nvSpPr>
          <p:cNvPr id="3" name="内容占位符 2"/>
          <p:cNvSpPr>
            <a:spLocks noGrp="1"/>
          </p:cNvSpPr>
          <p:nvPr>
            <p:ph idx="1"/>
          </p:nvPr>
        </p:nvSpPr>
        <p:spPr>
          <a:xfrm>
            <a:off x="900113" y="769269"/>
            <a:ext cx="7848351" cy="4680620"/>
          </a:xfrm>
        </p:spPr>
        <p:txBody>
          <a:bodyPr/>
          <a:lstStyle/>
          <a:p>
            <a:r>
              <a:rPr lang="zh-CN" altLang="en-US" sz="2800" dirty="0">
                <a:solidFill>
                  <a:srgbClr val="952913"/>
                </a:solidFill>
              </a:rPr>
              <a:t>防治</a:t>
            </a:r>
            <a:r>
              <a:rPr lang="zh-CN" altLang="en-US" sz="2800" dirty="0" smtClean="0">
                <a:solidFill>
                  <a:srgbClr val="952913"/>
                </a:solidFill>
              </a:rPr>
              <a:t>措施：</a:t>
            </a:r>
            <a:endParaRPr lang="zh-CN" altLang="en-US" sz="2800" dirty="0" smtClean="0">
              <a:latin typeface="宋体" pitchFamily="2" charset="-122"/>
            </a:endParaRPr>
          </a:p>
          <a:p>
            <a:pPr lvl="1"/>
            <a:r>
              <a:rPr lang="zh-CN" altLang="en-US" dirty="0" smtClean="0">
                <a:solidFill>
                  <a:srgbClr val="FF0000"/>
                </a:solidFill>
              </a:rPr>
              <a:t>边缘压实度不足</a:t>
            </a:r>
            <a:r>
              <a:rPr lang="zh-CN" altLang="en-US" dirty="0" smtClean="0">
                <a:solidFill>
                  <a:srgbClr val="952913"/>
                </a:solidFill>
              </a:rPr>
              <a:t>的防治措施：</a:t>
            </a:r>
            <a:endParaRPr lang="en-US" altLang="zh-CN" dirty="0" smtClean="0">
              <a:solidFill>
                <a:srgbClr val="952913"/>
              </a:solidFill>
            </a:endParaRPr>
          </a:p>
          <a:p>
            <a:pPr lvl="2">
              <a:buClr>
                <a:srgbClr val="F6750A"/>
              </a:buClr>
            </a:pPr>
            <a:r>
              <a:rPr lang="zh-CN" altLang="en-US" sz="2000" b="0" dirty="0" smtClean="0"/>
              <a:t>①</a:t>
            </a:r>
            <a:r>
              <a:rPr lang="zh-CN" altLang="en-US" sz="2000" b="0" dirty="0"/>
              <a:t>路基施工应按设计的要求进行超宽填筑。</a:t>
            </a:r>
          </a:p>
          <a:p>
            <a:pPr lvl="2">
              <a:buClr>
                <a:srgbClr val="F6750A"/>
              </a:buClr>
            </a:pPr>
            <a:r>
              <a:rPr lang="zh-CN" altLang="en-US" sz="2000" b="0" dirty="0"/>
              <a:t>②控制碾压工艺，保证机具碾压到边。</a:t>
            </a:r>
          </a:p>
          <a:p>
            <a:pPr lvl="2">
              <a:buClr>
                <a:srgbClr val="F6750A"/>
              </a:buClr>
            </a:pPr>
            <a:r>
              <a:rPr lang="zh-CN" altLang="en-US" sz="2000" b="0" dirty="0"/>
              <a:t>③认真控制碾压顺序，确保轮迹重叠宽度和段落搭接超压长度。</a:t>
            </a:r>
          </a:p>
          <a:p>
            <a:pPr lvl="2">
              <a:buClr>
                <a:srgbClr val="F6750A"/>
              </a:buClr>
            </a:pPr>
            <a:r>
              <a:rPr lang="zh-CN" altLang="en-US" sz="2000" b="0" dirty="0"/>
              <a:t>④提高路基边缘带压实遍数，确保边缘带碾压频率高于或不低于路基正线。</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63</a:t>
            </a:fld>
            <a:endParaRPr lang="en-US" altLang="zh-CN"/>
          </a:p>
        </p:txBody>
      </p:sp>
    </p:spTree>
    <p:extLst>
      <p:ext uri="{BB962C8B-B14F-4D97-AF65-F5344CB8AC3E}">
        <p14:creationId xmlns:p14="http://schemas.microsoft.com/office/powerpoint/2010/main" val="39164209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路基填筑</a:t>
            </a:r>
          </a:p>
        </p:txBody>
      </p:sp>
      <p:sp>
        <p:nvSpPr>
          <p:cNvPr id="3" name="内容占位符 2"/>
          <p:cNvSpPr>
            <a:spLocks noGrp="1"/>
          </p:cNvSpPr>
          <p:nvPr>
            <p:ph idx="1"/>
          </p:nvPr>
        </p:nvSpPr>
        <p:spPr>
          <a:xfrm>
            <a:off x="900113" y="769269"/>
            <a:ext cx="7848351" cy="4680620"/>
          </a:xfrm>
        </p:spPr>
        <p:txBody>
          <a:bodyPr/>
          <a:lstStyle/>
          <a:p>
            <a:r>
              <a:rPr lang="zh-CN" altLang="en-US" sz="2800" dirty="0">
                <a:solidFill>
                  <a:srgbClr val="952913"/>
                </a:solidFill>
              </a:rPr>
              <a:t>防治措施：</a:t>
            </a:r>
          </a:p>
          <a:p>
            <a:pPr lvl="1"/>
            <a:r>
              <a:rPr lang="zh-CN" altLang="en-US" dirty="0" smtClean="0">
                <a:solidFill>
                  <a:srgbClr val="FF0000"/>
                </a:solidFill>
              </a:rPr>
              <a:t>不同</a:t>
            </a:r>
            <a:r>
              <a:rPr lang="zh-CN" altLang="en-US" dirty="0">
                <a:solidFill>
                  <a:srgbClr val="FF0000"/>
                </a:solidFill>
              </a:rPr>
              <a:t>土质</a:t>
            </a:r>
            <a:r>
              <a:rPr lang="zh-CN" altLang="en-US" dirty="0" smtClean="0">
                <a:solidFill>
                  <a:srgbClr val="FF0000"/>
                </a:solidFill>
              </a:rPr>
              <a:t>填筑出现裂缝、局部</a:t>
            </a:r>
            <a:r>
              <a:rPr lang="zh-CN" altLang="en-US" dirty="0">
                <a:solidFill>
                  <a:srgbClr val="FF0000"/>
                </a:solidFill>
              </a:rPr>
              <a:t>翻浆</a:t>
            </a:r>
            <a:r>
              <a:rPr lang="zh-CN" altLang="en-US" dirty="0" smtClean="0">
                <a:solidFill>
                  <a:srgbClr val="952913"/>
                </a:solidFill>
              </a:rPr>
              <a:t>的防治措施：</a:t>
            </a:r>
            <a:endParaRPr lang="en-US" altLang="zh-CN" dirty="0" smtClean="0">
              <a:solidFill>
                <a:srgbClr val="952913"/>
              </a:solidFill>
            </a:endParaRPr>
          </a:p>
          <a:p>
            <a:pPr lvl="2">
              <a:buClr>
                <a:srgbClr val="F6750A"/>
              </a:buClr>
            </a:pPr>
            <a:r>
              <a:rPr lang="zh-CN" altLang="en-US" sz="2000" b="0" dirty="0"/>
              <a:t>①取土源遇有土质交错分层时，可分层挖土，分堆存放，分别使用；对于含水率大的土通常采用晾晒的办法疏干水分，工程紧迫时可采用掺加一定剂量的生石灰或水泥稳定土等。</a:t>
            </a:r>
          </a:p>
          <a:p>
            <a:pPr lvl="2">
              <a:buClr>
                <a:srgbClr val="F6750A"/>
              </a:buClr>
            </a:pPr>
            <a:r>
              <a:rPr lang="zh-CN" altLang="en-US" sz="2000" b="0" dirty="0"/>
              <a:t>②填料土质不同时，填筑方案应符合下列规定：</a:t>
            </a:r>
          </a:p>
          <a:p>
            <a:pPr lvl="2">
              <a:buClr>
                <a:srgbClr val="F6750A"/>
              </a:buClr>
            </a:pPr>
            <a:r>
              <a:rPr lang="en-US" altLang="zh-CN" sz="1600" b="0" dirty="0"/>
              <a:t>a.</a:t>
            </a:r>
            <a:r>
              <a:rPr lang="zh-CN" altLang="en-US" sz="1600" b="0" dirty="0"/>
              <a:t>以透水性较差的土填筑路堤下层时，做成</a:t>
            </a:r>
            <a:r>
              <a:rPr lang="en-US" altLang="zh-CN" sz="1600" b="0" dirty="0"/>
              <a:t>4%</a:t>
            </a:r>
            <a:r>
              <a:rPr lang="zh-CN" altLang="en-US" sz="1600" b="0" dirty="0"/>
              <a:t>的双向坡；如用于填筑上层时，除干旱地区外，不得覆盖在透水性较好的土所填筑的路堤边坡上。</a:t>
            </a:r>
          </a:p>
          <a:p>
            <a:pPr lvl="2">
              <a:buClr>
                <a:srgbClr val="F6750A"/>
              </a:buClr>
            </a:pPr>
            <a:r>
              <a:rPr lang="en-US" altLang="zh-CN" sz="1600" b="0" dirty="0"/>
              <a:t>b.</a:t>
            </a:r>
            <a:r>
              <a:rPr lang="zh-CN" altLang="en-US" sz="1600" b="0" dirty="0"/>
              <a:t>不同性质的土应分层填筑，不得混填，尤其是不能用透水性差的土壤包裹透水性好的土壤，以免在填方区形成“水囊”。每种填料层累计总厚不小于</a:t>
            </a:r>
            <a:r>
              <a:rPr lang="en-US" altLang="zh-CN" sz="1600" b="0" dirty="0"/>
              <a:t>0.5m</a:t>
            </a:r>
            <a:r>
              <a:rPr lang="zh-CN" altLang="en-US" sz="1600" b="0" dirty="0"/>
              <a:t>。</a:t>
            </a:r>
          </a:p>
          <a:p>
            <a:pPr lvl="2">
              <a:buClr>
                <a:srgbClr val="F6750A"/>
              </a:buClr>
            </a:pPr>
            <a:r>
              <a:rPr lang="en-US" altLang="zh-CN" sz="1600" b="0" dirty="0"/>
              <a:t>c.</a:t>
            </a:r>
            <a:r>
              <a:rPr lang="zh-CN" altLang="en-US" sz="1600" b="0" dirty="0"/>
              <a:t>不因潮湿或冻融影响而改变其体积的优良土填在上层，强度较小的土填在下层。</a:t>
            </a:r>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64</a:t>
            </a:fld>
            <a:endParaRPr lang="en-US" altLang="zh-CN"/>
          </a:p>
        </p:txBody>
      </p:sp>
    </p:spTree>
    <p:extLst>
      <p:ext uri="{BB962C8B-B14F-4D97-AF65-F5344CB8AC3E}">
        <p14:creationId xmlns:p14="http://schemas.microsoft.com/office/powerpoint/2010/main" val="39164209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路基填筑</a:t>
            </a:r>
          </a:p>
        </p:txBody>
      </p:sp>
      <p:sp>
        <p:nvSpPr>
          <p:cNvPr id="3" name="内容占位符 2"/>
          <p:cNvSpPr>
            <a:spLocks noGrp="1"/>
          </p:cNvSpPr>
          <p:nvPr>
            <p:ph idx="1"/>
          </p:nvPr>
        </p:nvSpPr>
        <p:spPr>
          <a:xfrm>
            <a:off x="900113" y="769269"/>
            <a:ext cx="7848351" cy="4680620"/>
          </a:xfrm>
        </p:spPr>
        <p:txBody>
          <a:bodyPr/>
          <a:lstStyle/>
          <a:p>
            <a:r>
              <a:rPr lang="zh-CN" altLang="en-US" sz="2800" dirty="0">
                <a:solidFill>
                  <a:srgbClr val="952913"/>
                </a:solidFill>
              </a:rPr>
              <a:t>防治措施：</a:t>
            </a:r>
          </a:p>
          <a:p>
            <a:pPr lvl="1"/>
            <a:r>
              <a:rPr lang="zh-CN" altLang="en-US" dirty="0" smtClean="0">
                <a:solidFill>
                  <a:srgbClr val="FF0000"/>
                </a:solidFill>
              </a:rPr>
              <a:t>雨后边坡冲刷</a:t>
            </a:r>
            <a:r>
              <a:rPr lang="zh-CN" altLang="en-US" dirty="0" smtClean="0">
                <a:solidFill>
                  <a:srgbClr val="952913"/>
                </a:solidFill>
              </a:rPr>
              <a:t>的防治措施：</a:t>
            </a:r>
            <a:endParaRPr lang="en-US" altLang="zh-CN" dirty="0" smtClean="0">
              <a:solidFill>
                <a:srgbClr val="952913"/>
              </a:solidFill>
            </a:endParaRPr>
          </a:p>
          <a:p>
            <a:pPr lvl="2">
              <a:buClr>
                <a:srgbClr val="F6750A"/>
              </a:buClr>
            </a:pPr>
            <a:r>
              <a:rPr lang="zh-CN" altLang="en-US" sz="2000" b="0" dirty="0"/>
              <a:t>①削坡后边坡防护工程应及时跟上。</a:t>
            </a:r>
          </a:p>
          <a:p>
            <a:pPr lvl="2">
              <a:buClr>
                <a:srgbClr val="F6750A"/>
              </a:buClr>
            </a:pPr>
            <a:r>
              <a:rPr lang="zh-CN" altLang="en-US" sz="2000" b="0" dirty="0"/>
              <a:t>②设临时急流槽和拦水埂。</a:t>
            </a:r>
          </a:p>
          <a:p>
            <a:pPr lvl="2">
              <a:buClr>
                <a:srgbClr val="F6750A"/>
              </a:buClr>
            </a:pPr>
            <a:r>
              <a:rPr lang="zh-CN" altLang="en-US" sz="2000" b="0" dirty="0"/>
              <a:t>③雨水冲刷后应及时修补路基。</a:t>
            </a:r>
          </a:p>
          <a:p>
            <a:pPr lvl="2">
              <a:buClr>
                <a:srgbClr val="F6750A"/>
              </a:buClr>
            </a:pPr>
            <a:r>
              <a:rPr lang="zh-CN" altLang="en-US" sz="2000" b="0" dirty="0"/>
              <a:t>④路基施工应超宽填筑、超宽碾压，一般较设计宽度每侧富裕不少于</a:t>
            </a:r>
            <a:r>
              <a:rPr lang="en-US" altLang="zh-CN" sz="2000" b="0" dirty="0"/>
              <a:t>50cm</a:t>
            </a:r>
            <a:r>
              <a:rPr lang="zh-CN" altLang="en-US" sz="2000" b="0" dirty="0"/>
              <a:t>，以确保边坡密实。</a:t>
            </a:r>
          </a:p>
          <a:p>
            <a:pPr lvl="2">
              <a:buClr>
                <a:srgbClr val="F6750A"/>
              </a:buClr>
            </a:pPr>
            <a:r>
              <a:rPr lang="zh-CN" altLang="en-US" sz="2000" b="0" dirty="0"/>
              <a:t>⑤路基亏坡，整修时开蹬，分层填筑压实，严禁补贴，确保路基整体性和边坡密实。</a:t>
            </a:r>
          </a:p>
          <a:p>
            <a:pPr lvl="2">
              <a:buClr>
                <a:srgbClr val="F6750A"/>
              </a:buClr>
            </a:pPr>
            <a:r>
              <a:rPr lang="zh-CN" altLang="en-US" sz="2000" b="0" dirty="0"/>
              <a:t>⑥排水边缘距路基坡脚不少于</a:t>
            </a:r>
            <a:r>
              <a:rPr lang="en-US" altLang="zh-CN" sz="2000" b="0" dirty="0"/>
              <a:t>2m</a:t>
            </a:r>
            <a:r>
              <a:rPr lang="zh-CN" altLang="en-US" sz="2000" b="0" dirty="0"/>
              <a:t>。</a:t>
            </a:r>
          </a:p>
          <a:p>
            <a:pPr lvl="2">
              <a:buClr>
                <a:srgbClr val="F6750A"/>
              </a:buClr>
            </a:pPr>
            <a:r>
              <a:rPr lang="zh-CN" altLang="en-US" sz="2000" b="0" dirty="0"/>
              <a:t>⑦种植灌木、草皮，强化边坡植被防护</a:t>
            </a:r>
            <a:r>
              <a:rPr lang="zh-CN" altLang="en-US" sz="2000" b="0" dirty="0" smtClean="0"/>
              <a:t>。</a:t>
            </a:r>
            <a:endParaRPr lang="zh-CN" altLang="en-US" sz="2000" b="0" dirty="0"/>
          </a:p>
        </p:txBody>
      </p:sp>
      <p:sp>
        <p:nvSpPr>
          <p:cNvPr id="4" name="灯片编号占位符 3"/>
          <p:cNvSpPr>
            <a:spLocks noGrp="1"/>
          </p:cNvSpPr>
          <p:nvPr>
            <p:ph type="sldNum" sz="quarter" idx="10"/>
          </p:nvPr>
        </p:nvSpPr>
        <p:spPr/>
        <p:txBody>
          <a:bodyPr/>
          <a:lstStyle/>
          <a:p>
            <a:fld id="{1C7EC4D4-679D-481B-AF58-FE92C84FA21B}" type="slidenum">
              <a:rPr lang="zh-CN" altLang="en-US" smtClean="0"/>
              <a:pPr/>
              <a:t>65</a:t>
            </a:fld>
            <a:endParaRPr lang="en-US" altLang="zh-CN"/>
          </a:p>
        </p:txBody>
      </p:sp>
    </p:spTree>
    <p:extLst>
      <p:ext uri="{BB962C8B-B14F-4D97-AF65-F5344CB8AC3E}">
        <p14:creationId xmlns:p14="http://schemas.microsoft.com/office/powerpoint/2010/main" val="227449797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66</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3.3 </a:t>
            </a:r>
            <a:r>
              <a:rPr lang="zh-CN" altLang="en-US" dirty="0" smtClean="0">
                <a:latin typeface="宋体" pitchFamily="2" charset="-122"/>
              </a:rPr>
              <a:t>改良土路基填筑</a:t>
            </a:r>
          </a:p>
          <a:p>
            <a:pPr lvl="2">
              <a:buClr>
                <a:srgbClr val="F6750A"/>
              </a:buClr>
            </a:pPr>
            <a:r>
              <a:rPr lang="zh-CN" altLang="en-US" b="0" dirty="0">
                <a:solidFill>
                  <a:srgbClr val="7030A0"/>
                </a:solidFill>
              </a:rPr>
              <a:t>黄土、膨胀土等细粒土要进行改良，应进行工艺性试验</a:t>
            </a:r>
          </a:p>
          <a:p>
            <a:pPr lvl="1"/>
            <a:r>
              <a:rPr lang="zh-CN" altLang="en-US" dirty="0">
                <a:solidFill>
                  <a:srgbClr val="952913"/>
                </a:solidFill>
              </a:rPr>
              <a:t>改良土施工方法：</a:t>
            </a:r>
          </a:p>
          <a:p>
            <a:pPr lvl="2">
              <a:buClr>
                <a:srgbClr val="F6750A"/>
              </a:buClr>
            </a:pPr>
            <a:r>
              <a:rPr lang="zh-CN" altLang="en-US" b="0" dirty="0" smtClean="0"/>
              <a:t>场</a:t>
            </a:r>
            <a:r>
              <a:rPr lang="zh-CN" altLang="en-US" b="0" dirty="0"/>
              <a:t>拌法</a:t>
            </a:r>
          </a:p>
          <a:p>
            <a:pPr lvl="2">
              <a:buClr>
                <a:srgbClr val="F6750A"/>
              </a:buClr>
            </a:pPr>
            <a:r>
              <a:rPr lang="zh-CN" altLang="en-US" b="0" dirty="0" smtClean="0"/>
              <a:t>集中</a:t>
            </a:r>
            <a:r>
              <a:rPr lang="zh-CN" altLang="en-US" b="0" dirty="0"/>
              <a:t>路拌法</a:t>
            </a:r>
          </a:p>
          <a:p>
            <a:pPr lvl="2">
              <a:buClr>
                <a:srgbClr val="F6750A"/>
              </a:buClr>
            </a:pPr>
            <a:r>
              <a:rPr lang="zh-CN" altLang="en-US" b="0" dirty="0" smtClean="0"/>
              <a:t>路拌法</a:t>
            </a:r>
            <a:endParaRPr lang="zh-CN" altLang="en-US" b="0" dirty="0"/>
          </a:p>
          <a:p>
            <a:pPr lvl="2">
              <a:buClr>
                <a:srgbClr val="F6750A"/>
              </a:buClr>
            </a:pPr>
            <a:endParaRPr lang="zh-CN" altLang="en-US" b="0" dirty="0"/>
          </a:p>
        </p:txBody>
      </p:sp>
    </p:spTree>
    <p:extLst>
      <p:ext uri="{BB962C8B-B14F-4D97-AF65-F5344CB8AC3E}">
        <p14:creationId xmlns:p14="http://schemas.microsoft.com/office/powerpoint/2010/main" val="413887677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67</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3.3 </a:t>
            </a:r>
            <a:r>
              <a:rPr lang="zh-CN" altLang="en-US" dirty="0" smtClean="0">
                <a:latin typeface="宋体" pitchFamily="2" charset="-122"/>
              </a:rPr>
              <a:t>改良土路基填筑</a:t>
            </a:r>
          </a:p>
          <a:p>
            <a:pPr lvl="1"/>
            <a:r>
              <a:rPr lang="zh-CN" altLang="en-US" dirty="0">
                <a:solidFill>
                  <a:srgbClr val="952913"/>
                </a:solidFill>
              </a:rPr>
              <a:t>改良土拌和场</a:t>
            </a:r>
            <a:r>
              <a:rPr lang="zh-CN" altLang="en-US" dirty="0" smtClean="0">
                <a:solidFill>
                  <a:srgbClr val="952913"/>
                </a:solidFill>
              </a:rPr>
              <a:t>布置图：</a:t>
            </a:r>
            <a:endParaRPr lang="en-US" altLang="zh-CN" dirty="0" smtClean="0">
              <a:solidFill>
                <a:srgbClr val="952913"/>
              </a:solidFill>
            </a:endParaRPr>
          </a:p>
          <a:p>
            <a:pPr lvl="2">
              <a:buClr>
                <a:srgbClr val="F6750A"/>
              </a:buClr>
            </a:pPr>
            <a:endParaRPr lang="zh-CN" altLang="en-US" b="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921396"/>
            <a:ext cx="4752528" cy="3491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096369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68</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3.3 </a:t>
            </a:r>
            <a:r>
              <a:rPr lang="zh-CN" altLang="en-US" dirty="0" smtClean="0">
                <a:latin typeface="宋体" pitchFamily="2" charset="-122"/>
              </a:rPr>
              <a:t>改良土路基填筑</a:t>
            </a:r>
          </a:p>
          <a:p>
            <a:pPr lvl="1"/>
            <a:r>
              <a:rPr lang="zh-CN" altLang="en-US" sz="2400" dirty="0">
                <a:solidFill>
                  <a:srgbClr val="952913"/>
                </a:solidFill>
              </a:rPr>
              <a:t>场拌法制备化学改良土填料生产设备配置</a:t>
            </a:r>
            <a:r>
              <a:rPr lang="zh-CN" altLang="en-US" sz="2400" dirty="0" smtClean="0">
                <a:solidFill>
                  <a:srgbClr val="952913"/>
                </a:solidFill>
              </a:rPr>
              <a:t>表</a:t>
            </a:r>
            <a:r>
              <a:rPr lang="zh-CN" altLang="en-US" dirty="0" smtClean="0">
                <a:solidFill>
                  <a:srgbClr val="952913"/>
                </a:solidFill>
              </a:rPr>
              <a:t>：</a:t>
            </a:r>
            <a:endParaRPr lang="en-US" altLang="zh-CN" dirty="0" smtClean="0">
              <a:solidFill>
                <a:srgbClr val="952913"/>
              </a:solidFill>
            </a:endParaRPr>
          </a:p>
          <a:p>
            <a:pPr lvl="2">
              <a:buClr>
                <a:srgbClr val="F6750A"/>
              </a:buClr>
            </a:pPr>
            <a:endParaRPr lang="zh-CN" altLang="en-US" b="0" dirty="0"/>
          </a:p>
        </p:txBody>
      </p:sp>
      <p:graphicFrame>
        <p:nvGraphicFramePr>
          <p:cNvPr id="5" name="表格 4"/>
          <p:cNvGraphicFramePr>
            <a:graphicFrameLocks noGrp="1"/>
          </p:cNvGraphicFramePr>
          <p:nvPr>
            <p:extLst>
              <p:ext uri="{D42A27DB-BD31-4B8C-83A1-F6EECF244321}">
                <p14:modId xmlns:p14="http://schemas.microsoft.com/office/powerpoint/2010/main" val="2108333638"/>
              </p:ext>
            </p:extLst>
          </p:nvPr>
        </p:nvGraphicFramePr>
        <p:xfrm>
          <a:off x="1773647" y="2065412"/>
          <a:ext cx="6110721" cy="3139544"/>
        </p:xfrm>
        <a:graphic>
          <a:graphicData uri="http://schemas.openxmlformats.org/drawingml/2006/table">
            <a:tbl>
              <a:tblPr>
                <a:effectLst>
                  <a:outerShdw blurRad="50800" dist="38100" dir="2700000" algn="tl" rotWithShape="0">
                    <a:prstClr val="black">
                      <a:alpha val="40000"/>
                    </a:prstClr>
                  </a:outerShdw>
                </a:effectLst>
                <a:tableStyleId>{3C2FFA5D-87B4-456A-9821-1D502468CF0F}</a:tableStyleId>
              </a:tblPr>
              <a:tblGrid>
                <a:gridCol w="700785"/>
                <a:gridCol w="509179"/>
                <a:gridCol w="1742364"/>
                <a:gridCol w="576064"/>
                <a:gridCol w="1008112"/>
                <a:gridCol w="1574217"/>
              </a:tblGrid>
              <a:tr h="392443">
                <a:tc>
                  <a:txBody>
                    <a:bodyPr/>
                    <a:lstStyle/>
                    <a:p>
                      <a:pPr algn="ctr">
                        <a:spcAft>
                          <a:spcPts val="0"/>
                        </a:spcAft>
                      </a:pPr>
                      <a:r>
                        <a:rPr lang="zh-CN" sz="1600" kern="100" dirty="0">
                          <a:effectLst/>
                        </a:rPr>
                        <a:t>序号</a:t>
                      </a:r>
                      <a:endParaRPr lang="zh-CN" sz="1600" kern="100" dirty="0">
                        <a:effectLst/>
                        <a:latin typeface="Times New Roman"/>
                        <a:ea typeface="宋体"/>
                      </a:endParaRPr>
                    </a:p>
                  </a:txBody>
                  <a:tcPr marL="68580" marR="68580" marT="0" marB="0" anchor="ctr"/>
                </a:tc>
                <a:tc gridSpan="2">
                  <a:txBody>
                    <a:bodyPr/>
                    <a:lstStyle/>
                    <a:p>
                      <a:pPr algn="ctr">
                        <a:spcAft>
                          <a:spcPts val="0"/>
                        </a:spcAft>
                      </a:pPr>
                      <a:r>
                        <a:rPr lang="zh-CN" sz="1600" kern="100" dirty="0">
                          <a:effectLst/>
                        </a:rPr>
                        <a:t>机械名称</a:t>
                      </a:r>
                      <a:endParaRPr lang="zh-CN" sz="1600" kern="100" dirty="0">
                        <a:effectLst/>
                        <a:latin typeface="Times New Roman"/>
                        <a:ea typeface="宋体"/>
                      </a:endParaRPr>
                    </a:p>
                  </a:txBody>
                  <a:tcPr marL="68580" marR="68580" marT="0" marB="0" anchor="ctr"/>
                </a:tc>
                <a:tc hMerge="1">
                  <a:txBody>
                    <a:bodyPr/>
                    <a:lstStyle/>
                    <a:p>
                      <a:endParaRPr lang="zh-CN" altLang="en-US"/>
                    </a:p>
                  </a:txBody>
                  <a:tcPr/>
                </a:tc>
                <a:tc>
                  <a:txBody>
                    <a:bodyPr/>
                    <a:lstStyle/>
                    <a:p>
                      <a:pPr algn="ctr">
                        <a:spcAft>
                          <a:spcPts val="0"/>
                        </a:spcAft>
                      </a:pPr>
                      <a:r>
                        <a:rPr lang="zh-CN" sz="1600" kern="100" dirty="0">
                          <a:effectLst/>
                        </a:rPr>
                        <a:t>单位</a:t>
                      </a:r>
                      <a:endParaRPr lang="zh-CN" sz="1600" kern="100" dirty="0">
                        <a:effectLst/>
                        <a:latin typeface="Times New Roman"/>
                        <a:ea typeface="宋体"/>
                      </a:endParaRPr>
                    </a:p>
                  </a:txBody>
                  <a:tcPr marL="68580" marR="68580" marT="0" marB="0" anchor="ctr"/>
                </a:tc>
                <a:tc>
                  <a:txBody>
                    <a:bodyPr/>
                    <a:lstStyle/>
                    <a:p>
                      <a:pPr algn="ctr">
                        <a:spcAft>
                          <a:spcPts val="0"/>
                        </a:spcAft>
                      </a:pPr>
                      <a:r>
                        <a:rPr lang="zh-CN" sz="1600" kern="100">
                          <a:effectLst/>
                        </a:rPr>
                        <a:t>数量</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dirty="0">
                          <a:effectLst/>
                        </a:rPr>
                        <a:t>主要用途</a:t>
                      </a:r>
                      <a:endParaRPr lang="zh-CN" sz="1600" kern="100" dirty="0">
                        <a:effectLst/>
                        <a:latin typeface="Times New Roman"/>
                        <a:ea typeface="宋体"/>
                      </a:endParaRPr>
                    </a:p>
                  </a:txBody>
                  <a:tcPr marL="68580" marR="68580" marT="0" marB="0" anchor="ctr"/>
                </a:tc>
              </a:tr>
              <a:tr h="392443">
                <a:tc>
                  <a:txBody>
                    <a:bodyPr/>
                    <a:lstStyle/>
                    <a:p>
                      <a:pPr algn="ctr">
                        <a:spcAft>
                          <a:spcPts val="0"/>
                        </a:spcAft>
                      </a:pPr>
                      <a:r>
                        <a:rPr lang="en-US" sz="1600" kern="100">
                          <a:effectLst/>
                        </a:rPr>
                        <a:t>1</a:t>
                      </a:r>
                      <a:endParaRPr lang="zh-CN" sz="1600" kern="100">
                        <a:effectLst/>
                        <a:latin typeface="Times New Roman"/>
                        <a:ea typeface="宋体"/>
                      </a:endParaRPr>
                    </a:p>
                  </a:txBody>
                  <a:tcPr marL="68580" marR="68580" marT="0" marB="0" anchor="ctr"/>
                </a:tc>
                <a:tc rowSpan="3">
                  <a:txBody>
                    <a:bodyPr/>
                    <a:lstStyle/>
                    <a:p>
                      <a:pPr algn="ctr">
                        <a:spcAft>
                          <a:spcPts val="0"/>
                        </a:spcAft>
                      </a:pPr>
                      <a:r>
                        <a:rPr lang="zh-CN" sz="1600" kern="100" dirty="0">
                          <a:effectLst/>
                        </a:rPr>
                        <a:t>主要设备</a:t>
                      </a:r>
                      <a:endParaRPr lang="zh-CN" sz="1600" kern="100" dirty="0">
                        <a:effectLst/>
                        <a:latin typeface="Times New Roman"/>
                        <a:ea typeface="宋体"/>
                      </a:endParaRPr>
                    </a:p>
                  </a:txBody>
                  <a:tcPr marL="68580" marR="68580" marT="0" marB="0" anchor="ctr"/>
                </a:tc>
                <a:tc>
                  <a:txBody>
                    <a:bodyPr/>
                    <a:lstStyle/>
                    <a:p>
                      <a:pPr algn="ctr">
                        <a:spcAft>
                          <a:spcPts val="0"/>
                        </a:spcAft>
                      </a:pPr>
                      <a:r>
                        <a:rPr lang="zh-CN" sz="1600" kern="100" dirty="0">
                          <a:effectLst/>
                        </a:rPr>
                        <a:t>改良土拌和设备</a:t>
                      </a:r>
                      <a:endParaRPr lang="zh-CN" sz="1600" kern="100" dirty="0">
                        <a:solidFill>
                          <a:srgbClr val="FF0000"/>
                        </a:solidFill>
                        <a:effectLst/>
                        <a:latin typeface="Times New Roman"/>
                        <a:ea typeface="宋体"/>
                      </a:endParaRPr>
                    </a:p>
                  </a:txBody>
                  <a:tcPr marL="68580" marR="68580" marT="0" marB="0" anchor="ctr"/>
                </a:tc>
                <a:tc>
                  <a:txBody>
                    <a:bodyPr/>
                    <a:lstStyle/>
                    <a:p>
                      <a:pPr algn="ctr">
                        <a:spcAft>
                          <a:spcPts val="0"/>
                        </a:spcAft>
                      </a:pPr>
                      <a:r>
                        <a:rPr lang="zh-CN" sz="1600" kern="100">
                          <a:effectLst/>
                        </a:rPr>
                        <a:t>套</a:t>
                      </a:r>
                      <a:endParaRPr lang="zh-CN" sz="1600" kern="100">
                        <a:effectLst/>
                        <a:latin typeface="Times New Roman"/>
                        <a:ea typeface="宋体"/>
                      </a:endParaRPr>
                    </a:p>
                  </a:txBody>
                  <a:tcPr marL="68580" marR="68580" marT="0" marB="0" anchor="ctr"/>
                </a:tc>
                <a:tc>
                  <a:txBody>
                    <a:bodyPr/>
                    <a:lstStyle/>
                    <a:p>
                      <a:pPr algn="ctr">
                        <a:spcAft>
                          <a:spcPts val="0"/>
                        </a:spcAft>
                      </a:pPr>
                      <a:r>
                        <a:rPr lang="en-US" sz="1600" kern="100">
                          <a:effectLst/>
                        </a:rPr>
                        <a:t>1</a:t>
                      </a:r>
                      <a:endParaRPr lang="zh-CN" sz="1600" kern="100">
                        <a:effectLst/>
                        <a:latin typeface="Times New Roman"/>
                        <a:ea typeface="宋体"/>
                      </a:endParaRPr>
                    </a:p>
                  </a:txBody>
                  <a:tcPr marL="68580" marR="68580" marT="0" marB="0" anchor="ctr"/>
                </a:tc>
                <a:tc>
                  <a:txBody>
                    <a:bodyPr/>
                    <a:lstStyle/>
                    <a:p>
                      <a:pPr algn="just">
                        <a:spcAft>
                          <a:spcPts val="0"/>
                        </a:spcAft>
                      </a:pPr>
                      <a:r>
                        <a:rPr lang="zh-CN" sz="1600" kern="100">
                          <a:effectLst/>
                        </a:rPr>
                        <a:t>拌和</a:t>
                      </a:r>
                      <a:endParaRPr lang="zh-CN" sz="1600" kern="100">
                        <a:effectLst/>
                        <a:latin typeface="Times New Roman"/>
                        <a:ea typeface="宋体"/>
                      </a:endParaRPr>
                    </a:p>
                  </a:txBody>
                  <a:tcPr marL="68580" marR="68580" marT="0" marB="0" anchor="ctr"/>
                </a:tc>
              </a:tr>
              <a:tr h="392443">
                <a:tc>
                  <a:txBody>
                    <a:bodyPr/>
                    <a:lstStyle/>
                    <a:p>
                      <a:pPr algn="ctr">
                        <a:spcAft>
                          <a:spcPts val="0"/>
                        </a:spcAft>
                      </a:pPr>
                      <a:r>
                        <a:rPr lang="en-US" sz="1600" kern="100">
                          <a:effectLst/>
                        </a:rPr>
                        <a:t>2</a:t>
                      </a:r>
                      <a:endParaRPr lang="zh-CN" sz="1600" kern="100">
                        <a:effectLst/>
                        <a:latin typeface="Times New Roman"/>
                        <a:ea typeface="宋体"/>
                      </a:endParaRPr>
                    </a:p>
                  </a:txBody>
                  <a:tcPr marL="68580" marR="68580" marT="0" marB="0" anchor="ctr"/>
                </a:tc>
                <a:tc vMerge="1">
                  <a:txBody>
                    <a:bodyPr/>
                    <a:lstStyle/>
                    <a:p>
                      <a:endParaRPr lang="zh-CN" altLang="en-US"/>
                    </a:p>
                  </a:txBody>
                  <a:tcPr/>
                </a:tc>
                <a:tc>
                  <a:txBody>
                    <a:bodyPr/>
                    <a:lstStyle/>
                    <a:p>
                      <a:pPr algn="ctr">
                        <a:spcAft>
                          <a:spcPts val="0"/>
                        </a:spcAft>
                      </a:pPr>
                      <a:r>
                        <a:rPr lang="zh-CN" sz="1600" kern="100" dirty="0">
                          <a:effectLst/>
                        </a:rPr>
                        <a:t>自卸汽车</a:t>
                      </a:r>
                      <a:endParaRPr lang="zh-CN" sz="1600" kern="100" dirty="0">
                        <a:effectLst/>
                        <a:latin typeface="Times New Roman"/>
                        <a:ea typeface="宋体"/>
                      </a:endParaRPr>
                    </a:p>
                  </a:txBody>
                  <a:tcPr marL="68580" marR="68580" marT="0" marB="0" anchor="ctr"/>
                </a:tc>
                <a:tc>
                  <a:txBody>
                    <a:bodyPr/>
                    <a:lstStyle/>
                    <a:p>
                      <a:pPr algn="ctr">
                        <a:spcAft>
                          <a:spcPts val="0"/>
                        </a:spcAft>
                      </a:pPr>
                      <a:r>
                        <a:rPr lang="zh-CN" sz="1600" kern="100" dirty="0">
                          <a:effectLst/>
                        </a:rPr>
                        <a:t>台</a:t>
                      </a:r>
                      <a:endParaRPr lang="zh-CN" sz="1600" kern="100" dirty="0">
                        <a:effectLst/>
                        <a:latin typeface="Times New Roman"/>
                        <a:ea typeface="宋体"/>
                      </a:endParaRPr>
                    </a:p>
                  </a:txBody>
                  <a:tcPr marL="68580" marR="68580" marT="0" marB="0" anchor="ctr"/>
                </a:tc>
                <a:tc>
                  <a:txBody>
                    <a:bodyPr/>
                    <a:lstStyle/>
                    <a:p>
                      <a:pPr algn="ctr">
                        <a:spcAft>
                          <a:spcPts val="0"/>
                        </a:spcAft>
                      </a:pPr>
                      <a:r>
                        <a:rPr lang="zh-CN" sz="1600" kern="100">
                          <a:effectLst/>
                        </a:rPr>
                        <a:t>若干</a:t>
                      </a:r>
                      <a:endParaRPr lang="zh-CN" sz="1600" kern="100">
                        <a:effectLst/>
                        <a:latin typeface="Times New Roman"/>
                        <a:ea typeface="宋体"/>
                      </a:endParaRPr>
                    </a:p>
                  </a:txBody>
                  <a:tcPr marL="68580" marR="68580" marT="0" marB="0" anchor="ctr"/>
                </a:tc>
                <a:tc>
                  <a:txBody>
                    <a:bodyPr/>
                    <a:lstStyle/>
                    <a:p>
                      <a:pPr algn="just">
                        <a:spcAft>
                          <a:spcPts val="0"/>
                        </a:spcAft>
                      </a:pPr>
                      <a:r>
                        <a:rPr lang="zh-CN" sz="1600" kern="100">
                          <a:effectLst/>
                        </a:rPr>
                        <a:t>场内运输</a:t>
                      </a:r>
                      <a:endParaRPr lang="zh-CN" sz="1600" kern="100">
                        <a:effectLst/>
                        <a:latin typeface="Times New Roman"/>
                        <a:ea typeface="宋体"/>
                      </a:endParaRPr>
                    </a:p>
                  </a:txBody>
                  <a:tcPr marL="68580" marR="68580" marT="0" marB="0" anchor="ctr"/>
                </a:tc>
              </a:tr>
              <a:tr h="392443">
                <a:tc>
                  <a:txBody>
                    <a:bodyPr/>
                    <a:lstStyle/>
                    <a:p>
                      <a:pPr algn="ctr">
                        <a:spcAft>
                          <a:spcPts val="0"/>
                        </a:spcAft>
                      </a:pPr>
                      <a:r>
                        <a:rPr lang="en-US" sz="1600" kern="100">
                          <a:effectLst/>
                        </a:rPr>
                        <a:t>3</a:t>
                      </a:r>
                      <a:endParaRPr lang="zh-CN" sz="1600" kern="100">
                        <a:effectLst/>
                        <a:latin typeface="Times New Roman"/>
                        <a:ea typeface="宋体"/>
                      </a:endParaRPr>
                    </a:p>
                  </a:txBody>
                  <a:tcPr marL="68580" marR="68580" marT="0" marB="0" anchor="ctr"/>
                </a:tc>
                <a:tc vMerge="1">
                  <a:txBody>
                    <a:bodyPr/>
                    <a:lstStyle/>
                    <a:p>
                      <a:endParaRPr lang="zh-CN" altLang="en-US"/>
                    </a:p>
                  </a:txBody>
                  <a:tcPr/>
                </a:tc>
                <a:tc>
                  <a:txBody>
                    <a:bodyPr/>
                    <a:lstStyle/>
                    <a:p>
                      <a:pPr algn="ctr">
                        <a:spcAft>
                          <a:spcPts val="0"/>
                        </a:spcAft>
                      </a:pPr>
                      <a:r>
                        <a:rPr lang="zh-CN" sz="1600" kern="100">
                          <a:effectLst/>
                        </a:rPr>
                        <a:t>装载机</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台</a:t>
                      </a:r>
                      <a:endParaRPr lang="zh-CN" sz="1600" kern="100">
                        <a:effectLst/>
                        <a:latin typeface="Times New Roman"/>
                        <a:ea typeface="宋体"/>
                      </a:endParaRPr>
                    </a:p>
                  </a:txBody>
                  <a:tcPr marL="68580" marR="68580" marT="0" marB="0" anchor="ctr"/>
                </a:tc>
                <a:tc>
                  <a:txBody>
                    <a:bodyPr/>
                    <a:lstStyle/>
                    <a:p>
                      <a:pPr algn="ctr">
                        <a:spcAft>
                          <a:spcPts val="0"/>
                        </a:spcAft>
                      </a:pPr>
                      <a:r>
                        <a:rPr lang="en-US" sz="1600" kern="100">
                          <a:effectLst/>
                        </a:rPr>
                        <a:t>2</a:t>
                      </a:r>
                      <a:endParaRPr lang="zh-CN" sz="1600" kern="100">
                        <a:effectLst/>
                        <a:latin typeface="Times New Roman"/>
                        <a:ea typeface="宋体"/>
                      </a:endParaRPr>
                    </a:p>
                  </a:txBody>
                  <a:tcPr marL="68580" marR="68580" marT="0" marB="0" anchor="ctr"/>
                </a:tc>
                <a:tc>
                  <a:txBody>
                    <a:bodyPr/>
                    <a:lstStyle/>
                    <a:p>
                      <a:pPr algn="just">
                        <a:spcAft>
                          <a:spcPts val="0"/>
                        </a:spcAft>
                      </a:pPr>
                      <a:r>
                        <a:rPr lang="zh-CN" sz="1600" kern="100" dirty="0">
                          <a:effectLst/>
                        </a:rPr>
                        <a:t>装料</a:t>
                      </a:r>
                      <a:endParaRPr lang="zh-CN" sz="1600" kern="100" dirty="0">
                        <a:effectLst/>
                        <a:latin typeface="Times New Roman"/>
                        <a:ea typeface="宋体"/>
                      </a:endParaRPr>
                    </a:p>
                  </a:txBody>
                  <a:tcPr marL="68580" marR="68580" marT="0" marB="0" anchor="ctr"/>
                </a:tc>
              </a:tr>
              <a:tr h="392443">
                <a:tc>
                  <a:txBody>
                    <a:bodyPr/>
                    <a:lstStyle/>
                    <a:p>
                      <a:pPr algn="ctr">
                        <a:spcAft>
                          <a:spcPts val="0"/>
                        </a:spcAft>
                      </a:pPr>
                      <a:r>
                        <a:rPr lang="en-US" sz="1600" kern="100">
                          <a:effectLst/>
                        </a:rPr>
                        <a:t>4</a:t>
                      </a:r>
                      <a:endParaRPr lang="zh-CN" sz="1600" kern="100">
                        <a:effectLst/>
                        <a:latin typeface="Times New Roman"/>
                        <a:ea typeface="宋体"/>
                      </a:endParaRPr>
                    </a:p>
                  </a:txBody>
                  <a:tcPr marL="68580" marR="68580" marT="0" marB="0" anchor="ctr"/>
                </a:tc>
                <a:tc rowSpan="4">
                  <a:txBody>
                    <a:bodyPr/>
                    <a:lstStyle/>
                    <a:p>
                      <a:pPr algn="ctr">
                        <a:spcAft>
                          <a:spcPts val="0"/>
                        </a:spcAft>
                      </a:pPr>
                      <a:r>
                        <a:rPr lang="zh-CN" sz="1600" kern="100">
                          <a:effectLst/>
                        </a:rPr>
                        <a:t>选用设备</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dirty="0">
                          <a:effectLst/>
                        </a:rPr>
                        <a:t>碎土机</a:t>
                      </a:r>
                      <a:endParaRPr lang="zh-CN" sz="1600" kern="100" dirty="0">
                        <a:solidFill>
                          <a:srgbClr val="FF0000"/>
                        </a:solidFill>
                        <a:effectLst/>
                        <a:latin typeface="Times New Roman"/>
                        <a:ea typeface="宋体"/>
                      </a:endParaRPr>
                    </a:p>
                  </a:txBody>
                  <a:tcPr marL="68580" marR="68580" marT="0" marB="0" anchor="ctr"/>
                </a:tc>
                <a:tc>
                  <a:txBody>
                    <a:bodyPr/>
                    <a:lstStyle/>
                    <a:p>
                      <a:pPr algn="ctr">
                        <a:spcAft>
                          <a:spcPts val="0"/>
                        </a:spcAft>
                      </a:pPr>
                      <a:r>
                        <a:rPr lang="zh-CN" sz="1600" kern="100">
                          <a:effectLst/>
                        </a:rPr>
                        <a:t>套</a:t>
                      </a:r>
                      <a:endParaRPr lang="zh-CN" sz="1600" kern="100">
                        <a:effectLst/>
                        <a:latin typeface="Times New Roman"/>
                        <a:ea typeface="宋体"/>
                      </a:endParaRPr>
                    </a:p>
                  </a:txBody>
                  <a:tcPr marL="68580" marR="68580" marT="0" marB="0" anchor="ctr"/>
                </a:tc>
                <a:tc>
                  <a:txBody>
                    <a:bodyPr/>
                    <a:lstStyle/>
                    <a:p>
                      <a:pPr algn="ctr">
                        <a:spcAft>
                          <a:spcPts val="0"/>
                        </a:spcAft>
                      </a:pPr>
                      <a:r>
                        <a:rPr lang="en-US" sz="1600" kern="100" dirty="0">
                          <a:effectLst/>
                        </a:rPr>
                        <a:t>1</a:t>
                      </a:r>
                      <a:endParaRPr lang="zh-CN" sz="1600" kern="100" dirty="0">
                        <a:effectLst/>
                        <a:latin typeface="Times New Roman"/>
                        <a:ea typeface="宋体"/>
                      </a:endParaRPr>
                    </a:p>
                  </a:txBody>
                  <a:tcPr marL="68580" marR="68580" marT="0" marB="0" anchor="ctr"/>
                </a:tc>
                <a:tc>
                  <a:txBody>
                    <a:bodyPr/>
                    <a:lstStyle/>
                    <a:p>
                      <a:pPr algn="just">
                        <a:spcAft>
                          <a:spcPts val="0"/>
                        </a:spcAft>
                      </a:pPr>
                      <a:r>
                        <a:rPr lang="zh-CN" sz="1600" kern="100" dirty="0">
                          <a:effectLst/>
                        </a:rPr>
                        <a:t>碎土</a:t>
                      </a:r>
                      <a:endParaRPr lang="zh-CN" sz="1600" kern="100" dirty="0">
                        <a:effectLst/>
                        <a:latin typeface="Times New Roman"/>
                        <a:ea typeface="宋体"/>
                      </a:endParaRPr>
                    </a:p>
                  </a:txBody>
                  <a:tcPr marL="68580" marR="68580" marT="0" marB="0" anchor="ctr"/>
                </a:tc>
              </a:tr>
              <a:tr h="392443">
                <a:tc>
                  <a:txBody>
                    <a:bodyPr/>
                    <a:lstStyle/>
                    <a:p>
                      <a:pPr algn="ctr">
                        <a:spcAft>
                          <a:spcPts val="0"/>
                        </a:spcAft>
                      </a:pPr>
                      <a:r>
                        <a:rPr lang="en-US" sz="1600" kern="100">
                          <a:effectLst/>
                        </a:rPr>
                        <a:t>5</a:t>
                      </a:r>
                      <a:endParaRPr lang="zh-CN" sz="1600" kern="100">
                        <a:effectLst/>
                        <a:latin typeface="Times New Roman"/>
                        <a:ea typeface="宋体"/>
                      </a:endParaRPr>
                    </a:p>
                  </a:txBody>
                  <a:tcPr marL="68580" marR="68580" marT="0" marB="0" anchor="ctr"/>
                </a:tc>
                <a:tc vMerge="1">
                  <a:txBody>
                    <a:bodyPr/>
                    <a:lstStyle/>
                    <a:p>
                      <a:endParaRPr lang="zh-CN" altLang="en-US"/>
                    </a:p>
                  </a:txBody>
                  <a:tcPr/>
                </a:tc>
                <a:tc>
                  <a:txBody>
                    <a:bodyPr/>
                    <a:lstStyle/>
                    <a:p>
                      <a:pPr algn="ctr">
                        <a:spcAft>
                          <a:spcPts val="0"/>
                        </a:spcAft>
                      </a:pPr>
                      <a:r>
                        <a:rPr lang="zh-CN" sz="1600" kern="100">
                          <a:effectLst/>
                        </a:rPr>
                        <a:t>筛分设备</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套</a:t>
                      </a:r>
                      <a:endParaRPr lang="zh-CN" sz="1600" kern="100">
                        <a:effectLst/>
                        <a:latin typeface="Times New Roman"/>
                        <a:ea typeface="宋体"/>
                      </a:endParaRPr>
                    </a:p>
                  </a:txBody>
                  <a:tcPr marL="68580" marR="68580" marT="0" marB="0" anchor="ctr"/>
                </a:tc>
                <a:tc>
                  <a:txBody>
                    <a:bodyPr/>
                    <a:lstStyle/>
                    <a:p>
                      <a:pPr algn="ctr">
                        <a:spcAft>
                          <a:spcPts val="0"/>
                        </a:spcAft>
                      </a:pPr>
                      <a:r>
                        <a:rPr lang="en-US" sz="1600" kern="100">
                          <a:effectLst/>
                        </a:rPr>
                        <a:t>1</a:t>
                      </a:r>
                      <a:endParaRPr lang="zh-CN" sz="1600" kern="100">
                        <a:effectLst/>
                        <a:latin typeface="Times New Roman"/>
                        <a:ea typeface="宋体"/>
                      </a:endParaRPr>
                    </a:p>
                  </a:txBody>
                  <a:tcPr marL="68580" marR="68580" marT="0" marB="0" anchor="ctr"/>
                </a:tc>
                <a:tc>
                  <a:txBody>
                    <a:bodyPr/>
                    <a:lstStyle/>
                    <a:p>
                      <a:pPr algn="just">
                        <a:spcAft>
                          <a:spcPts val="0"/>
                        </a:spcAft>
                      </a:pPr>
                      <a:r>
                        <a:rPr lang="zh-CN" sz="1600" kern="100" dirty="0">
                          <a:effectLst/>
                        </a:rPr>
                        <a:t>筛分土料</a:t>
                      </a:r>
                      <a:endParaRPr lang="zh-CN" sz="1600" kern="100" dirty="0">
                        <a:effectLst/>
                        <a:latin typeface="Times New Roman"/>
                        <a:ea typeface="宋体"/>
                      </a:endParaRPr>
                    </a:p>
                  </a:txBody>
                  <a:tcPr marL="68580" marR="68580" marT="0" marB="0" anchor="ctr"/>
                </a:tc>
              </a:tr>
              <a:tr h="392443">
                <a:tc>
                  <a:txBody>
                    <a:bodyPr/>
                    <a:lstStyle/>
                    <a:p>
                      <a:pPr algn="ctr">
                        <a:spcAft>
                          <a:spcPts val="0"/>
                        </a:spcAft>
                      </a:pPr>
                      <a:r>
                        <a:rPr lang="en-US" sz="1600" kern="100">
                          <a:effectLst/>
                        </a:rPr>
                        <a:t>6</a:t>
                      </a:r>
                      <a:endParaRPr lang="zh-CN" sz="1600" kern="100">
                        <a:effectLst/>
                        <a:latin typeface="Times New Roman"/>
                        <a:ea typeface="宋体"/>
                      </a:endParaRPr>
                    </a:p>
                  </a:txBody>
                  <a:tcPr marL="68580" marR="68580" marT="0" marB="0" anchor="ctr"/>
                </a:tc>
                <a:tc vMerge="1">
                  <a:txBody>
                    <a:bodyPr/>
                    <a:lstStyle/>
                    <a:p>
                      <a:endParaRPr lang="zh-CN" altLang="en-US"/>
                    </a:p>
                  </a:txBody>
                  <a:tcPr/>
                </a:tc>
                <a:tc>
                  <a:txBody>
                    <a:bodyPr/>
                    <a:lstStyle/>
                    <a:p>
                      <a:pPr algn="ctr">
                        <a:spcAft>
                          <a:spcPts val="0"/>
                        </a:spcAft>
                      </a:pPr>
                      <a:r>
                        <a:rPr lang="zh-CN" sz="1600" kern="100">
                          <a:effectLst/>
                        </a:rPr>
                        <a:t>粉料罐</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个</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若干</a:t>
                      </a:r>
                      <a:endParaRPr lang="zh-CN" sz="1600" kern="100">
                        <a:effectLst/>
                        <a:latin typeface="Times New Roman"/>
                        <a:ea typeface="宋体"/>
                      </a:endParaRPr>
                    </a:p>
                  </a:txBody>
                  <a:tcPr marL="68580" marR="68580" marT="0" marB="0" anchor="ctr"/>
                </a:tc>
                <a:tc>
                  <a:txBody>
                    <a:bodyPr/>
                    <a:lstStyle/>
                    <a:p>
                      <a:pPr algn="just">
                        <a:spcAft>
                          <a:spcPts val="0"/>
                        </a:spcAft>
                      </a:pPr>
                      <a:r>
                        <a:rPr lang="zh-CN" sz="1600" kern="100" dirty="0">
                          <a:effectLst/>
                        </a:rPr>
                        <a:t>储存外掺料</a:t>
                      </a:r>
                      <a:endParaRPr lang="zh-CN" sz="1600" kern="100" dirty="0">
                        <a:effectLst/>
                        <a:latin typeface="Times New Roman"/>
                        <a:ea typeface="宋体"/>
                      </a:endParaRPr>
                    </a:p>
                  </a:txBody>
                  <a:tcPr marL="68580" marR="68580" marT="0" marB="0" anchor="ctr"/>
                </a:tc>
              </a:tr>
              <a:tr h="392443">
                <a:tc>
                  <a:txBody>
                    <a:bodyPr/>
                    <a:lstStyle/>
                    <a:p>
                      <a:pPr algn="ctr">
                        <a:spcAft>
                          <a:spcPts val="0"/>
                        </a:spcAft>
                      </a:pPr>
                      <a:r>
                        <a:rPr lang="en-US" sz="1600" kern="100">
                          <a:effectLst/>
                        </a:rPr>
                        <a:t>7</a:t>
                      </a:r>
                      <a:endParaRPr lang="zh-CN" sz="1600" kern="100">
                        <a:effectLst/>
                        <a:latin typeface="Times New Roman"/>
                        <a:ea typeface="宋体"/>
                      </a:endParaRPr>
                    </a:p>
                  </a:txBody>
                  <a:tcPr marL="68580" marR="68580" marT="0" marB="0" anchor="ctr"/>
                </a:tc>
                <a:tc vMerge="1">
                  <a:txBody>
                    <a:bodyPr/>
                    <a:lstStyle/>
                    <a:p>
                      <a:endParaRPr lang="zh-CN" altLang="en-US"/>
                    </a:p>
                  </a:txBody>
                  <a:tcPr/>
                </a:tc>
                <a:tc>
                  <a:txBody>
                    <a:bodyPr/>
                    <a:lstStyle/>
                    <a:p>
                      <a:pPr algn="ctr">
                        <a:spcAft>
                          <a:spcPts val="0"/>
                        </a:spcAft>
                      </a:pPr>
                      <a:r>
                        <a:rPr lang="zh-CN" sz="1600" kern="100">
                          <a:effectLst/>
                        </a:rPr>
                        <a:t>水罐车</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台</a:t>
                      </a:r>
                      <a:endParaRPr lang="zh-CN" sz="1600" kern="100">
                        <a:effectLst/>
                        <a:latin typeface="Times New Roman"/>
                        <a:ea typeface="宋体"/>
                      </a:endParaRPr>
                    </a:p>
                  </a:txBody>
                  <a:tcPr marL="68580" marR="68580" marT="0" marB="0" anchor="ctr"/>
                </a:tc>
                <a:tc>
                  <a:txBody>
                    <a:bodyPr/>
                    <a:lstStyle/>
                    <a:p>
                      <a:pPr algn="ctr">
                        <a:spcAft>
                          <a:spcPts val="0"/>
                        </a:spcAft>
                      </a:pPr>
                      <a:r>
                        <a:rPr lang="en-US" sz="1600" kern="100">
                          <a:effectLst/>
                        </a:rPr>
                        <a:t>1</a:t>
                      </a:r>
                      <a:endParaRPr lang="zh-CN" sz="1600" kern="100">
                        <a:effectLst/>
                        <a:latin typeface="Times New Roman"/>
                        <a:ea typeface="宋体"/>
                      </a:endParaRPr>
                    </a:p>
                  </a:txBody>
                  <a:tcPr marL="68580" marR="68580" marT="0" marB="0" anchor="ctr"/>
                </a:tc>
                <a:tc>
                  <a:txBody>
                    <a:bodyPr/>
                    <a:lstStyle/>
                    <a:p>
                      <a:pPr algn="just">
                        <a:spcAft>
                          <a:spcPts val="0"/>
                        </a:spcAft>
                      </a:pPr>
                      <a:r>
                        <a:rPr lang="zh-CN" sz="1600" kern="100" dirty="0">
                          <a:effectLst/>
                        </a:rPr>
                        <a:t>运水</a:t>
                      </a:r>
                      <a:endParaRPr lang="zh-CN" sz="1600" kern="100" dirty="0">
                        <a:effectLst/>
                        <a:latin typeface="Times New Roman"/>
                        <a:ea typeface="宋体"/>
                      </a:endParaRPr>
                    </a:p>
                  </a:txBody>
                  <a:tcPr marL="68580" marR="68580" marT="0" marB="0" anchor="ctr"/>
                </a:tc>
              </a:tr>
            </a:tbl>
          </a:graphicData>
        </a:graphic>
      </p:graphicFrame>
    </p:spTree>
    <p:extLst>
      <p:ext uri="{BB962C8B-B14F-4D97-AF65-F5344CB8AC3E}">
        <p14:creationId xmlns:p14="http://schemas.microsoft.com/office/powerpoint/2010/main" val="209096369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69</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3.3 </a:t>
            </a:r>
            <a:r>
              <a:rPr lang="zh-CN" altLang="en-US" dirty="0" smtClean="0">
                <a:latin typeface="宋体" pitchFamily="2" charset="-122"/>
              </a:rPr>
              <a:t>改良土路基填筑</a:t>
            </a:r>
          </a:p>
          <a:p>
            <a:pPr lvl="1"/>
            <a:r>
              <a:rPr lang="zh-CN" altLang="en-US" sz="2400" dirty="0">
                <a:solidFill>
                  <a:srgbClr val="952913"/>
                </a:solidFill>
              </a:rPr>
              <a:t>场拌法制备化学改良土填料生产</a:t>
            </a:r>
            <a:r>
              <a:rPr lang="zh-CN" altLang="en-US" sz="2400" dirty="0" smtClean="0">
                <a:solidFill>
                  <a:srgbClr val="952913"/>
                </a:solidFill>
              </a:rPr>
              <a:t>设备主要技术参数表</a:t>
            </a:r>
            <a:r>
              <a:rPr lang="zh-CN" altLang="en-US" dirty="0" smtClean="0">
                <a:solidFill>
                  <a:srgbClr val="952913"/>
                </a:solidFill>
              </a:rPr>
              <a:t>：</a:t>
            </a:r>
            <a:endParaRPr lang="en-US" altLang="zh-CN" dirty="0" smtClean="0">
              <a:solidFill>
                <a:srgbClr val="952913"/>
              </a:solidFill>
            </a:endParaRPr>
          </a:p>
          <a:p>
            <a:pPr lvl="2">
              <a:buClr>
                <a:srgbClr val="F6750A"/>
              </a:buClr>
            </a:pPr>
            <a:endParaRPr lang="zh-CN" altLang="en-US" b="0" dirty="0"/>
          </a:p>
        </p:txBody>
      </p:sp>
      <p:graphicFrame>
        <p:nvGraphicFramePr>
          <p:cNvPr id="6" name="表格 5"/>
          <p:cNvGraphicFramePr>
            <a:graphicFrameLocks noGrp="1"/>
          </p:cNvGraphicFramePr>
          <p:nvPr>
            <p:extLst>
              <p:ext uri="{D42A27DB-BD31-4B8C-83A1-F6EECF244321}">
                <p14:modId xmlns:p14="http://schemas.microsoft.com/office/powerpoint/2010/main" val="1428387259"/>
              </p:ext>
            </p:extLst>
          </p:nvPr>
        </p:nvGraphicFramePr>
        <p:xfrm>
          <a:off x="1403648" y="2083895"/>
          <a:ext cx="6840759" cy="3005853"/>
        </p:xfrm>
        <a:graphic>
          <a:graphicData uri="http://schemas.openxmlformats.org/drawingml/2006/table">
            <a:tbl>
              <a:tblPr>
                <a:effectLst>
                  <a:outerShdw blurRad="50800" dist="38100" dir="2700000" algn="tl" rotWithShape="0">
                    <a:prstClr val="black">
                      <a:alpha val="40000"/>
                    </a:prstClr>
                  </a:outerShdw>
                </a:effectLst>
                <a:tableStyleId>{3C2FFA5D-87B4-456A-9821-1D502468CF0F}</a:tableStyleId>
              </a:tblPr>
              <a:tblGrid>
                <a:gridCol w="685483"/>
                <a:gridCol w="1634232"/>
                <a:gridCol w="1403253"/>
                <a:gridCol w="703697"/>
                <a:gridCol w="2414094"/>
              </a:tblGrid>
              <a:tr h="359739">
                <a:tc>
                  <a:txBody>
                    <a:bodyPr/>
                    <a:lstStyle/>
                    <a:p>
                      <a:pPr algn="ctr">
                        <a:spcAft>
                          <a:spcPts val="0"/>
                        </a:spcAft>
                      </a:pPr>
                      <a:r>
                        <a:rPr lang="zh-CN" sz="1600" kern="100" dirty="0">
                          <a:effectLst/>
                        </a:rPr>
                        <a:t>序号</a:t>
                      </a:r>
                      <a:endParaRPr lang="zh-CN" sz="1600" kern="100" dirty="0">
                        <a:effectLst/>
                        <a:latin typeface="Times New Roman"/>
                        <a:ea typeface="宋体"/>
                      </a:endParaRPr>
                    </a:p>
                  </a:txBody>
                  <a:tcPr marL="68580" marR="68580" marT="0" marB="0" anchor="ctr"/>
                </a:tc>
                <a:tc>
                  <a:txBody>
                    <a:bodyPr/>
                    <a:lstStyle/>
                    <a:p>
                      <a:pPr algn="ctr">
                        <a:spcAft>
                          <a:spcPts val="0"/>
                        </a:spcAft>
                      </a:pPr>
                      <a:r>
                        <a:rPr lang="zh-CN" sz="1600" kern="100">
                          <a:effectLst/>
                        </a:rPr>
                        <a:t>机械名称</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项目</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单位</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技术参数</a:t>
                      </a:r>
                      <a:endParaRPr lang="zh-CN" sz="1600" kern="100">
                        <a:effectLst/>
                        <a:latin typeface="Times New Roman"/>
                        <a:ea typeface="宋体"/>
                      </a:endParaRPr>
                    </a:p>
                  </a:txBody>
                  <a:tcPr marL="68580" marR="68580" marT="0" marB="0" anchor="ctr"/>
                </a:tc>
              </a:tr>
              <a:tr h="359739">
                <a:tc>
                  <a:txBody>
                    <a:bodyPr/>
                    <a:lstStyle/>
                    <a:p>
                      <a:pPr algn="ctr">
                        <a:spcAft>
                          <a:spcPts val="0"/>
                        </a:spcAft>
                      </a:pPr>
                      <a:r>
                        <a:rPr lang="en-US" sz="1600" kern="100" dirty="0">
                          <a:effectLst/>
                        </a:rPr>
                        <a:t>1</a:t>
                      </a:r>
                      <a:endParaRPr lang="zh-CN" sz="1600" kern="100" dirty="0">
                        <a:effectLst/>
                        <a:latin typeface="Times New Roman"/>
                        <a:ea typeface="宋体"/>
                      </a:endParaRPr>
                    </a:p>
                  </a:txBody>
                  <a:tcPr marL="68580" marR="68580" marT="0" marB="0" anchor="ctr"/>
                </a:tc>
                <a:tc>
                  <a:txBody>
                    <a:bodyPr/>
                    <a:lstStyle/>
                    <a:p>
                      <a:pPr algn="ctr">
                        <a:spcAft>
                          <a:spcPts val="0"/>
                        </a:spcAft>
                      </a:pPr>
                      <a:r>
                        <a:rPr lang="zh-CN" sz="1600" kern="100" dirty="0">
                          <a:effectLst/>
                        </a:rPr>
                        <a:t>改良土拌和设备</a:t>
                      </a:r>
                      <a:endParaRPr lang="zh-CN" sz="1600" kern="100" dirty="0">
                        <a:solidFill>
                          <a:srgbClr val="FF0000"/>
                        </a:solidFill>
                        <a:effectLst/>
                        <a:latin typeface="Times New Roman"/>
                        <a:ea typeface="宋体"/>
                      </a:endParaRPr>
                    </a:p>
                  </a:txBody>
                  <a:tcPr marL="68580" marR="68580" marT="0" marB="0" anchor="ctr"/>
                </a:tc>
                <a:tc>
                  <a:txBody>
                    <a:bodyPr/>
                    <a:lstStyle/>
                    <a:p>
                      <a:pPr algn="ctr">
                        <a:spcAft>
                          <a:spcPts val="0"/>
                        </a:spcAft>
                      </a:pPr>
                      <a:r>
                        <a:rPr lang="zh-CN" sz="1600" kern="100">
                          <a:effectLst/>
                        </a:rPr>
                        <a:t>生产能力</a:t>
                      </a:r>
                      <a:endParaRPr lang="zh-CN" sz="1600" kern="100">
                        <a:effectLst/>
                        <a:latin typeface="Times New Roman"/>
                        <a:ea typeface="宋体"/>
                      </a:endParaRPr>
                    </a:p>
                  </a:txBody>
                  <a:tcPr marL="68580" marR="68580" marT="0" marB="0" anchor="ctr"/>
                </a:tc>
                <a:tc>
                  <a:txBody>
                    <a:bodyPr/>
                    <a:lstStyle/>
                    <a:p>
                      <a:pPr algn="ctr">
                        <a:spcAft>
                          <a:spcPts val="0"/>
                        </a:spcAft>
                      </a:pPr>
                      <a:r>
                        <a:rPr lang="en-US" sz="1600" kern="100">
                          <a:effectLst/>
                        </a:rPr>
                        <a:t>t/h</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a:t>
                      </a:r>
                      <a:r>
                        <a:rPr lang="en-US" sz="1600" kern="100">
                          <a:effectLst/>
                        </a:rPr>
                        <a:t>300</a:t>
                      </a:r>
                      <a:endParaRPr lang="zh-CN" sz="1600" kern="100">
                        <a:effectLst/>
                        <a:latin typeface="Times New Roman"/>
                        <a:ea typeface="宋体"/>
                      </a:endParaRPr>
                    </a:p>
                  </a:txBody>
                  <a:tcPr marL="68580" marR="68580" marT="0" marB="0" anchor="ctr"/>
                </a:tc>
              </a:tr>
              <a:tr h="359739">
                <a:tc>
                  <a:txBody>
                    <a:bodyPr/>
                    <a:lstStyle/>
                    <a:p>
                      <a:pPr algn="ctr">
                        <a:spcAft>
                          <a:spcPts val="0"/>
                        </a:spcAft>
                      </a:pPr>
                      <a:r>
                        <a:rPr lang="en-US" sz="1600" kern="100">
                          <a:effectLst/>
                        </a:rPr>
                        <a:t>2</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dirty="0">
                          <a:effectLst/>
                        </a:rPr>
                        <a:t>自卸汽车</a:t>
                      </a:r>
                      <a:endParaRPr lang="zh-CN" sz="1600" kern="100" dirty="0">
                        <a:effectLst/>
                        <a:latin typeface="Times New Roman"/>
                        <a:ea typeface="宋体"/>
                      </a:endParaRPr>
                    </a:p>
                  </a:txBody>
                  <a:tcPr marL="68580" marR="68580" marT="0" marB="0" anchor="ctr"/>
                </a:tc>
                <a:tc>
                  <a:txBody>
                    <a:bodyPr/>
                    <a:lstStyle/>
                    <a:p>
                      <a:pPr algn="ctr">
                        <a:spcAft>
                          <a:spcPts val="0"/>
                        </a:spcAft>
                      </a:pPr>
                      <a:r>
                        <a:rPr lang="zh-CN" sz="1600" kern="100">
                          <a:effectLst/>
                        </a:rPr>
                        <a:t>载重量</a:t>
                      </a:r>
                      <a:endParaRPr lang="zh-CN" sz="1600" kern="100">
                        <a:effectLst/>
                        <a:latin typeface="Times New Roman"/>
                        <a:ea typeface="宋体"/>
                      </a:endParaRPr>
                    </a:p>
                  </a:txBody>
                  <a:tcPr marL="68580" marR="68580" marT="0" marB="0" anchor="ctr"/>
                </a:tc>
                <a:tc>
                  <a:txBody>
                    <a:bodyPr/>
                    <a:lstStyle/>
                    <a:p>
                      <a:pPr algn="ctr">
                        <a:spcAft>
                          <a:spcPts val="0"/>
                        </a:spcAft>
                      </a:pPr>
                      <a:r>
                        <a:rPr lang="en-US" sz="1600" kern="100">
                          <a:effectLst/>
                        </a:rPr>
                        <a:t>t</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a:t>
                      </a:r>
                      <a:r>
                        <a:rPr lang="en-US" sz="1600" kern="100">
                          <a:effectLst/>
                        </a:rPr>
                        <a:t>10</a:t>
                      </a:r>
                      <a:endParaRPr lang="zh-CN" sz="1600" kern="100">
                        <a:effectLst/>
                        <a:latin typeface="Times New Roman"/>
                        <a:ea typeface="宋体"/>
                      </a:endParaRPr>
                    </a:p>
                  </a:txBody>
                  <a:tcPr marL="68580" marR="68580" marT="0" marB="0" anchor="ctr"/>
                </a:tc>
              </a:tr>
              <a:tr h="359739">
                <a:tc>
                  <a:txBody>
                    <a:bodyPr/>
                    <a:lstStyle/>
                    <a:p>
                      <a:pPr algn="ctr">
                        <a:spcAft>
                          <a:spcPts val="0"/>
                        </a:spcAft>
                      </a:pPr>
                      <a:r>
                        <a:rPr lang="en-US" sz="1600" kern="100">
                          <a:effectLst/>
                        </a:rPr>
                        <a:t>3</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装载机</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dirty="0">
                          <a:effectLst/>
                        </a:rPr>
                        <a:t>斗容量</a:t>
                      </a:r>
                      <a:endParaRPr lang="zh-CN" sz="1600" kern="100" dirty="0">
                        <a:effectLst/>
                        <a:latin typeface="Times New Roman"/>
                        <a:ea typeface="宋体"/>
                      </a:endParaRPr>
                    </a:p>
                  </a:txBody>
                  <a:tcPr marL="68580" marR="68580" marT="0" marB="0" anchor="ctr"/>
                </a:tc>
                <a:tc>
                  <a:txBody>
                    <a:bodyPr/>
                    <a:lstStyle/>
                    <a:p>
                      <a:pPr algn="ctr">
                        <a:spcAft>
                          <a:spcPts val="0"/>
                        </a:spcAft>
                      </a:pPr>
                      <a:r>
                        <a:rPr lang="en-US" sz="1600" kern="100">
                          <a:effectLst/>
                        </a:rPr>
                        <a:t>m</a:t>
                      </a:r>
                      <a:r>
                        <a:rPr lang="en-US" sz="1600" kern="100" baseline="30000">
                          <a:effectLst/>
                        </a:rPr>
                        <a:t>3</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a:t>
                      </a:r>
                      <a:r>
                        <a:rPr lang="en-US" sz="1600" kern="100">
                          <a:effectLst/>
                        </a:rPr>
                        <a:t>2.5</a:t>
                      </a:r>
                      <a:endParaRPr lang="zh-CN" sz="1600" kern="100">
                        <a:effectLst/>
                        <a:latin typeface="Times New Roman"/>
                        <a:ea typeface="宋体"/>
                      </a:endParaRPr>
                    </a:p>
                  </a:txBody>
                  <a:tcPr marL="68580" marR="68580" marT="0" marB="0" anchor="ctr"/>
                </a:tc>
              </a:tr>
              <a:tr h="359739">
                <a:tc>
                  <a:txBody>
                    <a:bodyPr/>
                    <a:lstStyle/>
                    <a:p>
                      <a:pPr algn="ctr">
                        <a:spcAft>
                          <a:spcPts val="0"/>
                        </a:spcAft>
                      </a:pPr>
                      <a:r>
                        <a:rPr lang="en-US" sz="1600" kern="100">
                          <a:effectLst/>
                        </a:rPr>
                        <a:t>4</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dirty="0">
                          <a:effectLst/>
                        </a:rPr>
                        <a:t>碎土机</a:t>
                      </a:r>
                      <a:endParaRPr lang="zh-CN" sz="1600" kern="100" dirty="0">
                        <a:solidFill>
                          <a:srgbClr val="FF0000"/>
                        </a:solidFill>
                        <a:effectLst/>
                        <a:latin typeface="Times New Roman"/>
                        <a:ea typeface="宋体"/>
                      </a:endParaRPr>
                    </a:p>
                  </a:txBody>
                  <a:tcPr marL="68580" marR="68580" marT="0" marB="0" anchor="ctr"/>
                </a:tc>
                <a:tc>
                  <a:txBody>
                    <a:bodyPr/>
                    <a:lstStyle/>
                    <a:p>
                      <a:pPr algn="ctr">
                        <a:spcAft>
                          <a:spcPts val="0"/>
                        </a:spcAft>
                      </a:pPr>
                      <a:r>
                        <a:rPr lang="zh-CN" sz="1600" kern="100" dirty="0">
                          <a:effectLst/>
                        </a:rPr>
                        <a:t>生产能力</a:t>
                      </a:r>
                      <a:endParaRPr lang="zh-CN" sz="1600" kern="100" dirty="0">
                        <a:effectLst/>
                        <a:latin typeface="Times New Roman"/>
                        <a:ea typeface="宋体"/>
                      </a:endParaRPr>
                    </a:p>
                  </a:txBody>
                  <a:tcPr marL="68580" marR="68580" marT="0" marB="0" anchor="ctr"/>
                </a:tc>
                <a:tc>
                  <a:txBody>
                    <a:bodyPr/>
                    <a:lstStyle/>
                    <a:p>
                      <a:pPr algn="ctr">
                        <a:spcAft>
                          <a:spcPts val="0"/>
                        </a:spcAft>
                      </a:pPr>
                      <a:r>
                        <a:rPr lang="en-US" sz="1600" kern="100" dirty="0">
                          <a:effectLst/>
                        </a:rPr>
                        <a:t>t/h</a:t>
                      </a:r>
                      <a:endParaRPr lang="zh-CN" sz="1600" kern="100" dirty="0">
                        <a:effectLst/>
                        <a:latin typeface="Times New Roman"/>
                        <a:ea typeface="宋体"/>
                      </a:endParaRPr>
                    </a:p>
                  </a:txBody>
                  <a:tcPr marL="68580" marR="68580" marT="0" marB="0" anchor="ctr"/>
                </a:tc>
                <a:tc>
                  <a:txBody>
                    <a:bodyPr/>
                    <a:lstStyle/>
                    <a:p>
                      <a:pPr algn="ctr">
                        <a:spcAft>
                          <a:spcPts val="0"/>
                        </a:spcAft>
                      </a:pPr>
                      <a:r>
                        <a:rPr lang="zh-CN" sz="1600" kern="100">
                          <a:effectLst/>
                        </a:rPr>
                        <a:t>≥</a:t>
                      </a:r>
                      <a:r>
                        <a:rPr lang="en-US" sz="1600" kern="100">
                          <a:effectLst/>
                        </a:rPr>
                        <a:t>600</a:t>
                      </a:r>
                      <a:endParaRPr lang="zh-CN" sz="1600" kern="100">
                        <a:effectLst/>
                        <a:latin typeface="Times New Roman"/>
                        <a:ea typeface="宋体"/>
                      </a:endParaRPr>
                    </a:p>
                  </a:txBody>
                  <a:tcPr marL="68580" marR="68580" marT="0" marB="0" anchor="ctr"/>
                </a:tc>
              </a:tr>
              <a:tr h="359739">
                <a:tc>
                  <a:txBody>
                    <a:bodyPr/>
                    <a:lstStyle/>
                    <a:p>
                      <a:pPr algn="ctr">
                        <a:spcAft>
                          <a:spcPts val="0"/>
                        </a:spcAft>
                      </a:pPr>
                      <a:r>
                        <a:rPr lang="en-US" sz="1600" kern="100">
                          <a:effectLst/>
                        </a:rPr>
                        <a:t>5</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筛分设备</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筛孔尺寸</a:t>
                      </a:r>
                      <a:endParaRPr lang="zh-CN" sz="1600" kern="100">
                        <a:effectLst/>
                        <a:latin typeface="Times New Roman"/>
                        <a:ea typeface="宋体"/>
                      </a:endParaRPr>
                    </a:p>
                  </a:txBody>
                  <a:tcPr marL="68580" marR="68580" marT="0" marB="0" anchor="ctr"/>
                </a:tc>
                <a:tc>
                  <a:txBody>
                    <a:bodyPr/>
                    <a:lstStyle/>
                    <a:p>
                      <a:pPr algn="ctr">
                        <a:spcAft>
                          <a:spcPts val="0"/>
                        </a:spcAft>
                      </a:pPr>
                      <a:r>
                        <a:rPr lang="en-US" sz="1600" kern="0" dirty="0">
                          <a:effectLst/>
                        </a:rPr>
                        <a:t>mm</a:t>
                      </a:r>
                      <a:endParaRPr lang="zh-CN" sz="1600" kern="100" dirty="0">
                        <a:effectLst/>
                        <a:latin typeface="Times New Roman"/>
                        <a:ea typeface="宋体"/>
                      </a:endParaRPr>
                    </a:p>
                  </a:txBody>
                  <a:tcPr marL="68580" marR="68580" marT="0" marB="0" anchor="ctr"/>
                </a:tc>
                <a:tc>
                  <a:txBody>
                    <a:bodyPr/>
                    <a:lstStyle/>
                    <a:p>
                      <a:pPr algn="ctr">
                        <a:spcAft>
                          <a:spcPts val="0"/>
                        </a:spcAft>
                      </a:pPr>
                      <a:r>
                        <a:rPr lang="zh-CN" sz="1600" kern="100" dirty="0">
                          <a:effectLst/>
                        </a:rPr>
                        <a:t>满足填料最大粒径限值要求</a:t>
                      </a:r>
                      <a:endParaRPr lang="zh-CN" sz="1600" kern="100" dirty="0">
                        <a:effectLst/>
                        <a:latin typeface="Times New Roman"/>
                        <a:ea typeface="宋体"/>
                      </a:endParaRPr>
                    </a:p>
                  </a:txBody>
                  <a:tcPr marL="68580" marR="68580" marT="0" marB="0" anchor="ctr"/>
                </a:tc>
              </a:tr>
              <a:tr h="359739">
                <a:tc>
                  <a:txBody>
                    <a:bodyPr/>
                    <a:lstStyle/>
                    <a:p>
                      <a:pPr algn="ctr">
                        <a:spcAft>
                          <a:spcPts val="0"/>
                        </a:spcAft>
                      </a:pPr>
                      <a:r>
                        <a:rPr lang="en-US" sz="1600" kern="100">
                          <a:effectLst/>
                        </a:rPr>
                        <a:t>6</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粉料罐</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容量</a:t>
                      </a:r>
                      <a:endParaRPr lang="zh-CN" sz="1600" kern="100">
                        <a:effectLst/>
                        <a:latin typeface="Times New Roman"/>
                        <a:ea typeface="宋体"/>
                      </a:endParaRPr>
                    </a:p>
                  </a:txBody>
                  <a:tcPr marL="68580" marR="68580" marT="0" marB="0" anchor="ctr"/>
                </a:tc>
                <a:tc>
                  <a:txBody>
                    <a:bodyPr/>
                    <a:lstStyle/>
                    <a:p>
                      <a:pPr algn="ctr">
                        <a:spcAft>
                          <a:spcPts val="0"/>
                        </a:spcAft>
                      </a:pPr>
                      <a:r>
                        <a:rPr lang="en-US" sz="1600" kern="100">
                          <a:effectLst/>
                        </a:rPr>
                        <a:t>m</a:t>
                      </a:r>
                      <a:r>
                        <a:rPr lang="en-US" sz="1600" kern="100" baseline="30000">
                          <a:effectLst/>
                        </a:rPr>
                        <a:t>3</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dirty="0">
                          <a:effectLst/>
                        </a:rPr>
                        <a:t>满足使用要求</a:t>
                      </a:r>
                      <a:endParaRPr lang="zh-CN" sz="1600" kern="100" dirty="0">
                        <a:effectLst/>
                        <a:latin typeface="Times New Roman"/>
                        <a:ea typeface="宋体"/>
                      </a:endParaRPr>
                    </a:p>
                  </a:txBody>
                  <a:tcPr marL="68580" marR="68580" marT="0" marB="0" anchor="ctr"/>
                </a:tc>
              </a:tr>
              <a:tr h="359739">
                <a:tc>
                  <a:txBody>
                    <a:bodyPr/>
                    <a:lstStyle/>
                    <a:p>
                      <a:pPr algn="ctr">
                        <a:spcAft>
                          <a:spcPts val="0"/>
                        </a:spcAft>
                      </a:pPr>
                      <a:r>
                        <a:rPr lang="en-US" sz="1600" kern="100">
                          <a:effectLst/>
                        </a:rPr>
                        <a:t>7</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水罐车</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a:effectLst/>
                        </a:rPr>
                        <a:t>容积</a:t>
                      </a:r>
                      <a:endParaRPr lang="zh-CN" sz="1600" kern="100">
                        <a:effectLst/>
                        <a:latin typeface="Times New Roman"/>
                        <a:ea typeface="宋体"/>
                      </a:endParaRPr>
                    </a:p>
                  </a:txBody>
                  <a:tcPr marL="68580" marR="68580" marT="0" marB="0" anchor="ctr"/>
                </a:tc>
                <a:tc>
                  <a:txBody>
                    <a:bodyPr/>
                    <a:lstStyle/>
                    <a:p>
                      <a:pPr algn="ctr">
                        <a:spcAft>
                          <a:spcPts val="0"/>
                        </a:spcAft>
                      </a:pPr>
                      <a:r>
                        <a:rPr lang="en-US" sz="1600" kern="100">
                          <a:effectLst/>
                        </a:rPr>
                        <a:t>m</a:t>
                      </a:r>
                      <a:r>
                        <a:rPr lang="en-US" sz="1600" kern="100" baseline="30000">
                          <a:effectLst/>
                        </a:rPr>
                        <a:t>3</a:t>
                      </a:r>
                      <a:endParaRPr lang="zh-CN" sz="1600" kern="100">
                        <a:effectLst/>
                        <a:latin typeface="Times New Roman"/>
                        <a:ea typeface="宋体"/>
                      </a:endParaRPr>
                    </a:p>
                  </a:txBody>
                  <a:tcPr marL="68580" marR="68580" marT="0" marB="0" anchor="ctr"/>
                </a:tc>
                <a:tc>
                  <a:txBody>
                    <a:bodyPr/>
                    <a:lstStyle/>
                    <a:p>
                      <a:pPr algn="ctr">
                        <a:spcAft>
                          <a:spcPts val="0"/>
                        </a:spcAft>
                      </a:pPr>
                      <a:r>
                        <a:rPr lang="zh-CN" sz="1600" kern="100" dirty="0">
                          <a:effectLst/>
                        </a:rPr>
                        <a:t>≥</a:t>
                      </a:r>
                      <a:r>
                        <a:rPr lang="en-US" sz="1600" kern="100" dirty="0">
                          <a:effectLst/>
                        </a:rPr>
                        <a:t>8</a:t>
                      </a:r>
                      <a:endParaRPr lang="zh-CN" sz="1600" kern="100" dirty="0">
                        <a:effectLst/>
                        <a:latin typeface="Times New Roman"/>
                        <a:ea typeface="宋体"/>
                      </a:endParaRPr>
                    </a:p>
                  </a:txBody>
                  <a:tcPr marL="68580" marR="68580" marT="0" marB="0" anchor="ctr"/>
                </a:tc>
              </a:tr>
            </a:tbl>
          </a:graphicData>
        </a:graphic>
      </p:graphicFrame>
    </p:spTree>
    <p:extLst>
      <p:ext uri="{BB962C8B-B14F-4D97-AF65-F5344CB8AC3E}">
        <p14:creationId xmlns:p14="http://schemas.microsoft.com/office/powerpoint/2010/main" val="327566430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70</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3.3 </a:t>
            </a:r>
            <a:r>
              <a:rPr lang="zh-CN" altLang="en-US" dirty="0" smtClean="0">
                <a:latin typeface="宋体" pitchFamily="2" charset="-122"/>
              </a:rPr>
              <a:t>改良土路基填筑</a:t>
            </a:r>
          </a:p>
          <a:p>
            <a:pPr lvl="1"/>
            <a:r>
              <a:rPr lang="zh-CN" altLang="en-US" dirty="0" smtClean="0">
                <a:solidFill>
                  <a:srgbClr val="952913"/>
                </a:solidFill>
              </a:rPr>
              <a:t>场拌法施工控制要点：</a:t>
            </a:r>
            <a:endParaRPr lang="en-US" altLang="zh-CN" dirty="0" smtClean="0">
              <a:solidFill>
                <a:srgbClr val="952913"/>
              </a:solidFill>
            </a:endParaRPr>
          </a:p>
          <a:p>
            <a:pPr lvl="2">
              <a:buClr>
                <a:srgbClr val="F6750A"/>
              </a:buClr>
            </a:pPr>
            <a:r>
              <a:rPr lang="zh-CN" altLang="en-US" b="0" dirty="0" smtClean="0"/>
              <a:t>要</a:t>
            </a:r>
            <a:r>
              <a:rPr lang="zh-CN" altLang="en-US" b="0" dirty="0"/>
              <a:t>严格控制原土料的含水量</a:t>
            </a:r>
          </a:p>
          <a:p>
            <a:pPr lvl="2">
              <a:buClr>
                <a:srgbClr val="F6750A"/>
              </a:buClr>
            </a:pPr>
            <a:r>
              <a:rPr lang="zh-CN" altLang="en-US" b="0" dirty="0" smtClean="0"/>
              <a:t>运输</a:t>
            </a:r>
            <a:r>
              <a:rPr lang="zh-CN" altLang="en-US" b="0" dirty="0"/>
              <a:t>覆盖（环保、含水率）</a:t>
            </a:r>
          </a:p>
          <a:p>
            <a:pPr lvl="2">
              <a:buClr>
                <a:srgbClr val="F6750A"/>
              </a:buClr>
            </a:pPr>
            <a:r>
              <a:rPr lang="zh-CN" altLang="en-US" b="0" dirty="0" smtClean="0"/>
              <a:t>下</a:t>
            </a:r>
            <a:r>
              <a:rPr lang="zh-CN" altLang="en-US" b="0" dirty="0"/>
              <a:t>承层为细粒土时，要润湿、拉毛</a:t>
            </a:r>
          </a:p>
          <a:p>
            <a:pPr lvl="2">
              <a:buClr>
                <a:srgbClr val="F6750A"/>
              </a:buClr>
            </a:pPr>
            <a:r>
              <a:rPr lang="zh-CN" altLang="en-US" b="0" dirty="0" smtClean="0"/>
              <a:t>养生</a:t>
            </a:r>
            <a:endParaRPr lang="zh-CN" altLang="en-US" b="0" dirty="0"/>
          </a:p>
        </p:txBody>
      </p:sp>
    </p:spTree>
    <p:extLst>
      <p:ext uri="{BB962C8B-B14F-4D97-AF65-F5344CB8AC3E}">
        <p14:creationId xmlns:p14="http://schemas.microsoft.com/office/powerpoint/2010/main" val="209096369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71</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3.3 </a:t>
            </a:r>
            <a:r>
              <a:rPr lang="zh-CN" altLang="en-US" dirty="0" smtClean="0">
                <a:latin typeface="宋体" pitchFamily="2" charset="-122"/>
              </a:rPr>
              <a:t>改良土路基填筑</a:t>
            </a:r>
          </a:p>
          <a:p>
            <a:pPr lvl="1"/>
            <a:r>
              <a:rPr lang="zh-CN" altLang="en-US" dirty="0" smtClean="0">
                <a:solidFill>
                  <a:srgbClr val="952913"/>
                </a:solidFill>
              </a:rPr>
              <a:t>集中路拌法施工</a:t>
            </a:r>
            <a:r>
              <a:rPr lang="zh-CN" altLang="en-US" dirty="0">
                <a:solidFill>
                  <a:srgbClr val="952913"/>
                </a:solidFill>
              </a:rPr>
              <a:t>控制</a:t>
            </a:r>
            <a:r>
              <a:rPr lang="zh-CN" altLang="en-US" dirty="0" smtClean="0">
                <a:solidFill>
                  <a:srgbClr val="952913"/>
                </a:solidFill>
              </a:rPr>
              <a:t>要点：</a:t>
            </a:r>
            <a:endParaRPr lang="en-US" altLang="zh-CN" dirty="0" smtClean="0">
              <a:solidFill>
                <a:srgbClr val="952913"/>
              </a:solidFill>
            </a:endParaRPr>
          </a:p>
          <a:p>
            <a:pPr lvl="2">
              <a:buClr>
                <a:srgbClr val="F6750A"/>
              </a:buClr>
            </a:pPr>
            <a:r>
              <a:rPr lang="zh-CN" altLang="en-US" b="0" dirty="0" smtClean="0"/>
              <a:t>场地</a:t>
            </a:r>
            <a:r>
              <a:rPr lang="zh-CN" altLang="en-US" b="0" dirty="0"/>
              <a:t>四周要设置深沟降水</a:t>
            </a:r>
          </a:p>
          <a:p>
            <a:pPr lvl="2">
              <a:buClr>
                <a:srgbClr val="F6750A"/>
              </a:buClr>
            </a:pPr>
            <a:r>
              <a:rPr lang="zh-CN" altLang="en-US" b="0" dirty="0" smtClean="0"/>
              <a:t>场地</a:t>
            </a:r>
            <a:r>
              <a:rPr lang="zh-CN" altLang="en-US" b="0" dirty="0"/>
              <a:t>要平整</a:t>
            </a:r>
          </a:p>
          <a:p>
            <a:pPr lvl="2">
              <a:buClr>
                <a:srgbClr val="F6750A"/>
              </a:buClr>
            </a:pPr>
            <a:r>
              <a:rPr lang="zh-CN" altLang="en-US" b="0" dirty="0" smtClean="0"/>
              <a:t>要</a:t>
            </a:r>
            <a:r>
              <a:rPr lang="zh-CN" altLang="en-US" b="0" dirty="0"/>
              <a:t>随时测试拌合深度、含水率变化</a:t>
            </a:r>
          </a:p>
          <a:p>
            <a:pPr lvl="2">
              <a:buClr>
                <a:srgbClr val="F6750A"/>
              </a:buClr>
            </a:pPr>
            <a:r>
              <a:rPr lang="zh-CN" altLang="en-US" b="0" dirty="0" smtClean="0"/>
              <a:t>要</a:t>
            </a:r>
            <a:r>
              <a:rPr lang="zh-CN" altLang="en-US" b="0" dirty="0"/>
              <a:t>监控装载机装料深度</a:t>
            </a:r>
          </a:p>
          <a:p>
            <a:pPr lvl="2">
              <a:buClr>
                <a:srgbClr val="F6750A"/>
              </a:buClr>
            </a:pPr>
            <a:endParaRPr lang="zh-CN" altLang="en-US" b="0" dirty="0"/>
          </a:p>
        </p:txBody>
      </p:sp>
    </p:spTree>
    <p:extLst>
      <p:ext uri="{BB962C8B-B14F-4D97-AF65-F5344CB8AC3E}">
        <p14:creationId xmlns:p14="http://schemas.microsoft.com/office/powerpoint/2010/main" val="209096369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72</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4104456" cy="4608512"/>
          </a:xfrm>
        </p:spPr>
        <p:txBody>
          <a:bodyPr/>
          <a:lstStyle/>
          <a:p>
            <a:r>
              <a:rPr lang="en-US" altLang="zh-CN" dirty="0" smtClean="0">
                <a:latin typeface="宋体" pitchFamily="2" charset="-122"/>
              </a:rPr>
              <a:t>3.3 </a:t>
            </a:r>
            <a:r>
              <a:rPr lang="zh-CN" altLang="en-US" dirty="0" smtClean="0">
                <a:latin typeface="宋体" pitchFamily="2" charset="-122"/>
              </a:rPr>
              <a:t>改良土路基填筑</a:t>
            </a:r>
          </a:p>
          <a:p>
            <a:pPr lvl="1"/>
            <a:r>
              <a:rPr lang="zh-CN" altLang="en-US" dirty="0" smtClean="0">
                <a:solidFill>
                  <a:srgbClr val="952913"/>
                </a:solidFill>
              </a:rPr>
              <a:t>路拌法施工：</a:t>
            </a:r>
            <a:endParaRPr lang="en-US" altLang="zh-CN" dirty="0" smtClean="0">
              <a:solidFill>
                <a:srgbClr val="952913"/>
              </a:solidFill>
            </a:endParaRPr>
          </a:p>
          <a:p>
            <a:pPr lvl="2">
              <a:buClr>
                <a:srgbClr val="F6750A"/>
              </a:buClr>
            </a:pPr>
            <a:r>
              <a:rPr lang="zh-CN" altLang="en-US" b="0" dirty="0" smtClean="0"/>
              <a:t>与</a:t>
            </a:r>
            <a:r>
              <a:rPr lang="zh-CN" altLang="en-US" b="0" dirty="0"/>
              <a:t>集中路拌法相比污染范围不同</a:t>
            </a:r>
          </a:p>
          <a:p>
            <a:pPr lvl="2">
              <a:buClr>
                <a:srgbClr val="F6750A"/>
              </a:buClr>
            </a:pPr>
            <a:r>
              <a:rPr lang="zh-CN" altLang="en-US" b="0" dirty="0" smtClean="0"/>
              <a:t>不利于</a:t>
            </a:r>
            <a:r>
              <a:rPr lang="zh-CN" altLang="en-US" b="0" dirty="0"/>
              <a:t>流水作业</a:t>
            </a:r>
          </a:p>
          <a:p>
            <a:pPr lvl="2">
              <a:buClr>
                <a:srgbClr val="F6750A"/>
              </a:buClr>
            </a:pPr>
            <a:r>
              <a:rPr lang="zh-CN" altLang="en-US" b="0" dirty="0" smtClean="0"/>
              <a:t>要</a:t>
            </a:r>
            <a:r>
              <a:rPr lang="zh-CN" altLang="en-US" b="0" dirty="0"/>
              <a:t>严格监控拌合深度</a:t>
            </a:r>
          </a:p>
          <a:p>
            <a:pPr lvl="2">
              <a:buClr>
                <a:srgbClr val="F6750A"/>
              </a:buClr>
            </a:pPr>
            <a:endParaRPr lang="zh-CN" altLang="en-US" b="0" dirty="0"/>
          </a:p>
        </p:txBody>
      </p:sp>
      <p:pic>
        <p:nvPicPr>
          <p:cNvPr id="5" name="Picture 2" descr="C:\Users\lenovo\Pictures\路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705371"/>
            <a:ext cx="3672408" cy="29538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96369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73</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4104456" cy="4608512"/>
          </a:xfrm>
        </p:spPr>
        <p:txBody>
          <a:bodyPr/>
          <a:lstStyle/>
          <a:p>
            <a:r>
              <a:rPr lang="en-US" altLang="zh-CN" dirty="0" smtClean="0">
                <a:latin typeface="宋体" pitchFamily="2" charset="-122"/>
              </a:rPr>
              <a:t>3.3 </a:t>
            </a:r>
            <a:r>
              <a:rPr lang="zh-CN" altLang="en-US" dirty="0" smtClean="0">
                <a:latin typeface="宋体" pitchFamily="2" charset="-122"/>
              </a:rPr>
              <a:t>改良土路基填筑</a:t>
            </a:r>
          </a:p>
          <a:p>
            <a:pPr lvl="1"/>
            <a:r>
              <a:rPr lang="zh-CN" altLang="en-US" dirty="0" smtClean="0">
                <a:solidFill>
                  <a:srgbClr val="952913"/>
                </a:solidFill>
              </a:rPr>
              <a:t>质量通病及预防措施：</a:t>
            </a:r>
            <a:endParaRPr lang="en-US" altLang="zh-CN" dirty="0" smtClean="0">
              <a:solidFill>
                <a:srgbClr val="952913"/>
              </a:solidFill>
            </a:endParaRPr>
          </a:p>
          <a:p>
            <a:pPr lvl="2">
              <a:buClr>
                <a:srgbClr val="F6750A"/>
              </a:buClr>
            </a:pPr>
            <a:r>
              <a:rPr lang="zh-CN" altLang="en-US" dirty="0" smtClean="0"/>
              <a:t>⑴ 两三</a:t>
            </a:r>
            <a:r>
              <a:rPr lang="zh-CN" altLang="en-US" dirty="0"/>
              <a:t>天后出现较大的裂纹。</a:t>
            </a:r>
          </a:p>
          <a:p>
            <a:pPr lvl="2">
              <a:buClr>
                <a:srgbClr val="F6750A"/>
              </a:buClr>
            </a:pPr>
            <a:r>
              <a:rPr lang="zh-CN" altLang="en-US" sz="2000" b="0" dirty="0"/>
              <a:t>原因：</a:t>
            </a:r>
            <a:r>
              <a:rPr lang="zh-CN" altLang="en-US" sz="2000" b="0" dirty="0">
                <a:solidFill>
                  <a:srgbClr val="FF0000"/>
                </a:solidFill>
              </a:rPr>
              <a:t>碾压时含水量过大或掺灰量不够。   </a:t>
            </a:r>
          </a:p>
          <a:p>
            <a:pPr lvl="2">
              <a:buClr>
                <a:srgbClr val="F6750A"/>
              </a:buClr>
            </a:pPr>
            <a:r>
              <a:rPr lang="zh-CN" altLang="en-US" sz="2000" b="0" dirty="0"/>
              <a:t>防治措施：</a:t>
            </a:r>
            <a:r>
              <a:rPr lang="zh-CN" altLang="en-US" sz="2000" b="0" dirty="0">
                <a:solidFill>
                  <a:srgbClr val="7030A0"/>
                </a:solidFill>
              </a:rPr>
              <a:t>严格控制含水量、掺灰量。</a:t>
            </a:r>
          </a:p>
          <a:p>
            <a:pPr lvl="2">
              <a:buClr>
                <a:srgbClr val="F6750A"/>
              </a:buClr>
            </a:pPr>
            <a:endParaRPr lang="zh-CN" altLang="en-US" b="0" dirty="0"/>
          </a:p>
        </p:txBody>
      </p:sp>
      <p:pic>
        <p:nvPicPr>
          <p:cNvPr id="6" name="Picture 2" descr="C:\Users\lenovo\Pictures\龟裂.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777380"/>
            <a:ext cx="3528392" cy="3352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59654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74</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4104456" cy="4608512"/>
          </a:xfrm>
        </p:spPr>
        <p:txBody>
          <a:bodyPr/>
          <a:lstStyle/>
          <a:p>
            <a:r>
              <a:rPr lang="en-US" altLang="zh-CN" dirty="0" smtClean="0">
                <a:latin typeface="宋体" pitchFamily="2" charset="-122"/>
              </a:rPr>
              <a:t>3.3 </a:t>
            </a:r>
            <a:r>
              <a:rPr lang="zh-CN" altLang="en-US" dirty="0" smtClean="0">
                <a:latin typeface="宋体" pitchFamily="2" charset="-122"/>
              </a:rPr>
              <a:t>改良土路基填筑</a:t>
            </a:r>
          </a:p>
          <a:p>
            <a:pPr lvl="1"/>
            <a:r>
              <a:rPr lang="zh-CN" altLang="en-US" dirty="0" smtClean="0">
                <a:solidFill>
                  <a:srgbClr val="952913"/>
                </a:solidFill>
              </a:rPr>
              <a:t>质量通病及预防措施：</a:t>
            </a:r>
            <a:endParaRPr lang="en-US" altLang="zh-CN" dirty="0" smtClean="0">
              <a:solidFill>
                <a:srgbClr val="952913"/>
              </a:solidFill>
            </a:endParaRPr>
          </a:p>
          <a:p>
            <a:pPr lvl="2">
              <a:buClr>
                <a:srgbClr val="F6750A"/>
              </a:buClr>
            </a:pPr>
            <a:r>
              <a:rPr lang="zh-CN" altLang="en-US" dirty="0" smtClean="0"/>
              <a:t>⑵ 局部</a:t>
            </a:r>
            <a:r>
              <a:rPr lang="zh-CN" altLang="en-US" dirty="0"/>
              <a:t>压实度检测</a:t>
            </a:r>
            <a:r>
              <a:rPr lang="zh-CN" altLang="en-US" dirty="0" smtClean="0"/>
              <a:t>不合格</a:t>
            </a:r>
            <a:endParaRPr lang="zh-CN" altLang="en-US" dirty="0"/>
          </a:p>
          <a:p>
            <a:pPr lvl="2">
              <a:buClr>
                <a:srgbClr val="F6750A"/>
              </a:buClr>
            </a:pPr>
            <a:r>
              <a:rPr lang="zh-CN" altLang="en-US" sz="2000" b="0" dirty="0"/>
              <a:t>原因：</a:t>
            </a:r>
            <a:r>
              <a:rPr lang="zh-CN" altLang="en-US" sz="2000" b="0" dirty="0">
                <a:solidFill>
                  <a:srgbClr val="FF0000"/>
                </a:solidFill>
              </a:rPr>
              <a:t>平整度不符合要求或碾压遍数不足。</a:t>
            </a:r>
          </a:p>
          <a:p>
            <a:pPr lvl="2">
              <a:buClr>
                <a:srgbClr val="F6750A"/>
              </a:buClr>
            </a:pPr>
            <a:r>
              <a:rPr lang="zh-CN" altLang="en-US" sz="2000" b="0" dirty="0"/>
              <a:t>防治措施：</a:t>
            </a:r>
            <a:r>
              <a:rPr lang="zh-CN" altLang="en-US" sz="2000" b="0" dirty="0">
                <a:solidFill>
                  <a:srgbClr val="7030A0"/>
                </a:solidFill>
              </a:rPr>
              <a:t>碾压前严格按照推土机一遍初平，平地机三遍精平施工，严格控制碾压遍数及边坡处的超填和碾压</a:t>
            </a:r>
            <a:endParaRPr lang="zh-CN" altLang="en-US" b="0" dirty="0">
              <a:solidFill>
                <a:srgbClr val="7030A0"/>
              </a:solidFill>
            </a:endParaRPr>
          </a:p>
        </p:txBody>
      </p:sp>
      <p:pic>
        <p:nvPicPr>
          <p:cNvPr id="7" name="Picture 2" descr="C:\Users\lenovo\Pictures\u=2379953262,4200197509&amp;fm=21&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2137420"/>
            <a:ext cx="3714750" cy="26642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7531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75</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4104456" cy="4608512"/>
          </a:xfrm>
        </p:spPr>
        <p:txBody>
          <a:bodyPr/>
          <a:lstStyle/>
          <a:p>
            <a:r>
              <a:rPr lang="en-US" altLang="zh-CN" dirty="0" smtClean="0">
                <a:latin typeface="宋体" pitchFamily="2" charset="-122"/>
              </a:rPr>
              <a:t>3.3 </a:t>
            </a:r>
            <a:r>
              <a:rPr lang="zh-CN" altLang="en-US" dirty="0" smtClean="0">
                <a:latin typeface="宋体" pitchFamily="2" charset="-122"/>
              </a:rPr>
              <a:t>改良土路基填筑</a:t>
            </a:r>
          </a:p>
          <a:p>
            <a:pPr lvl="1"/>
            <a:r>
              <a:rPr lang="zh-CN" altLang="en-US" dirty="0" smtClean="0">
                <a:solidFill>
                  <a:srgbClr val="952913"/>
                </a:solidFill>
              </a:rPr>
              <a:t>质量通病及预防措施：</a:t>
            </a:r>
            <a:endParaRPr lang="en-US" altLang="zh-CN" dirty="0" smtClean="0">
              <a:solidFill>
                <a:srgbClr val="952913"/>
              </a:solidFill>
            </a:endParaRPr>
          </a:p>
          <a:p>
            <a:pPr lvl="2">
              <a:buClr>
                <a:srgbClr val="F6750A"/>
              </a:buClr>
            </a:pPr>
            <a:r>
              <a:rPr lang="zh-CN" altLang="en-US" dirty="0" smtClean="0"/>
              <a:t>⑶ 碾压</a:t>
            </a:r>
            <a:r>
              <a:rPr lang="zh-CN" altLang="en-US" dirty="0"/>
              <a:t>好的路基表面出现小的鼓包。</a:t>
            </a:r>
          </a:p>
          <a:p>
            <a:pPr lvl="2">
              <a:buClr>
                <a:srgbClr val="F6750A"/>
              </a:buClr>
            </a:pPr>
            <a:r>
              <a:rPr lang="zh-CN" altLang="en-US" sz="2000" b="0" dirty="0"/>
              <a:t>原因：</a:t>
            </a:r>
            <a:r>
              <a:rPr lang="zh-CN" altLang="en-US" sz="2000" b="0" dirty="0">
                <a:solidFill>
                  <a:srgbClr val="FF0000"/>
                </a:solidFill>
              </a:rPr>
              <a:t>石灰未充分消解。</a:t>
            </a:r>
          </a:p>
          <a:p>
            <a:pPr lvl="2">
              <a:buClr>
                <a:srgbClr val="F6750A"/>
              </a:buClr>
            </a:pPr>
            <a:r>
              <a:rPr lang="zh-CN" altLang="en-US" sz="2000" b="0" dirty="0"/>
              <a:t>防治措施：</a:t>
            </a:r>
            <a:r>
              <a:rPr lang="zh-CN" altLang="en-US" sz="2000" b="0" dirty="0">
                <a:solidFill>
                  <a:srgbClr val="7030A0"/>
                </a:solidFill>
              </a:rPr>
              <a:t>加强石灰的消解，提前</a:t>
            </a:r>
            <a:r>
              <a:rPr lang="en-US" altLang="zh-CN" sz="2000" b="0" dirty="0">
                <a:solidFill>
                  <a:srgbClr val="7030A0"/>
                </a:solidFill>
              </a:rPr>
              <a:t>7~10d</a:t>
            </a:r>
            <a:r>
              <a:rPr lang="zh-CN" altLang="en-US" sz="2000" b="0" dirty="0">
                <a:solidFill>
                  <a:srgbClr val="7030A0"/>
                </a:solidFill>
              </a:rPr>
              <a:t>充分消解。</a:t>
            </a:r>
          </a:p>
        </p:txBody>
      </p:sp>
      <p:pic>
        <p:nvPicPr>
          <p:cNvPr id="6" name="Picture 2" descr="C:\Users\lenovo\Pictures\u=782512551,636920816&amp;fm=15&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849388"/>
            <a:ext cx="3888432" cy="25922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49008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76</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3.4 </a:t>
            </a:r>
            <a:r>
              <a:rPr lang="zh-CN" altLang="en-US" dirty="0" smtClean="0">
                <a:latin typeface="宋体" pitchFamily="2" charset="-122"/>
              </a:rPr>
              <a:t>过渡段</a:t>
            </a:r>
          </a:p>
          <a:p>
            <a:pPr lvl="1"/>
            <a:r>
              <a:rPr lang="zh-CN" altLang="en-US" dirty="0" smtClean="0">
                <a:solidFill>
                  <a:srgbClr val="952913"/>
                </a:solidFill>
              </a:rPr>
              <a:t>定义：</a:t>
            </a:r>
            <a:endParaRPr lang="en-US" altLang="zh-CN" dirty="0" smtClean="0">
              <a:solidFill>
                <a:srgbClr val="952913"/>
              </a:solidFill>
            </a:endParaRPr>
          </a:p>
          <a:p>
            <a:pPr lvl="2">
              <a:buClr>
                <a:srgbClr val="F6750A"/>
              </a:buClr>
            </a:pPr>
            <a:r>
              <a:rPr lang="zh-CN" altLang="en-US" b="0" dirty="0"/>
              <a:t>过渡段是路基与结构物等衔接时需特殊处理的地段；</a:t>
            </a:r>
          </a:p>
          <a:p>
            <a:pPr lvl="2">
              <a:buClr>
                <a:srgbClr val="F6750A"/>
              </a:buClr>
            </a:pPr>
            <a:r>
              <a:rPr lang="zh-CN" altLang="en-US" b="0" dirty="0"/>
              <a:t>利用过渡段减少两者之间的塑性变形差力求线路刚度均匀过渡，满足线路平顺要求。是路基不均匀沉降控制的关键。</a:t>
            </a:r>
          </a:p>
          <a:p>
            <a:pPr marL="914400" lvl="2" indent="0">
              <a:buClr>
                <a:srgbClr val="F6750A"/>
              </a:buClr>
              <a:buNone/>
            </a:pPr>
            <a:endParaRPr lang="zh-CN" altLang="en-US" b="0" dirty="0"/>
          </a:p>
        </p:txBody>
      </p:sp>
    </p:spTree>
    <p:extLst>
      <p:ext uri="{BB962C8B-B14F-4D97-AF65-F5344CB8AC3E}">
        <p14:creationId xmlns:p14="http://schemas.microsoft.com/office/powerpoint/2010/main" val="209096369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77</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3.4 </a:t>
            </a:r>
            <a:r>
              <a:rPr lang="zh-CN" altLang="en-US" dirty="0" smtClean="0">
                <a:latin typeface="宋体" pitchFamily="2" charset="-122"/>
              </a:rPr>
              <a:t>过渡段</a:t>
            </a:r>
          </a:p>
          <a:p>
            <a:pPr lvl="2">
              <a:buClr>
                <a:srgbClr val="F6750A"/>
              </a:buClr>
            </a:pPr>
            <a:endParaRPr lang="zh-CN" altLang="en-US" b="0" dirty="0"/>
          </a:p>
        </p:txBody>
      </p:sp>
      <p:pic>
        <p:nvPicPr>
          <p:cNvPr id="5" name="Picture 10" desc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849388"/>
            <a:ext cx="3816424" cy="3009900"/>
          </a:xfrm>
          <a:prstGeom prst="rect">
            <a:avLst/>
          </a:prstGeom>
          <a:noFill/>
          <a:ln w="19050">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8" descr="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849388"/>
            <a:ext cx="3816424" cy="3009900"/>
          </a:xfrm>
          <a:prstGeom prst="rect">
            <a:avLst/>
          </a:prstGeom>
          <a:noFill/>
          <a:ln w="19050">
            <a:solidFill>
              <a:srgbClr val="0070C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1613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78</a:t>
            </a:fld>
            <a:endParaRPr lang="en-US" altLang="zh-CN"/>
          </a:p>
        </p:txBody>
      </p:sp>
      <p:sp>
        <p:nvSpPr>
          <p:cNvPr id="556034" name="Rectangle 2"/>
          <p:cNvSpPr>
            <a:spLocks noGrp="1"/>
          </p:cNvSpPr>
          <p:nvPr>
            <p:ph type="title"/>
          </p:nvPr>
        </p:nvSpPr>
        <p:spPr/>
        <p:txBody>
          <a:bodyPr/>
          <a:lstStyle/>
          <a:p>
            <a:r>
              <a:rPr lang="en-US" altLang="zh-CN" dirty="0"/>
              <a:t>3 </a:t>
            </a:r>
            <a:r>
              <a:rPr lang="zh-CN" altLang="en-US" dirty="0"/>
              <a:t>路基填筑</a:t>
            </a:r>
          </a:p>
        </p:txBody>
      </p:sp>
      <p:sp>
        <p:nvSpPr>
          <p:cNvPr id="556035" name="Rectangle 3"/>
          <p:cNvSpPr>
            <a:spLocks noGrp="1" noChangeArrowheads="1"/>
          </p:cNvSpPr>
          <p:nvPr>
            <p:ph type="body" idx="1"/>
          </p:nvPr>
        </p:nvSpPr>
        <p:spPr>
          <a:xfrm>
            <a:off x="899591" y="769268"/>
            <a:ext cx="4104455" cy="4608512"/>
          </a:xfrm>
        </p:spPr>
        <p:txBody>
          <a:bodyPr/>
          <a:lstStyle/>
          <a:p>
            <a:r>
              <a:rPr lang="en-US" altLang="zh-CN" dirty="0" smtClean="0">
                <a:latin typeface="宋体" pitchFamily="2" charset="-122"/>
              </a:rPr>
              <a:t>3.4 </a:t>
            </a:r>
            <a:r>
              <a:rPr lang="zh-CN" altLang="en-US" dirty="0" smtClean="0">
                <a:latin typeface="宋体" pitchFamily="2" charset="-122"/>
              </a:rPr>
              <a:t>过渡段</a:t>
            </a:r>
          </a:p>
          <a:p>
            <a:pPr lvl="1"/>
            <a:r>
              <a:rPr lang="zh-CN" altLang="en-US" dirty="0" smtClean="0">
                <a:solidFill>
                  <a:srgbClr val="952913"/>
                </a:solidFill>
              </a:rPr>
              <a:t>施工控制要点：</a:t>
            </a:r>
            <a:endParaRPr lang="en-US" altLang="zh-CN" dirty="0" smtClean="0">
              <a:solidFill>
                <a:srgbClr val="952913"/>
              </a:solidFill>
            </a:endParaRPr>
          </a:p>
          <a:p>
            <a:pPr lvl="2">
              <a:buClr>
                <a:srgbClr val="F6750A"/>
              </a:buClr>
            </a:pPr>
            <a:r>
              <a:rPr lang="zh-CN" altLang="en-US" b="0" dirty="0" smtClean="0"/>
              <a:t>过渡</a:t>
            </a:r>
            <a:r>
              <a:rPr lang="zh-CN" altLang="en-US" b="0" dirty="0"/>
              <a:t>段施工前应做试验段</a:t>
            </a:r>
          </a:p>
          <a:p>
            <a:pPr lvl="2">
              <a:buClr>
                <a:srgbClr val="F6750A"/>
              </a:buClr>
            </a:pPr>
            <a:r>
              <a:rPr lang="zh-CN" altLang="en-US" b="0" dirty="0" smtClean="0"/>
              <a:t>做好</a:t>
            </a:r>
            <a:r>
              <a:rPr lang="zh-CN" altLang="en-US" b="0" dirty="0"/>
              <a:t>两侧排水</a:t>
            </a:r>
          </a:p>
          <a:p>
            <a:pPr lvl="2">
              <a:buClr>
                <a:srgbClr val="F6750A"/>
              </a:buClr>
            </a:pPr>
            <a:r>
              <a:rPr lang="zh-CN" altLang="en-US" b="0" dirty="0" smtClean="0"/>
              <a:t>与</a:t>
            </a:r>
            <a:r>
              <a:rPr lang="zh-CN" altLang="en-US" b="0" dirty="0"/>
              <a:t>相邻路堤同步施工</a:t>
            </a:r>
          </a:p>
          <a:p>
            <a:pPr lvl="2">
              <a:buClr>
                <a:srgbClr val="F6750A"/>
              </a:buClr>
            </a:pPr>
            <a:r>
              <a:rPr lang="zh-CN" altLang="en-US" b="0" dirty="0" smtClean="0"/>
              <a:t>每</a:t>
            </a:r>
            <a:r>
              <a:rPr lang="zh-CN" altLang="en-US" b="0" dirty="0"/>
              <a:t>层填筑厚度及碾压遍数通过试验</a:t>
            </a:r>
            <a:r>
              <a:rPr lang="zh-CN" altLang="en-US" b="0" dirty="0" smtClean="0"/>
              <a:t>确定</a:t>
            </a:r>
            <a:endParaRPr lang="zh-CN" altLang="en-US" b="0" dirty="0"/>
          </a:p>
        </p:txBody>
      </p:sp>
      <p:pic>
        <p:nvPicPr>
          <p:cNvPr id="5" name="Picture 12"/>
          <p:cNvPicPr>
            <a:picLocks noChangeAspect="1" noChangeArrowheads="1"/>
          </p:cNvPicPr>
          <p:nvPr/>
        </p:nvPicPr>
        <p:blipFill>
          <a:blip r:embed="rId2"/>
          <a:srcRect/>
          <a:stretch>
            <a:fillRect/>
          </a:stretch>
        </p:blipFill>
        <p:spPr bwMode="auto">
          <a:xfrm>
            <a:off x="5004047" y="1561356"/>
            <a:ext cx="3739303" cy="3096344"/>
          </a:xfrm>
          <a:prstGeom prst="rect">
            <a:avLst/>
          </a:prstGeom>
          <a:ln>
            <a:noFill/>
          </a:ln>
          <a:effectLst>
            <a:softEdge rad="112500"/>
          </a:effectLst>
        </p:spPr>
      </p:pic>
    </p:spTree>
    <p:extLst>
      <p:ext uri="{BB962C8B-B14F-4D97-AF65-F5344CB8AC3E}">
        <p14:creationId xmlns:p14="http://schemas.microsoft.com/office/powerpoint/2010/main" val="248909932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79</a:t>
            </a:fld>
            <a:endParaRPr lang="en-US" altLang="zh-CN"/>
          </a:p>
        </p:txBody>
      </p:sp>
      <p:sp>
        <p:nvSpPr>
          <p:cNvPr id="556034" name="Rectangle 2"/>
          <p:cNvSpPr>
            <a:spLocks noGrp="1"/>
          </p:cNvSpPr>
          <p:nvPr>
            <p:ph type="title"/>
          </p:nvPr>
        </p:nvSpPr>
        <p:spPr/>
        <p:txBody>
          <a:bodyPr/>
          <a:lstStyle/>
          <a:p>
            <a:r>
              <a:rPr lang="en-US" altLang="zh-CN" dirty="0"/>
              <a:t>3 </a:t>
            </a:r>
            <a:r>
              <a:rPr lang="zh-CN" altLang="en-US" dirty="0"/>
              <a:t>路基填筑</a:t>
            </a:r>
          </a:p>
        </p:txBody>
      </p:sp>
      <p:sp>
        <p:nvSpPr>
          <p:cNvPr id="556035" name="Rectangle 3"/>
          <p:cNvSpPr>
            <a:spLocks noGrp="1" noChangeArrowheads="1"/>
          </p:cNvSpPr>
          <p:nvPr>
            <p:ph type="body" idx="1"/>
          </p:nvPr>
        </p:nvSpPr>
        <p:spPr>
          <a:xfrm>
            <a:off x="899591" y="769268"/>
            <a:ext cx="4104455" cy="4608512"/>
          </a:xfrm>
        </p:spPr>
        <p:txBody>
          <a:bodyPr/>
          <a:lstStyle/>
          <a:p>
            <a:r>
              <a:rPr lang="en-US" altLang="zh-CN" dirty="0" smtClean="0">
                <a:latin typeface="宋体" pitchFamily="2" charset="-122"/>
              </a:rPr>
              <a:t>3.4 </a:t>
            </a:r>
            <a:r>
              <a:rPr lang="zh-CN" altLang="en-US" dirty="0" smtClean="0">
                <a:latin typeface="宋体" pitchFamily="2" charset="-122"/>
              </a:rPr>
              <a:t>过渡段</a:t>
            </a:r>
          </a:p>
          <a:p>
            <a:pPr lvl="1"/>
            <a:r>
              <a:rPr lang="zh-CN" altLang="en-US" dirty="0" smtClean="0">
                <a:solidFill>
                  <a:srgbClr val="952913"/>
                </a:solidFill>
              </a:rPr>
              <a:t>施工控制要点：</a:t>
            </a:r>
            <a:endParaRPr lang="en-US" altLang="zh-CN" dirty="0" smtClean="0">
              <a:solidFill>
                <a:srgbClr val="952913"/>
              </a:solidFill>
            </a:endParaRPr>
          </a:p>
          <a:p>
            <a:pPr lvl="2">
              <a:buClr>
                <a:srgbClr val="F6750A"/>
              </a:buClr>
            </a:pPr>
            <a:r>
              <a:rPr lang="zh-CN" altLang="en-US" sz="2000" b="0" dirty="0" smtClean="0"/>
              <a:t>距</a:t>
            </a:r>
            <a:r>
              <a:rPr lang="zh-CN" altLang="en-US" sz="2000" b="0" dirty="0"/>
              <a:t>结构物</a:t>
            </a:r>
            <a:r>
              <a:rPr lang="en-US" altLang="zh-CN" sz="2000" b="0" dirty="0"/>
              <a:t>2 m</a:t>
            </a:r>
            <a:r>
              <a:rPr lang="zh-CN" altLang="en-US" sz="2000" b="0" dirty="0"/>
              <a:t>范围内及横向结构物顶部填筑厚度小于</a:t>
            </a:r>
            <a:r>
              <a:rPr lang="en-US" altLang="zh-CN" sz="2000" b="0" dirty="0"/>
              <a:t>1m</a:t>
            </a:r>
            <a:r>
              <a:rPr lang="zh-CN" altLang="en-US" sz="2000" b="0" dirty="0"/>
              <a:t>范围内用小型压实机械压实。</a:t>
            </a:r>
          </a:p>
          <a:p>
            <a:pPr lvl="2">
              <a:buClr>
                <a:srgbClr val="F6750A"/>
              </a:buClr>
            </a:pPr>
            <a:r>
              <a:rPr lang="zh-CN" altLang="en-US" sz="2000" b="0" dirty="0" smtClean="0"/>
              <a:t>横向</a:t>
            </a:r>
            <a:r>
              <a:rPr lang="zh-CN" altLang="en-US" sz="2000" b="0" dirty="0"/>
              <a:t>结构物两端的过渡段填筑必须对称进行，防止由于不对称填筑造成横向结构物的扰动。</a:t>
            </a:r>
          </a:p>
        </p:txBody>
      </p:sp>
      <p:pic>
        <p:nvPicPr>
          <p:cNvPr id="6" name="Picture 14"/>
          <p:cNvPicPr>
            <a:picLocks noChangeAspect="1" noChangeArrowheads="1"/>
          </p:cNvPicPr>
          <p:nvPr/>
        </p:nvPicPr>
        <p:blipFill>
          <a:blip r:embed="rId2"/>
          <a:srcRect/>
          <a:stretch>
            <a:fillRect/>
          </a:stretch>
        </p:blipFill>
        <p:spPr bwMode="auto">
          <a:xfrm>
            <a:off x="5004048" y="1489348"/>
            <a:ext cx="3779924" cy="3024336"/>
          </a:xfrm>
          <a:prstGeom prst="rect">
            <a:avLst/>
          </a:prstGeom>
          <a:ln>
            <a:noFill/>
          </a:ln>
          <a:effectLst>
            <a:softEdge rad="112500"/>
          </a:effectLst>
        </p:spPr>
      </p:pic>
    </p:spTree>
    <p:extLst>
      <p:ext uri="{BB962C8B-B14F-4D97-AF65-F5344CB8AC3E}">
        <p14:creationId xmlns:p14="http://schemas.microsoft.com/office/powerpoint/2010/main" val="117401284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80</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1" y="769268"/>
            <a:ext cx="7848873" cy="4608512"/>
          </a:xfrm>
        </p:spPr>
        <p:txBody>
          <a:bodyPr/>
          <a:lstStyle/>
          <a:p>
            <a:r>
              <a:rPr lang="en-US" altLang="zh-CN" dirty="0" smtClean="0">
                <a:latin typeface="宋体" pitchFamily="2" charset="-122"/>
              </a:rPr>
              <a:t>3.4 </a:t>
            </a:r>
            <a:r>
              <a:rPr lang="zh-CN" altLang="en-US" dirty="0" smtClean="0">
                <a:latin typeface="宋体" pitchFamily="2" charset="-122"/>
              </a:rPr>
              <a:t>过渡段</a:t>
            </a:r>
          </a:p>
          <a:p>
            <a:pPr lvl="1"/>
            <a:r>
              <a:rPr lang="zh-CN" altLang="en-US" dirty="0" smtClean="0">
                <a:solidFill>
                  <a:srgbClr val="952913"/>
                </a:solidFill>
              </a:rPr>
              <a:t>施工控制要点：</a:t>
            </a:r>
            <a:endParaRPr lang="en-US" altLang="zh-CN" dirty="0" smtClean="0">
              <a:solidFill>
                <a:srgbClr val="952913"/>
              </a:solidFill>
            </a:endParaRPr>
          </a:p>
          <a:p>
            <a:pPr lvl="2">
              <a:buClr>
                <a:srgbClr val="F6750A"/>
              </a:buClr>
            </a:pPr>
            <a:r>
              <a:rPr lang="zh-CN" altLang="en-US" sz="2000" b="0" dirty="0"/>
              <a:t>对添加水泥的级配碎石应注意延迟时间（</a:t>
            </a:r>
            <a:r>
              <a:rPr lang="en-US" altLang="zh-CN" sz="2000" b="0" dirty="0"/>
              <a:t>4h</a:t>
            </a:r>
            <a:r>
              <a:rPr lang="zh-CN" altLang="en-US" sz="2000" b="0" dirty="0"/>
              <a:t>）</a:t>
            </a:r>
          </a:p>
        </p:txBody>
      </p:sp>
      <p:pic>
        <p:nvPicPr>
          <p:cNvPr id="7" name="Picture 8"/>
          <p:cNvPicPr>
            <a:picLocks noChangeAspect="1" noChangeArrowheads="1"/>
          </p:cNvPicPr>
          <p:nvPr/>
        </p:nvPicPr>
        <p:blipFill>
          <a:blip r:embed="rId2"/>
          <a:srcRect/>
          <a:stretch>
            <a:fillRect/>
          </a:stretch>
        </p:blipFill>
        <p:spPr bwMode="auto">
          <a:xfrm>
            <a:off x="2038236" y="2353444"/>
            <a:ext cx="5270067" cy="2777542"/>
          </a:xfrm>
          <a:prstGeom prst="rect">
            <a:avLst/>
          </a:prstGeom>
          <a:ln>
            <a:noFill/>
          </a:ln>
          <a:effectLst>
            <a:softEdge rad="112500"/>
          </a:effectLst>
        </p:spPr>
      </p:pic>
    </p:spTree>
    <p:extLst>
      <p:ext uri="{BB962C8B-B14F-4D97-AF65-F5344CB8AC3E}">
        <p14:creationId xmlns:p14="http://schemas.microsoft.com/office/powerpoint/2010/main" val="428899417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81</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4824536" cy="4608512"/>
          </a:xfrm>
        </p:spPr>
        <p:txBody>
          <a:bodyPr/>
          <a:lstStyle/>
          <a:p>
            <a:r>
              <a:rPr lang="en-US" altLang="zh-CN" dirty="0" smtClean="0">
                <a:latin typeface="宋体" pitchFamily="2" charset="-122"/>
              </a:rPr>
              <a:t>3.4 </a:t>
            </a:r>
            <a:r>
              <a:rPr lang="zh-CN" altLang="en-US" dirty="0" smtClean="0">
                <a:latin typeface="宋体" pitchFamily="2" charset="-122"/>
              </a:rPr>
              <a:t>过渡段</a:t>
            </a:r>
          </a:p>
          <a:p>
            <a:pPr lvl="1"/>
            <a:r>
              <a:rPr lang="zh-CN" altLang="en-US" dirty="0">
                <a:solidFill>
                  <a:srgbClr val="952913"/>
                </a:solidFill>
              </a:rPr>
              <a:t>常见质量通病及防治</a:t>
            </a:r>
            <a:r>
              <a:rPr lang="zh-CN" altLang="en-US" dirty="0" smtClean="0">
                <a:solidFill>
                  <a:srgbClr val="952913"/>
                </a:solidFill>
              </a:rPr>
              <a:t>措施：</a:t>
            </a:r>
            <a:endParaRPr lang="en-US" altLang="zh-CN" dirty="0" smtClean="0">
              <a:solidFill>
                <a:srgbClr val="952913"/>
              </a:solidFill>
            </a:endParaRPr>
          </a:p>
          <a:p>
            <a:pPr lvl="2">
              <a:buClr>
                <a:srgbClr val="F6750A"/>
              </a:buClr>
            </a:pPr>
            <a:r>
              <a:rPr lang="zh-CN" altLang="en-US" b="0" dirty="0"/>
              <a:t>过渡段主要存在质量通病为工后不均匀沉降，导致路基下沉。可能产生的原因如下：</a:t>
            </a:r>
          </a:p>
          <a:p>
            <a:pPr lvl="2">
              <a:buClr>
                <a:srgbClr val="F6750A"/>
              </a:buClr>
            </a:pPr>
            <a:r>
              <a:rPr lang="zh-CN" altLang="en-US" b="0" dirty="0" smtClean="0">
                <a:solidFill>
                  <a:srgbClr val="FF0000"/>
                </a:solidFill>
              </a:rPr>
              <a:t>原因</a:t>
            </a:r>
            <a:r>
              <a:rPr lang="en-US" altLang="zh-CN" b="0" dirty="0" smtClean="0">
                <a:solidFill>
                  <a:srgbClr val="FF0000"/>
                </a:solidFill>
              </a:rPr>
              <a:t>1</a:t>
            </a:r>
            <a:r>
              <a:rPr lang="zh-CN" altLang="en-US" b="0" dirty="0" smtClean="0">
                <a:solidFill>
                  <a:srgbClr val="FF0000"/>
                </a:solidFill>
              </a:rPr>
              <a:t>：雨水</a:t>
            </a:r>
            <a:r>
              <a:rPr lang="zh-CN" altLang="en-US" b="0" dirty="0">
                <a:solidFill>
                  <a:srgbClr val="FF0000"/>
                </a:solidFill>
              </a:rPr>
              <a:t>浸泡</a:t>
            </a:r>
          </a:p>
          <a:p>
            <a:pPr lvl="2">
              <a:buClr>
                <a:srgbClr val="F6750A"/>
              </a:buClr>
            </a:pPr>
            <a:r>
              <a:rPr lang="zh-CN" altLang="en-US" b="0" dirty="0"/>
              <a:t>预防措施：设置盲沟，内部埋设透水软管。</a:t>
            </a:r>
          </a:p>
        </p:txBody>
      </p:sp>
      <p:pic>
        <p:nvPicPr>
          <p:cNvPr id="5" name="Picture 2" descr="C:\Users\lenovo\Pictures\透水软管.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4196" y="2353444"/>
            <a:ext cx="3064268" cy="2232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1613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82</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4680520" cy="4608512"/>
          </a:xfrm>
        </p:spPr>
        <p:txBody>
          <a:bodyPr/>
          <a:lstStyle/>
          <a:p>
            <a:r>
              <a:rPr lang="en-US" altLang="zh-CN" dirty="0" smtClean="0">
                <a:latin typeface="宋体" pitchFamily="2" charset="-122"/>
              </a:rPr>
              <a:t>3.4 </a:t>
            </a:r>
            <a:r>
              <a:rPr lang="zh-CN" altLang="en-US" dirty="0" smtClean="0">
                <a:latin typeface="宋体" pitchFamily="2" charset="-122"/>
              </a:rPr>
              <a:t>过渡段</a:t>
            </a:r>
          </a:p>
          <a:p>
            <a:pPr lvl="1"/>
            <a:r>
              <a:rPr lang="zh-CN" altLang="en-US" dirty="0">
                <a:solidFill>
                  <a:srgbClr val="952913"/>
                </a:solidFill>
              </a:rPr>
              <a:t>常见质量通病及防治</a:t>
            </a:r>
            <a:r>
              <a:rPr lang="zh-CN" altLang="en-US" dirty="0" smtClean="0">
                <a:solidFill>
                  <a:srgbClr val="952913"/>
                </a:solidFill>
              </a:rPr>
              <a:t>措施：</a:t>
            </a:r>
            <a:endParaRPr lang="en-US" altLang="zh-CN" dirty="0" smtClean="0">
              <a:solidFill>
                <a:srgbClr val="952913"/>
              </a:solidFill>
            </a:endParaRPr>
          </a:p>
          <a:p>
            <a:pPr lvl="2">
              <a:buClr>
                <a:srgbClr val="F6750A"/>
              </a:buClr>
            </a:pPr>
            <a:r>
              <a:rPr lang="zh-CN" altLang="en-US" b="0" dirty="0" smtClean="0">
                <a:solidFill>
                  <a:srgbClr val="FF0000"/>
                </a:solidFill>
              </a:rPr>
              <a:t>原因</a:t>
            </a:r>
            <a:r>
              <a:rPr lang="en-US" altLang="zh-CN" b="0" dirty="0" smtClean="0">
                <a:solidFill>
                  <a:srgbClr val="FF0000"/>
                </a:solidFill>
              </a:rPr>
              <a:t>2</a:t>
            </a:r>
            <a:r>
              <a:rPr lang="zh-CN" altLang="en-US" b="0" dirty="0" smtClean="0">
                <a:solidFill>
                  <a:srgbClr val="FF0000"/>
                </a:solidFill>
              </a:rPr>
              <a:t>：</a:t>
            </a:r>
            <a:r>
              <a:rPr lang="zh-CN" altLang="en-US" b="0" dirty="0"/>
              <a:t>施工过程压实不严格、层厚过大、台背结构物后碾压遍数不够</a:t>
            </a:r>
          </a:p>
          <a:p>
            <a:pPr lvl="2">
              <a:buClr>
                <a:srgbClr val="F6750A"/>
              </a:buClr>
            </a:pPr>
            <a:r>
              <a:rPr lang="zh-CN" altLang="en-US" b="0" dirty="0"/>
              <a:t>预防措施：</a:t>
            </a:r>
          </a:p>
          <a:p>
            <a:pPr lvl="2">
              <a:buClr>
                <a:srgbClr val="F6750A"/>
              </a:buClr>
            </a:pPr>
            <a:r>
              <a:rPr lang="zh-CN" altLang="en-US" b="0" dirty="0"/>
              <a:t>每层、每段落均严格按工艺参数进行填筑施工。</a:t>
            </a:r>
          </a:p>
        </p:txBody>
      </p:sp>
      <p:pic>
        <p:nvPicPr>
          <p:cNvPr id="6"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2065412"/>
            <a:ext cx="3176615" cy="20882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072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83</a:t>
            </a:fld>
            <a:endParaRPr lang="en-US" altLang="zh-CN"/>
          </a:p>
        </p:txBody>
      </p:sp>
      <p:sp>
        <p:nvSpPr>
          <p:cNvPr id="556034" name="Rectangle 2"/>
          <p:cNvSpPr>
            <a:spLocks noGrp="1"/>
          </p:cNvSpPr>
          <p:nvPr>
            <p:ph type="title"/>
          </p:nvPr>
        </p:nvSpPr>
        <p:spPr/>
        <p:txBody>
          <a:bodyPr/>
          <a:lstStyle/>
          <a:p>
            <a:r>
              <a:rPr lang="en-US" altLang="zh-CN"/>
              <a:t>3 </a:t>
            </a:r>
            <a:r>
              <a:rPr lang="zh-CN" altLang="en-US"/>
              <a:t>路基填筑</a:t>
            </a:r>
          </a:p>
        </p:txBody>
      </p:sp>
      <p:sp>
        <p:nvSpPr>
          <p:cNvPr id="556035" name="Rectangle 3"/>
          <p:cNvSpPr>
            <a:spLocks noGrp="1" noChangeArrowheads="1"/>
          </p:cNvSpPr>
          <p:nvPr>
            <p:ph type="body" idx="1"/>
          </p:nvPr>
        </p:nvSpPr>
        <p:spPr>
          <a:xfrm>
            <a:off x="899592" y="769268"/>
            <a:ext cx="4680520" cy="4608512"/>
          </a:xfrm>
        </p:spPr>
        <p:txBody>
          <a:bodyPr/>
          <a:lstStyle/>
          <a:p>
            <a:r>
              <a:rPr lang="en-US" altLang="zh-CN" dirty="0" smtClean="0">
                <a:latin typeface="宋体" pitchFamily="2" charset="-122"/>
              </a:rPr>
              <a:t>3.4 </a:t>
            </a:r>
            <a:r>
              <a:rPr lang="zh-CN" altLang="en-US" dirty="0" smtClean="0">
                <a:latin typeface="宋体" pitchFamily="2" charset="-122"/>
              </a:rPr>
              <a:t>过渡段</a:t>
            </a:r>
          </a:p>
          <a:p>
            <a:pPr lvl="1"/>
            <a:r>
              <a:rPr lang="zh-CN" altLang="en-US" dirty="0">
                <a:solidFill>
                  <a:srgbClr val="952913"/>
                </a:solidFill>
              </a:rPr>
              <a:t>常见质量通病及防治</a:t>
            </a:r>
            <a:r>
              <a:rPr lang="zh-CN" altLang="en-US" dirty="0" smtClean="0">
                <a:solidFill>
                  <a:srgbClr val="952913"/>
                </a:solidFill>
              </a:rPr>
              <a:t>措施：</a:t>
            </a:r>
            <a:endParaRPr lang="en-US" altLang="zh-CN" dirty="0" smtClean="0">
              <a:solidFill>
                <a:srgbClr val="952913"/>
              </a:solidFill>
            </a:endParaRPr>
          </a:p>
          <a:p>
            <a:pPr lvl="2">
              <a:buClr>
                <a:srgbClr val="F6750A"/>
              </a:buClr>
            </a:pPr>
            <a:r>
              <a:rPr lang="zh-CN" altLang="en-US" b="0" dirty="0" smtClean="0">
                <a:solidFill>
                  <a:srgbClr val="FF0000"/>
                </a:solidFill>
              </a:rPr>
              <a:t>原因</a:t>
            </a:r>
            <a:r>
              <a:rPr lang="en-US" altLang="zh-CN" b="0" dirty="0">
                <a:solidFill>
                  <a:srgbClr val="FF0000"/>
                </a:solidFill>
              </a:rPr>
              <a:t>3</a:t>
            </a:r>
            <a:r>
              <a:rPr lang="zh-CN" altLang="en-US" b="0" dirty="0" smtClean="0"/>
              <a:t>：</a:t>
            </a:r>
            <a:r>
              <a:rPr lang="zh-CN" altLang="en-US" b="0" dirty="0"/>
              <a:t>过渡段未进行加载预压</a:t>
            </a:r>
          </a:p>
          <a:p>
            <a:pPr lvl="2">
              <a:buClr>
                <a:srgbClr val="F6750A"/>
              </a:buClr>
            </a:pPr>
            <a:r>
              <a:rPr lang="zh-CN" altLang="en-US" b="0" dirty="0"/>
              <a:t>地基处理质量不合格</a:t>
            </a:r>
          </a:p>
          <a:p>
            <a:pPr lvl="2">
              <a:buClr>
                <a:srgbClr val="F6750A"/>
              </a:buClr>
            </a:pPr>
            <a:r>
              <a:rPr lang="zh-CN" altLang="en-US" b="0" dirty="0"/>
              <a:t>预防措施：严格按设计要求</a:t>
            </a:r>
            <a:r>
              <a:rPr lang="zh-CN" altLang="en-US" b="0" dirty="0" smtClean="0"/>
              <a:t>加载，过渡</a:t>
            </a:r>
            <a:r>
              <a:rPr lang="zh-CN" altLang="en-US" b="0" dirty="0"/>
              <a:t>段软基处理优先施工，并严格控制质量，并检测合格</a:t>
            </a:r>
          </a:p>
        </p:txBody>
      </p:sp>
      <p:pic>
        <p:nvPicPr>
          <p:cNvPr id="7" name="Picture 2" descr="C:\Users\lenovo\Pictures\堆载预压.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2731" y="1921396"/>
            <a:ext cx="3133725" cy="25922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77940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2"/>
          <p:cNvSpPr>
            <a:spLocks noGrp="1" noChangeArrowheads="1"/>
          </p:cNvSpPr>
          <p:nvPr>
            <p:ph type="ctrTitle"/>
          </p:nvPr>
        </p:nvSpPr>
        <p:spPr/>
        <p:txBody>
          <a:bodyPr/>
          <a:lstStyle/>
          <a:p>
            <a:r>
              <a:rPr lang="zh-CN" altLang="en-US"/>
              <a:t>沉降观测</a:t>
            </a:r>
          </a:p>
        </p:txBody>
      </p:sp>
      <p:sp>
        <p:nvSpPr>
          <p:cNvPr id="9" name="文本框 8"/>
          <p:cNvSpPr txBox="1"/>
          <p:nvPr/>
        </p:nvSpPr>
        <p:spPr>
          <a:xfrm>
            <a:off x="3921125" y="1717675"/>
            <a:ext cx="1587500" cy="1536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a:r>
              <a:rPr lang="en-US" altLang="zh-CN" sz="13800" b="0" i="1">
                <a:solidFill>
                  <a:srgbClr val="FFC000"/>
                </a:solidFill>
                <a:effectLst>
                  <a:outerShdw blurRad="38100" dist="38100" dir="2700000" algn="tl">
                    <a:srgbClr val="C0C0C0"/>
                  </a:outerShdw>
                </a:effectLst>
                <a:latin typeface="Britannic Bold" pitchFamily="34" charset="0"/>
                <a:ea typeface="微软雅黑" pitchFamily="34" charset="-122"/>
              </a:rPr>
              <a:t>4</a:t>
            </a:r>
          </a:p>
        </p:txBody>
      </p:sp>
    </p:spTree>
    <p:extLst>
      <p:ext uri="{BB962C8B-B14F-4D97-AF65-F5344CB8AC3E}">
        <p14:creationId xmlns:p14="http://schemas.microsoft.com/office/powerpoint/2010/main" val="332855737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85</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4.1</a:t>
            </a:r>
            <a:r>
              <a:rPr lang="zh-CN" altLang="en-US" dirty="0" smtClean="0">
                <a:latin typeface="宋体" pitchFamily="2" charset="-122"/>
              </a:rPr>
              <a:t>沉降观测</a:t>
            </a:r>
            <a:r>
              <a:rPr lang="zh-CN" altLang="en-US" dirty="0">
                <a:latin typeface="宋体" pitchFamily="2" charset="-122"/>
              </a:rPr>
              <a:t>的方法及基本</a:t>
            </a:r>
            <a:r>
              <a:rPr lang="zh-CN" altLang="en-US" dirty="0" smtClean="0">
                <a:latin typeface="宋体" pitchFamily="2" charset="-122"/>
              </a:rPr>
              <a:t>要求</a:t>
            </a:r>
          </a:p>
          <a:p>
            <a:pPr lvl="1"/>
            <a:r>
              <a:rPr lang="zh-CN" altLang="en-US" dirty="0">
                <a:solidFill>
                  <a:srgbClr val="952913"/>
                </a:solidFill>
              </a:rPr>
              <a:t>观测</a:t>
            </a:r>
            <a:r>
              <a:rPr lang="zh-CN" altLang="en-US" dirty="0" smtClean="0">
                <a:solidFill>
                  <a:srgbClr val="952913"/>
                </a:solidFill>
              </a:rPr>
              <a:t>方法：</a:t>
            </a:r>
            <a:endParaRPr lang="en-US" altLang="zh-CN" dirty="0" smtClean="0">
              <a:solidFill>
                <a:srgbClr val="952913"/>
              </a:solidFill>
            </a:endParaRPr>
          </a:p>
          <a:p>
            <a:pPr lvl="2">
              <a:buClr>
                <a:srgbClr val="F6750A"/>
              </a:buClr>
            </a:pPr>
            <a:r>
              <a:rPr lang="zh-CN" altLang="en-US" b="0" dirty="0" smtClean="0"/>
              <a:t>沉降板</a:t>
            </a:r>
            <a:endParaRPr lang="en-US" altLang="zh-CN" b="0" dirty="0"/>
          </a:p>
        </p:txBody>
      </p:sp>
      <p:pic>
        <p:nvPicPr>
          <p:cNvPr id="5" name="Picture 2" descr="C:\Users\lenovo\Pictures\沉降板.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7" y="2785492"/>
            <a:ext cx="3312368" cy="22008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lenovo\Pictures\沉降板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2785492"/>
            <a:ext cx="3463032" cy="2200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300933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86</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4.1</a:t>
            </a:r>
            <a:r>
              <a:rPr lang="zh-CN" altLang="en-US" dirty="0" smtClean="0">
                <a:latin typeface="宋体" pitchFamily="2" charset="-122"/>
              </a:rPr>
              <a:t>沉降观测</a:t>
            </a:r>
            <a:r>
              <a:rPr lang="zh-CN" altLang="en-US" dirty="0">
                <a:latin typeface="宋体" pitchFamily="2" charset="-122"/>
              </a:rPr>
              <a:t>的方法及基本</a:t>
            </a:r>
            <a:r>
              <a:rPr lang="zh-CN" altLang="en-US" dirty="0" smtClean="0">
                <a:latin typeface="宋体" pitchFamily="2" charset="-122"/>
              </a:rPr>
              <a:t>要求</a:t>
            </a:r>
          </a:p>
          <a:p>
            <a:pPr lvl="1"/>
            <a:r>
              <a:rPr lang="zh-CN" altLang="en-US" dirty="0">
                <a:solidFill>
                  <a:srgbClr val="952913"/>
                </a:solidFill>
              </a:rPr>
              <a:t>观测</a:t>
            </a:r>
            <a:r>
              <a:rPr lang="zh-CN" altLang="en-US" dirty="0" smtClean="0">
                <a:solidFill>
                  <a:srgbClr val="952913"/>
                </a:solidFill>
              </a:rPr>
              <a:t>方法：</a:t>
            </a:r>
            <a:endParaRPr lang="en-US" altLang="zh-CN" dirty="0" smtClean="0">
              <a:solidFill>
                <a:srgbClr val="952913"/>
              </a:solidFill>
            </a:endParaRPr>
          </a:p>
          <a:p>
            <a:pPr lvl="2">
              <a:buClr>
                <a:srgbClr val="F6750A"/>
              </a:buClr>
            </a:pPr>
            <a:r>
              <a:rPr lang="zh-CN" altLang="en-US" b="0" dirty="0"/>
              <a:t>横剖仪</a:t>
            </a:r>
          </a:p>
        </p:txBody>
      </p:sp>
      <p:pic>
        <p:nvPicPr>
          <p:cNvPr id="5" name="Picture 5" descr="8C_MD)0473~8QH8JQ9$S11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785492"/>
            <a:ext cx="3456384" cy="22008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S(%Z)OF5_F(G`{47CEDVV}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785492"/>
            <a:ext cx="3359224" cy="2195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73768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87</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4824536" cy="4608512"/>
          </a:xfrm>
        </p:spPr>
        <p:txBody>
          <a:bodyPr/>
          <a:lstStyle/>
          <a:p>
            <a:r>
              <a:rPr lang="en-US" altLang="zh-CN" dirty="0" smtClean="0">
                <a:latin typeface="宋体" pitchFamily="2" charset="-122"/>
              </a:rPr>
              <a:t>4.1</a:t>
            </a:r>
            <a:r>
              <a:rPr lang="zh-CN" altLang="en-US" dirty="0" smtClean="0">
                <a:latin typeface="宋体" pitchFamily="2" charset="-122"/>
              </a:rPr>
              <a:t>沉降观测</a:t>
            </a:r>
            <a:r>
              <a:rPr lang="zh-CN" altLang="en-US" dirty="0">
                <a:latin typeface="宋体" pitchFamily="2" charset="-122"/>
              </a:rPr>
              <a:t>的方法及基本</a:t>
            </a:r>
            <a:r>
              <a:rPr lang="zh-CN" altLang="en-US" dirty="0" smtClean="0">
                <a:latin typeface="宋体" pitchFamily="2" charset="-122"/>
              </a:rPr>
              <a:t>要求</a:t>
            </a:r>
          </a:p>
          <a:p>
            <a:pPr lvl="1"/>
            <a:r>
              <a:rPr lang="zh-CN" altLang="en-US" dirty="0">
                <a:solidFill>
                  <a:srgbClr val="952913"/>
                </a:solidFill>
              </a:rPr>
              <a:t>观测</a:t>
            </a:r>
            <a:r>
              <a:rPr lang="zh-CN" altLang="en-US" dirty="0" smtClean="0">
                <a:solidFill>
                  <a:srgbClr val="952913"/>
                </a:solidFill>
              </a:rPr>
              <a:t>方法：</a:t>
            </a:r>
            <a:endParaRPr lang="en-US" altLang="zh-CN" dirty="0" smtClean="0">
              <a:solidFill>
                <a:srgbClr val="952913"/>
              </a:solidFill>
            </a:endParaRPr>
          </a:p>
          <a:p>
            <a:pPr lvl="2">
              <a:buClr>
                <a:srgbClr val="F6750A"/>
              </a:buClr>
            </a:pPr>
            <a:r>
              <a:rPr lang="zh-CN" altLang="en-US" b="0" kern="1200" dirty="0"/>
              <a:t>横剖仪</a:t>
            </a:r>
            <a:endParaRPr lang="en-US" altLang="zh-CN" b="0" kern="1200" dirty="0"/>
          </a:p>
          <a:p>
            <a:pPr lvl="2">
              <a:buClr>
                <a:srgbClr val="F6750A"/>
              </a:buClr>
            </a:pPr>
            <a:r>
              <a:rPr lang="zh-CN" altLang="en-US" sz="1800" b="0" dirty="0"/>
              <a:t>采用摆的工作原理，当传感器探头相对水平面有倾斜时，由于重力作用，摆锤</a:t>
            </a:r>
            <a:r>
              <a:rPr lang="en-US" altLang="zh-CN" sz="1800" b="0" dirty="0"/>
              <a:t>(m)</a:t>
            </a:r>
            <a:r>
              <a:rPr lang="zh-CN" altLang="en-US" sz="1800" b="0" dirty="0"/>
              <a:t>力图保持在铅锤方向，因而摆锤相对铅锤方向摆动一个角度。</a:t>
            </a:r>
          </a:p>
          <a:p>
            <a:pPr lvl="2">
              <a:buClr>
                <a:srgbClr val="F6750A"/>
              </a:buClr>
            </a:pPr>
            <a:r>
              <a:rPr lang="zh-CN" altLang="en-US" sz="1800" b="0" dirty="0"/>
              <a:t>    通过高精度敏感元件</a:t>
            </a:r>
            <a:r>
              <a:rPr lang="en-US" altLang="zh-CN" sz="1800" b="0" dirty="0"/>
              <a:t>SMR</a:t>
            </a:r>
            <a:r>
              <a:rPr lang="zh-CN" altLang="en-US" sz="1800" b="0" dirty="0"/>
              <a:t>感应出相应的信号，经电路作信号处理，在液晶显示器上得到读数，经简单计算即可得出该点的沉降值</a:t>
            </a:r>
            <a:r>
              <a:rPr lang="zh-CN" altLang="en-US" sz="1800" b="0" dirty="0" smtClean="0"/>
              <a:t>。</a:t>
            </a:r>
            <a:endParaRPr lang="en-US" altLang="zh-CN" sz="1800" b="0" dirty="0"/>
          </a:p>
        </p:txBody>
      </p:sp>
      <p:pic>
        <p:nvPicPr>
          <p:cNvPr id="7" name="Picture 6" descr="RJGYWWB4[(W[E3_C0HK_D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8116" y="2137420"/>
            <a:ext cx="3100388" cy="2992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62669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88</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4.1</a:t>
            </a:r>
            <a:r>
              <a:rPr lang="zh-CN" altLang="en-US" dirty="0" smtClean="0">
                <a:latin typeface="宋体" pitchFamily="2" charset="-122"/>
              </a:rPr>
              <a:t>沉降观测</a:t>
            </a:r>
            <a:r>
              <a:rPr lang="zh-CN" altLang="en-US" dirty="0">
                <a:latin typeface="宋体" pitchFamily="2" charset="-122"/>
              </a:rPr>
              <a:t>的方法及基本</a:t>
            </a:r>
            <a:r>
              <a:rPr lang="zh-CN" altLang="en-US" dirty="0" smtClean="0">
                <a:latin typeface="宋体" pitchFamily="2" charset="-122"/>
              </a:rPr>
              <a:t>要求</a:t>
            </a:r>
          </a:p>
          <a:p>
            <a:pPr lvl="1"/>
            <a:r>
              <a:rPr lang="zh-CN" altLang="en-US" dirty="0">
                <a:solidFill>
                  <a:srgbClr val="952913"/>
                </a:solidFill>
              </a:rPr>
              <a:t>观测</a:t>
            </a:r>
            <a:r>
              <a:rPr lang="zh-CN" altLang="en-US" dirty="0" smtClean="0">
                <a:solidFill>
                  <a:srgbClr val="952913"/>
                </a:solidFill>
              </a:rPr>
              <a:t>方法：</a:t>
            </a:r>
            <a:endParaRPr lang="en-US" altLang="zh-CN" dirty="0" smtClean="0">
              <a:solidFill>
                <a:srgbClr val="952913"/>
              </a:solidFill>
            </a:endParaRPr>
          </a:p>
          <a:p>
            <a:pPr lvl="2">
              <a:buClr>
                <a:srgbClr val="F6750A"/>
              </a:buClr>
            </a:pPr>
            <a:r>
              <a:rPr lang="zh-CN" altLang="en-US" b="0" dirty="0"/>
              <a:t>路肩沉降观测桩</a:t>
            </a:r>
          </a:p>
          <a:p>
            <a:pPr lvl="2">
              <a:buClr>
                <a:srgbClr val="F6750A"/>
              </a:buClr>
            </a:pPr>
            <a:endParaRPr lang="en-US" altLang="zh-CN" b="0" dirty="0"/>
          </a:p>
        </p:txBody>
      </p:sp>
      <p:pic>
        <p:nvPicPr>
          <p:cNvPr id="6" name="Picture 2" descr="C:\Users\lenovo\Pictures\路肩沉降桩.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497460"/>
            <a:ext cx="6719025"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192303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89</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4.1</a:t>
            </a:r>
            <a:r>
              <a:rPr lang="zh-CN" altLang="en-US" dirty="0" smtClean="0">
                <a:latin typeface="宋体" pitchFamily="2" charset="-122"/>
              </a:rPr>
              <a:t>沉降观测</a:t>
            </a:r>
            <a:r>
              <a:rPr lang="zh-CN" altLang="en-US" dirty="0">
                <a:latin typeface="宋体" pitchFamily="2" charset="-122"/>
              </a:rPr>
              <a:t>的方法及基本</a:t>
            </a:r>
            <a:r>
              <a:rPr lang="zh-CN" altLang="en-US" dirty="0" smtClean="0">
                <a:latin typeface="宋体" pitchFamily="2" charset="-122"/>
              </a:rPr>
              <a:t>要求</a:t>
            </a:r>
          </a:p>
          <a:p>
            <a:pPr lvl="1"/>
            <a:r>
              <a:rPr lang="zh-CN" altLang="en-US" dirty="0">
                <a:solidFill>
                  <a:srgbClr val="952913"/>
                </a:solidFill>
              </a:rPr>
              <a:t>观测</a:t>
            </a:r>
            <a:r>
              <a:rPr lang="zh-CN" altLang="en-US" dirty="0" smtClean="0">
                <a:solidFill>
                  <a:srgbClr val="952913"/>
                </a:solidFill>
              </a:rPr>
              <a:t>方法：</a:t>
            </a:r>
            <a:endParaRPr lang="en-US" altLang="zh-CN" dirty="0" smtClean="0">
              <a:solidFill>
                <a:srgbClr val="952913"/>
              </a:solidFill>
            </a:endParaRPr>
          </a:p>
          <a:p>
            <a:pPr lvl="2">
              <a:buClr>
                <a:srgbClr val="F6750A"/>
              </a:buClr>
            </a:pPr>
            <a:r>
              <a:rPr lang="zh-CN" altLang="zh-CN" dirty="0"/>
              <a:t>位移边桩</a:t>
            </a:r>
            <a:endParaRPr lang="en-US" altLang="zh-CN" b="0" kern="1200" dirty="0"/>
          </a:p>
          <a:p>
            <a:pPr lvl="2">
              <a:buClr>
                <a:srgbClr val="F6750A"/>
              </a:buClr>
            </a:pPr>
            <a:endParaRPr lang="en-US" altLang="zh-CN" b="0" dirty="0"/>
          </a:p>
        </p:txBody>
      </p:sp>
      <p:pic>
        <p:nvPicPr>
          <p:cNvPr id="5" name="Picture 2" descr="C:\Users\lenovo\Pictures\201008092034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425452"/>
            <a:ext cx="6264696" cy="226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42607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90</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4.1</a:t>
            </a:r>
            <a:r>
              <a:rPr lang="zh-CN" altLang="en-US" dirty="0" smtClean="0">
                <a:latin typeface="宋体" pitchFamily="2" charset="-122"/>
              </a:rPr>
              <a:t>沉降观测</a:t>
            </a:r>
            <a:r>
              <a:rPr lang="zh-CN" altLang="en-US" dirty="0">
                <a:latin typeface="宋体" pitchFamily="2" charset="-122"/>
              </a:rPr>
              <a:t>的方法及基本</a:t>
            </a:r>
            <a:r>
              <a:rPr lang="zh-CN" altLang="en-US" dirty="0" smtClean="0">
                <a:latin typeface="宋体" pitchFamily="2" charset="-122"/>
              </a:rPr>
              <a:t>要求</a:t>
            </a:r>
          </a:p>
          <a:p>
            <a:pPr lvl="1"/>
            <a:r>
              <a:rPr lang="zh-CN" altLang="en-US" dirty="0">
                <a:solidFill>
                  <a:srgbClr val="952913"/>
                </a:solidFill>
              </a:rPr>
              <a:t>观测</a:t>
            </a:r>
            <a:r>
              <a:rPr lang="zh-CN" altLang="en-US" dirty="0" smtClean="0">
                <a:solidFill>
                  <a:srgbClr val="952913"/>
                </a:solidFill>
              </a:rPr>
              <a:t>精度：</a:t>
            </a:r>
            <a:endParaRPr lang="en-US" altLang="zh-CN" dirty="0" smtClean="0">
              <a:solidFill>
                <a:srgbClr val="952913"/>
              </a:solidFill>
            </a:endParaRPr>
          </a:p>
          <a:p>
            <a:pPr lvl="2">
              <a:buClr>
                <a:srgbClr val="F6750A"/>
              </a:buClr>
            </a:pPr>
            <a:r>
              <a:rPr lang="zh-CN" altLang="en-US" b="0" dirty="0" smtClean="0"/>
              <a:t>沉降观测</a:t>
            </a:r>
            <a:r>
              <a:rPr lang="zh-CN" altLang="en-US" b="0" dirty="0"/>
              <a:t>水准测量的精度为</a:t>
            </a:r>
            <a:r>
              <a:rPr lang="en-US" altLang="zh-CN" b="0" dirty="0"/>
              <a:t>1.0mm</a:t>
            </a:r>
            <a:r>
              <a:rPr lang="zh-CN" altLang="en-US" b="0" dirty="0"/>
              <a:t>，读数取位至</a:t>
            </a:r>
            <a:r>
              <a:rPr lang="en-US" altLang="zh-CN" b="0" dirty="0"/>
              <a:t>0.1mm</a:t>
            </a:r>
            <a:r>
              <a:rPr lang="zh-CN" altLang="en-US" b="0" dirty="0"/>
              <a:t>；剖面沉降观测的精度应不低于</a:t>
            </a:r>
            <a:r>
              <a:rPr lang="en-US" altLang="zh-CN" b="0" dirty="0"/>
              <a:t>4mm/30m</a:t>
            </a:r>
            <a:r>
              <a:rPr lang="zh-CN" altLang="en-US" b="0" dirty="0"/>
              <a:t>。位移观测测距误差</a:t>
            </a:r>
            <a:r>
              <a:rPr lang="en-US" altLang="zh-CN" b="0" dirty="0"/>
              <a:t>±3mm</a:t>
            </a:r>
            <a:r>
              <a:rPr lang="zh-CN" altLang="en-US" b="0" dirty="0"/>
              <a:t>；方向观测水平角误差为</a:t>
            </a:r>
            <a:r>
              <a:rPr lang="en-US" altLang="zh-CN" b="0" dirty="0"/>
              <a:t>±2.5″</a:t>
            </a:r>
            <a:r>
              <a:rPr lang="zh-CN" altLang="en-US" b="0" dirty="0"/>
              <a:t>。</a:t>
            </a:r>
          </a:p>
        </p:txBody>
      </p:sp>
    </p:spTree>
    <p:extLst>
      <p:ext uri="{BB962C8B-B14F-4D97-AF65-F5344CB8AC3E}">
        <p14:creationId xmlns:p14="http://schemas.microsoft.com/office/powerpoint/2010/main" val="332909879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91</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4.1</a:t>
            </a:r>
            <a:r>
              <a:rPr lang="zh-CN" altLang="en-US" dirty="0" smtClean="0">
                <a:latin typeface="宋体" pitchFamily="2" charset="-122"/>
              </a:rPr>
              <a:t>沉降观测</a:t>
            </a:r>
            <a:r>
              <a:rPr lang="zh-CN" altLang="en-US" dirty="0">
                <a:latin typeface="宋体" pitchFamily="2" charset="-122"/>
              </a:rPr>
              <a:t>的方法及基本</a:t>
            </a:r>
            <a:r>
              <a:rPr lang="zh-CN" altLang="en-US" dirty="0" smtClean="0">
                <a:latin typeface="宋体" pitchFamily="2" charset="-122"/>
              </a:rPr>
              <a:t>要求</a:t>
            </a:r>
          </a:p>
          <a:p>
            <a:pPr lvl="1"/>
            <a:r>
              <a:rPr lang="zh-CN" altLang="en-US" dirty="0">
                <a:solidFill>
                  <a:srgbClr val="952913"/>
                </a:solidFill>
              </a:rPr>
              <a:t>观测</a:t>
            </a:r>
            <a:r>
              <a:rPr lang="zh-CN" altLang="en-US" dirty="0" smtClean="0">
                <a:solidFill>
                  <a:srgbClr val="952913"/>
                </a:solidFill>
              </a:rPr>
              <a:t>频率：</a:t>
            </a:r>
            <a:endParaRPr lang="en-US" altLang="zh-CN" dirty="0" smtClean="0">
              <a:solidFill>
                <a:srgbClr val="952913"/>
              </a:solidFill>
            </a:endParaRPr>
          </a:p>
          <a:p>
            <a:pPr lvl="2">
              <a:buClr>
                <a:srgbClr val="F6750A"/>
              </a:buClr>
            </a:pPr>
            <a:endParaRPr lang="en-US" altLang="zh-CN" b="0" dirty="0"/>
          </a:p>
        </p:txBody>
      </p:sp>
      <p:graphicFrame>
        <p:nvGraphicFramePr>
          <p:cNvPr id="5" name="表格 4"/>
          <p:cNvGraphicFramePr>
            <a:graphicFrameLocks noGrp="1"/>
          </p:cNvGraphicFramePr>
          <p:nvPr>
            <p:extLst>
              <p:ext uri="{D42A27DB-BD31-4B8C-83A1-F6EECF244321}">
                <p14:modId xmlns:p14="http://schemas.microsoft.com/office/powerpoint/2010/main" val="2238216534"/>
              </p:ext>
            </p:extLst>
          </p:nvPr>
        </p:nvGraphicFramePr>
        <p:xfrm>
          <a:off x="1475656" y="2065412"/>
          <a:ext cx="6696744" cy="2850710"/>
        </p:xfrm>
        <a:graphic>
          <a:graphicData uri="http://schemas.openxmlformats.org/drawingml/2006/table">
            <a:tbl>
              <a:tblPr firstRow="1" firstCol="1" bandRow="1">
                <a:tableStyleId>{5C22544A-7EE6-4342-B048-85BDC9FD1C3A}</a:tableStyleId>
              </a:tblPr>
              <a:tblGrid>
                <a:gridCol w="2520280"/>
                <a:gridCol w="2259562"/>
                <a:gridCol w="1916902"/>
              </a:tblGrid>
              <a:tr h="285071">
                <a:tc>
                  <a:txBody>
                    <a:bodyPr/>
                    <a:lstStyle/>
                    <a:p>
                      <a:pPr algn="ctr">
                        <a:lnSpc>
                          <a:spcPts val="2000"/>
                        </a:lnSpc>
                        <a:spcAft>
                          <a:spcPts val="0"/>
                        </a:spcAft>
                      </a:pPr>
                      <a:r>
                        <a:rPr lang="zh-CN" sz="1500" baseline="0" dirty="0">
                          <a:effectLst/>
                        </a:rPr>
                        <a:t>观测阶段</a:t>
                      </a:r>
                      <a:endParaRPr lang="zh-CN" sz="1500" baseline="0" dirty="0">
                        <a:effectLst/>
                        <a:latin typeface="Times New Roman"/>
                        <a:ea typeface="宋体"/>
                      </a:endParaRPr>
                    </a:p>
                  </a:txBody>
                  <a:tcPr marL="68580" marR="68580" marT="0" marB="0" anchor="ctr"/>
                </a:tc>
                <a:tc gridSpan="2">
                  <a:txBody>
                    <a:bodyPr/>
                    <a:lstStyle/>
                    <a:p>
                      <a:pPr algn="ctr">
                        <a:lnSpc>
                          <a:spcPts val="2000"/>
                        </a:lnSpc>
                        <a:spcAft>
                          <a:spcPts val="0"/>
                        </a:spcAft>
                      </a:pPr>
                      <a:r>
                        <a:rPr lang="zh-CN" sz="1500" baseline="0">
                          <a:effectLst/>
                        </a:rPr>
                        <a:t>观测频次</a:t>
                      </a:r>
                      <a:endParaRPr lang="zh-CN" sz="1500" baseline="0">
                        <a:effectLst/>
                        <a:latin typeface="Times New Roman"/>
                        <a:ea typeface="宋体"/>
                      </a:endParaRPr>
                    </a:p>
                  </a:txBody>
                  <a:tcPr marL="68580" marR="68580" marT="0" marB="0" anchor="ctr"/>
                </a:tc>
                <a:tc hMerge="1">
                  <a:txBody>
                    <a:bodyPr/>
                    <a:lstStyle/>
                    <a:p>
                      <a:endParaRPr lang="zh-CN" altLang="en-US"/>
                    </a:p>
                  </a:txBody>
                  <a:tcPr/>
                </a:tc>
              </a:tr>
              <a:tr h="285071">
                <a:tc rowSpan="3">
                  <a:txBody>
                    <a:bodyPr/>
                    <a:lstStyle/>
                    <a:p>
                      <a:pPr algn="ctr">
                        <a:lnSpc>
                          <a:spcPts val="2000"/>
                        </a:lnSpc>
                        <a:spcAft>
                          <a:spcPts val="0"/>
                        </a:spcAft>
                      </a:pPr>
                      <a:r>
                        <a:rPr lang="zh-CN" sz="1500" baseline="0" dirty="0">
                          <a:effectLst/>
                        </a:rPr>
                        <a:t>填筑或堆载</a:t>
                      </a:r>
                      <a:endParaRPr lang="zh-CN" sz="1500" baseline="0" dirty="0">
                        <a:effectLst/>
                        <a:latin typeface="Times New Roman"/>
                        <a:ea typeface="宋体"/>
                      </a:endParaRPr>
                    </a:p>
                  </a:txBody>
                  <a:tcPr marL="68580" marR="68580" marT="0" marB="0" anchor="ctr"/>
                </a:tc>
                <a:tc>
                  <a:txBody>
                    <a:bodyPr/>
                    <a:lstStyle/>
                    <a:p>
                      <a:pPr algn="ctr">
                        <a:lnSpc>
                          <a:spcPts val="2000"/>
                        </a:lnSpc>
                        <a:spcAft>
                          <a:spcPts val="0"/>
                        </a:spcAft>
                      </a:pPr>
                      <a:r>
                        <a:rPr lang="zh-CN" sz="1500" baseline="0" dirty="0">
                          <a:effectLst/>
                        </a:rPr>
                        <a:t>一般</a:t>
                      </a:r>
                      <a:endParaRPr lang="zh-CN" sz="1500" baseline="0" dirty="0">
                        <a:effectLst/>
                        <a:latin typeface="Times New Roman"/>
                        <a:ea typeface="宋体"/>
                      </a:endParaRPr>
                    </a:p>
                  </a:txBody>
                  <a:tcPr marL="68580" marR="68580" marT="0" marB="0" anchor="ctr"/>
                </a:tc>
                <a:tc>
                  <a:txBody>
                    <a:bodyPr/>
                    <a:lstStyle/>
                    <a:p>
                      <a:pPr algn="ctr">
                        <a:lnSpc>
                          <a:spcPts val="2000"/>
                        </a:lnSpc>
                        <a:spcAft>
                          <a:spcPts val="0"/>
                        </a:spcAft>
                      </a:pPr>
                      <a:r>
                        <a:rPr lang="en-US" sz="1500" baseline="0">
                          <a:effectLst/>
                        </a:rPr>
                        <a:t>1</a:t>
                      </a:r>
                      <a:r>
                        <a:rPr lang="zh-CN" sz="1500" baseline="0">
                          <a:effectLst/>
                        </a:rPr>
                        <a:t>次</a:t>
                      </a:r>
                      <a:r>
                        <a:rPr lang="en-US" sz="1500" baseline="0">
                          <a:effectLst/>
                        </a:rPr>
                        <a:t>/1</a:t>
                      </a:r>
                      <a:r>
                        <a:rPr lang="zh-CN" sz="1500" baseline="0">
                          <a:effectLst/>
                        </a:rPr>
                        <a:t>天</a:t>
                      </a:r>
                      <a:endParaRPr lang="zh-CN" sz="1500" baseline="0">
                        <a:effectLst/>
                        <a:latin typeface="Times New Roman"/>
                        <a:ea typeface="宋体"/>
                      </a:endParaRPr>
                    </a:p>
                  </a:txBody>
                  <a:tcPr marL="68580" marR="68580" marT="0" marB="0" anchor="ctr"/>
                </a:tc>
              </a:tr>
              <a:tr h="285071">
                <a:tc vMerge="1">
                  <a:txBody>
                    <a:bodyPr/>
                    <a:lstStyle/>
                    <a:p>
                      <a:endParaRPr lang="zh-CN" altLang="en-US"/>
                    </a:p>
                  </a:txBody>
                  <a:tcPr/>
                </a:tc>
                <a:tc>
                  <a:txBody>
                    <a:bodyPr/>
                    <a:lstStyle/>
                    <a:p>
                      <a:pPr algn="ctr">
                        <a:lnSpc>
                          <a:spcPts val="2000"/>
                        </a:lnSpc>
                        <a:spcAft>
                          <a:spcPts val="0"/>
                        </a:spcAft>
                      </a:pPr>
                      <a:r>
                        <a:rPr lang="zh-CN" sz="1500" baseline="0" dirty="0">
                          <a:effectLst/>
                        </a:rPr>
                        <a:t>沉降量突变</a:t>
                      </a:r>
                      <a:endParaRPr lang="zh-CN" sz="1500" baseline="0" dirty="0">
                        <a:effectLst/>
                        <a:latin typeface="Times New Roman"/>
                        <a:ea typeface="宋体"/>
                      </a:endParaRPr>
                    </a:p>
                  </a:txBody>
                  <a:tcPr marL="68580" marR="68580" marT="0" marB="0" anchor="ctr"/>
                </a:tc>
                <a:tc>
                  <a:txBody>
                    <a:bodyPr/>
                    <a:lstStyle/>
                    <a:p>
                      <a:pPr algn="ctr">
                        <a:lnSpc>
                          <a:spcPts val="2000"/>
                        </a:lnSpc>
                        <a:spcAft>
                          <a:spcPts val="0"/>
                        </a:spcAft>
                      </a:pPr>
                      <a:r>
                        <a:rPr lang="en-US" sz="1500" baseline="0">
                          <a:effectLst/>
                        </a:rPr>
                        <a:t>2</a:t>
                      </a:r>
                      <a:r>
                        <a:rPr lang="zh-CN" sz="1500" baseline="0">
                          <a:effectLst/>
                        </a:rPr>
                        <a:t>～</a:t>
                      </a:r>
                      <a:r>
                        <a:rPr lang="en-US" sz="1500" baseline="0">
                          <a:effectLst/>
                        </a:rPr>
                        <a:t>3</a:t>
                      </a:r>
                      <a:r>
                        <a:rPr lang="zh-CN" sz="1500" baseline="0">
                          <a:effectLst/>
                        </a:rPr>
                        <a:t>次</a:t>
                      </a:r>
                      <a:r>
                        <a:rPr lang="en-US" sz="1500" baseline="0">
                          <a:effectLst/>
                        </a:rPr>
                        <a:t>/</a:t>
                      </a:r>
                      <a:r>
                        <a:rPr lang="zh-CN" sz="1500" baseline="0">
                          <a:effectLst/>
                        </a:rPr>
                        <a:t>天</a:t>
                      </a:r>
                      <a:endParaRPr lang="zh-CN" sz="1500" baseline="0">
                        <a:effectLst/>
                        <a:latin typeface="Times New Roman"/>
                        <a:ea typeface="宋体"/>
                      </a:endParaRPr>
                    </a:p>
                  </a:txBody>
                  <a:tcPr marL="68580" marR="68580" marT="0" marB="0" anchor="ctr"/>
                </a:tc>
              </a:tr>
              <a:tr h="285071">
                <a:tc vMerge="1">
                  <a:txBody>
                    <a:bodyPr/>
                    <a:lstStyle/>
                    <a:p>
                      <a:endParaRPr lang="zh-CN" altLang="en-US"/>
                    </a:p>
                  </a:txBody>
                  <a:tcPr/>
                </a:tc>
                <a:tc>
                  <a:txBody>
                    <a:bodyPr/>
                    <a:lstStyle/>
                    <a:p>
                      <a:pPr algn="ctr">
                        <a:lnSpc>
                          <a:spcPts val="2000"/>
                        </a:lnSpc>
                        <a:spcAft>
                          <a:spcPts val="0"/>
                        </a:spcAft>
                      </a:pPr>
                      <a:r>
                        <a:rPr lang="zh-CN" sz="1500" baseline="0" dirty="0">
                          <a:effectLst/>
                        </a:rPr>
                        <a:t>两次填筑时间间隔较长</a:t>
                      </a:r>
                      <a:endParaRPr lang="zh-CN" sz="1500" baseline="0" dirty="0">
                        <a:effectLst/>
                        <a:latin typeface="Times New Roman"/>
                        <a:ea typeface="宋体"/>
                      </a:endParaRPr>
                    </a:p>
                  </a:txBody>
                  <a:tcPr marL="68580" marR="68580" marT="0" marB="0" anchor="ctr"/>
                </a:tc>
                <a:tc>
                  <a:txBody>
                    <a:bodyPr/>
                    <a:lstStyle/>
                    <a:p>
                      <a:pPr algn="ctr">
                        <a:lnSpc>
                          <a:spcPts val="2000"/>
                        </a:lnSpc>
                        <a:spcAft>
                          <a:spcPts val="0"/>
                        </a:spcAft>
                      </a:pPr>
                      <a:r>
                        <a:rPr lang="en-US" sz="1500" baseline="0">
                          <a:effectLst/>
                        </a:rPr>
                        <a:t>1</a:t>
                      </a:r>
                      <a:r>
                        <a:rPr lang="zh-CN" sz="1500" baseline="0">
                          <a:effectLst/>
                        </a:rPr>
                        <a:t>次</a:t>
                      </a:r>
                      <a:r>
                        <a:rPr lang="en-US" sz="1500" baseline="0">
                          <a:effectLst/>
                        </a:rPr>
                        <a:t>/3</a:t>
                      </a:r>
                      <a:r>
                        <a:rPr lang="zh-CN" sz="1500" baseline="0">
                          <a:effectLst/>
                        </a:rPr>
                        <a:t>天</a:t>
                      </a:r>
                      <a:endParaRPr lang="zh-CN" sz="1500" baseline="0">
                        <a:effectLst/>
                        <a:latin typeface="Times New Roman"/>
                        <a:ea typeface="宋体"/>
                      </a:endParaRPr>
                    </a:p>
                  </a:txBody>
                  <a:tcPr marL="68580" marR="68580" marT="0" marB="0" anchor="ctr"/>
                </a:tc>
              </a:tr>
              <a:tr h="285071">
                <a:tc rowSpan="3">
                  <a:txBody>
                    <a:bodyPr/>
                    <a:lstStyle/>
                    <a:p>
                      <a:pPr algn="ctr">
                        <a:lnSpc>
                          <a:spcPts val="2000"/>
                        </a:lnSpc>
                        <a:spcAft>
                          <a:spcPts val="0"/>
                        </a:spcAft>
                      </a:pPr>
                      <a:r>
                        <a:rPr lang="zh-CN" sz="1500" baseline="0" dirty="0">
                          <a:effectLst/>
                        </a:rPr>
                        <a:t>堆载预压或路基施工完毕</a:t>
                      </a:r>
                      <a:endParaRPr lang="zh-CN" sz="1500" baseline="0" dirty="0">
                        <a:effectLst/>
                        <a:latin typeface="Times New Roman"/>
                        <a:ea typeface="宋体"/>
                      </a:endParaRPr>
                    </a:p>
                  </a:txBody>
                  <a:tcPr marL="68580" marR="68580" marT="0" marB="0" anchor="ctr"/>
                </a:tc>
                <a:tc>
                  <a:txBody>
                    <a:bodyPr/>
                    <a:lstStyle/>
                    <a:p>
                      <a:pPr algn="ctr">
                        <a:lnSpc>
                          <a:spcPts val="2000"/>
                        </a:lnSpc>
                        <a:spcAft>
                          <a:spcPts val="0"/>
                        </a:spcAft>
                      </a:pPr>
                      <a:r>
                        <a:rPr lang="zh-CN" sz="1500" baseline="0" dirty="0">
                          <a:effectLst/>
                        </a:rPr>
                        <a:t>第</a:t>
                      </a:r>
                      <a:r>
                        <a:rPr lang="en-US" sz="1500" baseline="0" dirty="0">
                          <a:effectLst/>
                        </a:rPr>
                        <a:t>1~3</a:t>
                      </a:r>
                      <a:r>
                        <a:rPr lang="zh-CN" sz="1500" baseline="0" dirty="0">
                          <a:effectLst/>
                        </a:rPr>
                        <a:t>个月</a:t>
                      </a:r>
                      <a:endParaRPr lang="zh-CN" sz="1500" baseline="0" dirty="0">
                        <a:effectLst/>
                        <a:latin typeface="Times New Roman"/>
                        <a:ea typeface="宋体"/>
                      </a:endParaRPr>
                    </a:p>
                  </a:txBody>
                  <a:tcPr marL="68580" marR="68580" marT="0" marB="0" anchor="ctr"/>
                </a:tc>
                <a:tc>
                  <a:txBody>
                    <a:bodyPr/>
                    <a:lstStyle/>
                    <a:p>
                      <a:pPr algn="ctr">
                        <a:lnSpc>
                          <a:spcPts val="2000"/>
                        </a:lnSpc>
                        <a:spcAft>
                          <a:spcPts val="0"/>
                        </a:spcAft>
                      </a:pPr>
                      <a:r>
                        <a:rPr lang="en-US" sz="1500" baseline="0">
                          <a:effectLst/>
                        </a:rPr>
                        <a:t>1</a:t>
                      </a:r>
                      <a:r>
                        <a:rPr lang="zh-CN" sz="1500" baseline="0">
                          <a:effectLst/>
                        </a:rPr>
                        <a:t>次</a:t>
                      </a:r>
                      <a:r>
                        <a:rPr lang="en-US" sz="1500" baseline="0">
                          <a:effectLst/>
                        </a:rPr>
                        <a:t>/</a:t>
                      </a:r>
                      <a:r>
                        <a:rPr lang="zh-CN" sz="1500" baseline="0">
                          <a:effectLst/>
                        </a:rPr>
                        <a:t>周</a:t>
                      </a:r>
                      <a:endParaRPr lang="zh-CN" sz="1500" baseline="0">
                        <a:effectLst/>
                        <a:latin typeface="Times New Roman"/>
                        <a:ea typeface="宋体"/>
                      </a:endParaRPr>
                    </a:p>
                  </a:txBody>
                  <a:tcPr marL="68580" marR="68580" marT="0" marB="0" anchor="ctr"/>
                </a:tc>
              </a:tr>
              <a:tr h="285071">
                <a:tc vMerge="1">
                  <a:txBody>
                    <a:bodyPr/>
                    <a:lstStyle/>
                    <a:p>
                      <a:endParaRPr lang="zh-CN" altLang="en-US"/>
                    </a:p>
                  </a:txBody>
                  <a:tcPr/>
                </a:tc>
                <a:tc>
                  <a:txBody>
                    <a:bodyPr/>
                    <a:lstStyle/>
                    <a:p>
                      <a:pPr algn="ctr">
                        <a:lnSpc>
                          <a:spcPts val="2000"/>
                        </a:lnSpc>
                        <a:spcAft>
                          <a:spcPts val="0"/>
                        </a:spcAft>
                      </a:pPr>
                      <a:r>
                        <a:rPr lang="zh-CN" sz="1500" baseline="0" dirty="0">
                          <a:effectLst/>
                        </a:rPr>
                        <a:t>第</a:t>
                      </a:r>
                      <a:r>
                        <a:rPr lang="en-US" sz="1500" baseline="0" dirty="0">
                          <a:effectLst/>
                        </a:rPr>
                        <a:t>4~6</a:t>
                      </a:r>
                      <a:r>
                        <a:rPr lang="zh-CN" sz="1500" baseline="0" dirty="0">
                          <a:effectLst/>
                        </a:rPr>
                        <a:t>个月</a:t>
                      </a:r>
                      <a:endParaRPr lang="zh-CN" sz="1500" baseline="0" dirty="0">
                        <a:effectLst/>
                        <a:latin typeface="Times New Roman"/>
                        <a:ea typeface="宋体"/>
                      </a:endParaRPr>
                    </a:p>
                  </a:txBody>
                  <a:tcPr marL="68580" marR="68580" marT="0" marB="0" anchor="ctr"/>
                </a:tc>
                <a:tc>
                  <a:txBody>
                    <a:bodyPr/>
                    <a:lstStyle/>
                    <a:p>
                      <a:pPr algn="ctr">
                        <a:lnSpc>
                          <a:spcPts val="2000"/>
                        </a:lnSpc>
                        <a:spcAft>
                          <a:spcPts val="0"/>
                        </a:spcAft>
                      </a:pPr>
                      <a:r>
                        <a:rPr lang="en-US" sz="1500" baseline="0">
                          <a:effectLst/>
                        </a:rPr>
                        <a:t>1</a:t>
                      </a:r>
                      <a:r>
                        <a:rPr lang="zh-CN" sz="1500" baseline="0">
                          <a:effectLst/>
                        </a:rPr>
                        <a:t>次</a:t>
                      </a:r>
                      <a:r>
                        <a:rPr lang="en-US" sz="1500" baseline="0">
                          <a:effectLst/>
                        </a:rPr>
                        <a:t>/2</a:t>
                      </a:r>
                      <a:r>
                        <a:rPr lang="zh-CN" sz="1500" baseline="0">
                          <a:effectLst/>
                        </a:rPr>
                        <a:t>周</a:t>
                      </a:r>
                      <a:endParaRPr lang="zh-CN" sz="1500" baseline="0">
                        <a:effectLst/>
                        <a:latin typeface="Times New Roman"/>
                        <a:ea typeface="宋体"/>
                      </a:endParaRPr>
                    </a:p>
                  </a:txBody>
                  <a:tcPr marL="68580" marR="68580" marT="0" marB="0" anchor="ctr"/>
                </a:tc>
              </a:tr>
              <a:tr h="285071">
                <a:tc vMerge="1">
                  <a:txBody>
                    <a:bodyPr/>
                    <a:lstStyle/>
                    <a:p>
                      <a:endParaRPr lang="zh-CN" altLang="en-US"/>
                    </a:p>
                  </a:txBody>
                  <a:tcPr/>
                </a:tc>
                <a:tc>
                  <a:txBody>
                    <a:bodyPr/>
                    <a:lstStyle/>
                    <a:p>
                      <a:pPr algn="ctr">
                        <a:lnSpc>
                          <a:spcPts val="2000"/>
                        </a:lnSpc>
                        <a:spcAft>
                          <a:spcPts val="0"/>
                        </a:spcAft>
                      </a:pPr>
                      <a:r>
                        <a:rPr lang="en-US" sz="1500" baseline="0" dirty="0">
                          <a:effectLst/>
                        </a:rPr>
                        <a:t>6</a:t>
                      </a:r>
                      <a:r>
                        <a:rPr lang="zh-CN" sz="1500" baseline="0" dirty="0">
                          <a:effectLst/>
                        </a:rPr>
                        <a:t>个月以后</a:t>
                      </a:r>
                      <a:endParaRPr lang="zh-CN" sz="1500" baseline="0" dirty="0">
                        <a:effectLst/>
                        <a:latin typeface="Times New Roman"/>
                        <a:ea typeface="宋体"/>
                      </a:endParaRPr>
                    </a:p>
                  </a:txBody>
                  <a:tcPr marL="68580" marR="68580" marT="0" marB="0" anchor="ctr"/>
                </a:tc>
                <a:tc>
                  <a:txBody>
                    <a:bodyPr/>
                    <a:lstStyle/>
                    <a:p>
                      <a:pPr algn="ctr">
                        <a:lnSpc>
                          <a:spcPts val="2000"/>
                        </a:lnSpc>
                        <a:spcAft>
                          <a:spcPts val="0"/>
                        </a:spcAft>
                      </a:pPr>
                      <a:r>
                        <a:rPr lang="en-US" sz="1500" baseline="0">
                          <a:effectLst/>
                        </a:rPr>
                        <a:t>1</a:t>
                      </a:r>
                      <a:r>
                        <a:rPr lang="zh-CN" sz="1500" baseline="0">
                          <a:effectLst/>
                        </a:rPr>
                        <a:t>次</a:t>
                      </a:r>
                      <a:r>
                        <a:rPr lang="en-US" sz="1500" baseline="0">
                          <a:effectLst/>
                        </a:rPr>
                        <a:t>/</a:t>
                      </a:r>
                      <a:r>
                        <a:rPr lang="zh-CN" sz="1500" baseline="0">
                          <a:effectLst/>
                        </a:rPr>
                        <a:t>月</a:t>
                      </a:r>
                      <a:endParaRPr lang="zh-CN" sz="1500" baseline="0">
                        <a:effectLst/>
                        <a:latin typeface="Times New Roman"/>
                        <a:ea typeface="宋体"/>
                      </a:endParaRPr>
                    </a:p>
                  </a:txBody>
                  <a:tcPr marL="68580" marR="68580" marT="0" marB="0" anchor="ctr"/>
                </a:tc>
              </a:tr>
              <a:tr h="285071">
                <a:tc rowSpan="3">
                  <a:txBody>
                    <a:bodyPr/>
                    <a:lstStyle/>
                    <a:p>
                      <a:pPr algn="ctr">
                        <a:lnSpc>
                          <a:spcPts val="2000"/>
                        </a:lnSpc>
                        <a:spcAft>
                          <a:spcPts val="0"/>
                        </a:spcAft>
                      </a:pPr>
                      <a:r>
                        <a:rPr lang="zh-CN" sz="1500" baseline="0">
                          <a:effectLst/>
                        </a:rPr>
                        <a:t>无砟轨道铺设后</a:t>
                      </a:r>
                      <a:endParaRPr lang="zh-CN" sz="1500" baseline="0">
                        <a:effectLst/>
                        <a:latin typeface="Times New Roman"/>
                        <a:ea typeface="宋体"/>
                      </a:endParaRPr>
                    </a:p>
                  </a:txBody>
                  <a:tcPr marL="68580" marR="68580" marT="0" marB="0" anchor="ctr"/>
                </a:tc>
                <a:tc>
                  <a:txBody>
                    <a:bodyPr/>
                    <a:lstStyle/>
                    <a:p>
                      <a:pPr algn="ctr">
                        <a:lnSpc>
                          <a:spcPts val="2000"/>
                        </a:lnSpc>
                        <a:spcAft>
                          <a:spcPts val="0"/>
                        </a:spcAft>
                      </a:pPr>
                      <a:r>
                        <a:rPr lang="zh-CN" sz="1500" baseline="0" dirty="0">
                          <a:effectLst/>
                        </a:rPr>
                        <a:t>第</a:t>
                      </a:r>
                      <a:r>
                        <a:rPr lang="en-US" sz="1500" baseline="0" dirty="0">
                          <a:effectLst/>
                        </a:rPr>
                        <a:t>1</a:t>
                      </a:r>
                      <a:r>
                        <a:rPr lang="zh-CN" sz="1500" baseline="0" dirty="0">
                          <a:effectLst/>
                        </a:rPr>
                        <a:t>个月</a:t>
                      </a:r>
                      <a:endParaRPr lang="zh-CN" sz="1500" baseline="0" dirty="0">
                        <a:effectLst/>
                        <a:latin typeface="Times New Roman"/>
                        <a:ea typeface="宋体"/>
                      </a:endParaRPr>
                    </a:p>
                  </a:txBody>
                  <a:tcPr marL="68580" marR="68580" marT="0" marB="0" anchor="ctr"/>
                </a:tc>
                <a:tc>
                  <a:txBody>
                    <a:bodyPr/>
                    <a:lstStyle/>
                    <a:p>
                      <a:pPr algn="ctr">
                        <a:lnSpc>
                          <a:spcPts val="2000"/>
                        </a:lnSpc>
                        <a:spcAft>
                          <a:spcPts val="0"/>
                        </a:spcAft>
                      </a:pPr>
                      <a:r>
                        <a:rPr lang="en-US" sz="1500" baseline="0" dirty="0">
                          <a:effectLst/>
                        </a:rPr>
                        <a:t>1</a:t>
                      </a:r>
                      <a:r>
                        <a:rPr lang="zh-CN" sz="1500" baseline="0" dirty="0">
                          <a:effectLst/>
                        </a:rPr>
                        <a:t>次</a:t>
                      </a:r>
                      <a:r>
                        <a:rPr lang="en-US" sz="1500" baseline="0" dirty="0">
                          <a:effectLst/>
                        </a:rPr>
                        <a:t>/2</a:t>
                      </a:r>
                      <a:r>
                        <a:rPr lang="zh-CN" sz="1500" baseline="0" dirty="0">
                          <a:effectLst/>
                        </a:rPr>
                        <a:t>周</a:t>
                      </a:r>
                      <a:endParaRPr lang="zh-CN" sz="1500" baseline="0" dirty="0">
                        <a:effectLst/>
                        <a:latin typeface="Times New Roman"/>
                        <a:ea typeface="宋体"/>
                      </a:endParaRPr>
                    </a:p>
                  </a:txBody>
                  <a:tcPr marL="68580" marR="68580" marT="0" marB="0" anchor="ctr"/>
                </a:tc>
              </a:tr>
              <a:tr h="285071">
                <a:tc vMerge="1">
                  <a:txBody>
                    <a:bodyPr/>
                    <a:lstStyle/>
                    <a:p>
                      <a:endParaRPr lang="zh-CN" altLang="en-US"/>
                    </a:p>
                  </a:txBody>
                  <a:tcPr/>
                </a:tc>
                <a:tc>
                  <a:txBody>
                    <a:bodyPr/>
                    <a:lstStyle/>
                    <a:p>
                      <a:pPr algn="ctr">
                        <a:lnSpc>
                          <a:spcPts val="2000"/>
                        </a:lnSpc>
                        <a:spcAft>
                          <a:spcPts val="0"/>
                        </a:spcAft>
                      </a:pPr>
                      <a:r>
                        <a:rPr lang="zh-CN" sz="1500" baseline="0">
                          <a:effectLst/>
                        </a:rPr>
                        <a:t>第</a:t>
                      </a:r>
                      <a:r>
                        <a:rPr lang="en-US" sz="1500" baseline="0">
                          <a:effectLst/>
                        </a:rPr>
                        <a:t>2~3</a:t>
                      </a:r>
                      <a:r>
                        <a:rPr lang="zh-CN" sz="1500" baseline="0">
                          <a:effectLst/>
                        </a:rPr>
                        <a:t>个月</a:t>
                      </a:r>
                      <a:endParaRPr lang="zh-CN" sz="1500" baseline="0">
                        <a:effectLst/>
                        <a:latin typeface="Times New Roman"/>
                        <a:ea typeface="宋体"/>
                      </a:endParaRPr>
                    </a:p>
                  </a:txBody>
                  <a:tcPr marL="68580" marR="68580" marT="0" marB="0" anchor="ctr"/>
                </a:tc>
                <a:tc>
                  <a:txBody>
                    <a:bodyPr/>
                    <a:lstStyle/>
                    <a:p>
                      <a:pPr algn="ctr">
                        <a:lnSpc>
                          <a:spcPts val="2000"/>
                        </a:lnSpc>
                        <a:spcAft>
                          <a:spcPts val="0"/>
                        </a:spcAft>
                      </a:pPr>
                      <a:r>
                        <a:rPr lang="en-US" sz="1500" baseline="0" dirty="0">
                          <a:effectLst/>
                        </a:rPr>
                        <a:t>1</a:t>
                      </a:r>
                      <a:r>
                        <a:rPr lang="zh-CN" sz="1500" baseline="0" dirty="0">
                          <a:effectLst/>
                        </a:rPr>
                        <a:t>次</a:t>
                      </a:r>
                      <a:r>
                        <a:rPr lang="en-US" sz="1500" baseline="0" dirty="0">
                          <a:effectLst/>
                        </a:rPr>
                        <a:t>/</a:t>
                      </a:r>
                      <a:r>
                        <a:rPr lang="zh-CN" sz="1500" baseline="0" dirty="0">
                          <a:effectLst/>
                        </a:rPr>
                        <a:t>月</a:t>
                      </a:r>
                      <a:endParaRPr lang="zh-CN" sz="1500" baseline="0" dirty="0">
                        <a:effectLst/>
                        <a:latin typeface="Times New Roman"/>
                        <a:ea typeface="宋体"/>
                      </a:endParaRPr>
                    </a:p>
                  </a:txBody>
                  <a:tcPr marL="68580" marR="68580" marT="0" marB="0" anchor="ctr"/>
                </a:tc>
              </a:tr>
              <a:tr h="285071">
                <a:tc vMerge="1">
                  <a:txBody>
                    <a:bodyPr/>
                    <a:lstStyle/>
                    <a:p>
                      <a:endParaRPr lang="zh-CN" altLang="en-US"/>
                    </a:p>
                  </a:txBody>
                  <a:tcPr/>
                </a:tc>
                <a:tc>
                  <a:txBody>
                    <a:bodyPr/>
                    <a:lstStyle/>
                    <a:p>
                      <a:pPr algn="ctr">
                        <a:lnSpc>
                          <a:spcPts val="2000"/>
                        </a:lnSpc>
                        <a:spcAft>
                          <a:spcPts val="0"/>
                        </a:spcAft>
                      </a:pPr>
                      <a:r>
                        <a:rPr lang="en-US" sz="1500" baseline="0">
                          <a:effectLst/>
                        </a:rPr>
                        <a:t>3</a:t>
                      </a:r>
                      <a:r>
                        <a:rPr lang="zh-CN" sz="1500" baseline="0">
                          <a:effectLst/>
                        </a:rPr>
                        <a:t>个月以后</a:t>
                      </a:r>
                      <a:endParaRPr lang="zh-CN" sz="1500" baseline="0">
                        <a:effectLst/>
                        <a:latin typeface="Times New Roman"/>
                        <a:ea typeface="宋体"/>
                      </a:endParaRPr>
                    </a:p>
                  </a:txBody>
                  <a:tcPr marL="68580" marR="68580" marT="0" marB="0" anchor="ctr"/>
                </a:tc>
                <a:tc>
                  <a:txBody>
                    <a:bodyPr/>
                    <a:lstStyle/>
                    <a:p>
                      <a:pPr algn="ctr">
                        <a:lnSpc>
                          <a:spcPts val="2000"/>
                        </a:lnSpc>
                        <a:spcAft>
                          <a:spcPts val="0"/>
                        </a:spcAft>
                      </a:pPr>
                      <a:r>
                        <a:rPr lang="en-US" sz="1500" baseline="0" dirty="0">
                          <a:effectLst/>
                        </a:rPr>
                        <a:t>1</a:t>
                      </a:r>
                      <a:r>
                        <a:rPr lang="zh-CN" sz="1500" baseline="0" dirty="0">
                          <a:effectLst/>
                        </a:rPr>
                        <a:t>次</a:t>
                      </a:r>
                      <a:r>
                        <a:rPr lang="en-US" sz="1500" baseline="0" dirty="0">
                          <a:effectLst/>
                        </a:rPr>
                        <a:t>/3</a:t>
                      </a:r>
                      <a:r>
                        <a:rPr lang="zh-CN" sz="1500" baseline="0" dirty="0">
                          <a:effectLst/>
                        </a:rPr>
                        <a:t>月</a:t>
                      </a:r>
                      <a:endParaRPr lang="zh-CN" sz="1500" baseline="0" dirty="0">
                        <a:effectLst/>
                        <a:latin typeface="Times New Roman"/>
                        <a:ea typeface="宋体"/>
                      </a:endParaRPr>
                    </a:p>
                  </a:txBody>
                  <a:tcPr marL="68580" marR="68580" marT="0" marB="0" anchor="ctr"/>
                </a:tc>
              </a:tr>
            </a:tbl>
          </a:graphicData>
        </a:graphic>
      </p:graphicFrame>
    </p:spTree>
    <p:extLst>
      <p:ext uri="{BB962C8B-B14F-4D97-AF65-F5344CB8AC3E}">
        <p14:creationId xmlns:p14="http://schemas.microsoft.com/office/powerpoint/2010/main" val="332909879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92</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4.1</a:t>
            </a:r>
            <a:r>
              <a:rPr lang="zh-CN" altLang="en-US" dirty="0" smtClean="0">
                <a:latin typeface="宋体" pitchFamily="2" charset="-122"/>
              </a:rPr>
              <a:t>沉降观测</a:t>
            </a:r>
            <a:r>
              <a:rPr lang="zh-CN" altLang="en-US" dirty="0">
                <a:latin typeface="宋体" pitchFamily="2" charset="-122"/>
              </a:rPr>
              <a:t>的方法及基本</a:t>
            </a:r>
            <a:r>
              <a:rPr lang="zh-CN" altLang="en-US" dirty="0" smtClean="0">
                <a:latin typeface="宋体" pitchFamily="2" charset="-122"/>
              </a:rPr>
              <a:t>要求</a:t>
            </a:r>
          </a:p>
          <a:p>
            <a:pPr lvl="1"/>
            <a:r>
              <a:rPr lang="zh-CN" altLang="en-US" dirty="0">
                <a:solidFill>
                  <a:srgbClr val="952913"/>
                </a:solidFill>
              </a:rPr>
              <a:t>沉降观测资料整理主要内容：</a:t>
            </a:r>
          </a:p>
          <a:p>
            <a:pPr lvl="2">
              <a:buClr>
                <a:srgbClr val="F6750A"/>
              </a:buClr>
            </a:pPr>
            <a:r>
              <a:rPr lang="zh-CN" altLang="en-US" sz="2000" b="0" dirty="0" smtClean="0"/>
              <a:t>工</a:t>
            </a:r>
            <a:r>
              <a:rPr lang="zh-CN" altLang="en-US" sz="2000" b="0" dirty="0"/>
              <a:t>点沉降观测断面、点布置</a:t>
            </a:r>
            <a:r>
              <a:rPr lang="zh-CN" altLang="en-US" sz="2000" b="0" dirty="0" smtClean="0"/>
              <a:t>表</a:t>
            </a:r>
            <a:endParaRPr lang="en-US" altLang="zh-CN" sz="2000" b="0" dirty="0" smtClean="0"/>
          </a:p>
          <a:p>
            <a:pPr lvl="2">
              <a:buClr>
                <a:srgbClr val="F6750A"/>
              </a:buClr>
            </a:pPr>
            <a:r>
              <a:rPr lang="zh-CN" altLang="en-US" sz="2000" b="0" dirty="0"/>
              <a:t>沉降板观测资料汇总</a:t>
            </a:r>
            <a:r>
              <a:rPr lang="zh-CN" altLang="en-US" sz="2000" b="0" dirty="0" smtClean="0"/>
              <a:t>表</a:t>
            </a:r>
            <a:endParaRPr lang="en-US" altLang="zh-CN" sz="2000" b="0" dirty="0" smtClean="0"/>
          </a:p>
          <a:p>
            <a:pPr lvl="2">
              <a:buClr>
                <a:srgbClr val="F6750A"/>
              </a:buClr>
            </a:pPr>
            <a:r>
              <a:rPr lang="zh-CN" altLang="en-US" sz="2000" b="0" dirty="0"/>
              <a:t>路基面沉降观测资料汇总</a:t>
            </a:r>
            <a:r>
              <a:rPr lang="zh-CN" altLang="en-US" sz="2000" b="0" dirty="0" smtClean="0"/>
              <a:t>表</a:t>
            </a:r>
            <a:endParaRPr lang="en-US" altLang="zh-CN" sz="2000" b="0" dirty="0" smtClean="0"/>
          </a:p>
          <a:p>
            <a:pPr lvl="2">
              <a:buClr>
                <a:srgbClr val="F6750A"/>
              </a:buClr>
            </a:pPr>
            <a:r>
              <a:rPr lang="zh-CN" altLang="en-US" sz="2000" b="0" dirty="0"/>
              <a:t>单点沉降计测试资料汇总</a:t>
            </a:r>
            <a:r>
              <a:rPr lang="zh-CN" altLang="en-US" sz="2000" b="0" dirty="0" smtClean="0"/>
              <a:t>表</a:t>
            </a:r>
            <a:endParaRPr lang="en-US" altLang="zh-CN" sz="2000" b="0" dirty="0" smtClean="0"/>
          </a:p>
          <a:p>
            <a:pPr lvl="2">
              <a:buClr>
                <a:srgbClr val="F6750A"/>
              </a:buClr>
            </a:pPr>
            <a:r>
              <a:rPr lang="zh-CN" altLang="zh-CN" sz="2000" dirty="0"/>
              <a:t>剖面沉降管测试资料汇总表</a:t>
            </a:r>
          </a:p>
          <a:p>
            <a:pPr lvl="2">
              <a:buClr>
                <a:srgbClr val="F6750A"/>
              </a:buClr>
            </a:pPr>
            <a:r>
              <a:rPr lang="zh-CN" altLang="zh-CN" sz="2000" dirty="0"/>
              <a:t>绘制填土高</a:t>
            </a:r>
            <a:r>
              <a:rPr lang="en-US" altLang="zh-CN" sz="2000" dirty="0"/>
              <a:t>—</a:t>
            </a:r>
            <a:r>
              <a:rPr lang="zh-CN" altLang="zh-CN" sz="2000" dirty="0"/>
              <a:t>时间</a:t>
            </a:r>
            <a:r>
              <a:rPr lang="en-US" altLang="zh-CN" sz="2000" dirty="0"/>
              <a:t>—</a:t>
            </a:r>
            <a:r>
              <a:rPr lang="zh-CN" altLang="zh-CN" sz="2000" dirty="0"/>
              <a:t>沉降</a:t>
            </a:r>
            <a:r>
              <a:rPr lang="zh-CN" altLang="zh-CN" sz="2000" dirty="0" smtClean="0"/>
              <a:t>曲线</a:t>
            </a:r>
            <a:endParaRPr lang="en-US" altLang="zh-CN" sz="2000" dirty="0" smtClean="0"/>
          </a:p>
          <a:p>
            <a:pPr lvl="2">
              <a:buClr>
                <a:srgbClr val="F6750A"/>
              </a:buClr>
            </a:pPr>
            <a:r>
              <a:rPr lang="zh-CN" altLang="zh-CN" sz="2000" dirty="0"/>
              <a:t>绘制荷载</a:t>
            </a:r>
            <a:r>
              <a:rPr lang="en-US" altLang="zh-CN" sz="2000" dirty="0"/>
              <a:t>—</a:t>
            </a:r>
            <a:r>
              <a:rPr lang="zh-CN" altLang="zh-CN" sz="2000" dirty="0"/>
              <a:t>时间</a:t>
            </a:r>
            <a:r>
              <a:rPr lang="en-US" altLang="zh-CN" sz="2000" dirty="0"/>
              <a:t>—</a:t>
            </a:r>
            <a:r>
              <a:rPr lang="zh-CN" altLang="zh-CN" sz="2000" dirty="0"/>
              <a:t>沉降速率</a:t>
            </a:r>
            <a:r>
              <a:rPr lang="zh-CN" altLang="zh-CN" sz="2000" dirty="0" smtClean="0"/>
              <a:t>图</a:t>
            </a:r>
            <a:endParaRPr lang="en-US" altLang="zh-CN" sz="2000" dirty="0" smtClean="0"/>
          </a:p>
          <a:p>
            <a:pPr lvl="2">
              <a:buClr>
                <a:srgbClr val="F6750A"/>
              </a:buClr>
            </a:pPr>
            <a:r>
              <a:rPr lang="zh-CN" altLang="zh-CN" sz="2000" dirty="0"/>
              <a:t>观测记录本（簿</a:t>
            </a:r>
            <a:r>
              <a:rPr lang="zh-CN" altLang="zh-CN" sz="2000" dirty="0" smtClean="0"/>
              <a:t>）</a:t>
            </a:r>
            <a:endParaRPr lang="en-US" altLang="zh-CN" sz="2000" dirty="0" smtClean="0"/>
          </a:p>
          <a:p>
            <a:pPr lvl="2">
              <a:buClr>
                <a:srgbClr val="F6750A"/>
              </a:buClr>
            </a:pPr>
            <a:r>
              <a:rPr lang="zh-CN" altLang="zh-CN" sz="2000" dirty="0"/>
              <a:t>平差计算、测量成果质量评定</a:t>
            </a:r>
            <a:r>
              <a:rPr lang="zh-CN" altLang="zh-CN" sz="2000" dirty="0" smtClean="0"/>
              <a:t>资料</a:t>
            </a:r>
            <a:endParaRPr lang="zh-CN" altLang="zh-CN" sz="2000" dirty="0"/>
          </a:p>
        </p:txBody>
      </p:sp>
    </p:spTree>
    <p:extLst>
      <p:ext uri="{BB962C8B-B14F-4D97-AF65-F5344CB8AC3E}">
        <p14:creationId xmlns:p14="http://schemas.microsoft.com/office/powerpoint/2010/main" val="208545878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93</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4.2 </a:t>
            </a:r>
            <a:r>
              <a:rPr lang="zh-CN" altLang="en-US" dirty="0" smtClean="0">
                <a:latin typeface="宋体" pitchFamily="2" charset="-122"/>
              </a:rPr>
              <a:t>路基沉降</a:t>
            </a:r>
            <a:r>
              <a:rPr lang="zh-CN" altLang="en-US" dirty="0">
                <a:latin typeface="宋体" pitchFamily="2" charset="-122"/>
              </a:rPr>
              <a:t>观测分析及评估</a:t>
            </a:r>
            <a:endParaRPr lang="zh-CN" altLang="en-US" dirty="0" smtClean="0">
              <a:latin typeface="宋体" pitchFamily="2" charset="-122"/>
            </a:endParaRPr>
          </a:p>
          <a:p>
            <a:pPr lvl="1"/>
            <a:r>
              <a:rPr lang="zh-CN" altLang="en-US" dirty="0" smtClean="0">
                <a:solidFill>
                  <a:srgbClr val="952913"/>
                </a:solidFill>
              </a:rPr>
              <a:t>工后沉降分析：</a:t>
            </a:r>
            <a:endParaRPr lang="en-US" altLang="zh-CN" dirty="0" smtClean="0">
              <a:solidFill>
                <a:srgbClr val="952913"/>
              </a:solidFill>
            </a:endParaRPr>
          </a:p>
          <a:p>
            <a:pPr lvl="2">
              <a:buClr>
                <a:srgbClr val="F6750A"/>
              </a:buClr>
            </a:pPr>
            <a:r>
              <a:rPr lang="zh-CN" altLang="en-US" b="0" dirty="0" smtClean="0"/>
              <a:t>工</a:t>
            </a:r>
            <a:r>
              <a:rPr lang="zh-CN" altLang="en-US" b="0" dirty="0"/>
              <a:t>后沉降推算</a:t>
            </a:r>
            <a:r>
              <a:rPr lang="zh-CN" altLang="en-US" b="0" dirty="0" smtClean="0"/>
              <a:t>方法</a:t>
            </a:r>
            <a:endParaRPr lang="en-US" altLang="zh-CN" b="0" dirty="0" smtClean="0"/>
          </a:p>
          <a:p>
            <a:pPr lvl="2">
              <a:buClr>
                <a:srgbClr val="F6750A"/>
              </a:buClr>
            </a:pPr>
            <a:r>
              <a:rPr lang="zh-CN" altLang="en-US" b="0" dirty="0">
                <a:solidFill>
                  <a:srgbClr val="C00000"/>
                </a:solidFill>
              </a:rPr>
              <a:t>双曲线法、三点法（对数曲线法）、抛物线法、指数曲线法、修正指数曲线与修正双曲线法、沉降速率法、星野法及泊松曲线</a:t>
            </a:r>
            <a:r>
              <a:rPr lang="zh-CN" altLang="en-US" b="0" dirty="0" smtClean="0">
                <a:solidFill>
                  <a:srgbClr val="C00000"/>
                </a:solidFill>
              </a:rPr>
              <a:t>法</a:t>
            </a:r>
            <a:endParaRPr lang="zh-CN" altLang="en-US" b="0" dirty="0">
              <a:solidFill>
                <a:srgbClr val="C00000"/>
              </a:solidFill>
            </a:endParaRPr>
          </a:p>
        </p:txBody>
      </p:sp>
    </p:spTree>
    <p:extLst>
      <p:ext uri="{BB962C8B-B14F-4D97-AF65-F5344CB8AC3E}">
        <p14:creationId xmlns:p14="http://schemas.microsoft.com/office/powerpoint/2010/main" val="49130737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94</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a:latin typeface="宋体" pitchFamily="2" charset="-122"/>
              </a:rPr>
              <a:t>4.2 </a:t>
            </a:r>
            <a:r>
              <a:rPr lang="zh-CN" altLang="en-US" dirty="0">
                <a:latin typeface="宋体" pitchFamily="2" charset="-122"/>
              </a:rPr>
              <a:t>路基沉降观测分析及评估</a:t>
            </a:r>
          </a:p>
          <a:p>
            <a:pPr lvl="1"/>
            <a:r>
              <a:rPr lang="zh-CN" altLang="en-US" dirty="0" smtClean="0">
                <a:solidFill>
                  <a:srgbClr val="952913"/>
                </a:solidFill>
              </a:rPr>
              <a:t>工</a:t>
            </a:r>
            <a:r>
              <a:rPr lang="zh-CN" altLang="en-US" dirty="0">
                <a:solidFill>
                  <a:srgbClr val="952913"/>
                </a:solidFill>
              </a:rPr>
              <a:t>后沉降</a:t>
            </a:r>
            <a:r>
              <a:rPr lang="zh-CN" altLang="en-US" dirty="0" smtClean="0">
                <a:solidFill>
                  <a:srgbClr val="952913"/>
                </a:solidFill>
              </a:rPr>
              <a:t>分析：</a:t>
            </a:r>
            <a:endParaRPr lang="en-US" altLang="zh-CN" dirty="0" smtClean="0">
              <a:solidFill>
                <a:srgbClr val="952913"/>
              </a:solidFill>
            </a:endParaRPr>
          </a:p>
          <a:p>
            <a:pPr lvl="2">
              <a:buClr>
                <a:srgbClr val="F6750A"/>
              </a:buClr>
            </a:pPr>
            <a:r>
              <a:rPr lang="zh-CN" altLang="en-US" b="0" dirty="0"/>
              <a:t>双曲线法</a:t>
            </a:r>
          </a:p>
          <a:p>
            <a:pPr lvl="2">
              <a:buClr>
                <a:srgbClr val="F6750A"/>
              </a:buClr>
            </a:pPr>
            <a:endParaRPr lang="en-US" altLang="zh-CN" b="0" dirty="0" smtClean="0"/>
          </a:p>
        </p:txBody>
      </p:sp>
      <p:sp>
        <p:nvSpPr>
          <p:cNvPr id="5" name="矩形 4"/>
          <p:cNvSpPr/>
          <p:nvPr/>
        </p:nvSpPr>
        <p:spPr>
          <a:xfrm>
            <a:off x="1979712" y="2209428"/>
            <a:ext cx="7056784" cy="3108543"/>
          </a:xfrm>
          <a:prstGeom prst="rect">
            <a:avLst/>
          </a:prstGeom>
        </p:spPr>
        <p:txBody>
          <a:bodyPr wrap="square">
            <a:spAutoFit/>
          </a:bodyPr>
          <a:lstStyle/>
          <a:p>
            <a:r>
              <a:rPr lang="zh-CN" altLang="zh-CN" sz="2000" b="0" dirty="0"/>
              <a:t>地基沉降量</a:t>
            </a:r>
            <a:r>
              <a:rPr lang="en-US" altLang="zh-CN" sz="2000" b="0" dirty="0"/>
              <a:t>S</a:t>
            </a:r>
            <a:r>
              <a:rPr lang="en-US" altLang="zh-CN" sz="2000" b="0" baseline="-25000" dirty="0"/>
              <a:t>t</a:t>
            </a:r>
            <a:r>
              <a:rPr lang="zh-CN" altLang="zh-CN" sz="2000" b="0" dirty="0"/>
              <a:t>可由下式计算求得：</a:t>
            </a:r>
          </a:p>
          <a:p>
            <a:r>
              <a:rPr lang="en-US" altLang="zh-CN" sz="2000" b="0" dirty="0"/>
              <a:t>                         S</a:t>
            </a:r>
            <a:r>
              <a:rPr lang="en-US" altLang="zh-CN" sz="2000" b="0" baseline="-25000" dirty="0"/>
              <a:t>t</a:t>
            </a:r>
            <a:r>
              <a:rPr lang="en-US" altLang="zh-CN" sz="2000" b="0" dirty="0"/>
              <a:t>=S</a:t>
            </a:r>
            <a:r>
              <a:rPr lang="en-US" altLang="zh-CN" sz="2000" b="0" baseline="-25000" dirty="0"/>
              <a:t>o</a:t>
            </a:r>
            <a:r>
              <a:rPr lang="en-US" altLang="zh-CN" sz="2000" b="0" dirty="0"/>
              <a:t>+ </a:t>
            </a:r>
            <a:r>
              <a:rPr lang="en-US" altLang="zh-CN" sz="2000" b="0" dirty="0" smtClean="0"/>
              <a:t>                 </a:t>
            </a:r>
          </a:p>
          <a:p>
            <a:endParaRPr lang="en-US" altLang="zh-CN" sz="2000" b="0" dirty="0" smtClean="0"/>
          </a:p>
          <a:p>
            <a:r>
              <a:rPr lang="zh-CN" altLang="zh-CN" sz="2000" b="0" dirty="0" smtClean="0"/>
              <a:t>当</a:t>
            </a:r>
            <a:r>
              <a:rPr lang="en-US" altLang="zh-CN" sz="2000" b="0" dirty="0"/>
              <a:t>t→∞</a:t>
            </a:r>
            <a:r>
              <a:rPr lang="zh-CN" altLang="zh-CN" sz="2000" b="0" dirty="0"/>
              <a:t>时，总沉降量</a:t>
            </a:r>
            <a:r>
              <a:rPr lang="en-US" altLang="zh-CN" sz="2000" b="0" dirty="0"/>
              <a:t>S</a:t>
            </a:r>
            <a:r>
              <a:rPr lang="en-US" altLang="zh-CN" sz="2000" b="0" baseline="-25000" dirty="0"/>
              <a:t>∞</a:t>
            </a:r>
            <a:r>
              <a:rPr lang="zh-CN" altLang="zh-CN" sz="2000" b="0" dirty="0"/>
              <a:t>为：</a:t>
            </a:r>
            <a:r>
              <a:rPr lang="en-US" altLang="zh-CN" sz="2000" b="0" dirty="0"/>
              <a:t>S</a:t>
            </a:r>
            <a:r>
              <a:rPr lang="en-US" altLang="zh-CN" sz="2000" b="0" baseline="-25000" dirty="0"/>
              <a:t>∞</a:t>
            </a:r>
            <a:r>
              <a:rPr lang="en-US" altLang="zh-CN" sz="2000" b="0" dirty="0"/>
              <a:t>= S</a:t>
            </a:r>
            <a:r>
              <a:rPr lang="en-US" altLang="zh-CN" sz="2000" b="0" baseline="-25000" dirty="0"/>
              <a:t>0</a:t>
            </a:r>
            <a:r>
              <a:rPr lang="en-US" altLang="zh-CN" sz="2000" b="0" dirty="0"/>
              <a:t>+ </a:t>
            </a:r>
            <a:endParaRPr lang="zh-CN" altLang="zh-CN" sz="2000" b="0" dirty="0"/>
          </a:p>
          <a:p>
            <a:r>
              <a:rPr lang="zh-CN" altLang="zh-CN" sz="2000" b="0" dirty="0"/>
              <a:t>若预压时间为</a:t>
            </a:r>
            <a:r>
              <a:rPr lang="en-US" altLang="zh-CN" sz="2000" b="0" dirty="0"/>
              <a:t>t</a:t>
            </a:r>
            <a:r>
              <a:rPr lang="zh-CN" altLang="zh-CN" sz="2000" b="0" dirty="0"/>
              <a:t>，则工后沉降量</a:t>
            </a:r>
            <a:r>
              <a:rPr lang="en-US" altLang="zh-CN" sz="2000" b="0" dirty="0"/>
              <a:t>△S</a:t>
            </a:r>
            <a:r>
              <a:rPr lang="zh-CN" altLang="zh-CN" sz="2000" b="0" dirty="0"/>
              <a:t>为：</a:t>
            </a:r>
            <a:r>
              <a:rPr lang="en-US" altLang="zh-CN" sz="2000" b="0" dirty="0"/>
              <a:t>△S=S</a:t>
            </a:r>
            <a:r>
              <a:rPr lang="en-US" altLang="zh-CN" sz="2000" b="0" baseline="-25000" dirty="0"/>
              <a:t>∞</a:t>
            </a:r>
            <a:r>
              <a:rPr lang="en-US" altLang="zh-CN" sz="2000" b="0" dirty="0"/>
              <a:t>-</a:t>
            </a:r>
            <a:r>
              <a:rPr lang="en-US" altLang="zh-CN" sz="2000" b="0" dirty="0" smtClean="0"/>
              <a:t>S</a:t>
            </a:r>
            <a:r>
              <a:rPr lang="en-US" altLang="zh-CN" sz="2000" b="0" baseline="-25000" dirty="0" smtClean="0"/>
              <a:t>t</a:t>
            </a:r>
          </a:p>
          <a:p>
            <a:r>
              <a:rPr lang="en-US" altLang="zh-CN" sz="1600" b="0" dirty="0" smtClean="0">
                <a:solidFill>
                  <a:srgbClr val="C00000"/>
                </a:solidFill>
              </a:rPr>
              <a:t>   </a:t>
            </a:r>
          </a:p>
          <a:p>
            <a:r>
              <a:rPr lang="en-US" altLang="zh-CN" sz="1600" b="0" dirty="0">
                <a:solidFill>
                  <a:srgbClr val="C00000"/>
                </a:solidFill>
              </a:rPr>
              <a:t> </a:t>
            </a:r>
            <a:r>
              <a:rPr lang="en-US" altLang="zh-CN" sz="1600" b="0" dirty="0" smtClean="0">
                <a:solidFill>
                  <a:srgbClr val="C00000"/>
                </a:solidFill>
              </a:rPr>
              <a:t>  S</a:t>
            </a:r>
            <a:r>
              <a:rPr lang="en-US" altLang="zh-CN" sz="1600" b="0" baseline="-25000" dirty="0" smtClean="0">
                <a:solidFill>
                  <a:srgbClr val="C00000"/>
                </a:solidFill>
              </a:rPr>
              <a:t>t</a:t>
            </a:r>
            <a:r>
              <a:rPr lang="en-US" altLang="zh-CN" sz="1600" b="0" dirty="0" smtClean="0">
                <a:solidFill>
                  <a:srgbClr val="C00000"/>
                </a:solidFill>
              </a:rPr>
              <a:t> </a:t>
            </a:r>
            <a:r>
              <a:rPr lang="en-US" altLang="zh-CN" sz="1600" b="0" dirty="0">
                <a:solidFill>
                  <a:srgbClr val="C00000"/>
                </a:solidFill>
              </a:rPr>
              <a:t>——</a:t>
            </a:r>
            <a:r>
              <a:rPr lang="zh-CN" altLang="zh-CN" sz="1600" b="0" dirty="0">
                <a:solidFill>
                  <a:srgbClr val="C00000"/>
                </a:solidFill>
              </a:rPr>
              <a:t>时间</a:t>
            </a:r>
            <a:r>
              <a:rPr lang="en-US" altLang="zh-CN" sz="1600" b="0" dirty="0">
                <a:solidFill>
                  <a:srgbClr val="C00000"/>
                </a:solidFill>
              </a:rPr>
              <a:t>t</a:t>
            </a:r>
            <a:r>
              <a:rPr lang="zh-CN" altLang="zh-CN" sz="1600" b="0" dirty="0">
                <a:solidFill>
                  <a:srgbClr val="C00000"/>
                </a:solidFill>
              </a:rPr>
              <a:t>里的沉降量；</a:t>
            </a:r>
            <a:endParaRPr lang="en-US" altLang="zh-CN" sz="1600" b="0" dirty="0">
              <a:solidFill>
                <a:srgbClr val="C00000"/>
              </a:solidFill>
            </a:endParaRPr>
          </a:p>
          <a:p>
            <a:r>
              <a:rPr lang="en-US" altLang="zh-CN" sz="1600" b="0" dirty="0" smtClean="0">
                <a:solidFill>
                  <a:srgbClr val="C00000"/>
                </a:solidFill>
              </a:rPr>
              <a:t>   S</a:t>
            </a:r>
            <a:r>
              <a:rPr lang="en-US" altLang="zh-CN" sz="1600" b="0" baseline="-25000" dirty="0">
                <a:solidFill>
                  <a:srgbClr val="C00000"/>
                </a:solidFill>
              </a:rPr>
              <a:t>∞</a:t>
            </a:r>
            <a:r>
              <a:rPr lang="en-US" altLang="zh-CN" sz="1600" b="0" dirty="0">
                <a:solidFill>
                  <a:srgbClr val="C00000"/>
                </a:solidFill>
              </a:rPr>
              <a:t> ——</a:t>
            </a:r>
            <a:r>
              <a:rPr lang="zh-CN" altLang="zh-CN" sz="1600" b="0" dirty="0">
                <a:solidFill>
                  <a:srgbClr val="C00000"/>
                </a:solidFill>
              </a:rPr>
              <a:t>最终沉降量；</a:t>
            </a:r>
            <a:endParaRPr lang="en-US" altLang="zh-CN" sz="1600" b="0" dirty="0">
              <a:solidFill>
                <a:srgbClr val="C00000"/>
              </a:solidFill>
            </a:endParaRPr>
          </a:p>
          <a:p>
            <a:r>
              <a:rPr lang="en-US" altLang="zh-CN" sz="1600" b="0" dirty="0" smtClean="0">
                <a:solidFill>
                  <a:srgbClr val="C00000"/>
                </a:solidFill>
              </a:rPr>
              <a:t>   S</a:t>
            </a:r>
            <a:r>
              <a:rPr lang="en-US" altLang="zh-CN" sz="1600" b="0" baseline="-25000" dirty="0" smtClean="0">
                <a:solidFill>
                  <a:srgbClr val="C00000"/>
                </a:solidFill>
              </a:rPr>
              <a:t>0</a:t>
            </a:r>
            <a:r>
              <a:rPr lang="en-US" altLang="zh-CN" sz="1600" b="0" dirty="0">
                <a:solidFill>
                  <a:srgbClr val="C00000"/>
                </a:solidFill>
              </a:rPr>
              <a:t>——</a:t>
            </a:r>
            <a:r>
              <a:rPr lang="zh-CN" altLang="zh-CN" sz="1600" b="0" dirty="0">
                <a:solidFill>
                  <a:srgbClr val="C00000"/>
                </a:solidFill>
              </a:rPr>
              <a:t>填土完成时的沉降量（</a:t>
            </a:r>
            <a:r>
              <a:rPr lang="en-US" altLang="zh-CN" sz="1600" b="0" dirty="0">
                <a:solidFill>
                  <a:srgbClr val="C00000"/>
                </a:solidFill>
              </a:rPr>
              <a:t>t</a:t>
            </a:r>
            <a:r>
              <a:rPr lang="en-US" altLang="zh-CN" sz="1600" b="0" baseline="-25000" dirty="0">
                <a:solidFill>
                  <a:srgbClr val="C00000"/>
                </a:solidFill>
              </a:rPr>
              <a:t>0</a:t>
            </a:r>
            <a:r>
              <a:rPr lang="zh-CN" altLang="zh-CN" sz="1600" b="0" dirty="0">
                <a:solidFill>
                  <a:srgbClr val="C00000"/>
                </a:solidFill>
              </a:rPr>
              <a:t>）；</a:t>
            </a:r>
            <a:endParaRPr lang="en-US" altLang="zh-CN" sz="1600" b="0" dirty="0">
              <a:solidFill>
                <a:srgbClr val="C00000"/>
              </a:solidFill>
            </a:endParaRPr>
          </a:p>
          <a:p>
            <a:r>
              <a:rPr lang="en-US" altLang="zh-CN" sz="1600" b="0" dirty="0" smtClean="0">
                <a:solidFill>
                  <a:srgbClr val="C00000"/>
                </a:solidFill>
              </a:rPr>
              <a:t>   t </a:t>
            </a:r>
            <a:r>
              <a:rPr lang="en-US" altLang="zh-CN" sz="1600" b="0" dirty="0">
                <a:solidFill>
                  <a:srgbClr val="C00000"/>
                </a:solidFill>
              </a:rPr>
              <a:t>——</a:t>
            </a:r>
            <a:r>
              <a:rPr lang="zh-CN" altLang="zh-CN" sz="1600" b="0" dirty="0">
                <a:solidFill>
                  <a:srgbClr val="C00000"/>
                </a:solidFill>
              </a:rPr>
              <a:t>预压时间，以填土施工结束日为起算日（</a:t>
            </a:r>
            <a:r>
              <a:rPr lang="en-US" altLang="zh-CN" sz="1600" b="0" dirty="0">
                <a:solidFill>
                  <a:srgbClr val="C00000"/>
                </a:solidFill>
              </a:rPr>
              <a:t>t</a:t>
            </a:r>
            <a:r>
              <a:rPr lang="en-US" altLang="zh-CN" sz="1600" b="0" baseline="-25000" dirty="0">
                <a:solidFill>
                  <a:srgbClr val="C00000"/>
                </a:solidFill>
              </a:rPr>
              <a:t>0</a:t>
            </a:r>
            <a:r>
              <a:rPr lang="zh-CN" altLang="zh-CN" sz="1600" b="0" dirty="0">
                <a:solidFill>
                  <a:srgbClr val="C00000"/>
                </a:solidFill>
              </a:rPr>
              <a:t>，可取值为</a:t>
            </a:r>
            <a:r>
              <a:rPr lang="en-US" altLang="zh-CN" sz="1600" b="0" dirty="0">
                <a:solidFill>
                  <a:srgbClr val="C00000"/>
                </a:solidFill>
              </a:rPr>
              <a:t>t</a:t>
            </a:r>
            <a:r>
              <a:rPr lang="en-US" altLang="zh-CN" sz="1600" b="0" baseline="-25000" dirty="0">
                <a:solidFill>
                  <a:srgbClr val="C00000"/>
                </a:solidFill>
              </a:rPr>
              <a:t>0</a:t>
            </a:r>
            <a:r>
              <a:rPr lang="en-US" altLang="zh-CN" sz="1600" b="0" dirty="0">
                <a:solidFill>
                  <a:srgbClr val="C00000"/>
                </a:solidFill>
              </a:rPr>
              <a:t>=0</a:t>
            </a:r>
            <a:r>
              <a:rPr lang="zh-CN" altLang="zh-CN" sz="1600" b="0" dirty="0">
                <a:solidFill>
                  <a:srgbClr val="C00000"/>
                </a:solidFill>
              </a:rPr>
              <a:t>）；</a:t>
            </a:r>
            <a:endParaRPr lang="en-US" altLang="zh-CN" sz="1600" b="0" dirty="0">
              <a:solidFill>
                <a:srgbClr val="C00000"/>
              </a:solidFill>
            </a:endParaRPr>
          </a:p>
          <a:p>
            <a:r>
              <a:rPr lang="en-US" altLang="zh-CN" sz="1600" b="0" dirty="0" smtClean="0">
                <a:solidFill>
                  <a:srgbClr val="C00000"/>
                </a:solidFill>
              </a:rPr>
              <a:t>   a</a:t>
            </a:r>
            <a:r>
              <a:rPr lang="zh-CN" altLang="zh-CN" sz="1600" b="0" dirty="0">
                <a:solidFill>
                  <a:srgbClr val="C00000"/>
                </a:solidFill>
              </a:rPr>
              <a:t>、</a:t>
            </a:r>
            <a:r>
              <a:rPr lang="en-US" altLang="zh-CN" sz="1600" b="0" dirty="0">
                <a:solidFill>
                  <a:srgbClr val="C00000"/>
                </a:solidFill>
              </a:rPr>
              <a:t>b ——</a:t>
            </a:r>
            <a:r>
              <a:rPr lang="zh-CN" altLang="zh-CN" sz="1600" b="0" dirty="0">
                <a:solidFill>
                  <a:srgbClr val="C00000"/>
                </a:solidFill>
              </a:rPr>
              <a:t>荷载不变以后的实测数据经回归求得的系数</a:t>
            </a:r>
            <a:r>
              <a:rPr lang="zh-CN" altLang="zh-CN" sz="1600" b="0" dirty="0" smtClean="0">
                <a:solidFill>
                  <a:srgbClr val="C00000"/>
                </a:solidFill>
              </a:rPr>
              <a:t>。</a:t>
            </a:r>
            <a:endParaRPr lang="zh-CN" altLang="zh-CN" sz="1600" b="0" dirty="0">
              <a:solidFill>
                <a:srgbClr val="C00000"/>
              </a:solidFill>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6291" y="2473580"/>
            <a:ext cx="959965" cy="610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9764" y="3026484"/>
            <a:ext cx="222436" cy="695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278648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95</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4680520" cy="4608512"/>
          </a:xfrm>
        </p:spPr>
        <p:txBody>
          <a:bodyPr/>
          <a:lstStyle/>
          <a:p>
            <a:r>
              <a:rPr lang="en-US" altLang="zh-CN" dirty="0">
                <a:latin typeface="宋体" pitchFamily="2" charset="-122"/>
              </a:rPr>
              <a:t>4.2 </a:t>
            </a:r>
            <a:r>
              <a:rPr lang="zh-CN" altLang="en-US" dirty="0">
                <a:latin typeface="宋体" pitchFamily="2" charset="-122"/>
              </a:rPr>
              <a:t>路基沉降观测</a:t>
            </a:r>
            <a:r>
              <a:rPr lang="zh-CN" altLang="en-US" dirty="0" smtClean="0">
                <a:latin typeface="宋体" pitchFamily="2" charset="-122"/>
              </a:rPr>
              <a:t>分析</a:t>
            </a:r>
            <a:endParaRPr lang="en-US" altLang="zh-CN" dirty="0" smtClean="0">
              <a:latin typeface="宋体" pitchFamily="2" charset="-122"/>
            </a:endParaRPr>
          </a:p>
          <a:p>
            <a:r>
              <a:rPr lang="zh-CN" altLang="en-US" dirty="0" smtClean="0">
                <a:latin typeface="宋体" pitchFamily="2" charset="-122"/>
              </a:rPr>
              <a:t>及</a:t>
            </a:r>
            <a:r>
              <a:rPr lang="zh-CN" altLang="en-US" dirty="0">
                <a:latin typeface="宋体" pitchFamily="2" charset="-122"/>
              </a:rPr>
              <a:t>评估</a:t>
            </a:r>
          </a:p>
          <a:p>
            <a:pPr lvl="1"/>
            <a:r>
              <a:rPr lang="zh-CN" altLang="en-US" dirty="0" smtClean="0">
                <a:solidFill>
                  <a:srgbClr val="952913"/>
                </a:solidFill>
              </a:rPr>
              <a:t>工</a:t>
            </a:r>
            <a:r>
              <a:rPr lang="zh-CN" altLang="en-US" dirty="0">
                <a:solidFill>
                  <a:srgbClr val="952913"/>
                </a:solidFill>
              </a:rPr>
              <a:t>后沉降</a:t>
            </a:r>
            <a:r>
              <a:rPr lang="zh-CN" altLang="en-US" dirty="0" smtClean="0">
                <a:solidFill>
                  <a:srgbClr val="952913"/>
                </a:solidFill>
              </a:rPr>
              <a:t>分析：</a:t>
            </a:r>
            <a:endParaRPr lang="en-US" altLang="zh-CN" dirty="0" smtClean="0">
              <a:solidFill>
                <a:srgbClr val="952913"/>
              </a:solidFill>
            </a:endParaRPr>
          </a:p>
          <a:p>
            <a:pPr lvl="2">
              <a:buClr>
                <a:srgbClr val="F6750A"/>
              </a:buClr>
            </a:pPr>
            <a:r>
              <a:rPr lang="zh-CN" altLang="en-US" b="0" dirty="0"/>
              <a:t>双曲线法</a:t>
            </a:r>
          </a:p>
          <a:p>
            <a:pPr lvl="2">
              <a:buClr>
                <a:srgbClr val="F6750A"/>
              </a:buClr>
            </a:pPr>
            <a:r>
              <a:rPr lang="zh-CN" altLang="en-US" dirty="0"/>
              <a:t>沉降计算具体步骤如下</a:t>
            </a:r>
            <a:r>
              <a:rPr lang="zh-CN" altLang="en-US" dirty="0" smtClean="0"/>
              <a:t>：</a:t>
            </a:r>
            <a:endParaRPr lang="en-US" altLang="zh-CN" dirty="0" smtClean="0"/>
          </a:p>
          <a:p>
            <a:pPr lvl="2">
              <a:buClr>
                <a:srgbClr val="F6750A"/>
              </a:buClr>
            </a:pPr>
            <a:r>
              <a:rPr lang="zh-CN" altLang="en-US" b="0" dirty="0">
                <a:solidFill>
                  <a:srgbClr val="C00000"/>
                </a:solidFill>
              </a:rPr>
              <a:t>①确定起点时间，可取填方施工结束日为</a:t>
            </a:r>
            <a:r>
              <a:rPr lang="en-US" altLang="zh-CN" b="0" dirty="0" smtClean="0">
                <a:solidFill>
                  <a:srgbClr val="C00000"/>
                </a:solidFill>
              </a:rPr>
              <a:t>t0=0</a:t>
            </a:r>
            <a:r>
              <a:rPr lang="zh-CN" altLang="en-US" b="0" dirty="0" smtClean="0">
                <a:solidFill>
                  <a:srgbClr val="C00000"/>
                </a:solidFill>
              </a:rPr>
              <a:t>；</a:t>
            </a:r>
            <a:endParaRPr lang="en-US" altLang="zh-CN" b="0" dirty="0" smtClean="0">
              <a:solidFill>
                <a:srgbClr val="C00000"/>
              </a:solidFill>
            </a:endParaRPr>
          </a:p>
          <a:p>
            <a:pPr lvl="2">
              <a:buClr>
                <a:srgbClr val="F6750A"/>
              </a:buClr>
            </a:pPr>
            <a:r>
              <a:rPr lang="zh-CN" altLang="en-US" b="0" dirty="0">
                <a:solidFill>
                  <a:srgbClr val="C00000"/>
                </a:solidFill>
              </a:rPr>
              <a:t>②根据实测数量计算</a:t>
            </a:r>
            <a:r>
              <a:rPr lang="en-US" altLang="zh-CN" b="0" dirty="0">
                <a:solidFill>
                  <a:srgbClr val="C00000"/>
                </a:solidFill>
              </a:rPr>
              <a:t>t/( St-S0)</a:t>
            </a:r>
          </a:p>
          <a:p>
            <a:pPr lvl="2">
              <a:buClr>
                <a:srgbClr val="F6750A"/>
              </a:buClr>
            </a:pPr>
            <a:endParaRPr lang="en-US" altLang="zh-CN" b="0" dirty="0" smtClean="0">
              <a:solidFill>
                <a:srgbClr val="C00000"/>
              </a:solidFill>
            </a:endParaRPr>
          </a:p>
        </p:txBody>
      </p:sp>
      <p:pic>
        <p:nvPicPr>
          <p:cNvPr id="8" name="Picture 1" descr="C:\Users\lenovo\AppData\Roaming\Tencent\Users\29414655\QQ\WinTemp\RichOle\BO1Q%RO%NDEXSO}_CSVN)U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3001516"/>
            <a:ext cx="3384376" cy="212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57623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96</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4680520" cy="4608512"/>
          </a:xfrm>
        </p:spPr>
        <p:txBody>
          <a:bodyPr/>
          <a:lstStyle/>
          <a:p>
            <a:r>
              <a:rPr lang="en-US" altLang="zh-CN" dirty="0">
                <a:latin typeface="宋体" pitchFamily="2" charset="-122"/>
              </a:rPr>
              <a:t>4.2 </a:t>
            </a:r>
            <a:r>
              <a:rPr lang="zh-CN" altLang="en-US" dirty="0">
                <a:latin typeface="宋体" pitchFamily="2" charset="-122"/>
              </a:rPr>
              <a:t>路基沉降观测</a:t>
            </a:r>
            <a:r>
              <a:rPr lang="zh-CN" altLang="en-US" dirty="0" smtClean="0">
                <a:latin typeface="宋体" pitchFamily="2" charset="-122"/>
              </a:rPr>
              <a:t>分析</a:t>
            </a:r>
            <a:endParaRPr lang="en-US" altLang="zh-CN" dirty="0" smtClean="0">
              <a:latin typeface="宋体" pitchFamily="2" charset="-122"/>
            </a:endParaRPr>
          </a:p>
          <a:p>
            <a:r>
              <a:rPr lang="zh-CN" altLang="en-US" dirty="0" smtClean="0">
                <a:latin typeface="宋体" pitchFamily="2" charset="-122"/>
              </a:rPr>
              <a:t>及</a:t>
            </a:r>
            <a:r>
              <a:rPr lang="zh-CN" altLang="en-US" dirty="0">
                <a:latin typeface="宋体" pitchFamily="2" charset="-122"/>
              </a:rPr>
              <a:t>评估</a:t>
            </a:r>
          </a:p>
          <a:p>
            <a:pPr lvl="1"/>
            <a:r>
              <a:rPr lang="zh-CN" altLang="en-US" dirty="0" smtClean="0">
                <a:solidFill>
                  <a:srgbClr val="952913"/>
                </a:solidFill>
              </a:rPr>
              <a:t>工</a:t>
            </a:r>
            <a:r>
              <a:rPr lang="zh-CN" altLang="en-US" dirty="0">
                <a:solidFill>
                  <a:srgbClr val="952913"/>
                </a:solidFill>
              </a:rPr>
              <a:t>后沉降</a:t>
            </a:r>
            <a:r>
              <a:rPr lang="zh-CN" altLang="en-US" dirty="0" smtClean="0">
                <a:solidFill>
                  <a:srgbClr val="952913"/>
                </a:solidFill>
              </a:rPr>
              <a:t>分析：</a:t>
            </a:r>
            <a:endParaRPr lang="en-US" altLang="zh-CN" dirty="0" smtClean="0">
              <a:solidFill>
                <a:srgbClr val="952913"/>
              </a:solidFill>
            </a:endParaRPr>
          </a:p>
          <a:p>
            <a:pPr lvl="2">
              <a:buClr>
                <a:srgbClr val="F6750A"/>
              </a:buClr>
            </a:pPr>
            <a:r>
              <a:rPr lang="zh-CN" altLang="en-US" b="0" dirty="0"/>
              <a:t>双曲线法</a:t>
            </a:r>
          </a:p>
          <a:p>
            <a:pPr lvl="2">
              <a:buClr>
                <a:srgbClr val="F6750A"/>
              </a:buClr>
            </a:pPr>
            <a:r>
              <a:rPr lang="zh-CN" altLang="en-US" dirty="0"/>
              <a:t>沉降计算具体步骤如下</a:t>
            </a:r>
            <a:r>
              <a:rPr lang="zh-CN" altLang="en-US" dirty="0" smtClean="0"/>
              <a:t>：</a:t>
            </a:r>
            <a:endParaRPr lang="en-US" altLang="zh-CN" dirty="0" smtClean="0"/>
          </a:p>
          <a:p>
            <a:pPr lvl="2">
              <a:buClr>
                <a:srgbClr val="F6750A"/>
              </a:buClr>
            </a:pPr>
            <a:r>
              <a:rPr lang="zh-CN" altLang="en-US" b="0" dirty="0">
                <a:solidFill>
                  <a:srgbClr val="C00000"/>
                </a:solidFill>
              </a:rPr>
              <a:t>③绘制</a:t>
            </a:r>
            <a:r>
              <a:rPr lang="en-US" altLang="zh-CN" b="0" dirty="0">
                <a:solidFill>
                  <a:srgbClr val="C00000"/>
                </a:solidFill>
              </a:rPr>
              <a:t>t</a:t>
            </a:r>
            <a:r>
              <a:rPr lang="zh-CN" altLang="en-US" b="0" dirty="0">
                <a:solidFill>
                  <a:srgbClr val="C00000"/>
                </a:solidFill>
              </a:rPr>
              <a:t>与</a:t>
            </a:r>
            <a:r>
              <a:rPr lang="en-US" altLang="zh-CN" b="0" dirty="0">
                <a:solidFill>
                  <a:srgbClr val="C00000"/>
                </a:solidFill>
              </a:rPr>
              <a:t>t/( St-S0)</a:t>
            </a:r>
            <a:r>
              <a:rPr lang="zh-CN" altLang="en-US" b="0" dirty="0">
                <a:solidFill>
                  <a:srgbClr val="C00000"/>
                </a:solidFill>
              </a:rPr>
              <a:t>的关系图</a:t>
            </a:r>
          </a:p>
          <a:p>
            <a:pPr lvl="2">
              <a:buClr>
                <a:srgbClr val="F6750A"/>
              </a:buClr>
            </a:pPr>
            <a:r>
              <a:rPr lang="zh-CN" altLang="en-US" b="0" dirty="0" smtClean="0">
                <a:solidFill>
                  <a:srgbClr val="C00000"/>
                </a:solidFill>
              </a:rPr>
              <a:t>④</a:t>
            </a:r>
            <a:r>
              <a:rPr lang="zh-CN" altLang="en-US" b="0" dirty="0">
                <a:solidFill>
                  <a:srgbClr val="C00000"/>
                </a:solidFill>
              </a:rPr>
              <a:t>计算</a:t>
            </a:r>
            <a:r>
              <a:rPr lang="en-US" altLang="zh-CN" b="0" dirty="0">
                <a:solidFill>
                  <a:srgbClr val="C00000"/>
                </a:solidFill>
              </a:rPr>
              <a:t>St</a:t>
            </a:r>
            <a:r>
              <a:rPr lang="zh-CN" altLang="en-US" b="0" dirty="0">
                <a:solidFill>
                  <a:srgbClr val="C00000"/>
                </a:solidFill>
              </a:rPr>
              <a:t>，由双曲线关系式推算出沉降</a:t>
            </a:r>
            <a:r>
              <a:rPr lang="en-US" altLang="zh-CN" b="0" dirty="0">
                <a:solidFill>
                  <a:srgbClr val="C00000"/>
                </a:solidFill>
              </a:rPr>
              <a:t>S</a:t>
            </a:r>
            <a:r>
              <a:rPr lang="zh-CN" altLang="en-US" b="0" dirty="0">
                <a:solidFill>
                  <a:srgbClr val="C00000"/>
                </a:solidFill>
              </a:rPr>
              <a:t>与时间</a:t>
            </a:r>
            <a:r>
              <a:rPr lang="en-US" altLang="zh-CN" b="0" dirty="0">
                <a:solidFill>
                  <a:srgbClr val="C00000"/>
                </a:solidFill>
              </a:rPr>
              <a:t>t</a:t>
            </a:r>
            <a:r>
              <a:rPr lang="zh-CN" altLang="en-US" b="0" dirty="0">
                <a:solidFill>
                  <a:srgbClr val="C00000"/>
                </a:solidFill>
              </a:rPr>
              <a:t>的曲线</a:t>
            </a:r>
          </a:p>
          <a:p>
            <a:pPr marL="914400" lvl="2" indent="0">
              <a:buClr>
                <a:srgbClr val="F6750A"/>
              </a:buClr>
              <a:buNone/>
            </a:pPr>
            <a:endParaRPr lang="en-US" altLang="zh-CN" b="0" dirty="0" smtClean="0">
              <a:solidFill>
                <a:srgbClr val="C00000"/>
              </a:solidFill>
            </a:endParaRPr>
          </a:p>
        </p:txBody>
      </p:sp>
      <p:pic>
        <p:nvPicPr>
          <p:cNvPr id="6" name="Picture 1" descr="C:\Users\lenovo\AppData\Roaming\Tencent\Users\29414655\QQ\WinTemp\RichOle\$HXUB5]@D4K9IX0]EP{V30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2865090"/>
            <a:ext cx="3295650" cy="215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57029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97</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632848" cy="4608512"/>
          </a:xfrm>
        </p:spPr>
        <p:txBody>
          <a:bodyPr/>
          <a:lstStyle/>
          <a:p>
            <a:r>
              <a:rPr lang="en-US" altLang="zh-CN" dirty="0">
                <a:latin typeface="宋体" pitchFamily="2" charset="-122"/>
              </a:rPr>
              <a:t>4.2 </a:t>
            </a:r>
            <a:r>
              <a:rPr lang="zh-CN" altLang="en-US" dirty="0">
                <a:latin typeface="宋体" pitchFamily="2" charset="-122"/>
              </a:rPr>
              <a:t>路基沉降观测分析及评估</a:t>
            </a:r>
          </a:p>
          <a:p>
            <a:pPr lvl="1"/>
            <a:r>
              <a:rPr lang="zh-CN" altLang="en-US" dirty="0" smtClean="0">
                <a:solidFill>
                  <a:srgbClr val="952913"/>
                </a:solidFill>
              </a:rPr>
              <a:t>工</a:t>
            </a:r>
            <a:r>
              <a:rPr lang="zh-CN" altLang="en-US" dirty="0">
                <a:solidFill>
                  <a:srgbClr val="952913"/>
                </a:solidFill>
              </a:rPr>
              <a:t>后沉降</a:t>
            </a:r>
            <a:r>
              <a:rPr lang="zh-CN" altLang="en-US" dirty="0" smtClean="0">
                <a:solidFill>
                  <a:srgbClr val="952913"/>
                </a:solidFill>
              </a:rPr>
              <a:t>分析：</a:t>
            </a:r>
            <a:endParaRPr lang="en-US" altLang="zh-CN" dirty="0" smtClean="0">
              <a:solidFill>
                <a:srgbClr val="952913"/>
              </a:solidFill>
            </a:endParaRPr>
          </a:p>
          <a:p>
            <a:pPr lvl="2">
              <a:buClr>
                <a:srgbClr val="F6750A"/>
              </a:buClr>
            </a:pPr>
            <a:r>
              <a:rPr lang="zh-CN" altLang="en-US" b="0" dirty="0"/>
              <a:t>双曲线</a:t>
            </a:r>
            <a:r>
              <a:rPr lang="zh-CN" altLang="en-US" b="0" dirty="0" smtClean="0"/>
              <a:t>法</a:t>
            </a:r>
            <a:endParaRPr lang="zh-CN" altLang="en-US" b="0" dirty="0"/>
          </a:p>
        </p:txBody>
      </p:sp>
      <p:pic>
        <p:nvPicPr>
          <p:cNvPr id="7" name="Picture 30"/>
          <p:cNvPicPr>
            <a:picLocks noChangeAspect="1" noChangeArrowheads="1"/>
          </p:cNvPicPr>
          <p:nvPr/>
        </p:nvPicPr>
        <p:blipFill>
          <a:blip r:embed="rId2">
            <a:extLst>
              <a:ext uri="{28A0092B-C50C-407E-A947-70E740481C1C}">
                <a14:useLocalDpi xmlns:a14="http://schemas.microsoft.com/office/drawing/2010/main" val="0"/>
              </a:ext>
            </a:extLst>
          </a:blip>
          <a:srcRect t="18108" r="11446" b="9895"/>
          <a:stretch>
            <a:fillRect/>
          </a:stretch>
        </p:blipFill>
        <p:spPr bwMode="auto">
          <a:xfrm>
            <a:off x="4067944" y="1561356"/>
            <a:ext cx="4536504" cy="3857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1187625" y="2314535"/>
            <a:ext cx="2952327" cy="830997"/>
          </a:xfrm>
          <a:prstGeom prst="rect">
            <a:avLst/>
          </a:prstGeom>
        </p:spPr>
        <p:txBody>
          <a:bodyPr wrap="square">
            <a:spAutoFit/>
          </a:bodyPr>
          <a:lstStyle/>
          <a:p>
            <a:pPr lvl="2">
              <a:buClr>
                <a:srgbClr val="F6750A"/>
              </a:buClr>
            </a:pPr>
            <a:r>
              <a:rPr lang="zh-CN" altLang="en-US" b="0" dirty="0">
                <a:solidFill>
                  <a:srgbClr val="C00000"/>
                </a:solidFill>
              </a:rPr>
              <a:t>利用</a:t>
            </a:r>
            <a:r>
              <a:rPr lang="en-US" altLang="zh-CN" b="0" dirty="0">
                <a:solidFill>
                  <a:srgbClr val="C00000"/>
                </a:solidFill>
              </a:rPr>
              <a:t>EXCEL</a:t>
            </a:r>
            <a:r>
              <a:rPr lang="zh-CN" altLang="en-US" b="0" dirty="0">
                <a:solidFill>
                  <a:srgbClr val="C00000"/>
                </a:solidFill>
              </a:rPr>
              <a:t>进行分析计算</a:t>
            </a:r>
          </a:p>
        </p:txBody>
      </p:sp>
    </p:spTree>
    <p:extLst>
      <p:ext uri="{BB962C8B-B14F-4D97-AF65-F5344CB8AC3E}">
        <p14:creationId xmlns:p14="http://schemas.microsoft.com/office/powerpoint/2010/main" val="194586668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98</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632848" cy="4608512"/>
          </a:xfrm>
        </p:spPr>
        <p:txBody>
          <a:bodyPr/>
          <a:lstStyle/>
          <a:p>
            <a:r>
              <a:rPr lang="en-US" altLang="zh-CN" dirty="0">
                <a:latin typeface="宋体" pitchFamily="2" charset="-122"/>
              </a:rPr>
              <a:t>4.2 </a:t>
            </a:r>
            <a:r>
              <a:rPr lang="zh-CN" altLang="en-US" dirty="0">
                <a:latin typeface="宋体" pitchFamily="2" charset="-122"/>
              </a:rPr>
              <a:t>路基沉降观测分析及评估</a:t>
            </a:r>
          </a:p>
          <a:p>
            <a:pPr lvl="1"/>
            <a:r>
              <a:rPr lang="zh-CN" altLang="en-US" dirty="0" smtClean="0">
                <a:solidFill>
                  <a:srgbClr val="952913"/>
                </a:solidFill>
              </a:rPr>
              <a:t>观测评估：</a:t>
            </a:r>
            <a:endParaRPr lang="en-US" altLang="zh-CN" dirty="0" smtClean="0">
              <a:solidFill>
                <a:srgbClr val="952913"/>
              </a:solidFill>
            </a:endParaRPr>
          </a:p>
          <a:p>
            <a:pPr lvl="2">
              <a:buClr>
                <a:srgbClr val="F6750A"/>
              </a:buClr>
            </a:pPr>
            <a:r>
              <a:rPr lang="zh-CN" altLang="en-US" b="0" dirty="0" smtClean="0"/>
              <a:t>路基沉降</a:t>
            </a:r>
            <a:r>
              <a:rPr lang="zh-CN" altLang="en-US" b="0" dirty="0"/>
              <a:t>预测的相关要求</a:t>
            </a:r>
          </a:p>
          <a:p>
            <a:pPr lvl="2">
              <a:buClr>
                <a:srgbClr val="F6750A"/>
              </a:buClr>
            </a:pPr>
            <a:r>
              <a:rPr lang="zh-CN" altLang="en-US" b="0" dirty="0">
                <a:solidFill>
                  <a:srgbClr val="C00000"/>
                </a:solidFill>
              </a:rPr>
              <a:t>①根据路基填筑完成或堆载预压后不少于</a:t>
            </a:r>
            <a:r>
              <a:rPr lang="en-US" altLang="zh-CN" b="0" dirty="0">
                <a:solidFill>
                  <a:srgbClr val="C00000"/>
                </a:solidFill>
              </a:rPr>
              <a:t>3</a:t>
            </a:r>
            <a:r>
              <a:rPr lang="zh-CN" altLang="en-US" b="0" dirty="0">
                <a:solidFill>
                  <a:srgbClr val="C00000"/>
                </a:solidFill>
              </a:rPr>
              <a:t>个月的实际观测数据作多种曲线的回归分析，确定沉降变形的趋势，曲线回归的相关系数不小于</a:t>
            </a:r>
            <a:r>
              <a:rPr lang="en-US" altLang="zh-CN" b="0" dirty="0">
                <a:solidFill>
                  <a:srgbClr val="C00000"/>
                </a:solidFill>
              </a:rPr>
              <a:t>0.92</a:t>
            </a:r>
            <a:r>
              <a:rPr lang="zh-CN" altLang="en-US" b="0" dirty="0">
                <a:solidFill>
                  <a:srgbClr val="C00000"/>
                </a:solidFill>
              </a:rPr>
              <a:t>。</a:t>
            </a:r>
          </a:p>
          <a:p>
            <a:pPr lvl="2">
              <a:buClr>
                <a:srgbClr val="F6750A"/>
              </a:buClr>
            </a:pPr>
            <a:r>
              <a:rPr lang="zh-CN" altLang="en-US" b="0" dirty="0">
                <a:solidFill>
                  <a:srgbClr val="C00000"/>
                </a:solidFill>
              </a:rPr>
              <a:t>②沉降预测的可靠性应经过验证，间隔不少于三个月的两次预测最终沉降值不应大于</a:t>
            </a:r>
            <a:r>
              <a:rPr lang="en-US" altLang="zh-CN" b="0" dirty="0">
                <a:solidFill>
                  <a:srgbClr val="C00000"/>
                </a:solidFill>
              </a:rPr>
              <a:t>8mm</a:t>
            </a:r>
            <a:r>
              <a:rPr lang="zh-CN" altLang="en-US" b="0" dirty="0" smtClean="0">
                <a:solidFill>
                  <a:srgbClr val="C00000"/>
                </a:solidFill>
              </a:rPr>
              <a:t>。</a:t>
            </a:r>
            <a:endParaRPr lang="zh-CN" altLang="en-US" b="0" dirty="0">
              <a:solidFill>
                <a:srgbClr val="C00000"/>
              </a:solidFill>
            </a:endParaRPr>
          </a:p>
        </p:txBody>
      </p:sp>
    </p:spTree>
    <p:extLst>
      <p:ext uri="{BB962C8B-B14F-4D97-AF65-F5344CB8AC3E}">
        <p14:creationId xmlns:p14="http://schemas.microsoft.com/office/powerpoint/2010/main" val="275430240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99</a:t>
            </a:fld>
            <a:endParaRPr lang="en-US" altLang="zh-CN"/>
          </a:p>
        </p:txBody>
      </p:sp>
      <p:sp>
        <p:nvSpPr>
          <p:cNvPr id="556034" name="Rectangle 2"/>
          <p:cNvSpPr>
            <a:spLocks noGrp="1"/>
          </p:cNvSpPr>
          <p:nvPr>
            <p:ph type="title"/>
          </p:nvPr>
        </p:nvSpPr>
        <p:spPr/>
        <p:txBody>
          <a:bodyPr/>
          <a:lstStyle/>
          <a:p>
            <a:r>
              <a:rPr lang="en-US" altLang="zh-CN" dirty="0"/>
              <a:t>4</a:t>
            </a:r>
            <a:r>
              <a:rPr lang="en-US" altLang="zh-CN" dirty="0" smtClean="0"/>
              <a:t> </a:t>
            </a:r>
            <a:r>
              <a:rPr lang="zh-CN" altLang="en-US" dirty="0" smtClean="0"/>
              <a:t>沉降观测</a:t>
            </a:r>
            <a:endParaRPr lang="zh-CN" altLang="en-US" dirty="0"/>
          </a:p>
        </p:txBody>
      </p:sp>
      <p:sp>
        <p:nvSpPr>
          <p:cNvPr id="556035" name="Rectangle 3"/>
          <p:cNvSpPr>
            <a:spLocks noGrp="1" noChangeArrowheads="1"/>
          </p:cNvSpPr>
          <p:nvPr>
            <p:ph type="body" idx="1"/>
          </p:nvPr>
        </p:nvSpPr>
        <p:spPr>
          <a:xfrm>
            <a:off x="899592" y="769268"/>
            <a:ext cx="7632848" cy="4608512"/>
          </a:xfrm>
        </p:spPr>
        <p:txBody>
          <a:bodyPr/>
          <a:lstStyle/>
          <a:p>
            <a:r>
              <a:rPr lang="en-US" altLang="zh-CN" dirty="0">
                <a:latin typeface="宋体" pitchFamily="2" charset="-122"/>
              </a:rPr>
              <a:t>4.2 </a:t>
            </a:r>
            <a:r>
              <a:rPr lang="zh-CN" altLang="en-US" dirty="0">
                <a:latin typeface="宋体" pitchFamily="2" charset="-122"/>
              </a:rPr>
              <a:t>路基沉降观测分析及评估</a:t>
            </a:r>
          </a:p>
          <a:p>
            <a:pPr lvl="1"/>
            <a:r>
              <a:rPr lang="zh-CN" altLang="en-US" dirty="0" smtClean="0">
                <a:solidFill>
                  <a:srgbClr val="952913"/>
                </a:solidFill>
              </a:rPr>
              <a:t>观测评估：</a:t>
            </a:r>
            <a:endParaRPr lang="en-US" altLang="zh-CN" dirty="0" smtClean="0">
              <a:solidFill>
                <a:srgbClr val="952913"/>
              </a:solidFill>
            </a:endParaRPr>
          </a:p>
          <a:p>
            <a:pPr lvl="2">
              <a:buClr>
                <a:srgbClr val="F6750A"/>
              </a:buClr>
            </a:pPr>
            <a:r>
              <a:rPr lang="zh-CN" altLang="en-US" b="0" dirty="0" smtClean="0"/>
              <a:t>路基沉降</a:t>
            </a:r>
            <a:r>
              <a:rPr lang="zh-CN" altLang="en-US" b="0" dirty="0"/>
              <a:t>预测的相关要求</a:t>
            </a:r>
          </a:p>
          <a:p>
            <a:pPr lvl="2">
              <a:buClr>
                <a:srgbClr val="F6750A"/>
              </a:buClr>
            </a:pPr>
            <a:r>
              <a:rPr lang="zh-CN" altLang="en-US" b="0" dirty="0">
                <a:solidFill>
                  <a:srgbClr val="C00000"/>
                </a:solidFill>
              </a:rPr>
              <a:t>③路基填筑完成或预压后，最终的沉降预测时间应满足下列条件：</a:t>
            </a:r>
          </a:p>
          <a:p>
            <a:pPr lvl="2">
              <a:buClr>
                <a:srgbClr val="F6750A"/>
              </a:buClr>
            </a:pPr>
            <a:r>
              <a:rPr lang="zh-CN" altLang="en-US" b="0" dirty="0">
                <a:solidFill>
                  <a:srgbClr val="C00000"/>
                </a:solidFill>
              </a:rPr>
              <a:t>                                </a:t>
            </a:r>
            <a:r>
              <a:rPr lang="en-US" altLang="zh-CN" b="0" dirty="0">
                <a:solidFill>
                  <a:srgbClr val="C00000"/>
                </a:solidFill>
              </a:rPr>
              <a:t>S(t)/S(t=∞)≥75</a:t>
            </a:r>
            <a:r>
              <a:rPr lang="zh-CN" altLang="en-US" b="0" dirty="0">
                <a:solidFill>
                  <a:srgbClr val="C00000"/>
                </a:solidFill>
              </a:rPr>
              <a:t>％                   </a:t>
            </a:r>
          </a:p>
          <a:p>
            <a:pPr lvl="2">
              <a:buClr>
                <a:srgbClr val="F6750A"/>
              </a:buClr>
            </a:pPr>
            <a:r>
              <a:rPr lang="zh-CN" altLang="en-US" sz="2000" b="0" dirty="0">
                <a:solidFill>
                  <a:srgbClr val="0000FF"/>
                </a:solidFill>
              </a:rPr>
              <a:t>式中</a:t>
            </a:r>
            <a:r>
              <a:rPr lang="zh-CN" altLang="en-US" sz="2000" b="0" dirty="0" smtClean="0">
                <a:solidFill>
                  <a:srgbClr val="0000FF"/>
                </a:solidFill>
              </a:rPr>
              <a:t>：      </a:t>
            </a:r>
            <a:r>
              <a:rPr lang="en-US" altLang="zh-CN" sz="2000" b="0" dirty="0" smtClean="0">
                <a:solidFill>
                  <a:srgbClr val="0000FF"/>
                </a:solidFill>
              </a:rPr>
              <a:t>S(t</a:t>
            </a:r>
            <a:r>
              <a:rPr lang="en-US" altLang="zh-CN" sz="2000" b="0" dirty="0">
                <a:solidFill>
                  <a:srgbClr val="0000FF"/>
                </a:solidFill>
              </a:rPr>
              <a:t>) </a:t>
            </a:r>
            <a:r>
              <a:rPr lang="en-US" altLang="zh-CN" sz="2000" b="0" dirty="0" smtClean="0">
                <a:solidFill>
                  <a:srgbClr val="0000FF"/>
                </a:solidFill>
              </a:rPr>
              <a:t>——</a:t>
            </a:r>
            <a:r>
              <a:rPr lang="zh-CN" altLang="en-US" sz="2000" b="0" dirty="0" smtClean="0">
                <a:solidFill>
                  <a:srgbClr val="0000FF"/>
                </a:solidFill>
              </a:rPr>
              <a:t>预测</a:t>
            </a:r>
            <a:r>
              <a:rPr lang="zh-CN" altLang="en-US" sz="2000" b="0" dirty="0">
                <a:solidFill>
                  <a:srgbClr val="0000FF"/>
                </a:solidFill>
              </a:rPr>
              <a:t>时的沉降观测</a:t>
            </a:r>
            <a:r>
              <a:rPr lang="zh-CN" altLang="en-US" sz="2000" b="0" dirty="0" smtClean="0">
                <a:solidFill>
                  <a:srgbClr val="0000FF"/>
                </a:solidFill>
              </a:rPr>
              <a:t>值</a:t>
            </a:r>
            <a:endParaRPr lang="zh-CN" altLang="en-US" sz="2000" b="0" dirty="0">
              <a:solidFill>
                <a:srgbClr val="0000FF"/>
              </a:solidFill>
            </a:endParaRPr>
          </a:p>
          <a:p>
            <a:pPr lvl="2">
              <a:buClr>
                <a:srgbClr val="F6750A"/>
              </a:buClr>
            </a:pPr>
            <a:r>
              <a:rPr lang="zh-CN" altLang="en-US" sz="2000" b="0" dirty="0" smtClean="0">
                <a:solidFill>
                  <a:srgbClr val="0000FF"/>
                </a:solidFill>
              </a:rPr>
              <a:t>              </a:t>
            </a:r>
            <a:r>
              <a:rPr lang="en-US" altLang="zh-CN" sz="2000" b="0" dirty="0" smtClean="0">
                <a:solidFill>
                  <a:srgbClr val="0000FF"/>
                </a:solidFill>
              </a:rPr>
              <a:t>S(t=∞) ——</a:t>
            </a:r>
            <a:r>
              <a:rPr lang="zh-CN" altLang="en-US" sz="2000" b="0" dirty="0" smtClean="0">
                <a:solidFill>
                  <a:srgbClr val="0000FF"/>
                </a:solidFill>
              </a:rPr>
              <a:t>时间</a:t>
            </a:r>
            <a:r>
              <a:rPr lang="en-US" altLang="zh-CN" sz="2000" b="0" dirty="0" smtClean="0">
                <a:solidFill>
                  <a:srgbClr val="0000FF"/>
                </a:solidFill>
              </a:rPr>
              <a:t>t</a:t>
            </a:r>
            <a:r>
              <a:rPr lang="zh-CN" altLang="en-US" sz="2000" b="0" dirty="0">
                <a:solidFill>
                  <a:srgbClr val="0000FF"/>
                </a:solidFill>
              </a:rPr>
              <a:t>时预测的最终沉降值</a:t>
            </a:r>
            <a:r>
              <a:rPr lang="en-US" altLang="zh-CN" sz="2000" b="0" dirty="0">
                <a:solidFill>
                  <a:srgbClr val="0000FF"/>
                </a:solidFill>
              </a:rPr>
              <a:t>(</a:t>
            </a:r>
            <a:r>
              <a:rPr lang="zh-CN" altLang="en-US" sz="2000" b="0" dirty="0">
                <a:solidFill>
                  <a:srgbClr val="0000FF"/>
                </a:solidFill>
              </a:rPr>
              <a:t>时间</a:t>
            </a:r>
            <a:r>
              <a:rPr lang="zh-CN" altLang="en-US" sz="2000" b="0" dirty="0" smtClean="0">
                <a:solidFill>
                  <a:srgbClr val="0000FF"/>
                </a:solidFill>
              </a:rPr>
              <a:t>起点</a:t>
            </a:r>
            <a:endParaRPr lang="en-US" altLang="zh-CN" sz="2000" b="0" dirty="0" smtClean="0">
              <a:solidFill>
                <a:srgbClr val="0000FF"/>
              </a:solidFill>
            </a:endParaRPr>
          </a:p>
          <a:p>
            <a:pPr lvl="2">
              <a:buClr>
                <a:srgbClr val="F6750A"/>
              </a:buClr>
            </a:pPr>
            <a:r>
              <a:rPr lang="en-US" altLang="zh-CN" sz="2000" b="0" dirty="0">
                <a:solidFill>
                  <a:srgbClr val="0000FF"/>
                </a:solidFill>
              </a:rPr>
              <a:t> </a:t>
            </a:r>
            <a:r>
              <a:rPr lang="en-US" altLang="zh-CN" sz="2000" b="0" dirty="0" smtClean="0">
                <a:solidFill>
                  <a:srgbClr val="0000FF"/>
                </a:solidFill>
              </a:rPr>
              <a:t>                              </a:t>
            </a:r>
            <a:r>
              <a:rPr lang="zh-CN" altLang="en-US" sz="2000" b="0" dirty="0" smtClean="0">
                <a:solidFill>
                  <a:srgbClr val="0000FF"/>
                </a:solidFill>
              </a:rPr>
              <a:t>    </a:t>
            </a:r>
            <a:r>
              <a:rPr lang="en-US" altLang="zh-CN" sz="2000" b="0" dirty="0" smtClean="0">
                <a:solidFill>
                  <a:srgbClr val="0000FF"/>
                </a:solidFill>
              </a:rPr>
              <a:t>t=0</a:t>
            </a:r>
            <a:r>
              <a:rPr lang="zh-CN" altLang="en-US" sz="2000" b="0" dirty="0">
                <a:solidFill>
                  <a:srgbClr val="0000FF"/>
                </a:solidFill>
              </a:rPr>
              <a:t>为沉降观测桩安装后观测算起</a:t>
            </a:r>
            <a:r>
              <a:rPr lang="en-US" altLang="zh-CN" sz="2000" b="0" dirty="0">
                <a:solidFill>
                  <a:srgbClr val="0000FF"/>
                </a:solidFill>
              </a:rPr>
              <a:t>)</a:t>
            </a:r>
            <a:r>
              <a:rPr lang="zh-CN" altLang="en-US" sz="2000" b="0" dirty="0">
                <a:solidFill>
                  <a:srgbClr val="0000FF"/>
                </a:solidFill>
              </a:rPr>
              <a:t>。</a:t>
            </a:r>
          </a:p>
          <a:p>
            <a:pPr lvl="2">
              <a:buClr>
                <a:srgbClr val="F6750A"/>
              </a:buClr>
            </a:pPr>
            <a:endParaRPr lang="en-US" altLang="zh-CN" b="0" dirty="0" smtClean="0">
              <a:solidFill>
                <a:srgbClr val="C00000"/>
              </a:solidFill>
            </a:endParaRPr>
          </a:p>
          <a:p>
            <a:pPr lvl="2">
              <a:buClr>
                <a:srgbClr val="F6750A"/>
              </a:buClr>
            </a:pPr>
            <a:endParaRPr lang="zh-CN" altLang="en-US" b="0" dirty="0">
              <a:solidFill>
                <a:srgbClr val="C00000"/>
              </a:solidFill>
            </a:endParaRPr>
          </a:p>
        </p:txBody>
      </p:sp>
    </p:spTree>
    <p:extLst>
      <p:ext uri="{BB962C8B-B14F-4D97-AF65-F5344CB8AC3E}">
        <p14:creationId xmlns:p14="http://schemas.microsoft.com/office/powerpoint/2010/main" val="393182348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ctrTitle"/>
          </p:nvPr>
        </p:nvSpPr>
        <p:spPr/>
        <p:txBody>
          <a:bodyPr/>
          <a:lstStyle/>
          <a:p>
            <a:r>
              <a:rPr lang="zh-CN" altLang="en-US"/>
              <a:t>支挡、防护及排水</a:t>
            </a:r>
          </a:p>
        </p:txBody>
      </p:sp>
      <p:sp>
        <p:nvSpPr>
          <p:cNvPr id="9" name="文本框 8"/>
          <p:cNvSpPr txBox="1"/>
          <p:nvPr/>
        </p:nvSpPr>
        <p:spPr>
          <a:xfrm>
            <a:off x="3921125" y="1717675"/>
            <a:ext cx="1587500" cy="1536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a:r>
              <a:rPr lang="en-US" altLang="zh-CN" sz="13800" b="0" i="1">
                <a:solidFill>
                  <a:srgbClr val="FFC000"/>
                </a:solidFill>
                <a:effectLst>
                  <a:outerShdw blurRad="38100" dist="38100" dir="2700000" algn="tl">
                    <a:srgbClr val="C0C0C0"/>
                  </a:outerShdw>
                </a:effectLst>
                <a:latin typeface="Britannic Bold" pitchFamily="34" charset="0"/>
                <a:ea typeface="微软雅黑" pitchFamily="34" charset="-122"/>
              </a:rPr>
              <a:t>5</a:t>
            </a:r>
          </a:p>
        </p:txBody>
      </p:sp>
    </p:spTree>
    <p:extLst>
      <p:ext uri="{BB962C8B-B14F-4D97-AF65-F5344CB8AC3E}">
        <p14:creationId xmlns:p14="http://schemas.microsoft.com/office/powerpoint/2010/main" val="295306984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101</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smtClean="0">
                <a:solidFill>
                  <a:srgbClr val="952913"/>
                </a:solidFill>
              </a:rPr>
              <a:t>路基支挡的主要功能：</a:t>
            </a:r>
            <a:endParaRPr lang="en-US" altLang="zh-CN" dirty="0" smtClean="0">
              <a:solidFill>
                <a:srgbClr val="952913"/>
              </a:solidFill>
            </a:endParaRPr>
          </a:p>
          <a:p>
            <a:pPr lvl="2">
              <a:buClr>
                <a:srgbClr val="F6750A"/>
              </a:buClr>
            </a:pPr>
            <a:r>
              <a:rPr lang="zh-CN" altLang="en-US" b="0" dirty="0" smtClean="0"/>
              <a:t>支撑</a:t>
            </a:r>
            <a:r>
              <a:rPr lang="zh-CN" altLang="en-US" b="0" dirty="0"/>
              <a:t>天然边坡或人工边坡以保持土体稳定或加强路基强度和稳定性，以及防护边坡在水温变化条件下免遭破坏。</a:t>
            </a:r>
          </a:p>
          <a:p>
            <a:pPr lvl="2">
              <a:buClr>
                <a:srgbClr val="F6750A"/>
              </a:buClr>
            </a:pPr>
            <a:r>
              <a:rPr lang="zh-CN" altLang="en-US" b="0" dirty="0"/>
              <a:t> </a:t>
            </a:r>
            <a:r>
              <a:rPr lang="zh-CN" altLang="en-US" b="0" dirty="0" smtClean="0"/>
              <a:t>按</a:t>
            </a:r>
            <a:r>
              <a:rPr lang="zh-CN" altLang="en-US" b="0" dirty="0"/>
              <a:t>路基加固的不同部位分为坡面防护加固、边坡支挡</a:t>
            </a:r>
            <a:r>
              <a:rPr lang="en-US" altLang="zh-CN" b="0" dirty="0"/>
              <a:t>2</a:t>
            </a:r>
            <a:r>
              <a:rPr lang="zh-CN" altLang="en-US" b="0" dirty="0"/>
              <a:t>种类型</a:t>
            </a:r>
            <a:r>
              <a:rPr lang="zh-CN" altLang="en-US" b="0" dirty="0" smtClean="0"/>
              <a:t>。</a:t>
            </a:r>
            <a:endParaRPr lang="en-US" altLang="zh-CN" b="0" dirty="0" smtClean="0"/>
          </a:p>
          <a:p>
            <a:pPr lvl="2">
              <a:buClr>
                <a:srgbClr val="F6750A"/>
              </a:buClr>
            </a:pPr>
            <a:endParaRPr lang="en-US" altLang="zh-CN" b="0" dirty="0"/>
          </a:p>
        </p:txBody>
      </p:sp>
    </p:spTree>
    <p:extLst>
      <p:ext uri="{BB962C8B-B14F-4D97-AF65-F5344CB8AC3E}">
        <p14:creationId xmlns:p14="http://schemas.microsoft.com/office/powerpoint/2010/main" val="13051613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102</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a:latin typeface="宋体" pitchFamily="2" charset="-122"/>
              </a:rPr>
              <a:t>5.1 </a:t>
            </a:r>
            <a:r>
              <a:rPr lang="zh-CN" altLang="en-US" dirty="0">
                <a:latin typeface="宋体" pitchFamily="2" charset="-122"/>
              </a:rPr>
              <a:t>路基支挡</a:t>
            </a:r>
          </a:p>
          <a:p>
            <a:pPr lvl="1"/>
            <a:r>
              <a:rPr lang="zh-CN" altLang="en-US" dirty="0">
                <a:solidFill>
                  <a:srgbClr val="952913"/>
                </a:solidFill>
              </a:rPr>
              <a:t>路基支挡的主要功能：</a:t>
            </a:r>
            <a:endParaRPr lang="en-US" altLang="zh-CN" dirty="0">
              <a:solidFill>
                <a:srgbClr val="952913"/>
              </a:solidFill>
            </a:endParaRPr>
          </a:p>
          <a:p>
            <a:pPr lvl="2">
              <a:buClr>
                <a:srgbClr val="F6750A"/>
              </a:buClr>
            </a:pPr>
            <a:r>
              <a:rPr lang="zh-CN" altLang="en-US" b="0" dirty="0">
                <a:solidFill>
                  <a:srgbClr val="0000FF"/>
                </a:solidFill>
              </a:rPr>
              <a:t>按路基加固的不同部位分为坡面防护加固、边坡支挡</a:t>
            </a:r>
            <a:r>
              <a:rPr lang="en-US" altLang="zh-CN" b="0" dirty="0">
                <a:solidFill>
                  <a:srgbClr val="0000FF"/>
                </a:solidFill>
              </a:rPr>
              <a:t>2</a:t>
            </a:r>
            <a:r>
              <a:rPr lang="zh-CN" altLang="en-US" b="0" dirty="0">
                <a:solidFill>
                  <a:srgbClr val="0000FF"/>
                </a:solidFill>
              </a:rPr>
              <a:t>种类型。</a:t>
            </a:r>
            <a:endParaRPr lang="en-US" altLang="zh-CN" b="0" dirty="0">
              <a:solidFill>
                <a:srgbClr val="0000FF"/>
              </a:solidFill>
            </a:endParaRPr>
          </a:p>
          <a:p>
            <a:pPr lvl="2">
              <a:buClr>
                <a:srgbClr val="F6750A"/>
              </a:buClr>
            </a:pPr>
            <a:r>
              <a:rPr lang="zh-CN" altLang="en-US" b="0" dirty="0" smtClean="0"/>
              <a:t>⑴</a:t>
            </a:r>
            <a:r>
              <a:rPr lang="zh-CN" altLang="en-US" b="0" dirty="0"/>
              <a:t>坡面防护加固：路基防护中均有加固作用。</a:t>
            </a:r>
          </a:p>
          <a:p>
            <a:pPr lvl="2">
              <a:buClr>
                <a:srgbClr val="F6750A"/>
              </a:buClr>
            </a:pPr>
            <a:r>
              <a:rPr lang="zh-CN" altLang="en-US" b="0" dirty="0"/>
              <a:t>⑵边坡支挡：包括路基边坡支挡和堤岸支挡。</a:t>
            </a:r>
          </a:p>
          <a:p>
            <a:pPr lvl="2">
              <a:buClr>
                <a:srgbClr val="F6750A"/>
              </a:buClr>
            </a:pPr>
            <a:r>
              <a:rPr lang="zh-CN" altLang="en-US" sz="2000" b="0" dirty="0" smtClean="0">
                <a:solidFill>
                  <a:srgbClr val="C00000"/>
                </a:solidFill>
              </a:rPr>
              <a:t>    ①</a:t>
            </a:r>
            <a:r>
              <a:rPr lang="zh-CN" altLang="en-US" sz="2000" b="0" dirty="0">
                <a:solidFill>
                  <a:srgbClr val="C00000"/>
                </a:solidFill>
              </a:rPr>
              <a:t>路基边坡支挡：护肩墙、护坡、护面墙、护脚墙、挡土墙。</a:t>
            </a:r>
          </a:p>
          <a:p>
            <a:pPr lvl="2">
              <a:buClr>
                <a:srgbClr val="F6750A"/>
              </a:buClr>
            </a:pPr>
            <a:r>
              <a:rPr lang="zh-CN" altLang="en-US" sz="2000" b="0" dirty="0" smtClean="0">
                <a:solidFill>
                  <a:srgbClr val="C00000"/>
                </a:solidFill>
              </a:rPr>
              <a:t>    ②</a:t>
            </a:r>
            <a:r>
              <a:rPr lang="zh-CN" altLang="en-US" sz="2000" b="0" dirty="0">
                <a:solidFill>
                  <a:srgbClr val="C00000"/>
                </a:solidFill>
              </a:rPr>
              <a:t>堤岸支挡：驳岸、授水墙、石笼、抛石、护坡、支垛护脚。</a:t>
            </a:r>
          </a:p>
        </p:txBody>
      </p:sp>
    </p:spTree>
    <p:extLst>
      <p:ext uri="{BB962C8B-B14F-4D97-AF65-F5344CB8AC3E}">
        <p14:creationId xmlns:p14="http://schemas.microsoft.com/office/powerpoint/2010/main" val="13051613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103</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2">
              <a:buClr>
                <a:srgbClr val="F6750A"/>
              </a:buClr>
            </a:pPr>
            <a:endParaRPr lang="en-US" altLang="zh-CN" b="0" dirty="0"/>
          </a:p>
        </p:txBody>
      </p:sp>
      <p:pic>
        <p:nvPicPr>
          <p:cNvPr id="5" name="Picture 2" descr="C:\Users\lenovo\Pictures\石笼.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849388"/>
            <a:ext cx="3697287" cy="27416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6" name="Picture 3" descr="C:\Users\lenovo\Pictures\浸水墙.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849388"/>
            <a:ext cx="3640137" cy="27416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02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104</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4032448"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重力式混凝土</a:t>
            </a:r>
            <a:r>
              <a:rPr lang="zh-CN" altLang="en-US" dirty="0" smtClean="0">
                <a:solidFill>
                  <a:srgbClr val="952913"/>
                </a:solidFill>
              </a:rPr>
              <a:t>挡土墙：</a:t>
            </a:r>
            <a:endParaRPr lang="en-US" altLang="zh-CN" dirty="0" smtClean="0">
              <a:solidFill>
                <a:srgbClr val="952913"/>
              </a:solidFill>
            </a:endParaRPr>
          </a:p>
          <a:p>
            <a:pPr lvl="2">
              <a:buClr>
                <a:srgbClr val="F6750A"/>
              </a:buClr>
            </a:pPr>
            <a:r>
              <a:rPr lang="zh-CN" altLang="en-US" b="0" dirty="0"/>
              <a:t>基坑开挖</a:t>
            </a:r>
          </a:p>
          <a:p>
            <a:pPr lvl="2">
              <a:buClr>
                <a:srgbClr val="F6750A"/>
              </a:buClr>
            </a:pPr>
            <a:r>
              <a:rPr lang="zh-CN" altLang="en-US" sz="1800" b="0" dirty="0">
                <a:solidFill>
                  <a:srgbClr val="0000FF"/>
                </a:solidFill>
              </a:rPr>
              <a:t>地质不良地段，应分段跳槽开挖，做好临时支护，并及时施工基础和墙身。基坑挖到设计标高后，应将基底表面风化、松软土石清除干净。</a:t>
            </a:r>
          </a:p>
          <a:p>
            <a:pPr lvl="2">
              <a:buClr>
                <a:srgbClr val="F6750A"/>
              </a:buClr>
            </a:pPr>
            <a:r>
              <a:rPr lang="zh-CN" altLang="en-US" sz="1600" b="0" dirty="0">
                <a:solidFill>
                  <a:srgbClr val="0000FF"/>
                </a:solidFill>
              </a:rPr>
              <a:t>基坑开挖后，应进行基底夯实，承载力应达到设计要求。</a:t>
            </a:r>
          </a:p>
          <a:p>
            <a:pPr lvl="2">
              <a:buClr>
                <a:srgbClr val="F6750A"/>
              </a:buClr>
            </a:pPr>
            <a:r>
              <a:rPr lang="zh-CN" altLang="en-US" sz="1600" b="0" dirty="0">
                <a:solidFill>
                  <a:srgbClr val="0000FF"/>
                </a:solidFill>
              </a:rPr>
              <a:t>有地表水侵入的基坑，应采取措施，排干地表水后开挖</a:t>
            </a:r>
            <a:r>
              <a:rPr lang="zh-CN" altLang="en-US" sz="1600" b="0" dirty="0" smtClean="0">
                <a:solidFill>
                  <a:srgbClr val="0000FF"/>
                </a:solidFill>
              </a:rPr>
              <a:t>。</a:t>
            </a:r>
            <a:endParaRPr lang="zh-CN" altLang="en-US" sz="1600" b="0" dirty="0">
              <a:solidFill>
                <a:srgbClr val="0000FF"/>
              </a:solidFill>
            </a:endParaRPr>
          </a:p>
        </p:txBody>
      </p:sp>
      <p:pic>
        <p:nvPicPr>
          <p:cNvPr id="5" name="Picture 2" descr="C:\Users\lenovo\Pictures\基坑开挖.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0420" y="2497460"/>
            <a:ext cx="3688044" cy="24728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2200402"/>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105</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4032448"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重力式混凝土</a:t>
            </a:r>
            <a:r>
              <a:rPr lang="zh-CN" altLang="en-US" dirty="0" smtClean="0">
                <a:solidFill>
                  <a:srgbClr val="952913"/>
                </a:solidFill>
              </a:rPr>
              <a:t>挡土墙：</a:t>
            </a:r>
            <a:endParaRPr lang="en-US" altLang="zh-CN" dirty="0" smtClean="0">
              <a:solidFill>
                <a:srgbClr val="952913"/>
              </a:solidFill>
            </a:endParaRPr>
          </a:p>
          <a:p>
            <a:pPr lvl="2">
              <a:buClr>
                <a:srgbClr val="F6750A"/>
              </a:buClr>
            </a:pPr>
            <a:r>
              <a:rPr lang="zh-CN" altLang="en-US" b="0" dirty="0"/>
              <a:t>墙身浇筑</a:t>
            </a:r>
          </a:p>
          <a:p>
            <a:pPr lvl="2">
              <a:buClr>
                <a:srgbClr val="F6750A"/>
              </a:buClr>
            </a:pPr>
            <a:r>
              <a:rPr lang="zh-CN" altLang="en-US" sz="1800" b="0" dirty="0" smtClean="0">
                <a:solidFill>
                  <a:srgbClr val="0000FF"/>
                </a:solidFill>
              </a:rPr>
              <a:t>在</a:t>
            </a:r>
            <a:r>
              <a:rPr lang="zh-CN" altLang="en-US" sz="1800" b="0" dirty="0">
                <a:solidFill>
                  <a:srgbClr val="0000FF"/>
                </a:solidFill>
              </a:rPr>
              <a:t>砼中掺加片石时，掺加片石数量、质量及摆放间距均应满足设计及规范要求。掺入量设计未明确规定时，宜控制在片石砼总量的</a:t>
            </a:r>
            <a:r>
              <a:rPr lang="en-US" altLang="zh-CN" sz="1800" b="0" dirty="0">
                <a:solidFill>
                  <a:srgbClr val="0000FF"/>
                </a:solidFill>
              </a:rPr>
              <a:t>25%</a:t>
            </a:r>
            <a:r>
              <a:rPr lang="zh-CN" altLang="en-US" sz="1800" b="0" dirty="0">
                <a:solidFill>
                  <a:srgbClr val="0000FF"/>
                </a:solidFill>
              </a:rPr>
              <a:t>以内。砼养护采用覆盖洒水养护。</a:t>
            </a:r>
          </a:p>
          <a:p>
            <a:pPr lvl="2">
              <a:buClr>
                <a:srgbClr val="F6750A"/>
              </a:buClr>
            </a:pPr>
            <a:r>
              <a:rPr lang="zh-CN" altLang="en-US" sz="1800" b="0" dirty="0">
                <a:solidFill>
                  <a:srgbClr val="0000FF"/>
                </a:solidFill>
              </a:rPr>
              <a:t>挡土墙若需分层浇筑，如基础与墙身部位，则必须设计接茬。</a:t>
            </a:r>
          </a:p>
        </p:txBody>
      </p:sp>
      <p:pic>
        <p:nvPicPr>
          <p:cNvPr id="6" name="Picture 2" descr="C:\Users\lenovo\Pictures\浇筑.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2753530"/>
            <a:ext cx="3816424" cy="21922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53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106</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重力式混凝土挡土墙：</a:t>
            </a:r>
            <a:endParaRPr lang="en-US" altLang="zh-CN" dirty="0" smtClean="0">
              <a:solidFill>
                <a:srgbClr val="952913"/>
              </a:solidFill>
            </a:endParaRPr>
          </a:p>
          <a:p>
            <a:pPr lvl="2">
              <a:buClr>
                <a:srgbClr val="F6750A"/>
              </a:buClr>
            </a:pPr>
            <a:r>
              <a:rPr lang="zh-CN" altLang="en-US" b="0" dirty="0">
                <a:solidFill>
                  <a:srgbClr val="FF0000"/>
                </a:solidFill>
              </a:rPr>
              <a:t>沉降缝：</a:t>
            </a:r>
            <a:r>
              <a:rPr lang="zh-CN" altLang="en-US" b="0" dirty="0"/>
              <a:t>墙身沿线路方向每隔</a:t>
            </a:r>
            <a:r>
              <a:rPr lang="en-US" altLang="zh-CN" b="0" dirty="0"/>
              <a:t>10m~15m</a:t>
            </a:r>
            <a:r>
              <a:rPr lang="zh-CN" altLang="en-US" b="0" dirty="0"/>
              <a:t>结合墙高、地质条件的变化或按设计要求设置伸缩缝及沉降缝。沉降缝应贯穿基础垫层设置。</a:t>
            </a:r>
          </a:p>
          <a:p>
            <a:pPr lvl="2">
              <a:buClr>
                <a:srgbClr val="F6750A"/>
              </a:buClr>
            </a:pPr>
            <a:r>
              <a:rPr lang="zh-CN" altLang="en-US" b="0" dirty="0"/>
              <a:t> </a:t>
            </a:r>
            <a:r>
              <a:rPr lang="zh-CN" altLang="en-US" b="0" dirty="0">
                <a:solidFill>
                  <a:srgbClr val="FF0000"/>
                </a:solidFill>
              </a:rPr>
              <a:t>泄水孔：</a:t>
            </a:r>
            <a:r>
              <a:rPr lang="zh-CN" altLang="en-US" b="0" dirty="0"/>
              <a:t>墙体砌筑要按设计设置泄水孔。泄水孔伸入反滤层部分打成小孔并用无纺土工布包裹砂砾碎石等渗水料。</a:t>
            </a:r>
          </a:p>
          <a:p>
            <a:pPr lvl="2">
              <a:buClr>
                <a:srgbClr val="F6750A"/>
              </a:buClr>
            </a:pPr>
            <a:r>
              <a:rPr lang="zh-CN" altLang="en-US" b="0" dirty="0"/>
              <a:t> </a:t>
            </a:r>
            <a:r>
              <a:rPr lang="zh-CN" altLang="en-US" b="0" dirty="0">
                <a:solidFill>
                  <a:srgbClr val="FF0000"/>
                </a:solidFill>
              </a:rPr>
              <a:t>墙后回填：</a:t>
            </a:r>
            <a:r>
              <a:rPr lang="zh-CN" altLang="en-US" b="0" dirty="0"/>
              <a:t>墙后回填土在墙体砂浆或砼强度达到</a:t>
            </a:r>
            <a:r>
              <a:rPr lang="en-US" altLang="zh-CN" b="0" dirty="0"/>
              <a:t>70%</a:t>
            </a:r>
            <a:r>
              <a:rPr lang="zh-CN" altLang="en-US" b="0" dirty="0"/>
              <a:t>以上时进行，严格做到分层填筑分层夯实</a:t>
            </a:r>
            <a:r>
              <a:rPr lang="zh-CN" altLang="en-US" b="0" dirty="0" smtClean="0"/>
              <a:t>。</a:t>
            </a:r>
            <a:endParaRPr lang="zh-CN" altLang="en-US" b="0" dirty="0"/>
          </a:p>
        </p:txBody>
      </p:sp>
    </p:spTree>
    <p:extLst>
      <p:ext uri="{BB962C8B-B14F-4D97-AF65-F5344CB8AC3E}">
        <p14:creationId xmlns:p14="http://schemas.microsoft.com/office/powerpoint/2010/main" val="428045658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107</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重力式混凝土</a:t>
            </a:r>
            <a:r>
              <a:rPr lang="zh-CN" altLang="en-US" dirty="0" smtClean="0">
                <a:solidFill>
                  <a:srgbClr val="952913"/>
                </a:solidFill>
              </a:rPr>
              <a:t>挡土墙</a:t>
            </a:r>
            <a:endParaRPr lang="en-US" altLang="zh-CN" dirty="0" smtClean="0">
              <a:solidFill>
                <a:srgbClr val="952913"/>
              </a:solidFill>
            </a:endParaRPr>
          </a:p>
          <a:p>
            <a:pPr lvl="2">
              <a:buClr>
                <a:srgbClr val="F6750A"/>
              </a:buClr>
            </a:pPr>
            <a:r>
              <a:rPr lang="zh-CN" altLang="en-US" dirty="0">
                <a:solidFill>
                  <a:srgbClr val="952913"/>
                </a:solidFill>
              </a:rPr>
              <a:t>材料强度不足产生的剪切破坏</a:t>
            </a:r>
            <a:r>
              <a:rPr lang="zh-CN" altLang="en-US" dirty="0" smtClean="0">
                <a:solidFill>
                  <a:srgbClr val="952913"/>
                </a:solidFill>
              </a:rPr>
              <a:t>：</a:t>
            </a:r>
            <a:endParaRPr lang="en-US" altLang="zh-CN" dirty="0">
              <a:solidFill>
                <a:srgbClr val="952913"/>
              </a:solidFill>
            </a:endParaRPr>
          </a:p>
        </p:txBody>
      </p:sp>
      <p:pic>
        <p:nvPicPr>
          <p:cNvPr id="5" name="Picture 3" descr="C:\Users\lenovo\AppData\Roaming\Tencent\Users\29414655\QQ\WinTemp\RichOle\{V`Q}[S{@_%P4]S$$RYR0Y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4396" y="2281436"/>
            <a:ext cx="5041900" cy="31369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220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108</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smtClean="0">
                <a:solidFill>
                  <a:srgbClr val="952913"/>
                </a:solidFill>
              </a:rPr>
              <a:t>锚杆挡土墙</a:t>
            </a:r>
          </a:p>
          <a:p>
            <a:pPr lvl="2">
              <a:buClr>
                <a:srgbClr val="F6750A"/>
              </a:buClr>
            </a:pPr>
            <a:endParaRPr lang="en-US" altLang="zh-CN" dirty="0">
              <a:solidFill>
                <a:srgbClr val="952913"/>
              </a:solidFill>
            </a:endParaRPr>
          </a:p>
        </p:txBody>
      </p:sp>
      <p:pic>
        <p:nvPicPr>
          <p:cNvPr id="6" name="Picture 1" descr="C:\Users\lenovo\AppData\Roaming\Tencent\Users\29414655\QQ\WinTemp\RichOle\Z}E0WO]LD`85~EUE(}A0FH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1554433"/>
            <a:ext cx="4968552" cy="379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922150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109</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672408"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smtClean="0">
                <a:solidFill>
                  <a:srgbClr val="952913"/>
                </a:solidFill>
              </a:rPr>
              <a:t>锚杆挡土墙</a:t>
            </a:r>
          </a:p>
          <a:p>
            <a:pPr lvl="2">
              <a:buClr>
                <a:srgbClr val="F6750A"/>
              </a:buClr>
            </a:pPr>
            <a:r>
              <a:rPr lang="zh-CN" altLang="en-US" b="0" dirty="0"/>
              <a:t>肋柱、挡板预制</a:t>
            </a:r>
          </a:p>
          <a:p>
            <a:pPr lvl="2">
              <a:buClr>
                <a:srgbClr val="F6750A"/>
              </a:buClr>
            </a:pPr>
            <a:r>
              <a:rPr lang="zh-CN" altLang="en-US" sz="2000" b="0" dirty="0">
                <a:solidFill>
                  <a:srgbClr val="0000FF"/>
                </a:solidFill>
              </a:rPr>
              <a:t>钢筋以及预埋件制作、安装要严格按照验收标准要求。</a:t>
            </a:r>
          </a:p>
          <a:p>
            <a:pPr lvl="2">
              <a:buClr>
                <a:srgbClr val="F6750A"/>
              </a:buClr>
            </a:pPr>
            <a:r>
              <a:rPr lang="zh-CN" altLang="en-US" sz="2000" b="0" dirty="0">
                <a:solidFill>
                  <a:srgbClr val="0000FF"/>
                </a:solidFill>
              </a:rPr>
              <a:t>预制构件强度至少达到</a:t>
            </a:r>
            <a:r>
              <a:rPr lang="en-US" altLang="zh-CN" sz="2000" b="0" dirty="0">
                <a:solidFill>
                  <a:srgbClr val="0000FF"/>
                </a:solidFill>
              </a:rPr>
              <a:t>75%</a:t>
            </a:r>
            <a:r>
              <a:rPr lang="zh-CN" altLang="en-US" sz="2000" b="0" dirty="0">
                <a:solidFill>
                  <a:srgbClr val="0000FF"/>
                </a:solidFill>
              </a:rPr>
              <a:t>以后，方可运输吊装。</a:t>
            </a:r>
          </a:p>
          <a:p>
            <a:pPr lvl="2">
              <a:buClr>
                <a:srgbClr val="F6750A"/>
              </a:buClr>
            </a:pPr>
            <a:endParaRPr lang="en-US" altLang="zh-CN" dirty="0">
              <a:solidFill>
                <a:srgbClr val="952913"/>
              </a:solidFill>
            </a:endParaRPr>
          </a:p>
        </p:txBody>
      </p:sp>
      <p:pic>
        <p:nvPicPr>
          <p:cNvPr id="7" name="Picture 2" descr="C:\Users\lenovo\AppData\Local\Microsoft\Windows\INetCache\Low\IE\M61FM605\2013102810463218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9036" y="1633538"/>
            <a:ext cx="3935412" cy="30241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694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110</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672408"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smtClean="0">
                <a:solidFill>
                  <a:srgbClr val="952913"/>
                </a:solidFill>
              </a:rPr>
              <a:t>锚杆挡土墙</a:t>
            </a:r>
          </a:p>
          <a:p>
            <a:pPr lvl="2">
              <a:buClr>
                <a:srgbClr val="F6750A"/>
              </a:buClr>
            </a:pPr>
            <a:r>
              <a:rPr lang="zh-CN" altLang="en-US" b="0" dirty="0"/>
              <a:t>钻孔</a:t>
            </a:r>
          </a:p>
          <a:p>
            <a:pPr lvl="2">
              <a:buClr>
                <a:srgbClr val="F6750A"/>
              </a:buClr>
            </a:pPr>
            <a:r>
              <a:rPr lang="zh-CN" altLang="en-US" sz="1600" b="0" dirty="0">
                <a:solidFill>
                  <a:srgbClr val="0000FF"/>
                </a:solidFill>
              </a:rPr>
              <a:t>钻孔应采用干作业法，深度宜大于设计</a:t>
            </a:r>
            <a:r>
              <a:rPr lang="en-US" altLang="zh-CN" sz="1600" b="0" dirty="0">
                <a:solidFill>
                  <a:srgbClr val="0000FF"/>
                </a:solidFill>
              </a:rPr>
              <a:t>0.5m</a:t>
            </a:r>
            <a:r>
              <a:rPr lang="zh-CN" altLang="en-US" sz="1600" b="0" dirty="0">
                <a:solidFill>
                  <a:srgbClr val="0000FF"/>
                </a:solidFill>
              </a:rPr>
              <a:t>。钻孔后应用高压风清孔，清除孔内粉尘、石碴。在岩层破碎或松软饱水等地层中应采用套管跟进钻孔。钻进到设计孔深后应用高压风清孔，及时在套管内放入保护钢管。</a:t>
            </a:r>
          </a:p>
          <a:p>
            <a:pPr lvl="2">
              <a:buClr>
                <a:srgbClr val="F6750A"/>
              </a:buClr>
            </a:pPr>
            <a:r>
              <a:rPr lang="zh-CN" altLang="en-US" sz="1600" b="0" dirty="0">
                <a:solidFill>
                  <a:srgbClr val="0000FF"/>
                </a:solidFill>
              </a:rPr>
              <a:t>钻进过程中对每个孔的地层变化，钻进状态（钻压、钻速）、地下水等应做好记录，并核对地质。</a:t>
            </a:r>
            <a:endParaRPr lang="en-US" altLang="zh-CN" sz="1600" dirty="0">
              <a:solidFill>
                <a:srgbClr val="952913"/>
              </a:solidFill>
            </a:endParaRPr>
          </a:p>
        </p:txBody>
      </p:sp>
      <p:pic>
        <p:nvPicPr>
          <p:cNvPr id="6" name="Picture 2" descr="C:\Users\lenovo\Pictures\钻孔.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095847"/>
            <a:ext cx="4273550" cy="32099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95269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111</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672408"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smtClean="0">
                <a:solidFill>
                  <a:srgbClr val="952913"/>
                </a:solidFill>
              </a:rPr>
              <a:t>锚杆挡土墙</a:t>
            </a:r>
          </a:p>
          <a:p>
            <a:pPr lvl="2">
              <a:buClr>
                <a:srgbClr val="F6750A"/>
              </a:buClr>
            </a:pPr>
            <a:r>
              <a:rPr lang="zh-CN" altLang="en-US" b="0" dirty="0"/>
              <a:t>锚杆制作安装</a:t>
            </a:r>
          </a:p>
          <a:p>
            <a:pPr lvl="2">
              <a:buClr>
                <a:srgbClr val="F6750A"/>
              </a:buClr>
            </a:pPr>
            <a:r>
              <a:rPr lang="zh-CN" altLang="en-US" sz="1600" dirty="0">
                <a:solidFill>
                  <a:srgbClr val="952913"/>
                </a:solidFill>
              </a:rPr>
              <a:t>锚杆安装时要顺直，并应除锈。锚杆必须安装在钻孔中心，角度与钻孔角度一致，安装前应在锚杆上设置定位支架，可按锚杆长度间隔</a:t>
            </a:r>
            <a:r>
              <a:rPr lang="en-US" altLang="zh-CN" sz="1600" dirty="0">
                <a:solidFill>
                  <a:srgbClr val="952913"/>
                </a:solidFill>
              </a:rPr>
              <a:t>2m</a:t>
            </a:r>
            <a:r>
              <a:rPr lang="zh-CN" altLang="en-US" sz="1600" dirty="0">
                <a:solidFill>
                  <a:srgbClr val="952913"/>
                </a:solidFill>
              </a:rPr>
              <a:t>左右焊接一对定位支架。注浆管随锚杆一同放入钻孔，注浆端头距孔底</a:t>
            </a:r>
            <a:r>
              <a:rPr lang="en-US" altLang="zh-CN" sz="1600" dirty="0">
                <a:solidFill>
                  <a:srgbClr val="952913"/>
                </a:solidFill>
              </a:rPr>
              <a:t>5~10cm</a:t>
            </a:r>
            <a:r>
              <a:rPr lang="zh-CN" altLang="en-US" sz="1600" dirty="0">
                <a:solidFill>
                  <a:srgbClr val="952913"/>
                </a:solidFill>
              </a:rPr>
              <a:t>。</a:t>
            </a:r>
          </a:p>
          <a:p>
            <a:pPr lvl="2">
              <a:buClr>
                <a:srgbClr val="F6750A"/>
              </a:buClr>
            </a:pPr>
            <a:r>
              <a:rPr lang="zh-CN" altLang="en-US" sz="1600" dirty="0" smtClean="0">
                <a:solidFill>
                  <a:srgbClr val="952913"/>
                </a:solidFill>
              </a:rPr>
              <a:t>锚杆</a:t>
            </a:r>
            <a:r>
              <a:rPr lang="zh-CN" altLang="en-US" sz="1600" dirty="0">
                <a:solidFill>
                  <a:srgbClr val="952913"/>
                </a:solidFill>
              </a:rPr>
              <a:t>未插入岩层部分，应按设计进行防锈处理</a:t>
            </a:r>
            <a:r>
              <a:rPr lang="zh-CN" altLang="en-US" sz="1600" dirty="0" smtClean="0">
                <a:solidFill>
                  <a:srgbClr val="952913"/>
                </a:solidFill>
              </a:rPr>
              <a:t>。</a:t>
            </a:r>
            <a:endParaRPr lang="zh-CN" altLang="en-US" sz="1600" dirty="0">
              <a:solidFill>
                <a:srgbClr val="952913"/>
              </a:solidFill>
            </a:endParaRPr>
          </a:p>
        </p:txBody>
      </p:sp>
      <p:pic>
        <p:nvPicPr>
          <p:cNvPr id="7" name="Picture 2" descr="C:\Users\lenovo\Pictures\锚杆.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3" y="2025204"/>
            <a:ext cx="3971911" cy="29925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8821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112</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smtClean="0">
                <a:solidFill>
                  <a:srgbClr val="952913"/>
                </a:solidFill>
              </a:rPr>
              <a:t>锚杆挡土墙</a:t>
            </a:r>
          </a:p>
          <a:p>
            <a:pPr lvl="2">
              <a:buClr>
                <a:srgbClr val="F6750A"/>
              </a:buClr>
            </a:pPr>
            <a:r>
              <a:rPr lang="zh-CN" altLang="en-US" b="0" dirty="0"/>
              <a:t>注浆锚固</a:t>
            </a:r>
          </a:p>
          <a:p>
            <a:pPr lvl="2">
              <a:buClr>
                <a:srgbClr val="F6750A"/>
              </a:buClr>
            </a:pPr>
            <a:r>
              <a:rPr lang="zh-CN" altLang="en-US" sz="1800" dirty="0" smtClean="0">
                <a:solidFill>
                  <a:srgbClr val="952913"/>
                </a:solidFill>
              </a:rPr>
              <a:t>注浆</a:t>
            </a:r>
            <a:r>
              <a:rPr lang="zh-CN" altLang="en-US" sz="1800" dirty="0">
                <a:solidFill>
                  <a:srgbClr val="952913"/>
                </a:solidFill>
              </a:rPr>
              <a:t>应采取孔底注浆法，灌浆孔管应插至距孔底</a:t>
            </a:r>
            <a:r>
              <a:rPr lang="en-US" altLang="zh-CN" sz="1800" dirty="0">
                <a:solidFill>
                  <a:srgbClr val="952913"/>
                </a:solidFill>
              </a:rPr>
              <a:t>0.05~0.1m</a:t>
            </a:r>
            <a:r>
              <a:rPr lang="zh-CN" altLang="en-US" sz="1800" dirty="0">
                <a:solidFill>
                  <a:srgbClr val="952913"/>
                </a:solidFill>
              </a:rPr>
              <a:t>处，并随砂浆的注入逐渐拔出。应自孔底一次性有压注浆，中途不应停浆，注浆压力应达到设计压力，且不宜小于</a:t>
            </a:r>
            <a:r>
              <a:rPr lang="en-US" altLang="zh-CN" sz="1800" dirty="0">
                <a:solidFill>
                  <a:srgbClr val="952913"/>
                </a:solidFill>
              </a:rPr>
              <a:t>0.2MPa</a:t>
            </a:r>
            <a:r>
              <a:rPr lang="zh-CN" altLang="en-US" sz="1800" dirty="0">
                <a:solidFill>
                  <a:srgbClr val="952913"/>
                </a:solidFill>
              </a:rPr>
              <a:t>。注浆时应一直到孔口流出新鲜浆液后方可停止注浆，确保注浆饱满密实，并在浆液初凝前进行二次补浆。</a:t>
            </a:r>
          </a:p>
          <a:p>
            <a:pPr lvl="2">
              <a:buClr>
                <a:srgbClr val="F6750A"/>
              </a:buClr>
            </a:pPr>
            <a:r>
              <a:rPr lang="zh-CN" altLang="en-US" sz="1800" dirty="0">
                <a:solidFill>
                  <a:srgbClr val="952913"/>
                </a:solidFill>
              </a:rPr>
              <a:t>当砂浆注至孔口时立即减压为零，以免在孔口形成喷浆。注浆管拔出孔口后要立即用制作好的封口板塞紧孔口。砂浆锚杆安装后，不得敲击、摇动；普通砂浆锚杆在</a:t>
            </a:r>
            <a:r>
              <a:rPr lang="en-US" altLang="zh-CN" sz="1800" dirty="0">
                <a:solidFill>
                  <a:srgbClr val="952913"/>
                </a:solidFill>
              </a:rPr>
              <a:t>3d </a:t>
            </a:r>
            <a:r>
              <a:rPr lang="zh-CN" altLang="en-US" sz="1800" dirty="0">
                <a:solidFill>
                  <a:srgbClr val="952913"/>
                </a:solidFill>
              </a:rPr>
              <a:t>内，早强砂浆锚杆在</a:t>
            </a:r>
            <a:r>
              <a:rPr lang="en-US" altLang="zh-CN" sz="1800" dirty="0">
                <a:solidFill>
                  <a:srgbClr val="952913"/>
                </a:solidFill>
              </a:rPr>
              <a:t>12h</a:t>
            </a:r>
            <a:r>
              <a:rPr lang="zh-CN" altLang="en-US" sz="1800" dirty="0">
                <a:solidFill>
                  <a:srgbClr val="952913"/>
                </a:solidFill>
              </a:rPr>
              <a:t>内，不得在杆体上悬挂重物。</a:t>
            </a:r>
          </a:p>
        </p:txBody>
      </p:sp>
    </p:spTree>
    <p:extLst>
      <p:ext uri="{BB962C8B-B14F-4D97-AF65-F5344CB8AC3E}">
        <p14:creationId xmlns:p14="http://schemas.microsoft.com/office/powerpoint/2010/main" val="69934809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113</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smtClean="0">
                <a:solidFill>
                  <a:srgbClr val="952913"/>
                </a:solidFill>
              </a:rPr>
              <a:t>锚杆挡土墙</a:t>
            </a:r>
          </a:p>
          <a:p>
            <a:pPr lvl="2">
              <a:buClr>
                <a:srgbClr val="F6750A"/>
              </a:buClr>
            </a:pPr>
            <a:r>
              <a:rPr lang="zh-CN" altLang="en-US" dirty="0"/>
              <a:t>肋柱、墙面板安装</a:t>
            </a:r>
          </a:p>
          <a:p>
            <a:pPr lvl="2">
              <a:buClr>
                <a:srgbClr val="F6750A"/>
              </a:buClr>
            </a:pPr>
            <a:r>
              <a:rPr lang="zh-CN" altLang="en-US" sz="2000" dirty="0" smtClean="0">
                <a:solidFill>
                  <a:srgbClr val="0000FF"/>
                </a:solidFill>
              </a:rPr>
              <a:t>砂浆</a:t>
            </a:r>
            <a:r>
              <a:rPr lang="zh-CN" altLang="en-US" sz="2000" dirty="0">
                <a:solidFill>
                  <a:srgbClr val="0000FF"/>
                </a:solidFill>
              </a:rPr>
              <a:t>强度达到设计要求的</a:t>
            </a:r>
            <a:r>
              <a:rPr lang="en-US" altLang="zh-CN" sz="2000" dirty="0">
                <a:solidFill>
                  <a:srgbClr val="0000FF"/>
                </a:solidFill>
              </a:rPr>
              <a:t>70%</a:t>
            </a:r>
            <a:r>
              <a:rPr lang="zh-CN" altLang="en-US" sz="2000" dirty="0">
                <a:solidFill>
                  <a:srgbClr val="0000FF"/>
                </a:solidFill>
              </a:rPr>
              <a:t>后方可安装肋柱和墙面板。安装挡板时，应及时进行反滤层和墙背回填。在肋柱和挡板混凝土强度达到</a:t>
            </a:r>
            <a:r>
              <a:rPr lang="en-US" altLang="zh-CN" sz="2000" dirty="0">
                <a:solidFill>
                  <a:srgbClr val="0000FF"/>
                </a:solidFill>
              </a:rPr>
              <a:t>80%</a:t>
            </a:r>
            <a:r>
              <a:rPr lang="zh-CN" altLang="en-US" sz="2000" dirty="0">
                <a:solidFill>
                  <a:srgbClr val="0000FF"/>
                </a:solidFill>
              </a:rPr>
              <a:t>后方可进行倒运。</a:t>
            </a:r>
          </a:p>
        </p:txBody>
      </p:sp>
    </p:spTree>
    <p:extLst>
      <p:ext uri="{BB962C8B-B14F-4D97-AF65-F5344CB8AC3E}">
        <p14:creationId xmlns:p14="http://schemas.microsoft.com/office/powerpoint/2010/main" val="231446189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114</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960440"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加筋土挡土墙</a:t>
            </a:r>
          </a:p>
          <a:p>
            <a:pPr lvl="2">
              <a:buClr>
                <a:srgbClr val="F6750A"/>
              </a:buClr>
            </a:pPr>
            <a:r>
              <a:rPr lang="zh-CN" altLang="en-US" b="0" dirty="0"/>
              <a:t>加筋土挡土墙是由填土、带状筋体</a:t>
            </a:r>
            <a:r>
              <a:rPr lang="en-US" altLang="zh-CN" b="0" dirty="0"/>
              <a:t>(</a:t>
            </a:r>
            <a:r>
              <a:rPr lang="zh-CN" altLang="en-US" b="0" dirty="0"/>
              <a:t>拉筋</a:t>
            </a:r>
            <a:r>
              <a:rPr lang="en-US" altLang="zh-CN" b="0" dirty="0"/>
              <a:t>) </a:t>
            </a:r>
            <a:r>
              <a:rPr lang="zh-CN" altLang="en-US" b="0" dirty="0"/>
              <a:t>以及垂直的墙面板三部分组成的整体复合结构 </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705372"/>
            <a:ext cx="3600400" cy="34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45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115</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5112568"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加筋土挡土墙</a:t>
            </a:r>
          </a:p>
          <a:p>
            <a:pPr lvl="2">
              <a:buClr>
                <a:srgbClr val="F6750A"/>
              </a:buClr>
            </a:pPr>
            <a:r>
              <a:rPr lang="zh-CN" altLang="en-US" b="0" dirty="0"/>
              <a:t>现浇面板施工流程图</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2210271"/>
            <a:ext cx="5441950"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257095"/>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116</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744416"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加筋土挡土墙</a:t>
            </a:r>
          </a:p>
          <a:p>
            <a:pPr lvl="2">
              <a:buClr>
                <a:srgbClr val="F6750A"/>
              </a:buClr>
            </a:pPr>
            <a:r>
              <a:rPr lang="zh-CN" altLang="en-US" b="0" dirty="0"/>
              <a:t>面板施工</a:t>
            </a:r>
          </a:p>
          <a:p>
            <a:pPr lvl="2">
              <a:buClr>
                <a:srgbClr val="F6750A"/>
              </a:buClr>
            </a:pPr>
            <a:r>
              <a:rPr lang="zh-CN" altLang="en-US" sz="2000" b="0" dirty="0"/>
              <a:t>预制面板安装时按以下原则进行：</a:t>
            </a:r>
            <a:r>
              <a:rPr lang="zh-CN" altLang="en-US" sz="2000" b="0" dirty="0">
                <a:solidFill>
                  <a:schemeClr val="accent2">
                    <a:lumMod val="75000"/>
                  </a:schemeClr>
                </a:solidFill>
              </a:rPr>
              <a:t>先将墙面板吊装就位，用临时支架固定，再在墙面板后填筑包裹式加筋土墙体。</a:t>
            </a:r>
          </a:p>
          <a:p>
            <a:pPr lvl="2">
              <a:buClr>
                <a:srgbClr val="F6750A"/>
              </a:buClr>
            </a:pPr>
            <a:r>
              <a:rPr lang="zh-CN" altLang="en-US" sz="2000" b="0" dirty="0"/>
              <a:t>安装缝应按设计要求处理，沉降缝应缝宽一致，上下贯通，缝内填塞沥青麻絮。 </a:t>
            </a:r>
          </a:p>
        </p:txBody>
      </p:sp>
      <p:pic>
        <p:nvPicPr>
          <p:cNvPr id="6" name="Picture 4" descr="Geotextile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5253" y="2559700"/>
            <a:ext cx="4071203" cy="25300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909456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117</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744416"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加筋土挡土墙</a:t>
            </a:r>
          </a:p>
          <a:p>
            <a:pPr lvl="2">
              <a:buClr>
                <a:srgbClr val="F6750A"/>
              </a:buClr>
            </a:pPr>
            <a:r>
              <a:rPr lang="zh-CN" altLang="en-US" b="0" dirty="0"/>
              <a:t>筋带铺设</a:t>
            </a:r>
          </a:p>
          <a:p>
            <a:pPr lvl="2">
              <a:buClr>
                <a:srgbClr val="F6750A"/>
              </a:buClr>
            </a:pPr>
            <a:r>
              <a:rPr lang="zh-CN" altLang="en-US" sz="2000" b="0" dirty="0"/>
              <a:t>每安装完一层面板后，及时进行筋带铺设</a:t>
            </a:r>
            <a:r>
              <a:rPr lang="zh-CN" altLang="en-US" sz="2000" b="0" dirty="0" smtClean="0"/>
              <a:t>。</a:t>
            </a:r>
            <a:endParaRPr lang="en-US" altLang="zh-CN" sz="2000" b="0" dirty="0" smtClean="0"/>
          </a:p>
          <a:p>
            <a:pPr lvl="2">
              <a:buClr>
                <a:srgbClr val="F6750A"/>
              </a:buClr>
            </a:pPr>
            <a:r>
              <a:rPr lang="zh-CN" altLang="en-US" sz="2000" b="0" dirty="0" smtClean="0"/>
              <a:t>拉筋</a:t>
            </a:r>
            <a:r>
              <a:rPr lang="zh-CN" altLang="en-US" sz="2000" b="0" dirty="0"/>
              <a:t>的长度、位置、间距、层数、铺设形式及包裹式挡土墙压载体后拉筋回折宽度应符合设计及验标要求。</a:t>
            </a:r>
          </a:p>
        </p:txBody>
      </p:sp>
      <p:pic>
        <p:nvPicPr>
          <p:cNvPr id="7" name="Picture 2" descr="C:\Users\lenovo\Pictures\筋带安装.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993404"/>
            <a:ext cx="4104456" cy="28973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36606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118</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744416"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加筋土挡土墙</a:t>
            </a:r>
          </a:p>
          <a:p>
            <a:pPr lvl="2">
              <a:buClr>
                <a:srgbClr val="F6750A"/>
              </a:buClr>
            </a:pPr>
            <a:r>
              <a:rPr lang="zh-CN" altLang="en-US" b="0" dirty="0"/>
              <a:t>路基填筑</a:t>
            </a:r>
          </a:p>
          <a:p>
            <a:pPr lvl="2">
              <a:buClr>
                <a:srgbClr val="F6750A"/>
              </a:buClr>
            </a:pPr>
            <a:r>
              <a:rPr lang="zh-CN" altLang="en-US" sz="2000" b="0" dirty="0"/>
              <a:t>每铺完一层筋带，进行一次路基填筑。填筑时分层进行，每层压实厚度宜为</a:t>
            </a:r>
            <a:r>
              <a:rPr lang="en-US" altLang="zh-CN" sz="2000" b="0" dirty="0"/>
              <a:t>25</a:t>
            </a:r>
            <a:r>
              <a:rPr lang="zh-CN" altLang="en-US" sz="2000" b="0" dirty="0"/>
              <a:t>～</a:t>
            </a:r>
            <a:r>
              <a:rPr lang="en-US" altLang="zh-CN" sz="2000" b="0" dirty="0"/>
              <a:t>30cm</a:t>
            </a:r>
            <a:r>
              <a:rPr lang="zh-CN" altLang="en-US" sz="2000" b="0" dirty="0"/>
              <a:t>。填料优先选用砾类土及砂类土。</a:t>
            </a:r>
          </a:p>
        </p:txBody>
      </p:sp>
      <p:pic>
        <p:nvPicPr>
          <p:cNvPr id="6" name="Picture 8" descr="C:\Users\lenovo\Pictures\u=2474863338,3716400285&amp;fm=21&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2065338"/>
            <a:ext cx="4129774" cy="26643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373588"/>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lenovo\Pictures\压路机.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2257767"/>
            <a:ext cx="3528392" cy="312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灯片编号占位符 3"/>
          <p:cNvSpPr>
            <a:spLocks noGrp="1"/>
          </p:cNvSpPr>
          <p:nvPr>
            <p:ph type="sldNum" sz="quarter" idx="10"/>
          </p:nvPr>
        </p:nvSpPr>
        <p:spPr/>
        <p:txBody>
          <a:bodyPr/>
          <a:lstStyle/>
          <a:p>
            <a:fld id="{486B8F6F-B017-45EC-A665-7015C51B93F5}" type="slidenum">
              <a:rPr lang="zh-CN" altLang="en-US"/>
              <a:pPr/>
              <a:t>119</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4608512"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加筋土挡土墙</a:t>
            </a:r>
          </a:p>
          <a:p>
            <a:pPr lvl="2">
              <a:buClr>
                <a:srgbClr val="F6750A"/>
              </a:buClr>
            </a:pPr>
            <a:r>
              <a:rPr lang="zh-CN" altLang="en-US" b="0" dirty="0"/>
              <a:t>路基碾压</a:t>
            </a:r>
          </a:p>
          <a:p>
            <a:pPr lvl="2">
              <a:buClr>
                <a:srgbClr val="F6750A"/>
              </a:buClr>
            </a:pPr>
            <a:r>
              <a:rPr lang="zh-CN" altLang="en-US" sz="1600" b="0" dirty="0" smtClean="0"/>
              <a:t>碾压</a:t>
            </a:r>
            <a:r>
              <a:rPr lang="zh-CN" altLang="en-US" sz="1600" b="0" dirty="0"/>
              <a:t>时应从拉筋中部开始并垂直于拉筋碾压，先由拉筋中部逐步碾压至拉筋尾部，再由拉筋中部逐步碾压至面板，严禁平行于拉筋方向碾压。先静压后再振动碾压。压路机不得在末经压实的填料上改变运行方向和急刹车。距面板小于</a:t>
            </a:r>
            <a:r>
              <a:rPr lang="en-US" altLang="zh-CN" sz="1600" b="0" dirty="0"/>
              <a:t>1m</a:t>
            </a:r>
            <a:r>
              <a:rPr lang="zh-CN" altLang="en-US" sz="1600" b="0" dirty="0"/>
              <a:t>范围内应采用小型夯实机械或人工夯实。严禁使用羊足碾碾压。</a:t>
            </a:r>
          </a:p>
        </p:txBody>
      </p:sp>
    </p:spTree>
    <p:extLst>
      <p:ext uri="{BB962C8B-B14F-4D97-AF65-F5344CB8AC3E}">
        <p14:creationId xmlns:p14="http://schemas.microsoft.com/office/powerpoint/2010/main" val="95417314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120</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888432"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加筋土挡土墙</a:t>
            </a:r>
          </a:p>
          <a:p>
            <a:pPr lvl="2">
              <a:buClr>
                <a:srgbClr val="F6750A"/>
              </a:buClr>
            </a:pPr>
            <a:r>
              <a:rPr lang="zh-CN" altLang="en-US" b="0" dirty="0"/>
              <a:t>反滤层及沉降缝</a:t>
            </a:r>
          </a:p>
          <a:p>
            <a:pPr lvl="2">
              <a:buClr>
                <a:srgbClr val="F6750A"/>
              </a:buClr>
            </a:pPr>
            <a:r>
              <a:rPr lang="zh-CN" altLang="en-US" sz="1800" b="0" dirty="0" smtClean="0"/>
              <a:t>反滤层</a:t>
            </a:r>
            <a:r>
              <a:rPr lang="zh-CN" altLang="en-US" sz="1800" b="0" dirty="0"/>
              <a:t>及排水层施工应随安装墙面板进行，并随后施工墙后填土。土工布铺设应随填筑反滤层进行。</a:t>
            </a:r>
          </a:p>
          <a:p>
            <a:pPr lvl="2">
              <a:buClr>
                <a:srgbClr val="F6750A"/>
              </a:buClr>
            </a:pPr>
            <a:r>
              <a:rPr lang="zh-CN" altLang="en-US" sz="1800" b="0" dirty="0"/>
              <a:t>组合式加筋土挡土墙每隔</a:t>
            </a:r>
            <a:r>
              <a:rPr lang="en-US" altLang="zh-CN" sz="1800" b="0" dirty="0"/>
              <a:t>10</a:t>
            </a:r>
            <a:r>
              <a:rPr lang="zh-CN" altLang="en-US" sz="1800" b="0" dirty="0"/>
              <a:t>～</a:t>
            </a:r>
            <a:r>
              <a:rPr lang="en-US" altLang="zh-CN" sz="1800" b="0" dirty="0"/>
              <a:t>20m</a:t>
            </a:r>
            <a:r>
              <a:rPr lang="zh-CN" altLang="en-US" sz="1800" b="0" dirty="0"/>
              <a:t>、包裹式加筋土挡土墙每隔</a:t>
            </a:r>
            <a:r>
              <a:rPr lang="en-US" altLang="zh-CN" sz="1800" b="0" dirty="0"/>
              <a:t>10m</a:t>
            </a:r>
            <a:r>
              <a:rPr lang="zh-CN" altLang="en-US" sz="1800" b="0" dirty="0"/>
              <a:t>或基底地层变化处设置</a:t>
            </a:r>
            <a:r>
              <a:rPr lang="en-US" altLang="zh-CN" sz="1800" b="0" dirty="0"/>
              <a:t>2cm</a:t>
            </a:r>
            <a:r>
              <a:rPr lang="zh-CN" altLang="en-US" sz="1800" b="0" dirty="0"/>
              <a:t>宽的沉降缝，并在面板内侧沿全墙高铺设透水土工布以防止填料渗漏。</a:t>
            </a:r>
          </a:p>
        </p:txBody>
      </p:sp>
      <p:pic>
        <p:nvPicPr>
          <p:cNvPr id="6" name="Picture 2" descr="C:\Users\lenovo\Pictures\沉降缝.jpg"/>
          <p:cNvPicPr>
            <a:picLocks noChangeAspect="1" noChangeArrowheads="1"/>
          </p:cNvPicPr>
          <p:nvPr/>
        </p:nvPicPr>
        <p:blipFill rotWithShape="1">
          <a:blip r:embed="rId2">
            <a:extLst>
              <a:ext uri="{28A0092B-C50C-407E-A947-70E740481C1C}">
                <a14:useLocalDpi xmlns:a14="http://schemas.microsoft.com/office/drawing/2010/main" val="0"/>
              </a:ext>
            </a:extLst>
          </a:blip>
          <a:srcRect r="9435"/>
          <a:stretch/>
        </p:blipFill>
        <p:spPr bwMode="auto">
          <a:xfrm>
            <a:off x="4776080" y="2167161"/>
            <a:ext cx="3972384" cy="29225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297214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121</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960440"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加筋土挡土墙</a:t>
            </a:r>
          </a:p>
          <a:p>
            <a:pPr lvl="2">
              <a:buClr>
                <a:srgbClr val="F6750A"/>
              </a:buClr>
            </a:pPr>
            <a:r>
              <a:rPr lang="zh-CN" altLang="en-US" b="0" dirty="0"/>
              <a:t>破坏</a:t>
            </a:r>
            <a:r>
              <a:rPr lang="zh-CN" altLang="en-US" b="0" dirty="0" smtClean="0"/>
              <a:t>机理</a:t>
            </a:r>
            <a:endParaRPr lang="en-US" altLang="zh-CN" b="0" dirty="0" smtClean="0"/>
          </a:p>
          <a:p>
            <a:pPr lvl="2">
              <a:buClr>
                <a:srgbClr val="F6750A"/>
              </a:buClr>
            </a:pPr>
            <a:r>
              <a:rPr lang="zh-CN" altLang="en-US" sz="2000" b="0" dirty="0" smtClean="0"/>
              <a:t>外部</a:t>
            </a:r>
            <a:r>
              <a:rPr lang="zh-CN" altLang="en-US" sz="2000" b="0" dirty="0"/>
              <a:t>破坏</a:t>
            </a:r>
            <a:r>
              <a:rPr lang="zh-CN" altLang="en-US" sz="2000" b="0" dirty="0" smtClean="0"/>
              <a:t>形式</a:t>
            </a:r>
            <a:endParaRPr lang="zh-CN" altLang="en-US" sz="2000" b="0" dirty="0"/>
          </a:p>
          <a:p>
            <a:pPr lvl="2">
              <a:buClr>
                <a:srgbClr val="F6750A"/>
              </a:buClr>
            </a:pPr>
            <a:r>
              <a:rPr lang="zh-CN" altLang="en-US" sz="2000" b="0" dirty="0" smtClean="0"/>
              <a:t>内部破坏</a:t>
            </a:r>
            <a:endParaRPr lang="zh-CN" altLang="en-US" sz="2000" b="0" dirty="0"/>
          </a:p>
        </p:txBody>
      </p:sp>
      <p:pic>
        <p:nvPicPr>
          <p:cNvPr id="7" name="Picture 4" descr="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868476"/>
            <a:ext cx="4032448" cy="32345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27012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122</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168352"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加筋土挡土墙</a:t>
            </a:r>
          </a:p>
          <a:p>
            <a:pPr lvl="2">
              <a:buClr>
                <a:srgbClr val="F6750A"/>
              </a:buClr>
            </a:pPr>
            <a:r>
              <a:rPr lang="zh-CN" altLang="en-US" sz="2000" b="0" dirty="0" smtClean="0"/>
              <a:t>外部</a:t>
            </a:r>
            <a:r>
              <a:rPr lang="zh-CN" altLang="en-US" sz="2000" b="0" dirty="0"/>
              <a:t>破坏形式</a:t>
            </a:r>
            <a:r>
              <a:rPr lang="zh-CN" altLang="en-US" sz="2000" b="0" dirty="0" smtClean="0"/>
              <a:t>：</a:t>
            </a:r>
            <a:endParaRPr lang="zh-CN" altLang="en-US" sz="2000" b="0" dirty="0"/>
          </a:p>
        </p:txBody>
      </p:sp>
      <p:grpSp>
        <p:nvGrpSpPr>
          <p:cNvPr id="15" name="组合 14"/>
          <p:cNvGrpSpPr/>
          <p:nvPr/>
        </p:nvGrpSpPr>
        <p:grpSpPr>
          <a:xfrm>
            <a:off x="1259632" y="2151534"/>
            <a:ext cx="6912768" cy="3370262"/>
            <a:chOff x="1259632" y="2151534"/>
            <a:chExt cx="6912768" cy="3370262"/>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t="-446" b="14801"/>
            <a:stretch>
              <a:fillRect/>
            </a:stretch>
          </p:blipFill>
          <p:spPr bwMode="auto">
            <a:xfrm>
              <a:off x="1259632" y="2151534"/>
              <a:ext cx="6837362" cy="337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3707904" y="5039226"/>
              <a:ext cx="1144743" cy="338554"/>
            </a:xfrm>
            <a:prstGeom prst="rect">
              <a:avLst/>
            </a:prstGeom>
          </p:spPr>
          <p:txBody>
            <a:bodyPr wrap="square">
              <a:spAutoFit/>
            </a:bodyPr>
            <a:lstStyle/>
            <a:p>
              <a:r>
                <a:rPr lang="zh-CN" altLang="en-US" sz="1600" dirty="0" smtClean="0">
                  <a:solidFill>
                    <a:srgbClr val="C0504D">
                      <a:lumMod val="75000"/>
                    </a:srgbClr>
                  </a:solidFill>
                  <a:latin typeface="Calibri" pitchFamily="34" charset="0"/>
                  <a:sym typeface="宋体" pitchFamily="2" charset="-122"/>
                </a:rPr>
                <a:t>倾覆破坏</a:t>
              </a:r>
              <a:endParaRPr lang="zh-CN" altLang="en-US" sz="1600" dirty="0">
                <a:solidFill>
                  <a:srgbClr val="C0504D">
                    <a:lumMod val="75000"/>
                  </a:srgbClr>
                </a:solidFill>
                <a:latin typeface="Calibri" pitchFamily="34" charset="0"/>
                <a:sym typeface="宋体" pitchFamily="2" charset="-122"/>
              </a:endParaRPr>
            </a:p>
          </p:txBody>
        </p:sp>
        <p:sp>
          <p:nvSpPr>
            <p:cNvPr id="5" name="矩形 4"/>
            <p:cNvSpPr/>
            <p:nvPr/>
          </p:nvSpPr>
          <p:spPr>
            <a:xfrm>
              <a:off x="3851920" y="3527058"/>
              <a:ext cx="1425390" cy="338554"/>
            </a:xfrm>
            <a:prstGeom prst="rect">
              <a:avLst/>
            </a:prstGeom>
          </p:spPr>
          <p:txBody>
            <a:bodyPr wrap="none">
              <a:spAutoFit/>
            </a:bodyPr>
            <a:lstStyle/>
            <a:p>
              <a:r>
                <a:rPr lang="zh-CN" altLang="en-US" sz="1600" dirty="0">
                  <a:solidFill>
                    <a:srgbClr val="C0504D">
                      <a:lumMod val="75000"/>
                    </a:srgbClr>
                  </a:solidFill>
                  <a:latin typeface="Calibri" pitchFamily="34" charset="0"/>
                  <a:sym typeface="宋体" pitchFamily="2" charset="-122"/>
                </a:rPr>
                <a:t>土坡整体失稳</a:t>
              </a:r>
              <a:endParaRPr lang="zh-CN" altLang="en-US" dirty="0"/>
            </a:p>
          </p:txBody>
        </p:sp>
        <p:sp>
          <p:nvSpPr>
            <p:cNvPr id="10" name="矩形 9"/>
            <p:cNvSpPr/>
            <p:nvPr/>
          </p:nvSpPr>
          <p:spPr>
            <a:xfrm>
              <a:off x="6747010" y="3505572"/>
              <a:ext cx="1425390" cy="338554"/>
            </a:xfrm>
            <a:prstGeom prst="rect">
              <a:avLst/>
            </a:prstGeom>
          </p:spPr>
          <p:txBody>
            <a:bodyPr wrap="none">
              <a:spAutoFit/>
            </a:bodyPr>
            <a:lstStyle/>
            <a:p>
              <a:r>
                <a:rPr lang="zh-CN" altLang="en-US" sz="1600" dirty="0">
                  <a:solidFill>
                    <a:srgbClr val="C0504D">
                      <a:lumMod val="75000"/>
                    </a:srgbClr>
                  </a:solidFill>
                  <a:latin typeface="Calibri" pitchFamily="34" charset="0"/>
                  <a:sym typeface="宋体" pitchFamily="2" charset="-122"/>
                </a:rPr>
                <a:t>墙体滑动破坏</a:t>
              </a:r>
              <a:endParaRPr lang="zh-CN" altLang="en-US" dirty="0"/>
            </a:p>
          </p:txBody>
        </p:sp>
        <p:sp>
          <p:nvSpPr>
            <p:cNvPr id="13" name="矩形 12"/>
            <p:cNvSpPr/>
            <p:nvPr/>
          </p:nvSpPr>
          <p:spPr>
            <a:xfrm>
              <a:off x="6809781" y="5039226"/>
              <a:ext cx="1218603" cy="338554"/>
            </a:xfrm>
            <a:prstGeom prst="rect">
              <a:avLst/>
            </a:prstGeom>
          </p:spPr>
          <p:txBody>
            <a:bodyPr wrap="none">
              <a:spAutoFit/>
            </a:bodyPr>
            <a:lstStyle/>
            <a:p>
              <a:r>
                <a:rPr lang="zh-CN" altLang="en-US" sz="1600" dirty="0" smtClean="0">
                  <a:solidFill>
                    <a:srgbClr val="C0504D">
                      <a:lumMod val="75000"/>
                    </a:srgbClr>
                  </a:solidFill>
                  <a:latin typeface="Calibri" pitchFamily="34" charset="0"/>
                  <a:sym typeface="宋体" pitchFamily="2" charset="-122"/>
                </a:rPr>
                <a:t>承载力</a:t>
              </a:r>
              <a:r>
                <a:rPr lang="zh-CN" altLang="en-US" sz="1600" dirty="0">
                  <a:solidFill>
                    <a:srgbClr val="C0504D">
                      <a:lumMod val="75000"/>
                    </a:srgbClr>
                  </a:solidFill>
                  <a:latin typeface="Calibri" pitchFamily="34" charset="0"/>
                  <a:sym typeface="宋体" pitchFamily="2" charset="-122"/>
                </a:rPr>
                <a:t>破坏</a:t>
              </a:r>
            </a:p>
          </p:txBody>
        </p:sp>
      </p:grpSp>
    </p:spTree>
    <p:extLst>
      <p:ext uri="{BB962C8B-B14F-4D97-AF65-F5344CB8AC3E}">
        <p14:creationId xmlns:p14="http://schemas.microsoft.com/office/powerpoint/2010/main" val="169531376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123</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096344" cy="4608512"/>
          </a:xfrm>
        </p:spPr>
        <p:txBody>
          <a:bodyPr/>
          <a:lstStyle/>
          <a:p>
            <a:r>
              <a:rPr lang="en-US" altLang="zh-CN" dirty="0" smtClean="0">
                <a:latin typeface="宋体" pitchFamily="2" charset="-122"/>
              </a:rPr>
              <a:t>5.1 </a:t>
            </a:r>
            <a:r>
              <a:rPr lang="zh-CN" altLang="en-US" dirty="0" smtClean="0">
                <a:latin typeface="宋体" pitchFamily="2" charset="-122"/>
              </a:rPr>
              <a:t>路基支挡</a:t>
            </a:r>
          </a:p>
          <a:p>
            <a:pPr lvl="1"/>
            <a:r>
              <a:rPr lang="zh-CN" altLang="en-US" dirty="0">
                <a:solidFill>
                  <a:srgbClr val="952913"/>
                </a:solidFill>
              </a:rPr>
              <a:t>加筋土挡土墙</a:t>
            </a:r>
          </a:p>
          <a:p>
            <a:pPr lvl="2">
              <a:buClr>
                <a:srgbClr val="F6750A"/>
              </a:buClr>
            </a:pPr>
            <a:r>
              <a:rPr lang="zh-CN" altLang="en-US" sz="2000" b="0" dirty="0" smtClean="0"/>
              <a:t>内部</a:t>
            </a:r>
            <a:r>
              <a:rPr lang="zh-CN" altLang="en-US" sz="2000" b="0" dirty="0"/>
              <a:t>破坏</a:t>
            </a:r>
            <a:r>
              <a:rPr lang="zh-CN" altLang="en-US" sz="2000" b="0" dirty="0" smtClean="0"/>
              <a:t>：</a:t>
            </a:r>
            <a:endParaRPr lang="zh-CN" altLang="en-US" sz="2000" b="0" dirty="0"/>
          </a:p>
        </p:txBody>
      </p:sp>
      <p:grpSp>
        <p:nvGrpSpPr>
          <p:cNvPr id="19" name="组合 18"/>
          <p:cNvGrpSpPr/>
          <p:nvPr/>
        </p:nvGrpSpPr>
        <p:grpSpPr>
          <a:xfrm>
            <a:off x="1979712" y="2209428"/>
            <a:ext cx="6408712" cy="3165475"/>
            <a:chOff x="1979712" y="2209428"/>
            <a:chExt cx="6408712" cy="3165475"/>
          </a:xfrm>
        </p:grpSpPr>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b="21797"/>
            <a:stretch>
              <a:fillRect/>
            </a:stretch>
          </p:blipFill>
          <p:spPr bwMode="auto">
            <a:xfrm>
              <a:off x="1979712" y="2209428"/>
              <a:ext cx="5619750"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2915816" y="3167018"/>
              <a:ext cx="1011815" cy="338554"/>
            </a:xfrm>
            <a:prstGeom prst="rect">
              <a:avLst/>
            </a:prstGeom>
          </p:spPr>
          <p:txBody>
            <a:bodyPr wrap="none">
              <a:spAutoFit/>
            </a:bodyPr>
            <a:lstStyle/>
            <a:p>
              <a:r>
                <a:rPr lang="zh-CN" altLang="en-US" sz="1600" dirty="0">
                  <a:solidFill>
                    <a:srgbClr val="C0504D">
                      <a:lumMod val="75000"/>
                    </a:srgbClr>
                  </a:solidFill>
                  <a:latin typeface="Calibri" pitchFamily="34" charset="0"/>
                  <a:sym typeface="宋体" pitchFamily="2" charset="-122"/>
                </a:rPr>
                <a:t>拉筋拔出</a:t>
              </a:r>
              <a:endParaRPr lang="zh-CN" altLang="en-US" dirty="0"/>
            </a:p>
          </p:txBody>
        </p:sp>
        <p:sp>
          <p:nvSpPr>
            <p:cNvPr id="9" name="矩形 8"/>
            <p:cNvSpPr/>
            <p:nvPr/>
          </p:nvSpPr>
          <p:spPr>
            <a:xfrm>
              <a:off x="4789587" y="3130922"/>
              <a:ext cx="1011815" cy="338554"/>
            </a:xfrm>
            <a:prstGeom prst="rect">
              <a:avLst/>
            </a:prstGeom>
          </p:spPr>
          <p:txBody>
            <a:bodyPr wrap="none">
              <a:spAutoFit/>
            </a:bodyPr>
            <a:lstStyle/>
            <a:p>
              <a:r>
                <a:rPr lang="zh-CN" altLang="en-US" sz="1600" dirty="0">
                  <a:solidFill>
                    <a:srgbClr val="C0504D">
                      <a:lumMod val="75000"/>
                    </a:srgbClr>
                  </a:solidFill>
                  <a:latin typeface="Calibri" pitchFamily="34" charset="0"/>
                  <a:sym typeface="宋体" pitchFamily="2" charset="-122"/>
                </a:rPr>
                <a:t>拉筋断裂</a:t>
              </a:r>
              <a:endParaRPr lang="zh-CN" altLang="en-US" dirty="0"/>
            </a:p>
          </p:txBody>
        </p:sp>
        <p:sp>
          <p:nvSpPr>
            <p:cNvPr id="12" name="矩形 11"/>
            <p:cNvSpPr/>
            <p:nvPr/>
          </p:nvSpPr>
          <p:spPr>
            <a:xfrm>
              <a:off x="6660232" y="3136103"/>
              <a:ext cx="1218603" cy="338554"/>
            </a:xfrm>
            <a:prstGeom prst="rect">
              <a:avLst/>
            </a:prstGeom>
          </p:spPr>
          <p:txBody>
            <a:bodyPr wrap="none">
              <a:spAutoFit/>
            </a:bodyPr>
            <a:lstStyle/>
            <a:p>
              <a:r>
                <a:rPr lang="zh-CN" altLang="en-US" sz="1600" dirty="0">
                  <a:solidFill>
                    <a:srgbClr val="C0504D">
                      <a:lumMod val="75000"/>
                    </a:srgbClr>
                  </a:solidFill>
                  <a:latin typeface="Calibri" pitchFamily="34" charset="0"/>
                  <a:sym typeface="宋体" pitchFamily="2" charset="-122"/>
                </a:rPr>
                <a:t>拉筋头破坏</a:t>
              </a:r>
            </a:p>
          </p:txBody>
        </p:sp>
        <p:sp>
          <p:nvSpPr>
            <p:cNvPr id="14" name="矩形 13"/>
            <p:cNvSpPr/>
            <p:nvPr/>
          </p:nvSpPr>
          <p:spPr>
            <a:xfrm>
              <a:off x="3023920" y="4991098"/>
              <a:ext cx="1011815" cy="338554"/>
            </a:xfrm>
            <a:prstGeom prst="rect">
              <a:avLst/>
            </a:prstGeom>
          </p:spPr>
          <p:txBody>
            <a:bodyPr wrap="none">
              <a:spAutoFit/>
            </a:bodyPr>
            <a:lstStyle/>
            <a:p>
              <a:r>
                <a:rPr lang="zh-CN" altLang="en-US" sz="1600" dirty="0">
                  <a:solidFill>
                    <a:srgbClr val="C0504D">
                      <a:lumMod val="75000"/>
                    </a:srgbClr>
                  </a:solidFill>
                  <a:latin typeface="Calibri" pitchFamily="34" charset="0"/>
                  <a:sym typeface="宋体" pitchFamily="2" charset="-122"/>
                </a:rPr>
                <a:t>面板断裂</a:t>
              </a:r>
              <a:endParaRPr lang="zh-CN" altLang="en-US" dirty="0"/>
            </a:p>
          </p:txBody>
        </p:sp>
        <p:sp>
          <p:nvSpPr>
            <p:cNvPr id="16" name="矩形 15"/>
            <p:cNvSpPr/>
            <p:nvPr/>
          </p:nvSpPr>
          <p:spPr>
            <a:xfrm>
              <a:off x="4884038" y="4945732"/>
              <a:ext cx="1632178" cy="338554"/>
            </a:xfrm>
            <a:prstGeom prst="rect">
              <a:avLst/>
            </a:prstGeom>
          </p:spPr>
          <p:txBody>
            <a:bodyPr wrap="none">
              <a:spAutoFit/>
            </a:bodyPr>
            <a:lstStyle/>
            <a:p>
              <a:r>
                <a:rPr lang="zh-CN" altLang="en-US" sz="1600" dirty="0">
                  <a:solidFill>
                    <a:srgbClr val="C0504D">
                      <a:lumMod val="75000"/>
                    </a:srgbClr>
                  </a:solidFill>
                  <a:latin typeface="Calibri" pitchFamily="34" charset="0"/>
                  <a:sym typeface="宋体" pitchFamily="2" charset="-122"/>
                </a:rPr>
                <a:t>贯穿回填土破坏</a:t>
              </a:r>
              <a:endParaRPr lang="zh-CN" altLang="en-US" dirty="0"/>
            </a:p>
          </p:txBody>
        </p:sp>
        <p:sp>
          <p:nvSpPr>
            <p:cNvPr id="18" name="矩形 17"/>
            <p:cNvSpPr/>
            <p:nvPr/>
          </p:nvSpPr>
          <p:spPr>
            <a:xfrm>
              <a:off x="6756246" y="4945732"/>
              <a:ext cx="1632178" cy="338554"/>
            </a:xfrm>
            <a:prstGeom prst="rect">
              <a:avLst/>
            </a:prstGeom>
          </p:spPr>
          <p:txBody>
            <a:bodyPr wrap="none">
              <a:spAutoFit/>
            </a:bodyPr>
            <a:lstStyle/>
            <a:p>
              <a:r>
                <a:rPr lang="zh-CN" altLang="en-US" sz="1600" dirty="0">
                  <a:solidFill>
                    <a:srgbClr val="C0504D">
                      <a:lumMod val="75000"/>
                    </a:srgbClr>
                  </a:solidFill>
                  <a:latin typeface="Calibri" pitchFamily="34" charset="0"/>
                  <a:sym typeface="宋体" pitchFamily="2" charset="-122"/>
                </a:rPr>
                <a:t>沿拉筋表面破坏</a:t>
              </a:r>
            </a:p>
          </p:txBody>
        </p:sp>
      </p:grpSp>
    </p:spTree>
    <p:extLst>
      <p:ext uri="{BB962C8B-B14F-4D97-AF65-F5344CB8AC3E}">
        <p14:creationId xmlns:p14="http://schemas.microsoft.com/office/powerpoint/2010/main" val="99177566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124</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888432" cy="4608512"/>
          </a:xfrm>
        </p:spPr>
        <p:txBody>
          <a:bodyPr/>
          <a:lstStyle/>
          <a:p>
            <a:r>
              <a:rPr lang="en-US" altLang="zh-CN" dirty="0" smtClean="0">
                <a:latin typeface="宋体" pitchFamily="2" charset="-122"/>
              </a:rPr>
              <a:t>5.2 </a:t>
            </a:r>
            <a:r>
              <a:rPr lang="zh-CN" altLang="en-US" dirty="0" smtClean="0">
                <a:latin typeface="宋体" pitchFamily="2" charset="-122"/>
              </a:rPr>
              <a:t>路基防护</a:t>
            </a:r>
          </a:p>
          <a:p>
            <a:pPr lvl="1"/>
            <a:endParaRPr lang="zh-CN" altLang="en-US" dirty="0" smtClean="0">
              <a:solidFill>
                <a:srgbClr val="952913"/>
              </a:solidFill>
            </a:endParaRPr>
          </a:p>
          <a:p>
            <a:pPr lvl="2">
              <a:buClr>
                <a:srgbClr val="F6750A"/>
              </a:buClr>
            </a:pPr>
            <a:endParaRPr lang="zh-CN" altLang="en-US" b="0" dirty="0"/>
          </a:p>
        </p:txBody>
      </p:sp>
      <p:pic>
        <p:nvPicPr>
          <p:cNvPr id="7" name="图片 6"/>
          <p:cNvPicPr/>
          <p:nvPr/>
        </p:nvPicPr>
        <p:blipFill>
          <a:blip r:embed="rId2">
            <a:extLst>
              <a:ext uri="{28A0092B-C50C-407E-A947-70E740481C1C}">
                <a14:useLocalDpi xmlns:a14="http://schemas.microsoft.com/office/drawing/2010/main" val="0"/>
              </a:ext>
            </a:extLst>
          </a:blip>
          <a:stretch>
            <a:fillRect/>
          </a:stretch>
        </p:blipFill>
        <p:spPr>
          <a:xfrm>
            <a:off x="971600" y="1921396"/>
            <a:ext cx="3816424" cy="2897349"/>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4600" y="2181938"/>
            <a:ext cx="3693675" cy="2376264"/>
          </a:xfrm>
          <a:prstGeom prst="rect">
            <a:avLst/>
          </a:prstGeom>
          <a:ln>
            <a:noFill/>
          </a:ln>
          <a:effectLst>
            <a:softEdge rad="112500"/>
          </a:effectLst>
        </p:spPr>
      </p:pic>
    </p:spTree>
    <p:extLst>
      <p:ext uri="{BB962C8B-B14F-4D97-AF65-F5344CB8AC3E}">
        <p14:creationId xmlns:p14="http://schemas.microsoft.com/office/powerpoint/2010/main" val="2221515142"/>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125</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7704856" cy="4608512"/>
          </a:xfrm>
        </p:spPr>
        <p:txBody>
          <a:bodyPr/>
          <a:lstStyle/>
          <a:p>
            <a:r>
              <a:rPr lang="en-US" altLang="zh-CN" dirty="0" smtClean="0">
                <a:latin typeface="宋体" pitchFamily="2" charset="-122"/>
              </a:rPr>
              <a:t>5.3 </a:t>
            </a:r>
            <a:r>
              <a:rPr lang="zh-CN" altLang="en-US" dirty="0" smtClean="0">
                <a:latin typeface="宋体" pitchFamily="2" charset="-122"/>
              </a:rPr>
              <a:t>路基排水</a:t>
            </a:r>
          </a:p>
          <a:p>
            <a:pPr lvl="1"/>
            <a:endParaRPr lang="zh-CN" altLang="en-US" dirty="0" smtClean="0">
              <a:solidFill>
                <a:srgbClr val="952913"/>
              </a:solidFill>
            </a:endParaRPr>
          </a:p>
          <a:p>
            <a:pPr lvl="2">
              <a:buClr>
                <a:srgbClr val="F6750A"/>
              </a:buClr>
            </a:pPr>
            <a:r>
              <a:rPr lang="zh-CN" altLang="en-US" b="0" dirty="0"/>
              <a:t>排除地面水可采用边沟、截水沟、排水沟、跌水与急流槽、拦水带、蒸发池等设施。其作用是将可能停滞在路基范围内的地面水迅速排除，防止路基范围内的地面水流入路基内。</a:t>
            </a:r>
          </a:p>
          <a:p>
            <a:pPr lvl="2">
              <a:buClr>
                <a:srgbClr val="F6750A"/>
              </a:buClr>
            </a:pPr>
            <a:r>
              <a:rPr lang="zh-CN" altLang="en-US" b="0" dirty="0" smtClean="0"/>
              <a:t>排除</a:t>
            </a:r>
            <a:r>
              <a:rPr lang="zh-CN" altLang="en-US" b="0" dirty="0"/>
              <a:t>地下水设施有排水沟、暗沟（管）、渗沟、渗井、检查井等。其作用是将路基范围内的地下水位降低或拦截地下水并将其排除到路基范围以外。</a:t>
            </a:r>
          </a:p>
          <a:p>
            <a:pPr marL="914400" lvl="2" indent="0">
              <a:buClr>
                <a:srgbClr val="F6750A"/>
              </a:buClr>
              <a:buNone/>
            </a:pPr>
            <a:endParaRPr lang="zh-CN" altLang="en-US" b="0" dirty="0"/>
          </a:p>
        </p:txBody>
      </p:sp>
    </p:spTree>
    <p:extLst>
      <p:ext uri="{BB962C8B-B14F-4D97-AF65-F5344CB8AC3E}">
        <p14:creationId xmlns:p14="http://schemas.microsoft.com/office/powerpoint/2010/main" val="161489839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126</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7848872" cy="4608512"/>
          </a:xfrm>
        </p:spPr>
        <p:txBody>
          <a:bodyPr/>
          <a:lstStyle/>
          <a:p>
            <a:r>
              <a:rPr lang="en-US" altLang="zh-CN" dirty="0" smtClean="0">
                <a:latin typeface="宋体" pitchFamily="2" charset="-122"/>
              </a:rPr>
              <a:t>5.3 </a:t>
            </a:r>
            <a:r>
              <a:rPr lang="zh-CN" altLang="en-US" dirty="0" smtClean="0">
                <a:latin typeface="宋体" pitchFamily="2" charset="-122"/>
              </a:rPr>
              <a:t>路基排水</a:t>
            </a:r>
          </a:p>
          <a:p>
            <a:pPr lvl="1"/>
            <a:endParaRPr lang="zh-CN" altLang="en-US" dirty="0" smtClean="0">
              <a:solidFill>
                <a:srgbClr val="952913"/>
              </a:solidFill>
            </a:endParaRPr>
          </a:p>
          <a:p>
            <a:pPr lvl="2">
              <a:buClr>
                <a:srgbClr val="F6750A"/>
              </a:buClr>
            </a:pPr>
            <a:endParaRPr lang="zh-CN" altLang="en-US" b="0" dirty="0"/>
          </a:p>
          <a:p>
            <a:pPr marL="914400" lvl="2" indent="0">
              <a:buClr>
                <a:srgbClr val="F6750A"/>
              </a:buClr>
              <a:buNone/>
            </a:pPr>
            <a:endParaRPr lang="zh-CN" altLang="en-US" b="0" dirty="0"/>
          </a:p>
        </p:txBody>
      </p:sp>
      <p:pic>
        <p:nvPicPr>
          <p:cNvPr id="5" name="图片 4"/>
          <p:cNvPicPr/>
          <p:nvPr/>
        </p:nvPicPr>
        <p:blipFill>
          <a:blip r:embed="rId2">
            <a:extLst>
              <a:ext uri="{28A0092B-C50C-407E-A947-70E740481C1C}">
                <a14:useLocalDpi xmlns:a14="http://schemas.microsoft.com/office/drawing/2010/main" val="0"/>
              </a:ext>
            </a:extLst>
          </a:blip>
          <a:stretch>
            <a:fillRect/>
          </a:stretch>
        </p:blipFill>
        <p:spPr>
          <a:xfrm>
            <a:off x="1331640" y="1952569"/>
            <a:ext cx="3380805" cy="24482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图片 5"/>
          <p:cNvPicPr/>
          <p:nvPr/>
        </p:nvPicPr>
        <p:blipFill>
          <a:blip r:embed="rId3">
            <a:extLst>
              <a:ext uri="{28A0092B-C50C-407E-A947-70E740481C1C}">
                <a14:useLocalDpi xmlns:a14="http://schemas.microsoft.com/office/drawing/2010/main" val="0"/>
              </a:ext>
            </a:extLst>
          </a:blip>
          <a:stretch>
            <a:fillRect/>
          </a:stretch>
        </p:blipFill>
        <p:spPr>
          <a:xfrm>
            <a:off x="4932040" y="1952569"/>
            <a:ext cx="3456384" cy="24482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5019884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127</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240360" cy="4608512"/>
          </a:xfrm>
        </p:spPr>
        <p:txBody>
          <a:bodyPr/>
          <a:lstStyle/>
          <a:p>
            <a:r>
              <a:rPr lang="en-US" altLang="zh-CN" dirty="0" smtClean="0">
                <a:latin typeface="宋体" pitchFamily="2" charset="-122"/>
              </a:rPr>
              <a:t>5.3 </a:t>
            </a:r>
            <a:r>
              <a:rPr lang="zh-CN" altLang="en-US" dirty="0" smtClean="0">
                <a:latin typeface="宋体" pitchFamily="2" charset="-122"/>
              </a:rPr>
              <a:t>路基排水</a:t>
            </a:r>
          </a:p>
          <a:p>
            <a:pPr lvl="1"/>
            <a:r>
              <a:rPr lang="zh-CN" altLang="en-US" dirty="0" smtClean="0">
                <a:solidFill>
                  <a:srgbClr val="952913"/>
                </a:solidFill>
              </a:rPr>
              <a:t>防护灾害</a:t>
            </a:r>
          </a:p>
          <a:p>
            <a:pPr lvl="2">
              <a:buClr>
                <a:srgbClr val="F6750A"/>
              </a:buClr>
            </a:pPr>
            <a:r>
              <a:rPr lang="en-US" altLang="zh-CN" b="0" dirty="0"/>
              <a:t>2011</a:t>
            </a:r>
            <a:r>
              <a:rPr lang="zh-CN" altLang="en-US" b="0" dirty="0"/>
              <a:t>年</a:t>
            </a:r>
            <a:r>
              <a:rPr lang="en-US" altLang="zh-CN" b="0" dirty="0"/>
              <a:t>9</a:t>
            </a:r>
            <a:r>
              <a:rPr lang="zh-CN" altLang="en-US" b="0" dirty="0"/>
              <a:t>月</a:t>
            </a:r>
            <a:r>
              <a:rPr lang="en-US" altLang="zh-CN" b="0" dirty="0"/>
              <a:t>18</a:t>
            </a:r>
            <a:r>
              <a:rPr lang="zh-CN" altLang="en-US" b="0" dirty="0"/>
              <a:t>日，因近期连续降雨，**铁路下行线河南三门峡市境内观音堂车站至庙沟车站间，路堑护坡溜塌</a:t>
            </a:r>
          </a:p>
        </p:txBody>
      </p:sp>
      <p:pic>
        <p:nvPicPr>
          <p:cNvPr id="5" name="Picture 2" descr="9月19日，施工人员在抢修陇海铁路三门峡市境内溜塌的铁路护坡。新华社发（高山岳 摄）"/>
          <p:cNvPicPr>
            <a:picLocks noChangeAspect="1" noChangeArrowheads="1"/>
          </p:cNvPicPr>
          <p:nvPr/>
        </p:nvPicPr>
        <p:blipFill>
          <a:blip r:embed="rId2"/>
          <a:srcRect/>
          <a:stretch>
            <a:fillRect/>
          </a:stretch>
        </p:blipFill>
        <p:spPr bwMode="auto">
          <a:xfrm>
            <a:off x="4139952" y="1993404"/>
            <a:ext cx="4392488" cy="24546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5194427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486B8F6F-B017-45EC-A665-7015C51B93F5}" type="slidenum">
              <a:rPr lang="zh-CN" altLang="en-US"/>
              <a:pPr/>
              <a:t>128</a:t>
            </a:fld>
            <a:endParaRPr lang="en-US" altLang="zh-CN"/>
          </a:p>
        </p:txBody>
      </p:sp>
      <p:sp>
        <p:nvSpPr>
          <p:cNvPr id="556034" name="Rectangle 2"/>
          <p:cNvSpPr>
            <a:spLocks noGrp="1"/>
          </p:cNvSpPr>
          <p:nvPr>
            <p:ph type="title"/>
          </p:nvPr>
        </p:nvSpPr>
        <p:spPr/>
        <p:txBody>
          <a:bodyPr/>
          <a:lstStyle/>
          <a:p>
            <a:r>
              <a:rPr lang="en-US" altLang="zh-CN" dirty="0"/>
              <a:t>5</a:t>
            </a:r>
            <a:r>
              <a:rPr lang="en-US" altLang="zh-CN" dirty="0" smtClean="0"/>
              <a:t> </a:t>
            </a:r>
            <a:r>
              <a:rPr lang="zh-CN" altLang="en-US" dirty="0" smtClean="0"/>
              <a:t>支挡、防护及排水</a:t>
            </a:r>
            <a:endParaRPr lang="zh-CN" altLang="en-US" dirty="0"/>
          </a:p>
        </p:txBody>
      </p:sp>
      <p:sp>
        <p:nvSpPr>
          <p:cNvPr id="556035" name="Rectangle 3"/>
          <p:cNvSpPr>
            <a:spLocks noGrp="1" noChangeArrowheads="1"/>
          </p:cNvSpPr>
          <p:nvPr>
            <p:ph type="body" idx="1"/>
          </p:nvPr>
        </p:nvSpPr>
        <p:spPr>
          <a:xfrm>
            <a:off x="899592" y="769268"/>
            <a:ext cx="3240360" cy="4608512"/>
          </a:xfrm>
        </p:spPr>
        <p:txBody>
          <a:bodyPr/>
          <a:lstStyle/>
          <a:p>
            <a:r>
              <a:rPr lang="en-US" altLang="zh-CN" dirty="0" smtClean="0">
                <a:latin typeface="宋体" pitchFamily="2" charset="-122"/>
              </a:rPr>
              <a:t>5.3 </a:t>
            </a:r>
            <a:r>
              <a:rPr lang="zh-CN" altLang="en-US" dirty="0" smtClean="0">
                <a:latin typeface="宋体" pitchFamily="2" charset="-122"/>
              </a:rPr>
              <a:t>路基排水</a:t>
            </a:r>
          </a:p>
          <a:p>
            <a:pPr lvl="1"/>
            <a:r>
              <a:rPr lang="zh-CN" altLang="en-US" dirty="0" smtClean="0">
                <a:solidFill>
                  <a:srgbClr val="952913"/>
                </a:solidFill>
              </a:rPr>
              <a:t>防护灾害</a:t>
            </a:r>
          </a:p>
          <a:p>
            <a:pPr lvl="2">
              <a:buClr>
                <a:srgbClr val="F6750A"/>
              </a:buClr>
            </a:pPr>
            <a:endParaRPr lang="zh-CN" altLang="en-US" b="0" dirty="0"/>
          </a:p>
        </p:txBody>
      </p:sp>
      <p:pic>
        <p:nvPicPr>
          <p:cNvPr id="6" name="Picture 3" descr="IMG_4496"/>
          <p:cNvPicPr>
            <a:picLocks noChangeAspect="1" noChangeArrowheads="1"/>
          </p:cNvPicPr>
          <p:nvPr/>
        </p:nvPicPr>
        <p:blipFill>
          <a:blip r:embed="rId2" cstate="print">
            <a:extLst>
              <a:ext uri="{28A0092B-C50C-407E-A947-70E740481C1C}">
                <a14:useLocalDpi xmlns:a14="http://schemas.microsoft.com/office/drawing/2010/main" val="0"/>
              </a:ext>
            </a:extLst>
          </a:blip>
          <a:srcRect b="4475"/>
          <a:stretch>
            <a:fillRect/>
          </a:stretch>
        </p:blipFill>
        <p:spPr bwMode="auto">
          <a:xfrm>
            <a:off x="1043608" y="1952569"/>
            <a:ext cx="3756917" cy="24482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2" descr="IMG_449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1952569"/>
            <a:ext cx="3823146" cy="24482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647651"/>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ChangeArrowheads="1"/>
          </p:cNvSpPr>
          <p:nvPr>
            <p:ph type="ctrTitle"/>
          </p:nvPr>
        </p:nvSpPr>
        <p:spPr/>
        <p:txBody>
          <a:bodyPr/>
          <a:lstStyle/>
          <a:p>
            <a:r>
              <a:rPr lang="zh-CN" altLang="en-US"/>
              <a:t>安全技术措施</a:t>
            </a:r>
          </a:p>
        </p:txBody>
      </p:sp>
      <p:sp>
        <p:nvSpPr>
          <p:cNvPr id="9" name="文本框 8"/>
          <p:cNvSpPr txBox="1"/>
          <p:nvPr/>
        </p:nvSpPr>
        <p:spPr>
          <a:xfrm>
            <a:off x="3921125" y="1717675"/>
            <a:ext cx="1587500" cy="1536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a:r>
              <a:rPr lang="en-US" altLang="zh-CN" sz="13800" b="0" i="1">
                <a:solidFill>
                  <a:srgbClr val="FFC000"/>
                </a:solidFill>
                <a:effectLst>
                  <a:outerShdw blurRad="38100" dist="38100" dir="2700000" algn="tl">
                    <a:srgbClr val="C0C0C0"/>
                  </a:outerShdw>
                </a:effectLst>
                <a:latin typeface="Britannic Bold" pitchFamily="34" charset="0"/>
                <a:ea typeface="微软雅黑" pitchFamily="34" charset="-122"/>
              </a:rPr>
              <a:t>6</a:t>
            </a:r>
          </a:p>
        </p:txBody>
      </p:sp>
    </p:spTree>
    <p:extLst>
      <p:ext uri="{BB962C8B-B14F-4D97-AF65-F5344CB8AC3E}">
        <p14:creationId xmlns:p14="http://schemas.microsoft.com/office/powerpoint/2010/main" val="98055120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96C35039-B793-4C24-96B1-4081C96E5CAC}" type="slidenum">
              <a:rPr lang="zh-CN" altLang="en-US"/>
              <a:pPr/>
              <a:t>130</a:t>
            </a:fld>
            <a:endParaRPr lang="en-US" altLang="zh-CN"/>
          </a:p>
        </p:txBody>
      </p:sp>
      <p:sp>
        <p:nvSpPr>
          <p:cNvPr id="552962" name="Rectangle 2"/>
          <p:cNvSpPr>
            <a:spLocks noGrp="1"/>
          </p:cNvSpPr>
          <p:nvPr>
            <p:ph type="title"/>
          </p:nvPr>
        </p:nvSpPr>
        <p:spPr/>
        <p:txBody>
          <a:bodyPr/>
          <a:lstStyle/>
          <a:p>
            <a:r>
              <a:rPr lang="en-US" altLang="zh-CN"/>
              <a:t>6 </a:t>
            </a:r>
            <a:r>
              <a:rPr lang="zh-CN" altLang="en-US"/>
              <a:t>安全技术措施</a:t>
            </a:r>
          </a:p>
        </p:txBody>
      </p:sp>
      <p:sp>
        <p:nvSpPr>
          <p:cNvPr id="552963" name="Rectangle 3"/>
          <p:cNvSpPr>
            <a:spLocks noGrp="1" noChangeArrowheads="1"/>
          </p:cNvSpPr>
          <p:nvPr>
            <p:ph type="body" idx="1"/>
          </p:nvPr>
        </p:nvSpPr>
        <p:spPr/>
        <p:txBody>
          <a:bodyPr/>
          <a:lstStyle/>
          <a:p>
            <a:r>
              <a:rPr lang="en-US" altLang="zh-CN" dirty="0">
                <a:latin typeface="宋体" pitchFamily="2" charset="-122"/>
              </a:rPr>
              <a:t>6.1 </a:t>
            </a:r>
            <a:r>
              <a:rPr lang="zh-CN" altLang="en-US" dirty="0">
                <a:latin typeface="宋体" pitchFamily="2" charset="-122"/>
              </a:rPr>
              <a:t>主要风险源</a:t>
            </a:r>
            <a:endParaRPr lang="en-US" altLang="zh-CN" dirty="0">
              <a:latin typeface="宋体" pitchFamily="2" charset="-122"/>
            </a:endParaRPr>
          </a:p>
          <a:p>
            <a:pPr lvl="1"/>
            <a:r>
              <a:rPr lang="zh-CN" altLang="en-US" dirty="0"/>
              <a:t>风险事件：</a:t>
            </a:r>
          </a:p>
          <a:p>
            <a:pPr lvl="1"/>
            <a:r>
              <a:rPr lang="zh-CN" altLang="en-US" dirty="0">
                <a:solidFill>
                  <a:srgbClr val="FF0000"/>
                </a:solidFill>
              </a:rPr>
              <a:t>    </a:t>
            </a:r>
            <a:endParaRPr lang="zh-CN" altLang="en-US" dirty="0"/>
          </a:p>
        </p:txBody>
      </p:sp>
      <p:graphicFrame>
        <p:nvGraphicFramePr>
          <p:cNvPr id="5" name="图示 4"/>
          <p:cNvGraphicFramePr/>
          <p:nvPr>
            <p:extLst>
              <p:ext uri="{D42A27DB-BD31-4B8C-83A1-F6EECF244321}">
                <p14:modId xmlns:p14="http://schemas.microsoft.com/office/powerpoint/2010/main" val="2943236902"/>
              </p:ext>
            </p:extLst>
          </p:nvPr>
        </p:nvGraphicFramePr>
        <p:xfrm>
          <a:off x="2483768" y="1296144"/>
          <a:ext cx="5400600" cy="4225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41E438BB-2DC6-485F-9646-DA8254990F3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802D3DF7-E85C-4FC0-9558-314C69648744}"/>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BAC155F8-6E46-42A9-B1AF-C04B5F692254}"/>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3493831E-11B6-40EF-8174-C0DAD79DE418}"/>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C85FE747-F9B9-4933-BCC8-70A56E7F7C3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C135B431-78AA-4DCC-8ECD-C1F19CB41441}"/>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0654B3BA-157F-4FAD-BE86-C97C00C1B17C}"/>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87E90643-A8C7-4F23-8521-FF5271FA87F9}"/>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D1FC6AF0-A7BF-4561-9FBF-B721675C2B2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85DA4C6A-EE96-48B8-AF66-7EE3413036AF}"/>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486769FB-5146-4A09-83E4-CA0F1CDEFCFA}"/>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4C6227A6-9732-4A6A-8520-3F473486EA6A}"/>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6FD36366-C19F-4713-B062-5832528E15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灯片编号占位符 1"/>
          <p:cNvSpPr>
            <a:spLocks noGrp="1"/>
          </p:cNvSpPr>
          <p:nvPr>
            <p:ph type="sldNum" sz="quarter" idx="10"/>
          </p:nvPr>
        </p:nvSpPr>
        <p:spPr/>
        <p:txBody>
          <a:bodyPr/>
          <a:lstStyle/>
          <a:p>
            <a:fld id="{C03ADBF9-8F74-413C-8559-34DAFFA50EEF}" type="slidenum">
              <a:rPr lang="zh-CN" altLang="en-US"/>
              <a:pPr/>
              <a:t>131</a:t>
            </a:fld>
            <a:endParaRPr lang="en-US" altLang="zh-CN"/>
          </a:p>
        </p:txBody>
      </p:sp>
      <p:sp>
        <p:nvSpPr>
          <p:cNvPr id="536578" name="AutoShape 2"/>
          <p:cNvSpPr>
            <a:spLocks noChangeArrowheads="1"/>
          </p:cNvSpPr>
          <p:nvPr/>
        </p:nvSpPr>
        <p:spPr bwMode="auto">
          <a:xfrm>
            <a:off x="1258888" y="912813"/>
            <a:ext cx="1511300" cy="4248150"/>
          </a:xfrm>
          <a:prstGeom prst="flowChartAlternateProcess">
            <a:avLst/>
          </a:prstGeom>
          <a:gradFill rotWithShape="1">
            <a:gsLst>
              <a:gs pos="0">
                <a:srgbClr val="FF99CC">
                  <a:gamma/>
                  <a:shade val="46275"/>
                  <a:invGamma/>
                </a:srgbClr>
              </a:gs>
              <a:gs pos="50000">
                <a:srgbClr val="FF99CC"/>
              </a:gs>
              <a:gs pos="100000">
                <a:srgbClr val="FF99CC">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车辆</a:t>
            </a:r>
          </a:p>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机械</a:t>
            </a:r>
          </a:p>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伤害</a:t>
            </a:r>
          </a:p>
        </p:txBody>
      </p:sp>
      <p:sp>
        <p:nvSpPr>
          <p:cNvPr id="536579" name="AutoShape 3"/>
          <p:cNvSpPr>
            <a:spLocks noChangeArrowheads="1"/>
          </p:cNvSpPr>
          <p:nvPr/>
        </p:nvSpPr>
        <p:spPr bwMode="auto">
          <a:xfrm>
            <a:off x="2771775" y="841375"/>
            <a:ext cx="5181600" cy="650875"/>
          </a:xfrm>
          <a:prstGeom prst="leftArrowCallout">
            <a:avLst>
              <a:gd name="adj1" fmla="val 25898"/>
              <a:gd name="adj2" fmla="val 19125"/>
              <a:gd name="adj3" fmla="val 75076"/>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effectLst>
                  <a:outerShdw blurRad="38100" dist="38100" dir="2700000" algn="tl">
                    <a:srgbClr val="FFFFFF"/>
                  </a:outerShdw>
                </a:effectLst>
                <a:latin typeface="Arial" pitchFamily="34" charset="0"/>
                <a:ea typeface="迷你简汉真广标" pitchFamily="49" charset="-122"/>
              </a:rPr>
              <a:t>挖掘机、起重机械：</a:t>
            </a:r>
            <a:r>
              <a:rPr lang="zh-CN" altLang="en-US" sz="1800">
                <a:solidFill>
                  <a:srgbClr val="FF0000"/>
                </a:solidFill>
                <a:latin typeface="Arial" pitchFamily="34" charset="0"/>
              </a:rPr>
              <a:t>旋转作业半径内碰撞施工车辆、施工人员。</a:t>
            </a:r>
            <a:r>
              <a:rPr lang="zh-CN" altLang="en-US" sz="1800" b="0">
                <a:solidFill>
                  <a:srgbClr val="CE1502"/>
                </a:solidFill>
                <a:latin typeface="Arial" pitchFamily="34" charset="0"/>
                <a:ea typeface="宋体" pitchFamily="2" charset="-122"/>
              </a:rPr>
              <a:t> </a:t>
            </a:r>
          </a:p>
        </p:txBody>
      </p:sp>
      <p:sp>
        <p:nvSpPr>
          <p:cNvPr id="536580" name="AutoShape 4"/>
          <p:cNvSpPr>
            <a:spLocks noChangeArrowheads="1"/>
          </p:cNvSpPr>
          <p:nvPr/>
        </p:nvSpPr>
        <p:spPr bwMode="auto">
          <a:xfrm>
            <a:off x="2771775" y="1562100"/>
            <a:ext cx="5181600" cy="650875"/>
          </a:xfrm>
          <a:prstGeom prst="leftArrowCallout">
            <a:avLst>
              <a:gd name="adj1" fmla="val 25898"/>
              <a:gd name="adj2" fmla="val 19125"/>
              <a:gd name="adj3" fmla="val 75076"/>
              <a:gd name="adj4" fmla="val 85231"/>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effectLst>
                  <a:outerShdw blurRad="38100" dist="38100" dir="2700000" algn="tl">
                    <a:srgbClr val="FFFFFF"/>
                  </a:outerShdw>
                </a:effectLst>
                <a:latin typeface="Arial" pitchFamily="34" charset="0"/>
                <a:ea typeface="迷你简汉真广标" pitchFamily="49" charset="-122"/>
              </a:rPr>
              <a:t>装载机：</a:t>
            </a:r>
            <a:r>
              <a:rPr lang="zh-CN" altLang="en-US" sz="1800">
                <a:solidFill>
                  <a:srgbClr val="FF0000"/>
                </a:solidFill>
                <a:latin typeface="Arial" pitchFamily="34" charset="0"/>
              </a:rPr>
              <a:t>装载运输中铲斗高举，司机视线不良，碰撞、压轧施工人员或车辆。</a:t>
            </a:r>
          </a:p>
        </p:txBody>
      </p:sp>
      <p:sp>
        <p:nvSpPr>
          <p:cNvPr id="536581" name="AutoShape 5"/>
          <p:cNvSpPr>
            <a:spLocks noChangeArrowheads="1"/>
          </p:cNvSpPr>
          <p:nvPr/>
        </p:nvSpPr>
        <p:spPr bwMode="auto">
          <a:xfrm>
            <a:off x="2771775" y="2281238"/>
            <a:ext cx="5181600" cy="925512"/>
          </a:xfrm>
          <a:prstGeom prst="leftArrowCallout">
            <a:avLst>
              <a:gd name="adj1" fmla="val 25898"/>
              <a:gd name="adj2" fmla="val 19125"/>
              <a:gd name="adj3" fmla="val 52798"/>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effectLst>
                  <a:outerShdw blurRad="38100" dist="38100" dir="2700000" algn="tl">
                    <a:srgbClr val="FFFFFF"/>
                  </a:outerShdw>
                </a:effectLst>
                <a:latin typeface="Arial" pitchFamily="34" charset="0"/>
                <a:ea typeface="迷你简汉真广标" pitchFamily="49" charset="-122"/>
              </a:rPr>
              <a:t>装渣运输车：</a:t>
            </a:r>
            <a:r>
              <a:rPr lang="zh-CN" altLang="en-US" sz="1800">
                <a:solidFill>
                  <a:srgbClr val="FF0000"/>
                </a:solidFill>
                <a:latin typeface="Arial" pitchFamily="34" charset="0"/>
              </a:rPr>
              <a:t>在工地超速行驶，发生交通事故；超载行走在崎岖便道上发生侧翻；车上的岩石突出，行走中土石滚落。</a:t>
            </a:r>
          </a:p>
        </p:txBody>
      </p:sp>
      <p:sp>
        <p:nvSpPr>
          <p:cNvPr id="536582" name="AutoShape 6"/>
          <p:cNvSpPr>
            <a:spLocks noChangeArrowheads="1"/>
          </p:cNvSpPr>
          <p:nvPr/>
        </p:nvSpPr>
        <p:spPr bwMode="auto">
          <a:xfrm>
            <a:off x="2771775" y="3278188"/>
            <a:ext cx="5181600" cy="925512"/>
          </a:xfrm>
          <a:prstGeom prst="leftArrowCallout">
            <a:avLst>
              <a:gd name="adj1" fmla="val 25898"/>
              <a:gd name="adj2" fmla="val 19125"/>
              <a:gd name="adj3" fmla="val 52798"/>
              <a:gd name="adj4" fmla="val 85231"/>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ea typeface="迷你简汉真广标" pitchFamily="49" charset="-122"/>
              </a:rPr>
              <a:t>机械现场组装和操作：</a:t>
            </a:r>
            <a:r>
              <a:rPr lang="zh-CN" altLang="en-US" sz="1800">
                <a:solidFill>
                  <a:srgbClr val="FF0000"/>
                </a:solidFill>
                <a:latin typeface="Arial" pitchFamily="34" charset="0"/>
              </a:rPr>
              <a:t>组装方式不正确或不牢固，构件、附件不稳甚至整体倾斜或倒塌。</a:t>
            </a:r>
          </a:p>
        </p:txBody>
      </p:sp>
      <p:sp>
        <p:nvSpPr>
          <p:cNvPr id="536583" name="AutoShape 7"/>
          <p:cNvSpPr>
            <a:spLocks noChangeArrowheads="1"/>
          </p:cNvSpPr>
          <p:nvPr/>
        </p:nvSpPr>
        <p:spPr bwMode="auto">
          <a:xfrm>
            <a:off x="2771775" y="4729163"/>
            <a:ext cx="5181600" cy="376237"/>
          </a:xfrm>
          <a:prstGeom prst="leftArrowCallout">
            <a:avLst>
              <a:gd name="adj1" fmla="val 25898"/>
              <a:gd name="adj2" fmla="val 19125"/>
              <a:gd name="adj3" fmla="val 129879"/>
              <a:gd name="adj4" fmla="val 85231"/>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rPr>
              <a:t>盲目进入作业范围内施工，导致机械倾覆</a:t>
            </a:r>
          </a:p>
        </p:txBody>
      </p:sp>
      <p:sp>
        <p:nvSpPr>
          <p:cNvPr id="536584" name="AutoShape 8"/>
          <p:cNvSpPr>
            <a:spLocks noChangeArrowheads="1"/>
          </p:cNvSpPr>
          <p:nvPr/>
        </p:nvSpPr>
        <p:spPr bwMode="auto">
          <a:xfrm>
            <a:off x="2771775" y="4275138"/>
            <a:ext cx="5181600" cy="376237"/>
          </a:xfrm>
          <a:prstGeom prst="leftArrowCallout">
            <a:avLst>
              <a:gd name="adj1" fmla="val 25898"/>
              <a:gd name="adj2" fmla="val 19125"/>
              <a:gd name="adj3" fmla="val 129879"/>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rPr>
              <a:t>未按规定进行检查验收</a:t>
            </a:r>
          </a:p>
        </p:txBody>
      </p:sp>
      <p:sp>
        <p:nvSpPr>
          <p:cNvPr id="536585" name="AutoShape 9"/>
          <p:cNvSpPr>
            <a:spLocks noChangeArrowheads="1"/>
          </p:cNvSpPr>
          <p:nvPr/>
        </p:nvSpPr>
        <p:spPr bwMode="auto">
          <a:xfrm>
            <a:off x="1258888" y="912813"/>
            <a:ext cx="1511300" cy="4248150"/>
          </a:xfrm>
          <a:prstGeom prst="flowChartAlternateProcess">
            <a:avLst/>
          </a:prstGeom>
          <a:gradFill rotWithShape="1">
            <a:gsLst>
              <a:gs pos="0">
                <a:srgbClr val="FF99CC">
                  <a:gamma/>
                  <a:shade val="46275"/>
                  <a:invGamma/>
                </a:srgbClr>
              </a:gs>
              <a:gs pos="50000">
                <a:srgbClr val="FF99CC"/>
              </a:gs>
              <a:gs pos="100000">
                <a:srgbClr val="FF99CC">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车辆</a:t>
            </a:r>
          </a:p>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机械</a:t>
            </a:r>
          </a:p>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伤害</a:t>
            </a:r>
          </a:p>
        </p:txBody>
      </p:sp>
      <p:sp>
        <p:nvSpPr>
          <p:cNvPr id="536586" name="AutoShape 10"/>
          <p:cNvSpPr>
            <a:spLocks noChangeArrowheads="1"/>
          </p:cNvSpPr>
          <p:nvPr/>
        </p:nvSpPr>
        <p:spPr bwMode="auto">
          <a:xfrm>
            <a:off x="2771775" y="1562100"/>
            <a:ext cx="5181600" cy="650875"/>
          </a:xfrm>
          <a:prstGeom prst="leftArrowCallout">
            <a:avLst>
              <a:gd name="adj1" fmla="val 25898"/>
              <a:gd name="adj2" fmla="val 19125"/>
              <a:gd name="adj3" fmla="val 75076"/>
              <a:gd name="adj4" fmla="val 85231"/>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effectLst>
                  <a:outerShdw blurRad="38100" dist="38100" dir="2700000" algn="tl">
                    <a:srgbClr val="FFFFFF"/>
                  </a:outerShdw>
                </a:effectLst>
                <a:latin typeface="Arial" pitchFamily="34" charset="0"/>
                <a:ea typeface="迷你简汉真广标" pitchFamily="49" charset="-122"/>
              </a:rPr>
              <a:t>装载机：</a:t>
            </a:r>
            <a:r>
              <a:rPr lang="zh-CN" altLang="en-US" sz="1800">
                <a:solidFill>
                  <a:srgbClr val="FF0000"/>
                </a:solidFill>
                <a:latin typeface="Arial" pitchFamily="34" charset="0"/>
              </a:rPr>
              <a:t>装载运输中铲斗高举，司机视线不良，碰撞、压轧施工人员或车辆。</a:t>
            </a:r>
          </a:p>
        </p:txBody>
      </p:sp>
      <p:sp>
        <p:nvSpPr>
          <p:cNvPr id="536587" name="AutoShape 11"/>
          <p:cNvSpPr>
            <a:spLocks noChangeArrowheads="1"/>
          </p:cNvSpPr>
          <p:nvPr/>
        </p:nvSpPr>
        <p:spPr bwMode="auto">
          <a:xfrm>
            <a:off x="2771775" y="2281238"/>
            <a:ext cx="5181600" cy="925512"/>
          </a:xfrm>
          <a:prstGeom prst="leftArrowCallout">
            <a:avLst>
              <a:gd name="adj1" fmla="val 25898"/>
              <a:gd name="adj2" fmla="val 19125"/>
              <a:gd name="adj3" fmla="val 52798"/>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effectLst>
                  <a:outerShdw blurRad="38100" dist="38100" dir="2700000" algn="tl">
                    <a:srgbClr val="FFFFFF"/>
                  </a:outerShdw>
                </a:effectLst>
                <a:latin typeface="Arial" pitchFamily="34" charset="0"/>
                <a:ea typeface="迷你简汉真广标" pitchFamily="49" charset="-122"/>
              </a:rPr>
              <a:t>装渣运输车：</a:t>
            </a:r>
            <a:r>
              <a:rPr lang="zh-CN" altLang="en-US" sz="1800">
                <a:solidFill>
                  <a:srgbClr val="FF0000"/>
                </a:solidFill>
                <a:latin typeface="Arial" pitchFamily="34" charset="0"/>
              </a:rPr>
              <a:t>在工地超速行驶，发生交通事故；超载行走在崎岖便道上发生侧翻；车上的岩石突出，行走中土石滚落。</a:t>
            </a:r>
          </a:p>
        </p:txBody>
      </p:sp>
      <p:sp>
        <p:nvSpPr>
          <p:cNvPr id="536588" name="AutoShape 12"/>
          <p:cNvSpPr>
            <a:spLocks noChangeArrowheads="1"/>
          </p:cNvSpPr>
          <p:nvPr/>
        </p:nvSpPr>
        <p:spPr bwMode="auto">
          <a:xfrm>
            <a:off x="2771775" y="841375"/>
            <a:ext cx="5181600" cy="650875"/>
          </a:xfrm>
          <a:prstGeom prst="leftArrowCallout">
            <a:avLst>
              <a:gd name="adj1" fmla="val 25898"/>
              <a:gd name="adj2" fmla="val 19125"/>
              <a:gd name="adj3" fmla="val 75076"/>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ea typeface="迷你简汉真广标" pitchFamily="49" charset="-122"/>
              </a:rPr>
              <a:t>挖掘机、起重机械：</a:t>
            </a:r>
            <a:r>
              <a:rPr lang="zh-CN" altLang="en-US" sz="1800">
                <a:solidFill>
                  <a:srgbClr val="FF0000"/>
                </a:solidFill>
                <a:latin typeface="Arial" pitchFamily="34" charset="0"/>
              </a:rPr>
              <a:t>旋转作业半径内碰撞施工车辆、施工人员。</a:t>
            </a:r>
            <a:r>
              <a:rPr lang="zh-CN" altLang="en-US" sz="1800" b="0">
                <a:solidFill>
                  <a:srgbClr val="CE1502"/>
                </a:solidFill>
                <a:latin typeface="Arial" pitchFamily="34" charset="0"/>
                <a:ea typeface="宋体" pitchFamily="2" charset="-122"/>
              </a:rPr>
              <a:t> </a:t>
            </a:r>
          </a:p>
        </p:txBody>
      </p:sp>
      <p:sp>
        <p:nvSpPr>
          <p:cNvPr id="536589" name="AutoShape 13"/>
          <p:cNvSpPr>
            <a:spLocks noChangeArrowheads="1"/>
          </p:cNvSpPr>
          <p:nvPr/>
        </p:nvSpPr>
        <p:spPr bwMode="auto">
          <a:xfrm>
            <a:off x="1258888" y="912813"/>
            <a:ext cx="1511300" cy="4248150"/>
          </a:xfrm>
          <a:prstGeom prst="flowChartAlternateProcess">
            <a:avLst/>
          </a:prstGeom>
          <a:gradFill rotWithShape="1">
            <a:gsLst>
              <a:gs pos="0">
                <a:srgbClr val="FF99CC">
                  <a:gamma/>
                  <a:shade val="46275"/>
                  <a:invGamma/>
                </a:srgbClr>
              </a:gs>
              <a:gs pos="50000">
                <a:srgbClr val="FF99CC"/>
              </a:gs>
              <a:gs pos="100000">
                <a:srgbClr val="FF99CC">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车辆</a:t>
            </a:r>
          </a:p>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机械</a:t>
            </a:r>
          </a:p>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伤害</a:t>
            </a:r>
          </a:p>
        </p:txBody>
      </p:sp>
      <p:sp>
        <p:nvSpPr>
          <p:cNvPr id="536590" name="AutoShape 14"/>
          <p:cNvSpPr>
            <a:spLocks noChangeArrowheads="1"/>
          </p:cNvSpPr>
          <p:nvPr/>
        </p:nvSpPr>
        <p:spPr bwMode="auto">
          <a:xfrm>
            <a:off x="2771775" y="1562100"/>
            <a:ext cx="5181600" cy="650875"/>
          </a:xfrm>
          <a:prstGeom prst="leftArrowCallout">
            <a:avLst>
              <a:gd name="adj1" fmla="val 25898"/>
              <a:gd name="adj2" fmla="val 19125"/>
              <a:gd name="adj3" fmla="val 75076"/>
              <a:gd name="adj4" fmla="val 85231"/>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ea typeface="迷你简汉真广标" pitchFamily="49" charset="-122"/>
              </a:rPr>
              <a:t>装载机：</a:t>
            </a:r>
            <a:r>
              <a:rPr lang="zh-CN" altLang="en-US" sz="1800">
                <a:solidFill>
                  <a:srgbClr val="FF0000"/>
                </a:solidFill>
                <a:latin typeface="Arial" pitchFamily="34" charset="0"/>
              </a:rPr>
              <a:t>装载运输中铲斗高举，司机视线不良，碰撞、压轧施工人员或车辆。</a:t>
            </a:r>
          </a:p>
        </p:txBody>
      </p:sp>
      <p:sp>
        <p:nvSpPr>
          <p:cNvPr id="536591" name="AutoShape 15"/>
          <p:cNvSpPr>
            <a:spLocks noChangeArrowheads="1"/>
          </p:cNvSpPr>
          <p:nvPr/>
        </p:nvSpPr>
        <p:spPr bwMode="auto">
          <a:xfrm>
            <a:off x="2771775" y="2281238"/>
            <a:ext cx="5181600" cy="925512"/>
          </a:xfrm>
          <a:prstGeom prst="leftArrowCallout">
            <a:avLst>
              <a:gd name="adj1" fmla="val 25898"/>
              <a:gd name="adj2" fmla="val 19125"/>
              <a:gd name="adj3" fmla="val 52798"/>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ea typeface="迷你简汉真广标" pitchFamily="49" charset="-122"/>
              </a:rPr>
              <a:t>装渣运输车：</a:t>
            </a:r>
            <a:r>
              <a:rPr lang="zh-CN" altLang="en-US" sz="1800">
                <a:solidFill>
                  <a:srgbClr val="FF0000"/>
                </a:solidFill>
                <a:latin typeface="Arial" pitchFamily="34" charset="0"/>
              </a:rPr>
              <a:t>在工地超速行驶，发生交通事故；超载行走在崎岖便道上发生侧翻；车上的岩石突出，行走中土石滚落。</a:t>
            </a:r>
          </a:p>
        </p:txBody>
      </p:sp>
      <p:sp>
        <p:nvSpPr>
          <p:cNvPr id="536592" name="Rectangle 16"/>
          <p:cNvSpPr>
            <a:spLocks/>
          </p:cNvSpPr>
          <p:nvPr/>
        </p:nvSpPr>
        <p:spPr bwMode="auto">
          <a:xfrm>
            <a:off x="250825" y="0"/>
            <a:ext cx="4897438"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600">
                <a:solidFill>
                  <a:schemeClr val="bg1"/>
                </a:solidFill>
                <a:cs typeface="宋体" pitchFamily="2" charset="-122"/>
              </a:rPr>
              <a:t>6 </a:t>
            </a:r>
            <a:r>
              <a:rPr lang="zh-CN" altLang="en-US" sz="3600">
                <a:solidFill>
                  <a:schemeClr val="bg1"/>
                </a:solidFill>
                <a:cs typeface="宋体" pitchFamily="2" charset="-122"/>
              </a:rPr>
              <a:t>安全技术措施</a:t>
            </a: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8" name="AutoShape 8"/>
          <p:cNvSpPr>
            <a:spLocks noChangeArrowheads="1"/>
          </p:cNvSpPr>
          <p:nvPr/>
        </p:nvSpPr>
        <p:spPr bwMode="auto">
          <a:xfrm>
            <a:off x="683568" y="840928"/>
            <a:ext cx="2664296" cy="2160588"/>
          </a:xfrm>
          <a:prstGeom prst="irregularSeal2">
            <a:avLst/>
          </a:prstGeom>
          <a:gradFill rotWithShape="1">
            <a:gsLst>
              <a:gs pos="0">
                <a:srgbClr val="FFCC00"/>
              </a:gs>
              <a:gs pos="100000">
                <a:srgbClr val="F6750A"/>
              </a:gs>
            </a:gsLst>
            <a:path path="shape">
              <a:fillToRect l="50000" t="50000" r="50000" b="50000"/>
            </a:path>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3600" b="0" dirty="0">
                <a:solidFill>
                  <a:schemeClr val="tx1"/>
                </a:solidFill>
                <a:effectLst>
                  <a:outerShdw blurRad="38100" dist="38100" dir="2700000" algn="tl">
                    <a:srgbClr val="FFFFFF"/>
                  </a:outerShdw>
                </a:effectLst>
                <a:latin typeface="Arial" pitchFamily="34" charset="0"/>
                <a:ea typeface="迷你简汉真广标" pitchFamily="49" charset="-122"/>
              </a:rPr>
              <a:t>爆破</a:t>
            </a:r>
          </a:p>
          <a:p>
            <a:pPr algn="ctr"/>
            <a:r>
              <a:rPr lang="zh-CN" altLang="en-US" sz="3600" b="0" dirty="0">
                <a:solidFill>
                  <a:schemeClr val="tx1"/>
                </a:solidFill>
                <a:effectLst>
                  <a:outerShdw blurRad="38100" dist="38100" dir="2700000" algn="tl">
                    <a:srgbClr val="FFFFFF"/>
                  </a:outerShdw>
                </a:effectLst>
                <a:latin typeface="Arial" pitchFamily="34" charset="0"/>
                <a:ea typeface="迷你简汉真广标" pitchFamily="49" charset="-122"/>
              </a:rPr>
              <a:t>伤害</a:t>
            </a:r>
          </a:p>
        </p:txBody>
      </p:sp>
      <p:sp>
        <p:nvSpPr>
          <p:cNvPr id="10" name="灯片编号占位符 1"/>
          <p:cNvSpPr>
            <a:spLocks noGrp="1"/>
          </p:cNvSpPr>
          <p:nvPr>
            <p:ph type="sldNum" sz="quarter" idx="10"/>
          </p:nvPr>
        </p:nvSpPr>
        <p:spPr/>
        <p:txBody>
          <a:bodyPr/>
          <a:lstStyle/>
          <a:p>
            <a:fld id="{0F68DFC2-75D1-4AD2-A2E2-07121BEB1549}" type="slidenum">
              <a:rPr lang="zh-CN" altLang="en-US"/>
              <a:pPr/>
              <a:t>132</a:t>
            </a:fld>
            <a:endParaRPr lang="en-US" altLang="zh-CN"/>
          </a:p>
        </p:txBody>
      </p:sp>
      <p:sp>
        <p:nvSpPr>
          <p:cNvPr id="537603" name="AutoShape 3"/>
          <p:cNvSpPr>
            <a:spLocks noChangeArrowheads="1"/>
          </p:cNvSpPr>
          <p:nvPr/>
        </p:nvSpPr>
        <p:spPr bwMode="auto">
          <a:xfrm>
            <a:off x="2771775" y="2065338"/>
            <a:ext cx="5181600" cy="650875"/>
          </a:xfrm>
          <a:prstGeom prst="leftArrowCallout">
            <a:avLst>
              <a:gd name="adj1" fmla="val 25898"/>
              <a:gd name="adj2" fmla="val 19125"/>
              <a:gd name="adj3" fmla="val 75076"/>
              <a:gd name="adj4" fmla="val 85231"/>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ea typeface="迷你简汉真广标" pitchFamily="49" charset="-122"/>
              </a:rPr>
              <a:t>哑炮盲炮处理不当事故：</a:t>
            </a:r>
            <a:r>
              <a:rPr lang="zh-CN" altLang="en-US" sz="1800">
                <a:solidFill>
                  <a:srgbClr val="FF0000"/>
                </a:solidFill>
                <a:latin typeface="Arial" pitchFamily="34" charset="0"/>
              </a:rPr>
              <a:t>哑炮或盲炮处理不当，处理中发生爆炸事故。</a:t>
            </a:r>
          </a:p>
        </p:txBody>
      </p:sp>
      <p:sp>
        <p:nvSpPr>
          <p:cNvPr id="537602" name="AutoShape 2"/>
          <p:cNvSpPr>
            <a:spLocks noChangeArrowheads="1"/>
          </p:cNvSpPr>
          <p:nvPr/>
        </p:nvSpPr>
        <p:spPr bwMode="auto">
          <a:xfrm>
            <a:off x="2771775" y="1068388"/>
            <a:ext cx="5181600" cy="925512"/>
          </a:xfrm>
          <a:prstGeom prst="leftArrowCallout">
            <a:avLst>
              <a:gd name="adj1" fmla="val 25898"/>
              <a:gd name="adj2" fmla="val 19125"/>
              <a:gd name="adj3" fmla="val 52798"/>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dirty="0">
                <a:solidFill>
                  <a:schemeClr val="tx1"/>
                </a:solidFill>
                <a:latin typeface="Arial" pitchFamily="34" charset="0"/>
                <a:ea typeface="迷你简汉真广标" pitchFamily="49" charset="-122"/>
              </a:rPr>
              <a:t>爆破飞石伤害：</a:t>
            </a:r>
            <a:r>
              <a:rPr lang="zh-CN" altLang="en-US" sz="1800" dirty="0">
                <a:solidFill>
                  <a:srgbClr val="FF0000"/>
                </a:solidFill>
                <a:latin typeface="Arial" pitchFamily="34" charset="0"/>
              </a:rPr>
              <a:t>未按设计装药爆破；爆破地点距离居民区过近；爆破前未进行爆破警戒，驱散人员。</a:t>
            </a:r>
          </a:p>
        </p:txBody>
      </p:sp>
      <p:sp>
        <p:nvSpPr>
          <p:cNvPr id="537604" name="AutoShape 4"/>
          <p:cNvSpPr>
            <a:spLocks noChangeArrowheads="1"/>
          </p:cNvSpPr>
          <p:nvPr/>
        </p:nvSpPr>
        <p:spPr bwMode="auto">
          <a:xfrm>
            <a:off x="2771775" y="3128963"/>
            <a:ext cx="5181600" cy="376237"/>
          </a:xfrm>
          <a:prstGeom prst="leftArrowCallout">
            <a:avLst>
              <a:gd name="adj1" fmla="val 25898"/>
              <a:gd name="adj2" fmla="val 19125"/>
              <a:gd name="adj3" fmla="val 129879"/>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rPr>
              <a:t>移动或照明使用高压，违规操作电器设备</a:t>
            </a:r>
          </a:p>
        </p:txBody>
      </p:sp>
      <p:sp>
        <p:nvSpPr>
          <p:cNvPr id="537605" name="AutoShape 5"/>
          <p:cNvSpPr>
            <a:spLocks noChangeArrowheads="1"/>
          </p:cNvSpPr>
          <p:nvPr/>
        </p:nvSpPr>
        <p:spPr bwMode="auto">
          <a:xfrm>
            <a:off x="1258888" y="3073400"/>
            <a:ext cx="1511300" cy="1944688"/>
          </a:xfrm>
          <a:prstGeom prst="flowChartAlternateProcess">
            <a:avLst/>
          </a:prstGeom>
          <a:gradFill rotWithShape="1">
            <a:gsLst>
              <a:gs pos="0">
                <a:srgbClr val="9966FF">
                  <a:gamma/>
                  <a:shade val="46275"/>
                  <a:invGamma/>
                </a:srgbClr>
              </a:gs>
              <a:gs pos="50000">
                <a:srgbClr val="9966FF"/>
              </a:gs>
              <a:gs pos="100000">
                <a:srgbClr val="9966FF">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触电</a:t>
            </a:r>
          </a:p>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伤害</a:t>
            </a:r>
          </a:p>
        </p:txBody>
      </p:sp>
      <p:sp>
        <p:nvSpPr>
          <p:cNvPr id="537606" name="AutoShape 6"/>
          <p:cNvSpPr>
            <a:spLocks noChangeArrowheads="1"/>
          </p:cNvSpPr>
          <p:nvPr/>
        </p:nvSpPr>
        <p:spPr bwMode="auto">
          <a:xfrm>
            <a:off x="2771775" y="3579813"/>
            <a:ext cx="5181600" cy="650875"/>
          </a:xfrm>
          <a:prstGeom prst="leftArrowCallout">
            <a:avLst>
              <a:gd name="adj1" fmla="val 25898"/>
              <a:gd name="adj2" fmla="val 19125"/>
              <a:gd name="adj3" fmla="val 75076"/>
              <a:gd name="adj4" fmla="val 85231"/>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rPr>
              <a:t>采购的电器设备不合格，未做接零或接地保护，保护设备性能失效。</a:t>
            </a:r>
            <a:r>
              <a:rPr lang="zh-CN" altLang="en-US" sz="1800" b="0">
                <a:solidFill>
                  <a:schemeClr val="tx1"/>
                </a:solidFill>
                <a:effectLst>
                  <a:outerShdw blurRad="38100" dist="38100" dir="2700000" algn="tl">
                    <a:srgbClr val="FFFFFF"/>
                  </a:outerShdw>
                </a:effectLst>
                <a:latin typeface="Arial" pitchFamily="34" charset="0"/>
                <a:ea typeface="迷你简汉真广标" pitchFamily="49" charset="-122"/>
              </a:rPr>
              <a:t> </a:t>
            </a:r>
          </a:p>
        </p:txBody>
      </p:sp>
      <p:sp>
        <p:nvSpPr>
          <p:cNvPr id="537607" name="AutoShape 7"/>
          <p:cNvSpPr>
            <a:spLocks noChangeArrowheads="1"/>
          </p:cNvSpPr>
          <p:nvPr/>
        </p:nvSpPr>
        <p:spPr bwMode="auto">
          <a:xfrm>
            <a:off x="2771775" y="4435475"/>
            <a:ext cx="5181600" cy="650875"/>
          </a:xfrm>
          <a:prstGeom prst="leftArrowCallout">
            <a:avLst>
              <a:gd name="adj1" fmla="val 25898"/>
              <a:gd name="adj2" fmla="val 19125"/>
              <a:gd name="adj3" fmla="val 75076"/>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ea typeface="迷你简汉真广标" pitchFamily="49" charset="-122"/>
              </a:rPr>
              <a:t>施工机械、运输车辆：</a:t>
            </a:r>
            <a:r>
              <a:rPr lang="zh-CN" altLang="en-US" sz="1800">
                <a:solidFill>
                  <a:srgbClr val="FF0000"/>
                </a:solidFill>
                <a:latin typeface="Arial" pitchFamily="34" charset="0"/>
              </a:rPr>
              <a:t>在高压电线下附近作业或通过时，未注意保持安全距离。 </a:t>
            </a:r>
          </a:p>
        </p:txBody>
      </p:sp>
      <p:sp>
        <p:nvSpPr>
          <p:cNvPr id="537609" name="Rectangle 9"/>
          <p:cNvSpPr>
            <a:spLocks/>
          </p:cNvSpPr>
          <p:nvPr/>
        </p:nvSpPr>
        <p:spPr bwMode="auto">
          <a:xfrm>
            <a:off x="250825" y="0"/>
            <a:ext cx="4897438"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600">
                <a:solidFill>
                  <a:schemeClr val="bg1"/>
                </a:solidFill>
                <a:cs typeface="宋体" pitchFamily="2" charset="-122"/>
              </a:rPr>
              <a:t>6 </a:t>
            </a:r>
            <a:r>
              <a:rPr lang="zh-CN" altLang="en-US" sz="3600">
                <a:solidFill>
                  <a:schemeClr val="bg1"/>
                </a:solidFill>
                <a:cs typeface="宋体" pitchFamily="2" charset="-122"/>
              </a:rPr>
              <a:t>安全技术措施</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1"/>
          <p:cNvSpPr>
            <a:spLocks noGrp="1"/>
          </p:cNvSpPr>
          <p:nvPr>
            <p:ph type="sldNum" sz="quarter" idx="10"/>
          </p:nvPr>
        </p:nvSpPr>
        <p:spPr/>
        <p:txBody>
          <a:bodyPr/>
          <a:lstStyle/>
          <a:p>
            <a:fld id="{C6BB7F6D-58A1-4B62-94EA-9C34B51F7805}" type="slidenum">
              <a:rPr lang="zh-CN" altLang="en-US"/>
              <a:pPr/>
              <a:t>133</a:t>
            </a:fld>
            <a:endParaRPr lang="en-US" altLang="zh-CN"/>
          </a:p>
        </p:txBody>
      </p:sp>
      <p:sp>
        <p:nvSpPr>
          <p:cNvPr id="538626" name="AutoShape 2"/>
          <p:cNvSpPr>
            <a:spLocks noChangeArrowheads="1"/>
          </p:cNvSpPr>
          <p:nvPr/>
        </p:nvSpPr>
        <p:spPr bwMode="auto">
          <a:xfrm>
            <a:off x="1258888" y="912813"/>
            <a:ext cx="1511300" cy="1152525"/>
          </a:xfrm>
          <a:prstGeom prst="flowChartAlternateProcess">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坍塌滑坡</a:t>
            </a:r>
          </a:p>
        </p:txBody>
      </p:sp>
      <p:sp>
        <p:nvSpPr>
          <p:cNvPr id="538627" name="AutoShape 3"/>
          <p:cNvSpPr>
            <a:spLocks noChangeArrowheads="1"/>
          </p:cNvSpPr>
          <p:nvPr/>
        </p:nvSpPr>
        <p:spPr bwMode="auto">
          <a:xfrm>
            <a:off x="2771775" y="1057275"/>
            <a:ext cx="5181600" cy="925513"/>
          </a:xfrm>
          <a:prstGeom prst="leftArrowCallout">
            <a:avLst>
              <a:gd name="adj1" fmla="val 25898"/>
              <a:gd name="adj2" fmla="val 19125"/>
              <a:gd name="adj3" fmla="val 52798"/>
              <a:gd name="adj4" fmla="val 85231"/>
            </a:avLst>
          </a:prstGeom>
          <a:solidFill>
            <a:srgbClr val="33CC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rPr>
              <a:t>违规使用掏挖法施工，造成坍塌事故</a:t>
            </a:r>
          </a:p>
          <a:p>
            <a:r>
              <a:rPr lang="zh-CN" altLang="en-US" sz="1800" b="0">
                <a:solidFill>
                  <a:schemeClr val="tx1"/>
                </a:solidFill>
                <a:latin typeface="Arial" pitchFamily="34" charset="0"/>
              </a:rPr>
              <a:t>未及时施做防排水设施，雨水冲刷</a:t>
            </a:r>
          </a:p>
          <a:p>
            <a:r>
              <a:rPr lang="zh-CN" altLang="en-US" sz="1800" b="0">
                <a:solidFill>
                  <a:schemeClr val="tx1"/>
                </a:solidFill>
                <a:latin typeface="Arial" pitchFamily="34" charset="0"/>
              </a:rPr>
              <a:t>复杂环境条件，软弱路基、陡坡路基</a:t>
            </a:r>
          </a:p>
        </p:txBody>
      </p:sp>
      <p:sp>
        <p:nvSpPr>
          <p:cNvPr id="538628" name="AutoShape 4"/>
          <p:cNvSpPr>
            <a:spLocks noChangeArrowheads="1"/>
          </p:cNvSpPr>
          <p:nvPr/>
        </p:nvSpPr>
        <p:spPr bwMode="auto">
          <a:xfrm>
            <a:off x="2771775" y="2136775"/>
            <a:ext cx="5181600" cy="376238"/>
          </a:xfrm>
          <a:prstGeom prst="leftArrowCallout">
            <a:avLst>
              <a:gd name="adj1" fmla="val 25898"/>
              <a:gd name="adj2" fmla="val 19125"/>
              <a:gd name="adj3" fmla="val 129879"/>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rPr>
              <a:t>地下管线未拆移前进行施工作业</a:t>
            </a:r>
          </a:p>
        </p:txBody>
      </p:sp>
      <p:sp>
        <p:nvSpPr>
          <p:cNvPr id="538629" name="AutoShape 5"/>
          <p:cNvSpPr>
            <a:spLocks noChangeArrowheads="1"/>
          </p:cNvSpPr>
          <p:nvPr/>
        </p:nvSpPr>
        <p:spPr bwMode="auto">
          <a:xfrm>
            <a:off x="2771775" y="2570163"/>
            <a:ext cx="5181600" cy="650875"/>
          </a:xfrm>
          <a:prstGeom prst="leftArrowCallout">
            <a:avLst>
              <a:gd name="adj1" fmla="val 25898"/>
              <a:gd name="adj2" fmla="val 19125"/>
              <a:gd name="adj3" fmla="val 75076"/>
              <a:gd name="adj4" fmla="val 85231"/>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rPr>
              <a:t>发现后未报告破除，盲目施工</a:t>
            </a:r>
          </a:p>
          <a:p>
            <a:r>
              <a:rPr lang="zh-CN" altLang="en-US" sz="1800" b="0">
                <a:solidFill>
                  <a:schemeClr val="tx1"/>
                </a:solidFill>
                <a:latin typeface="Arial" pitchFamily="34" charset="0"/>
              </a:rPr>
              <a:t>未进行安全测试</a:t>
            </a:r>
            <a:endParaRPr lang="zh-CN" altLang="en-US" sz="1800" b="0">
              <a:solidFill>
                <a:schemeClr val="tx1"/>
              </a:solidFill>
              <a:latin typeface="Arial" pitchFamily="34" charset="0"/>
              <a:ea typeface="迷你简汉真广标" pitchFamily="49" charset="-122"/>
            </a:endParaRPr>
          </a:p>
        </p:txBody>
      </p:sp>
      <p:sp>
        <p:nvSpPr>
          <p:cNvPr id="538630" name="AutoShape 6"/>
          <p:cNvSpPr>
            <a:spLocks noChangeArrowheads="1"/>
          </p:cNvSpPr>
          <p:nvPr/>
        </p:nvSpPr>
        <p:spPr bwMode="auto">
          <a:xfrm>
            <a:off x="2771775" y="3289300"/>
            <a:ext cx="5181600" cy="376238"/>
          </a:xfrm>
          <a:prstGeom prst="leftArrowCallout">
            <a:avLst>
              <a:gd name="adj1" fmla="val 25898"/>
              <a:gd name="adj2" fmla="val 19125"/>
              <a:gd name="adj3" fmla="val 129879"/>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a:solidFill>
                  <a:schemeClr val="tx1"/>
                </a:solidFill>
                <a:latin typeface="Arial" pitchFamily="34" charset="0"/>
              </a:rPr>
              <a:t>临时开挖管线未设安全警示标志</a:t>
            </a:r>
            <a:endParaRPr lang="zh-CN" altLang="en-US" sz="1800" b="0">
              <a:solidFill>
                <a:schemeClr val="tx1"/>
              </a:solidFill>
              <a:latin typeface="Arial" pitchFamily="34" charset="0"/>
            </a:endParaRPr>
          </a:p>
        </p:txBody>
      </p:sp>
      <p:sp>
        <p:nvSpPr>
          <p:cNvPr id="538631" name="AutoShape 7"/>
          <p:cNvSpPr>
            <a:spLocks noChangeArrowheads="1"/>
          </p:cNvSpPr>
          <p:nvPr/>
        </p:nvSpPr>
        <p:spPr bwMode="auto">
          <a:xfrm>
            <a:off x="2771775" y="2570163"/>
            <a:ext cx="5181600" cy="650875"/>
          </a:xfrm>
          <a:prstGeom prst="leftArrowCallout">
            <a:avLst>
              <a:gd name="adj1" fmla="val 25898"/>
              <a:gd name="adj2" fmla="val 19125"/>
              <a:gd name="adj3" fmla="val 75076"/>
              <a:gd name="adj4" fmla="val 85231"/>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rPr>
              <a:t>发现后未报告破除，盲目施工</a:t>
            </a:r>
          </a:p>
          <a:p>
            <a:r>
              <a:rPr lang="zh-CN" altLang="en-US" sz="1800" b="0">
                <a:solidFill>
                  <a:schemeClr val="tx1"/>
                </a:solidFill>
                <a:latin typeface="Arial" pitchFamily="34" charset="0"/>
              </a:rPr>
              <a:t>未进行安全测试</a:t>
            </a:r>
            <a:endParaRPr lang="zh-CN" altLang="en-US" sz="1800" b="0">
              <a:solidFill>
                <a:schemeClr val="tx1"/>
              </a:solidFill>
              <a:latin typeface="Arial" pitchFamily="34" charset="0"/>
              <a:ea typeface="迷你简汉真广标" pitchFamily="49" charset="-122"/>
            </a:endParaRPr>
          </a:p>
        </p:txBody>
      </p:sp>
      <p:sp>
        <p:nvSpPr>
          <p:cNvPr id="538632" name="AutoShape 8"/>
          <p:cNvSpPr>
            <a:spLocks noChangeArrowheads="1"/>
          </p:cNvSpPr>
          <p:nvPr/>
        </p:nvSpPr>
        <p:spPr bwMode="auto">
          <a:xfrm>
            <a:off x="2771775" y="3289300"/>
            <a:ext cx="5181600" cy="376238"/>
          </a:xfrm>
          <a:prstGeom prst="leftArrowCallout">
            <a:avLst>
              <a:gd name="adj1" fmla="val 25898"/>
              <a:gd name="adj2" fmla="val 19125"/>
              <a:gd name="adj3" fmla="val 129879"/>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a:solidFill>
                  <a:schemeClr val="tx1"/>
                </a:solidFill>
                <a:latin typeface="Arial" pitchFamily="34" charset="0"/>
              </a:rPr>
              <a:t>临时开挖管线未设安全警示标志</a:t>
            </a:r>
            <a:endParaRPr lang="zh-CN" altLang="en-US" sz="1800" b="0">
              <a:solidFill>
                <a:schemeClr val="tx1"/>
              </a:solidFill>
              <a:latin typeface="Arial" pitchFamily="34" charset="0"/>
            </a:endParaRPr>
          </a:p>
        </p:txBody>
      </p:sp>
      <p:sp>
        <p:nvSpPr>
          <p:cNvPr id="538633" name="AutoShape 9"/>
          <p:cNvSpPr>
            <a:spLocks noChangeArrowheads="1"/>
          </p:cNvSpPr>
          <p:nvPr/>
        </p:nvSpPr>
        <p:spPr bwMode="auto">
          <a:xfrm>
            <a:off x="1258888" y="2136775"/>
            <a:ext cx="1511300" cy="1512888"/>
          </a:xfrm>
          <a:prstGeom prst="flowChartAlternateProcess">
            <a:avLst/>
          </a:prstGeom>
          <a:gradFill rotWithShape="1">
            <a:gsLst>
              <a:gs pos="0">
                <a:srgbClr val="FFFF99">
                  <a:gamma/>
                  <a:shade val="46275"/>
                  <a:invGamma/>
                </a:srgbClr>
              </a:gs>
              <a:gs pos="50000">
                <a:srgbClr val="FFFF99"/>
              </a:gs>
              <a:gs pos="100000">
                <a:srgbClr val="FFFF99">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地下</a:t>
            </a:r>
          </a:p>
          <a:p>
            <a:pPr algn="ct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管线</a:t>
            </a:r>
          </a:p>
        </p:txBody>
      </p:sp>
      <p:sp>
        <p:nvSpPr>
          <p:cNvPr id="538634" name="AutoShape 10"/>
          <p:cNvSpPr>
            <a:spLocks noChangeArrowheads="1"/>
          </p:cNvSpPr>
          <p:nvPr/>
        </p:nvSpPr>
        <p:spPr bwMode="auto">
          <a:xfrm>
            <a:off x="2771775" y="2570163"/>
            <a:ext cx="5181600" cy="650875"/>
          </a:xfrm>
          <a:prstGeom prst="leftArrowCallout">
            <a:avLst>
              <a:gd name="adj1" fmla="val 25898"/>
              <a:gd name="adj2" fmla="val 19125"/>
              <a:gd name="adj3" fmla="val 75076"/>
              <a:gd name="adj4" fmla="val 85231"/>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rPr>
              <a:t>发现后未报告破除，盲目施工</a:t>
            </a:r>
          </a:p>
          <a:p>
            <a:r>
              <a:rPr lang="zh-CN" altLang="en-US" sz="1800" b="0">
                <a:solidFill>
                  <a:schemeClr val="tx1"/>
                </a:solidFill>
                <a:latin typeface="Arial" pitchFamily="34" charset="0"/>
              </a:rPr>
              <a:t>未进行安全测试</a:t>
            </a:r>
            <a:endParaRPr lang="zh-CN" altLang="en-US" sz="1800" b="0">
              <a:solidFill>
                <a:schemeClr val="tx1"/>
              </a:solidFill>
              <a:latin typeface="Arial" pitchFamily="34" charset="0"/>
              <a:ea typeface="迷你简汉真广标" pitchFamily="49" charset="-122"/>
            </a:endParaRPr>
          </a:p>
        </p:txBody>
      </p:sp>
      <p:sp>
        <p:nvSpPr>
          <p:cNvPr id="538635" name="AutoShape 11"/>
          <p:cNvSpPr>
            <a:spLocks noChangeArrowheads="1"/>
          </p:cNvSpPr>
          <p:nvPr/>
        </p:nvSpPr>
        <p:spPr bwMode="auto">
          <a:xfrm>
            <a:off x="2771775" y="3289300"/>
            <a:ext cx="5181600" cy="376238"/>
          </a:xfrm>
          <a:prstGeom prst="leftArrowCallout">
            <a:avLst>
              <a:gd name="adj1" fmla="val 25898"/>
              <a:gd name="adj2" fmla="val 19125"/>
              <a:gd name="adj3" fmla="val 129879"/>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rPr>
              <a:t>临时开挖管线未设安全警示标志</a:t>
            </a:r>
          </a:p>
        </p:txBody>
      </p:sp>
      <p:sp>
        <p:nvSpPr>
          <p:cNvPr id="538636" name="AutoShape 12"/>
          <p:cNvSpPr>
            <a:spLocks noChangeArrowheads="1"/>
          </p:cNvSpPr>
          <p:nvPr/>
        </p:nvSpPr>
        <p:spPr bwMode="auto">
          <a:xfrm>
            <a:off x="1115616" y="3721596"/>
            <a:ext cx="1728936" cy="1584225"/>
          </a:xfrm>
          <a:prstGeom prst="flowChartAlternateProcess">
            <a:avLst/>
          </a:prstGeom>
          <a:gradFill rotWithShape="1">
            <a:gsLst>
              <a:gs pos="0">
                <a:srgbClr val="FF99CC">
                  <a:gamma/>
                  <a:shade val="46275"/>
                  <a:invGamma/>
                </a:srgbClr>
              </a:gs>
              <a:gs pos="50000">
                <a:srgbClr val="FF99CC"/>
              </a:gs>
              <a:gs pos="100000">
                <a:srgbClr val="FF99CC">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3200" b="0">
                <a:solidFill>
                  <a:schemeClr val="tx1"/>
                </a:solidFill>
                <a:effectLst>
                  <a:outerShdw blurRad="38100" dist="38100" dir="2700000" algn="tl">
                    <a:srgbClr val="FFFFFF"/>
                  </a:outerShdw>
                </a:effectLst>
                <a:latin typeface="Arial" pitchFamily="34" charset="0"/>
                <a:ea typeface="迷你简汉真广标" pitchFamily="49" charset="-122"/>
              </a:rPr>
              <a:t>既有线</a:t>
            </a:r>
            <a:r>
              <a:rPr lang="zh-CN" altLang="en-US" sz="3600" b="0">
                <a:solidFill>
                  <a:schemeClr val="tx1"/>
                </a:solidFill>
                <a:effectLst>
                  <a:outerShdw blurRad="38100" dist="38100" dir="2700000" algn="tl">
                    <a:srgbClr val="FFFFFF"/>
                  </a:outerShdw>
                </a:effectLst>
                <a:latin typeface="Arial" pitchFamily="34" charset="0"/>
                <a:ea typeface="迷你简汉真广标" pitchFamily="49" charset="-122"/>
              </a:rPr>
              <a:t>施工</a:t>
            </a:r>
          </a:p>
        </p:txBody>
      </p:sp>
      <p:sp>
        <p:nvSpPr>
          <p:cNvPr id="538637" name="AutoShape 13"/>
          <p:cNvSpPr>
            <a:spLocks noChangeArrowheads="1"/>
          </p:cNvSpPr>
          <p:nvPr/>
        </p:nvSpPr>
        <p:spPr bwMode="auto">
          <a:xfrm>
            <a:off x="2771775" y="3865563"/>
            <a:ext cx="5181600" cy="650875"/>
          </a:xfrm>
          <a:prstGeom prst="leftArrowCallout">
            <a:avLst>
              <a:gd name="adj1" fmla="val 25898"/>
              <a:gd name="adj2" fmla="val 19125"/>
              <a:gd name="adj3" fmla="val 75076"/>
              <a:gd name="adj4" fmla="val 85231"/>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rgbClr val="FF0000"/>
                </a:solidFill>
                <a:latin typeface="Arial" pitchFamily="34" charset="0"/>
              </a:rPr>
              <a:t>无安全防护措施</a:t>
            </a:r>
            <a:r>
              <a:rPr lang="zh-CN" altLang="en-US" sz="1800" b="0">
                <a:solidFill>
                  <a:schemeClr val="tx1"/>
                </a:solidFill>
                <a:latin typeface="Arial" pitchFamily="34" charset="0"/>
              </a:rPr>
              <a:t>或</a:t>
            </a:r>
            <a:r>
              <a:rPr lang="zh-CN" altLang="en-US" sz="1800" b="0">
                <a:solidFill>
                  <a:srgbClr val="FF0000"/>
                </a:solidFill>
                <a:latin typeface="Arial" pitchFamily="34" charset="0"/>
              </a:rPr>
              <a:t>安全防护措施距离不够</a:t>
            </a:r>
            <a:r>
              <a:rPr lang="zh-CN" altLang="en-US" sz="1800" b="0">
                <a:solidFill>
                  <a:schemeClr val="tx1"/>
                </a:solidFill>
                <a:latin typeface="Arial" pitchFamily="34" charset="0"/>
              </a:rPr>
              <a:t>，</a:t>
            </a:r>
            <a:r>
              <a:rPr lang="zh-CN" altLang="en-US" sz="1800" b="0">
                <a:solidFill>
                  <a:srgbClr val="FF0000"/>
                </a:solidFill>
                <a:latin typeface="Arial" pitchFamily="34" charset="0"/>
              </a:rPr>
              <a:t>无防护方案</a:t>
            </a:r>
            <a:r>
              <a:rPr lang="zh-CN" altLang="en-US" sz="1800" b="0">
                <a:solidFill>
                  <a:schemeClr val="tx1"/>
                </a:solidFill>
                <a:latin typeface="Arial" pitchFamily="34" charset="0"/>
              </a:rPr>
              <a:t>或</a:t>
            </a:r>
            <a:r>
              <a:rPr lang="zh-CN" altLang="en-US" sz="1800" b="0">
                <a:solidFill>
                  <a:srgbClr val="FF0000"/>
                </a:solidFill>
                <a:latin typeface="Arial" pitchFamily="34" charset="0"/>
              </a:rPr>
              <a:t>未按方案施工</a:t>
            </a:r>
            <a:endParaRPr lang="zh-CN" altLang="en-US" sz="1800" b="0">
              <a:solidFill>
                <a:schemeClr val="tx1"/>
              </a:solidFill>
              <a:latin typeface="Arial" pitchFamily="34" charset="0"/>
              <a:ea typeface="迷你简汉真广标" pitchFamily="49" charset="-122"/>
            </a:endParaRPr>
          </a:p>
        </p:txBody>
      </p:sp>
      <p:sp>
        <p:nvSpPr>
          <p:cNvPr id="538638" name="AutoShape 14"/>
          <p:cNvSpPr>
            <a:spLocks noChangeArrowheads="1"/>
          </p:cNvSpPr>
          <p:nvPr/>
        </p:nvSpPr>
        <p:spPr bwMode="auto">
          <a:xfrm>
            <a:off x="2771775" y="4586288"/>
            <a:ext cx="5181600" cy="376237"/>
          </a:xfrm>
          <a:prstGeom prst="leftArrowCallout">
            <a:avLst>
              <a:gd name="adj1" fmla="val 25898"/>
              <a:gd name="adj2" fmla="val 19125"/>
              <a:gd name="adj3" fmla="val 129879"/>
              <a:gd name="adj4" fmla="val 852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1800" b="0">
                <a:solidFill>
                  <a:schemeClr val="tx1"/>
                </a:solidFill>
                <a:latin typeface="Arial" pitchFamily="34" charset="0"/>
              </a:rPr>
              <a:t>既有线旁乱摆乱放施工物资、用品</a:t>
            </a:r>
          </a:p>
        </p:txBody>
      </p:sp>
      <p:sp>
        <p:nvSpPr>
          <p:cNvPr id="538639" name="Rectangle 15"/>
          <p:cNvSpPr>
            <a:spLocks/>
          </p:cNvSpPr>
          <p:nvPr/>
        </p:nvSpPr>
        <p:spPr bwMode="auto">
          <a:xfrm>
            <a:off x="250825" y="0"/>
            <a:ext cx="4897438"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600">
                <a:solidFill>
                  <a:schemeClr val="bg1"/>
                </a:solidFill>
                <a:cs typeface="宋体" pitchFamily="2" charset="-122"/>
              </a:rPr>
              <a:t>6 </a:t>
            </a:r>
            <a:r>
              <a:rPr lang="zh-CN" altLang="en-US" sz="3600">
                <a:solidFill>
                  <a:schemeClr val="bg1"/>
                </a:solidFill>
                <a:cs typeface="宋体" pitchFamily="2" charset="-122"/>
              </a:rPr>
              <a:t>安全技术措施</a:t>
            </a: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1"/>
          <p:cNvSpPr>
            <a:spLocks noGrp="1"/>
          </p:cNvSpPr>
          <p:nvPr>
            <p:ph type="sldNum" sz="quarter" idx="10"/>
          </p:nvPr>
        </p:nvSpPr>
        <p:spPr/>
        <p:txBody>
          <a:bodyPr/>
          <a:lstStyle/>
          <a:p>
            <a:fld id="{1A28208E-4380-4483-B778-6D2C9C5F3EEF}" type="slidenum">
              <a:rPr lang="zh-CN" altLang="en-US"/>
              <a:pPr/>
              <a:t>134</a:t>
            </a:fld>
            <a:endParaRPr lang="en-US" altLang="zh-CN"/>
          </a:p>
        </p:txBody>
      </p:sp>
      <p:sp>
        <p:nvSpPr>
          <p:cNvPr id="539650" name="文本占位符 2"/>
          <p:cNvSpPr txBox="1">
            <a:spLocks/>
          </p:cNvSpPr>
          <p:nvPr/>
        </p:nvSpPr>
        <p:spPr bwMode="auto">
          <a:xfrm>
            <a:off x="914400" y="912813"/>
            <a:ext cx="822960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F6750A"/>
              </a:buClr>
              <a:buFont typeface="Wingdings" pitchFamily="2" charset="2"/>
              <a:buNone/>
            </a:pPr>
            <a:r>
              <a:rPr lang="en-US" altLang="zh-CN" sz="3200">
                <a:solidFill>
                  <a:schemeClr val="tx1"/>
                </a:solidFill>
                <a:effectLst>
                  <a:outerShdw blurRad="38100" dist="38100" dir="2700000" algn="tl">
                    <a:srgbClr val="C0C0C0"/>
                  </a:outerShdw>
                </a:effectLst>
                <a:latin typeface="宋体" pitchFamily="2" charset="-122"/>
                <a:ea typeface="宋体" pitchFamily="2" charset="-122"/>
              </a:rPr>
              <a:t>6.2</a:t>
            </a:r>
            <a:r>
              <a:rPr lang="en-US" altLang="zh-CN" sz="3200">
                <a:solidFill>
                  <a:schemeClr val="tx1"/>
                </a:solidFill>
                <a:effectLst>
                  <a:outerShdw blurRad="38100" dist="38100" dir="2700000" algn="tl">
                    <a:srgbClr val="C0C0C0"/>
                  </a:outerShdw>
                </a:effectLst>
                <a:latin typeface="Calibri" pitchFamily="34" charset="0"/>
                <a:ea typeface="宋体" pitchFamily="2" charset="-122"/>
              </a:rPr>
              <a:t> </a:t>
            </a:r>
            <a:r>
              <a:rPr lang="zh-CN" altLang="en-US" sz="3200">
                <a:solidFill>
                  <a:schemeClr val="tx1"/>
                </a:solidFill>
                <a:effectLst>
                  <a:outerShdw blurRad="38100" dist="38100" dir="2700000" algn="tl">
                    <a:srgbClr val="C0C0C0"/>
                  </a:outerShdw>
                </a:effectLst>
                <a:latin typeface="Calibri" pitchFamily="34" charset="0"/>
                <a:ea typeface="宋体" pitchFamily="2" charset="-122"/>
              </a:rPr>
              <a:t>安全技术措施</a:t>
            </a:r>
          </a:p>
          <a:p>
            <a:pPr lvl="1">
              <a:spcBef>
                <a:spcPct val="20000"/>
              </a:spcBef>
              <a:buFont typeface="Arial" pitchFamily="34" charset="0"/>
              <a:buNone/>
            </a:pPr>
            <a:r>
              <a:rPr lang="zh-CN" altLang="en-US" sz="2800">
                <a:solidFill>
                  <a:srgbClr val="952913"/>
                </a:solidFill>
                <a:effectLst>
                  <a:outerShdw blurRad="38100" dist="38100" dir="2700000" algn="tl">
                    <a:srgbClr val="C0C0C0"/>
                  </a:outerShdw>
                </a:effectLst>
                <a:latin typeface="Calibri" pitchFamily="34" charset="0"/>
                <a:ea typeface="宋体" pitchFamily="2" charset="-122"/>
              </a:rPr>
              <a:t>车辆机械伤害：</a:t>
            </a:r>
          </a:p>
          <a:p>
            <a:pPr lvl="2">
              <a:spcBef>
                <a:spcPct val="20000"/>
              </a:spcBef>
              <a:buClr>
                <a:srgbClr val="F6750A"/>
              </a:buClr>
              <a:buFont typeface="Wingdings" pitchFamily="2" charset="2"/>
              <a:buChar char="Ø"/>
            </a:pPr>
            <a:r>
              <a:rPr lang="zh-CN" altLang="en-US" b="0">
                <a:solidFill>
                  <a:srgbClr val="FF0000"/>
                </a:solidFill>
                <a:effectLst>
                  <a:outerShdw blurRad="38100" dist="38100" dir="2700000" algn="tl">
                    <a:srgbClr val="C0C0C0"/>
                  </a:outerShdw>
                </a:effectLst>
                <a:latin typeface="Calibri" pitchFamily="34" charset="0"/>
              </a:rPr>
              <a:t>土方机械作业时，</a:t>
            </a:r>
            <a:r>
              <a:rPr lang="zh-CN" altLang="en-US" b="0">
                <a:solidFill>
                  <a:schemeClr val="tx1"/>
                </a:solidFill>
                <a:effectLst>
                  <a:outerShdw blurRad="38100" dist="38100" dir="2700000" algn="tl">
                    <a:srgbClr val="C0C0C0"/>
                  </a:outerShdw>
                </a:effectLst>
                <a:latin typeface="Calibri" pitchFamily="34" charset="0"/>
              </a:rPr>
              <a:t>人员不得靠近</a:t>
            </a:r>
          </a:p>
          <a:p>
            <a:pPr lvl="2">
              <a:spcBef>
                <a:spcPct val="20000"/>
              </a:spcBef>
              <a:buClr>
                <a:srgbClr val="F6750A"/>
              </a:buClr>
              <a:buFont typeface="Wingdings" pitchFamily="2" charset="2"/>
              <a:buChar char="Ø"/>
            </a:pPr>
            <a:r>
              <a:rPr lang="zh-CN" altLang="en-US" b="0">
                <a:solidFill>
                  <a:srgbClr val="FF0000"/>
                </a:solidFill>
                <a:effectLst>
                  <a:outerShdw blurRad="38100" dist="38100" dir="2700000" algn="tl">
                    <a:srgbClr val="C0C0C0"/>
                  </a:outerShdw>
                </a:effectLst>
                <a:latin typeface="Calibri" pitchFamily="34" charset="0"/>
              </a:rPr>
              <a:t>危险地段作业时，</a:t>
            </a:r>
            <a:r>
              <a:rPr lang="zh-CN" altLang="en-US" b="0">
                <a:solidFill>
                  <a:schemeClr val="tx1"/>
                </a:solidFill>
                <a:effectLst>
                  <a:outerShdw blurRad="38100" dist="38100" dir="2700000" algn="tl">
                    <a:srgbClr val="C0C0C0"/>
                  </a:outerShdw>
                </a:effectLst>
                <a:latin typeface="Calibri" pitchFamily="34" charset="0"/>
              </a:rPr>
              <a:t>设明显安全警告标志，由专人站在可视位置统一指挥</a:t>
            </a:r>
          </a:p>
          <a:p>
            <a:pPr lvl="2">
              <a:spcBef>
                <a:spcPct val="20000"/>
              </a:spcBef>
              <a:buClr>
                <a:srgbClr val="F6750A"/>
              </a:buClr>
              <a:buFont typeface="Wingdings" pitchFamily="2" charset="2"/>
              <a:buChar char="Ø"/>
            </a:pPr>
            <a:r>
              <a:rPr lang="zh-CN" altLang="en-US" b="0">
                <a:solidFill>
                  <a:srgbClr val="FF0000"/>
                </a:solidFill>
                <a:effectLst>
                  <a:outerShdw blurRad="38100" dist="38100" dir="2700000" algn="tl">
                    <a:srgbClr val="C0C0C0"/>
                  </a:outerShdw>
                </a:effectLst>
                <a:latin typeface="Calibri" pitchFamily="34" charset="0"/>
              </a:rPr>
              <a:t>自卸货车卸料起斗前，</a:t>
            </a:r>
            <a:r>
              <a:rPr lang="zh-CN" altLang="en-US" b="0">
                <a:solidFill>
                  <a:schemeClr val="tx1"/>
                </a:solidFill>
                <a:effectLst>
                  <a:outerShdw blurRad="38100" dist="38100" dir="2700000" algn="tl">
                    <a:srgbClr val="C0C0C0"/>
                  </a:outerShdw>
                </a:effectLst>
                <a:latin typeface="Calibri" pitchFamily="34" charset="0"/>
              </a:rPr>
              <a:t>应检视上空，防止挂断电线；卸土后，确认货斗复位后方可行走</a:t>
            </a:r>
          </a:p>
          <a:p>
            <a:pPr lvl="2">
              <a:spcBef>
                <a:spcPct val="20000"/>
              </a:spcBef>
              <a:buClr>
                <a:srgbClr val="F6750A"/>
              </a:buClr>
              <a:buFont typeface="Wingdings" pitchFamily="2" charset="2"/>
              <a:buChar char="Ø"/>
            </a:pPr>
            <a:r>
              <a:rPr lang="zh-CN" altLang="en-US" b="0">
                <a:solidFill>
                  <a:schemeClr val="hlink"/>
                </a:solidFill>
                <a:effectLst>
                  <a:outerShdw blurRad="38100" dist="38100" dir="2700000" algn="tl">
                    <a:srgbClr val="C0C0C0"/>
                  </a:outerShdw>
                </a:effectLst>
                <a:latin typeface="Calibri" pitchFamily="34" charset="0"/>
              </a:rPr>
              <a:t>定期检查维护，确保连续稳定作业</a:t>
            </a:r>
          </a:p>
          <a:p>
            <a:pPr lvl="2">
              <a:spcBef>
                <a:spcPct val="20000"/>
              </a:spcBef>
              <a:buClr>
                <a:srgbClr val="F6750A"/>
              </a:buClr>
              <a:buFont typeface="Wingdings" pitchFamily="2" charset="2"/>
              <a:buChar char="Ø"/>
            </a:pPr>
            <a:r>
              <a:rPr lang="zh-CN" altLang="en-US" b="0">
                <a:solidFill>
                  <a:srgbClr val="FF0000"/>
                </a:solidFill>
                <a:effectLst>
                  <a:outerShdw blurRad="38100" dist="38100" dir="2700000" algn="tl">
                    <a:srgbClr val="C0C0C0"/>
                  </a:outerShdw>
                </a:effectLst>
                <a:latin typeface="Calibri" pitchFamily="34" charset="0"/>
              </a:rPr>
              <a:t>进入软基或水塘范围，</a:t>
            </a:r>
            <a:r>
              <a:rPr lang="zh-CN" altLang="en-US" b="0">
                <a:solidFill>
                  <a:schemeClr val="tx1"/>
                </a:solidFill>
                <a:effectLst>
                  <a:outerShdw blurRad="38100" dist="38100" dir="2700000" algn="tl">
                    <a:srgbClr val="C0C0C0"/>
                  </a:outerShdw>
                </a:effectLst>
                <a:latin typeface="Calibri" pitchFamily="34" charset="0"/>
              </a:rPr>
              <a:t>确认地基承载力</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1"/>
          <p:cNvSpPr>
            <a:spLocks noGrp="1"/>
          </p:cNvSpPr>
          <p:nvPr>
            <p:ph type="sldNum" sz="quarter" idx="10"/>
          </p:nvPr>
        </p:nvSpPr>
        <p:spPr/>
        <p:txBody>
          <a:bodyPr/>
          <a:lstStyle/>
          <a:p>
            <a:fld id="{A8FD1453-8743-42A6-A97C-4145C80BE4B4}" type="slidenum">
              <a:rPr lang="zh-CN" altLang="en-US"/>
              <a:pPr/>
              <a:t>135</a:t>
            </a:fld>
            <a:endParaRPr lang="en-US" altLang="zh-CN"/>
          </a:p>
        </p:txBody>
      </p:sp>
      <p:sp>
        <p:nvSpPr>
          <p:cNvPr id="540674" name="文本占位符 2"/>
          <p:cNvSpPr txBox="1">
            <a:spLocks/>
          </p:cNvSpPr>
          <p:nvPr/>
        </p:nvSpPr>
        <p:spPr bwMode="auto">
          <a:xfrm>
            <a:off x="914400" y="912813"/>
            <a:ext cx="822960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Font typeface="Arial" pitchFamily="34" charset="0"/>
              <a:buNone/>
            </a:pPr>
            <a:r>
              <a:rPr lang="en-US" altLang="zh-CN" sz="3200">
                <a:solidFill>
                  <a:schemeClr val="tx1"/>
                </a:solidFill>
                <a:effectLst>
                  <a:outerShdw blurRad="38100" dist="38100" dir="2700000" algn="tl">
                    <a:srgbClr val="C0C0C0"/>
                  </a:outerShdw>
                </a:effectLst>
                <a:latin typeface="宋体" pitchFamily="2" charset="-122"/>
                <a:ea typeface="宋体" pitchFamily="2" charset="-122"/>
              </a:rPr>
              <a:t>6.2</a:t>
            </a:r>
            <a:r>
              <a:rPr lang="en-US" altLang="zh-CN" sz="3200">
                <a:solidFill>
                  <a:schemeClr val="tx1"/>
                </a:solidFill>
                <a:effectLst>
                  <a:outerShdw blurRad="38100" dist="38100" dir="2700000" algn="tl">
                    <a:srgbClr val="C0C0C0"/>
                  </a:outerShdw>
                </a:effectLst>
                <a:latin typeface="Calibri" pitchFamily="34" charset="0"/>
                <a:ea typeface="宋体" pitchFamily="2" charset="-122"/>
              </a:rPr>
              <a:t> </a:t>
            </a:r>
            <a:r>
              <a:rPr lang="zh-CN" altLang="en-US" sz="3200">
                <a:solidFill>
                  <a:schemeClr val="tx1"/>
                </a:solidFill>
                <a:effectLst>
                  <a:outerShdw blurRad="38100" dist="38100" dir="2700000" algn="tl">
                    <a:srgbClr val="C0C0C0"/>
                  </a:outerShdw>
                </a:effectLst>
                <a:latin typeface="Calibri" pitchFamily="34" charset="0"/>
                <a:ea typeface="宋体" pitchFamily="2" charset="-122"/>
              </a:rPr>
              <a:t>安全技术措施</a:t>
            </a:r>
          </a:p>
          <a:p>
            <a:pPr lvl="1">
              <a:spcBef>
                <a:spcPct val="20000"/>
              </a:spcBef>
              <a:buFont typeface="Arial" pitchFamily="34" charset="0"/>
              <a:buNone/>
            </a:pPr>
            <a:r>
              <a:rPr lang="zh-CN" altLang="en-US" sz="2800">
                <a:solidFill>
                  <a:srgbClr val="952913"/>
                </a:solidFill>
                <a:effectLst>
                  <a:outerShdw blurRad="38100" dist="38100" dir="2700000" algn="tl">
                    <a:srgbClr val="C0C0C0"/>
                  </a:outerShdw>
                </a:effectLst>
                <a:latin typeface="Calibri" pitchFamily="34" charset="0"/>
                <a:ea typeface="宋体" pitchFamily="2" charset="-122"/>
              </a:rPr>
              <a:t>爆破伤害：</a:t>
            </a:r>
          </a:p>
          <a:p>
            <a:pPr lvl="2">
              <a:spcBef>
                <a:spcPct val="20000"/>
              </a:spcBef>
              <a:buClr>
                <a:srgbClr val="F6750A"/>
              </a:buClr>
              <a:buFont typeface="Wingdings" pitchFamily="2" charset="2"/>
              <a:buChar char="Ø"/>
            </a:pPr>
            <a:r>
              <a:rPr lang="zh-CN" altLang="en-US" b="0">
                <a:solidFill>
                  <a:schemeClr val="tx1"/>
                </a:solidFill>
                <a:effectLst>
                  <a:outerShdw blurRad="38100" dist="38100" dir="2700000" algn="tl">
                    <a:srgbClr val="C0C0C0"/>
                  </a:outerShdw>
                </a:effectLst>
                <a:latin typeface="Calibri" pitchFamily="34" charset="0"/>
              </a:rPr>
              <a:t>组织爆破试验，选定合理参数，优化爆破设计</a:t>
            </a:r>
          </a:p>
          <a:p>
            <a:pPr lvl="2">
              <a:spcBef>
                <a:spcPct val="20000"/>
              </a:spcBef>
              <a:buClr>
                <a:srgbClr val="F6750A"/>
              </a:buClr>
              <a:buFont typeface="Wingdings" pitchFamily="2" charset="2"/>
              <a:buChar char="Ø"/>
            </a:pPr>
            <a:r>
              <a:rPr lang="zh-CN" altLang="en-US" b="0">
                <a:solidFill>
                  <a:schemeClr val="hlink"/>
                </a:solidFill>
                <a:effectLst>
                  <a:outerShdw blurRad="38100" dist="38100" dir="2700000" algn="tl">
                    <a:srgbClr val="C0C0C0"/>
                  </a:outerShdw>
                </a:effectLst>
                <a:latin typeface="Calibri" pitchFamily="34" charset="0"/>
              </a:rPr>
              <a:t>检查爆破效果，消除隐患；及时排除哑炮、危岩</a:t>
            </a:r>
          </a:p>
          <a:p>
            <a:pPr lvl="2">
              <a:spcBef>
                <a:spcPct val="20000"/>
              </a:spcBef>
              <a:buClr>
                <a:srgbClr val="F6750A"/>
              </a:buClr>
              <a:buFont typeface="Wingdings" pitchFamily="2" charset="2"/>
              <a:buChar char="Ø"/>
            </a:pPr>
            <a:r>
              <a:rPr lang="zh-CN" altLang="en-US" b="0">
                <a:solidFill>
                  <a:schemeClr val="tx1"/>
                </a:solidFill>
                <a:effectLst>
                  <a:outerShdw blurRad="38100" dist="38100" dir="2700000" algn="tl">
                    <a:srgbClr val="C0C0C0"/>
                  </a:outerShdw>
                </a:effectLst>
                <a:latin typeface="Calibri" pitchFamily="34" charset="0"/>
              </a:rPr>
              <a:t>爆破器材库选址搭建、器材运输应符合规定</a:t>
            </a:r>
          </a:p>
          <a:p>
            <a:pPr lvl="2">
              <a:spcBef>
                <a:spcPct val="20000"/>
              </a:spcBef>
              <a:buClr>
                <a:srgbClr val="F6750A"/>
              </a:buClr>
              <a:buFont typeface="Wingdings" pitchFamily="2" charset="2"/>
              <a:buChar char="Ø"/>
            </a:pPr>
            <a:r>
              <a:rPr lang="zh-CN" altLang="en-US" b="0">
                <a:solidFill>
                  <a:schemeClr val="hlink"/>
                </a:solidFill>
                <a:effectLst>
                  <a:outerShdw blurRad="38100" dist="38100" dir="2700000" algn="tl">
                    <a:srgbClr val="C0C0C0"/>
                  </a:outerShdw>
                </a:effectLst>
                <a:latin typeface="Calibri" pitchFamily="34" charset="0"/>
              </a:rPr>
              <a:t>爆破设计书应审批，并由专业人员实施</a:t>
            </a:r>
          </a:p>
          <a:p>
            <a:pPr lvl="2">
              <a:spcBef>
                <a:spcPct val="20000"/>
              </a:spcBef>
              <a:buClr>
                <a:srgbClr val="F6750A"/>
              </a:buClr>
              <a:buFont typeface="Wingdings" pitchFamily="2" charset="2"/>
              <a:buChar char="Ø"/>
            </a:pPr>
            <a:r>
              <a:rPr lang="zh-CN" altLang="en-US" b="0">
                <a:solidFill>
                  <a:schemeClr val="tx1"/>
                </a:solidFill>
                <a:effectLst>
                  <a:outerShdw blurRad="38100" dist="38100" dir="2700000" algn="tl">
                    <a:srgbClr val="C0C0C0"/>
                  </a:outerShdw>
                </a:effectLst>
                <a:latin typeface="Calibri" pitchFamily="34" charset="0"/>
              </a:rPr>
              <a:t>大型爆破安全距离，应考虑个别飞散物、冲击波对人员和建筑物的影响</a:t>
            </a:r>
          </a:p>
        </p:txBody>
      </p:sp>
      <p:sp>
        <p:nvSpPr>
          <p:cNvPr id="540678" name="Rectangle 6"/>
          <p:cNvSpPr>
            <a:spLocks/>
          </p:cNvSpPr>
          <p:nvPr/>
        </p:nvSpPr>
        <p:spPr bwMode="auto">
          <a:xfrm>
            <a:off x="250825" y="0"/>
            <a:ext cx="4897438"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600">
                <a:solidFill>
                  <a:schemeClr val="bg1"/>
                </a:solidFill>
                <a:cs typeface="宋体" pitchFamily="2" charset="-122"/>
              </a:rPr>
              <a:t>6 </a:t>
            </a:r>
            <a:r>
              <a:rPr lang="zh-CN" altLang="en-US" sz="3600">
                <a:solidFill>
                  <a:schemeClr val="bg1"/>
                </a:solidFill>
                <a:cs typeface="宋体" pitchFamily="2" charset="-122"/>
              </a:rPr>
              <a:t>安全技术措施</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1"/>
          <p:cNvSpPr>
            <a:spLocks noGrp="1"/>
          </p:cNvSpPr>
          <p:nvPr>
            <p:ph type="sldNum" sz="quarter" idx="10"/>
          </p:nvPr>
        </p:nvSpPr>
        <p:spPr/>
        <p:txBody>
          <a:bodyPr/>
          <a:lstStyle/>
          <a:p>
            <a:fld id="{3DC82612-EBCA-46AF-8610-F70275D38A31}" type="slidenum">
              <a:rPr lang="zh-CN" altLang="en-US"/>
              <a:pPr/>
              <a:t>136</a:t>
            </a:fld>
            <a:endParaRPr lang="en-US" altLang="zh-CN"/>
          </a:p>
        </p:txBody>
      </p:sp>
      <p:sp>
        <p:nvSpPr>
          <p:cNvPr id="541698" name="文本占位符 2"/>
          <p:cNvSpPr txBox="1">
            <a:spLocks/>
          </p:cNvSpPr>
          <p:nvPr/>
        </p:nvSpPr>
        <p:spPr bwMode="auto">
          <a:xfrm>
            <a:off x="914400" y="912813"/>
            <a:ext cx="822960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Font typeface="Arial" pitchFamily="34" charset="0"/>
              <a:buNone/>
            </a:pPr>
            <a:r>
              <a:rPr lang="en-US" altLang="zh-CN" sz="3200">
                <a:solidFill>
                  <a:schemeClr val="tx1"/>
                </a:solidFill>
                <a:effectLst>
                  <a:outerShdw blurRad="38100" dist="38100" dir="2700000" algn="tl">
                    <a:srgbClr val="C0C0C0"/>
                  </a:outerShdw>
                </a:effectLst>
                <a:latin typeface="宋体" pitchFamily="2" charset="-122"/>
                <a:ea typeface="宋体" pitchFamily="2" charset="-122"/>
              </a:rPr>
              <a:t>6.2</a:t>
            </a:r>
            <a:r>
              <a:rPr lang="en-US" altLang="zh-CN" sz="3200">
                <a:solidFill>
                  <a:schemeClr val="tx1"/>
                </a:solidFill>
                <a:effectLst>
                  <a:outerShdw blurRad="38100" dist="38100" dir="2700000" algn="tl">
                    <a:srgbClr val="C0C0C0"/>
                  </a:outerShdw>
                </a:effectLst>
                <a:latin typeface="Calibri" pitchFamily="34" charset="0"/>
                <a:ea typeface="宋体" pitchFamily="2" charset="-122"/>
              </a:rPr>
              <a:t> </a:t>
            </a:r>
            <a:r>
              <a:rPr lang="zh-CN" altLang="en-US" sz="3200">
                <a:solidFill>
                  <a:schemeClr val="tx1"/>
                </a:solidFill>
                <a:effectLst>
                  <a:outerShdw blurRad="38100" dist="38100" dir="2700000" algn="tl">
                    <a:srgbClr val="C0C0C0"/>
                  </a:outerShdw>
                </a:effectLst>
                <a:latin typeface="Calibri" pitchFamily="34" charset="0"/>
                <a:ea typeface="宋体" pitchFamily="2" charset="-122"/>
              </a:rPr>
              <a:t>安全技术措施</a:t>
            </a:r>
          </a:p>
          <a:p>
            <a:pPr lvl="1">
              <a:spcBef>
                <a:spcPct val="20000"/>
              </a:spcBef>
              <a:buFont typeface="Arial" pitchFamily="34" charset="0"/>
              <a:buNone/>
            </a:pPr>
            <a:r>
              <a:rPr lang="zh-CN" altLang="en-US" sz="2800">
                <a:solidFill>
                  <a:srgbClr val="952913"/>
                </a:solidFill>
                <a:effectLst>
                  <a:outerShdw blurRad="38100" dist="38100" dir="2700000" algn="tl">
                    <a:srgbClr val="C0C0C0"/>
                  </a:outerShdw>
                </a:effectLst>
                <a:latin typeface="Calibri" pitchFamily="34" charset="0"/>
                <a:ea typeface="宋体" pitchFamily="2" charset="-122"/>
              </a:rPr>
              <a:t>触电伤害：</a:t>
            </a:r>
          </a:p>
          <a:p>
            <a:pPr lvl="2">
              <a:spcBef>
                <a:spcPct val="20000"/>
              </a:spcBef>
              <a:buClr>
                <a:srgbClr val="F6750A"/>
              </a:buClr>
              <a:buFont typeface="Wingdings" pitchFamily="2" charset="2"/>
              <a:buChar char="Ø"/>
            </a:pPr>
            <a:r>
              <a:rPr lang="zh-CN" altLang="en-US" b="0">
                <a:solidFill>
                  <a:schemeClr val="tx1"/>
                </a:solidFill>
                <a:effectLst>
                  <a:outerShdw blurRad="38100" dist="38100" dir="2700000" algn="tl">
                    <a:srgbClr val="C0C0C0"/>
                  </a:outerShdw>
                </a:effectLst>
                <a:latin typeface="Calibri" pitchFamily="34" charset="0"/>
              </a:rPr>
              <a:t>在电杆附近挖土时，其周围应加固</a:t>
            </a:r>
          </a:p>
          <a:p>
            <a:pPr lvl="2">
              <a:spcBef>
                <a:spcPct val="20000"/>
              </a:spcBef>
              <a:buClr>
                <a:srgbClr val="F6750A"/>
              </a:buClr>
              <a:buFont typeface="Wingdings" pitchFamily="2" charset="2"/>
              <a:buChar char="Ø"/>
            </a:pPr>
            <a:r>
              <a:rPr lang="zh-CN" altLang="en-US" b="0">
                <a:solidFill>
                  <a:schemeClr val="hlink"/>
                </a:solidFill>
                <a:effectLst>
                  <a:outerShdw blurRad="38100" dist="38100" dir="2700000" algn="tl">
                    <a:srgbClr val="C0C0C0"/>
                  </a:outerShdw>
                </a:effectLst>
                <a:latin typeface="Calibri" pitchFamily="34" charset="0"/>
              </a:rPr>
              <a:t>保持施工机械与输电线之间的安全距离</a:t>
            </a:r>
          </a:p>
          <a:p>
            <a:pPr lvl="2">
              <a:spcBef>
                <a:spcPct val="20000"/>
              </a:spcBef>
              <a:buClr>
                <a:srgbClr val="F6750A"/>
              </a:buClr>
              <a:buFont typeface="Wingdings" pitchFamily="2" charset="2"/>
              <a:buChar char="Ø"/>
            </a:pPr>
            <a:r>
              <a:rPr lang="zh-CN" altLang="en-US" b="0">
                <a:solidFill>
                  <a:schemeClr val="tx1"/>
                </a:solidFill>
                <a:effectLst>
                  <a:outerShdw blurRad="38100" dist="38100" dir="2700000" algn="tl">
                    <a:srgbClr val="C0C0C0"/>
                  </a:outerShdw>
                </a:effectLst>
                <a:latin typeface="Calibri" pitchFamily="34" charset="0"/>
              </a:rPr>
              <a:t>配电箱安装使用应符合用电规范</a:t>
            </a:r>
          </a:p>
          <a:p>
            <a:pPr lvl="2">
              <a:spcBef>
                <a:spcPct val="20000"/>
              </a:spcBef>
              <a:buClr>
                <a:srgbClr val="F6750A"/>
              </a:buClr>
              <a:buFont typeface="Wingdings" pitchFamily="2" charset="2"/>
              <a:buChar char="Ø"/>
            </a:pPr>
            <a:r>
              <a:rPr lang="zh-CN" altLang="en-US" b="0">
                <a:solidFill>
                  <a:srgbClr val="FF0000"/>
                </a:solidFill>
                <a:effectLst>
                  <a:outerShdw blurRad="38100" dist="38100" dir="2700000" algn="tl">
                    <a:srgbClr val="C0C0C0"/>
                  </a:outerShdw>
                </a:effectLst>
                <a:latin typeface="Calibri" pitchFamily="34" charset="0"/>
              </a:rPr>
              <a:t>临近高压线</a:t>
            </a:r>
            <a:r>
              <a:rPr lang="zh-CN" altLang="en-US" b="0">
                <a:solidFill>
                  <a:schemeClr val="hlink"/>
                </a:solidFill>
                <a:effectLst>
                  <a:outerShdw blurRad="38100" dist="38100" dir="2700000" algn="tl">
                    <a:srgbClr val="C0C0C0"/>
                  </a:outerShdw>
                </a:effectLst>
                <a:latin typeface="Calibri" pitchFamily="34" charset="0"/>
              </a:rPr>
              <a:t>进行</a:t>
            </a:r>
            <a:r>
              <a:rPr lang="zh-CN" altLang="en-US" b="0">
                <a:solidFill>
                  <a:srgbClr val="FF0000"/>
                </a:solidFill>
                <a:effectLst>
                  <a:outerShdw blurRad="38100" dist="38100" dir="2700000" algn="tl">
                    <a:srgbClr val="C0C0C0"/>
                  </a:outerShdw>
                </a:effectLst>
                <a:latin typeface="Calibri" pitchFamily="34" charset="0"/>
              </a:rPr>
              <a:t>测量</a:t>
            </a:r>
            <a:r>
              <a:rPr lang="zh-CN" altLang="en-US" b="0">
                <a:solidFill>
                  <a:schemeClr val="hlink"/>
                </a:solidFill>
                <a:effectLst>
                  <a:outerShdw blurRad="38100" dist="38100" dir="2700000" algn="tl">
                    <a:srgbClr val="C0C0C0"/>
                  </a:outerShdw>
                </a:effectLst>
                <a:latin typeface="Calibri" pitchFamily="34" charset="0"/>
              </a:rPr>
              <a:t>及</a:t>
            </a:r>
            <a:r>
              <a:rPr lang="zh-CN" altLang="en-US" b="0">
                <a:solidFill>
                  <a:srgbClr val="FF0000"/>
                </a:solidFill>
                <a:effectLst>
                  <a:outerShdw blurRad="38100" dist="38100" dir="2700000" algn="tl">
                    <a:srgbClr val="C0C0C0"/>
                  </a:outerShdw>
                </a:effectLst>
                <a:latin typeface="Calibri" pitchFamily="34" charset="0"/>
              </a:rPr>
              <a:t>施工调查</a:t>
            </a:r>
            <a:r>
              <a:rPr lang="zh-CN" altLang="en-US" b="0">
                <a:solidFill>
                  <a:schemeClr val="hlink"/>
                </a:solidFill>
                <a:effectLst>
                  <a:outerShdw blurRad="38100" dist="38100" dir="2700000" algn="tl">
                    <a:srgbClr val="C0C0C0"/>
                  </a:outerShdw>
                </a:effectLst>
                <a:latin typeface="Calibri" pitchFamily="34" charset="0"/>
              </a:rPr>
              <a:t>时，应注意测量工具的安全距离，并做好绝缘安全措施。</a:t>
            </a:r>
          </a:p>
          <a:p>
            <a:pPr lvl="2">
              <a:spcBef>
                <a:spcPct val="20000"/>
              </a:spcBef>
              <a:buClr>
                <a:srgbClr val="F6750A"/>
              </a:buClr>
              <a:buFont typeface="Wingdings" pitchFamily="2" charset="2"/>
              <a:buChar char="Ø"/>
            </a:pPr>
            <a:endParaRPr lang="zh-CN" altLang="en-US" b="0">
              <a:solidFill>
                <a:schemeClr val="tx1"/>
              </a:solidFill>
              <a:effectLst>
                <a:outerShdw blurRad="38100" dist="38100" dir="2700000" algn="tl">
                  <a:srgbClr val="C0C0C0"/>
                </a:outerShdw>
              </a:effectLst>
              <a:latin typeface="Calibri" pitchFamily="34" charset="0"/>
            </a:endParaRPr>
          </a:p>
        </p:txBody>
      </p:sp>
      <p:sp>
        <p:nvSpPr>
          <p:cNvPr id="541700" name="Rectangle 4"/>
          <p:cNvSpPr>
            <a:spLocks/>
          </p:cNvSpPr>
          <p:nvPr/>
        </p:nvSpPr>
        <p:spPr bwMode="auto">
          <a:xfrm>
            <a:off x="250825" y="0"/>
            <a:ext cx="4897438"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600">
                <a:solidFill>
                  <a:schemeClr val="bg1"/>
                </a:solidFill>
                <a:cs typeface="宋体" pitchFamily="2" charset="-122"/>
              </a:rPr>
              <a:t>6 </a:t>
            </a:r>
            <a:r>
              <a:rPr lang="zh-CN" altLang="en-US" sz="3600">
                <a:solidFill>
                  <a:schemeClr val="bg1"/>
                </a:solidFill>
                <a:cs typeface="宋体" pitchFamily="2" charset="-122"/>
              </a:rPr>
              <a:t>安全技术措施</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1"/>
          <p:cNvSpPr>
            <a:spLocks noGrp="1"/>
          </p:cNvSpPr>
          <p:nvPr>
            <p:ph type="sldNum" sz="quarter" idx="10"/>
          </p:nvPr>
        </p:nvSpPr>
        <p:spPr/>
        <p:txBody>
          <a:bodyPr/>
          <a:lstStyle/>
          <a:p>
            <a:fld id="{8D47031D-A9C2-4D05-8A48-F924BD98C737}" type="slidenum">
              <a:rPr lang="zh-CN" altLang="en-US"/>
              <a:pPr/>
              <a:t>137</a:t>
            </a:fld>
            <a:endParaRPr lang="en-US" altLang="zh-CN"/>
          </a:p>
        </p:txBody>
      </p:sp>
      <p:sp>
        <p:nvSpPr>
          <p:cNvPr id="542722" name="文本占位符 2"/>
          <p:cNvSpPr txBox="1">
            <a:spLocks/>
          </p:cNvSpPr>
          <p:nvPr/>
        </p:nvSpPr>
        <p:spPr bwMode="auto">
          <a:xfrm>
            <a:off x="914400" y="912813"/>
            <a:ext cx="822960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Font typeface="Arial" pitchFamily="34" charset="0"/>
              <a:buNone/>
            </a:pPr>
            <a:r>
              <a:rPr lang="en-US" altLang="zh-CN" sz="3200">
                <a:solidFill>
                  <a:schemeClr val="tx1"/>
                </a:solidFill>
                <a:effectLst>
                  <a:outerShdw blurRad="38100" dist="38100" dir="2700000" algn="tl">
                    <a:srgbClr val="C0C0C0"/>
                  </a:outerShdw>
                </a:effectLst>
                <a:latin typeface="宋体" pitchFamily="2" charset="-122"/>
                <a:ea typeface="宋体" pitchFamily="2" charset="-122"/>
              </a:rPr>
              <a:t>6.2</a:t>
            </a:r>
            <a:r>
              <a:rPr lang="en-US" altLang="zh-CN" sz="3200">
                <a:solidFill>
                  <a:schemeClr val="tx1"/>
                </a:solidFill>
                <a:effectLst>
                  <a:outerShdw blurRad="38100" dist="38100" dir="2700000" algn="tl">
                    <a:srgbClr val="C0C0C0"/>
                  </a:outerShdw>
                </a:effectLst>
                <a:latin typeface="Calibri" pitchFamily="34" charset="0"/>
                <a:ea typeface="宋体" pitchFamily="2" charset="-122"/>
              </a:rPr>
              <a:t> </a:t>
            </a:r>
            <a:r>
              <a:rPr lang="zh-CN" altLang="en-US" sz="3200">
                <a:solidFill>
                  <a:schemeClr val="tx1"/>
                </a:solidFill>
                <a:effectLst>
                  <a:outerShdw blurRad="38100" dist="38100" dir="2700000" algn="tl">
                    <a:srgbClr val="C0C0C0"/>
                  </a:outerShdw>
                </a:effectLst>
                <a:latin typeface="Calibri" pitchFamily="34" charset="0"/>
                <a:ea typeface="宋体" pitchFamily="2" charset="-122"/>
              </a:rPr>
              <a:t>安全技术措施</a:t>
            </a:r>
          </a:p>
          <a:p>
            <a:pPr lvl="1">
              <a:spcBef>
                <a:spcPct val="20000"/>
              </a:spcBef>
              <a:buFont typeface="Arial" pitchFamily="34" charset="0"/>
              <a:buNone/>
            </a:pPr>
            <a:r>
              <a:rPr lang="zh-CN" altLang="en-US" sz="2800">
                <a:solidFill>
                  <a:srgbClr val="952913"/>
                </a:solidFill>
                <a:effectLst>
                  <a:outerShdw blurRad="38100" dist="38100" dir="2700000" algn="tl">
                    <a:srgbClr val="C0C0C0"/>
                  </a:outerShdw>
                </a:effectLst>
                <a:latin typeface="Calibri" pitchFamily="34" charset="0"/>
                <a:ea typeface="宋体" pitchFamily="2" charset="-122"/>
              </a:rPr>
              <a:t>坍塌和滑坡：</a:t>
            </a:r>
          </a:p>
          <a:p>
            <a:pPr lvl="2">
              <a:spcBef>
                <a:spcPct val="20000"/>
              </a:spcBef>
              <a:buClr>
                <a:srgbClr val="F6750A"/>
              </a:buClr>
              <a:buFont typeface="Wingdings" pitchFamily="2" charset="2"/>
              <a:buChar char="Ø"/>
            </a:pPr>
            <a:r>
              <a:rPr lang="zh-CN" altLang="en-US" b="0">
                <a:solidFill>
                  <a:srgbClr val="FF0000"/>
                </a:solidFill>
                <a:effectLst>
                  <a:outerShdw blurRad="38100" dist="38100" dir="2700000" algn="tl">
                    <a:srgbClr val="C0C0C0"/>
                  </a:outerShdw>
                </a:effectLst>
                <a:latin typeface="Calibri" pitchFamily="34" charset="0"/>
              </a:rPr>
              <a:t>高边坡施工</a:t>
            </a:r>
            <a:r>
              <a:rPr lang="zh-CN" altLang="en-US" b="0">
                <a:solidFill>
                  <a:schemeClr val="tx1"/>
                </a:solidFill>
                <a:effectLst>
                  <a:outerShdw blurRad="38100" dist="38100" dir="2700000" algn="tl">
                    <a:srgbClr val="C0C0C0"/>
                  </a:outerShdw>
                </a:effectLst>
                <a:latin typeface="Calibri" pitchFamily="34" charset="0"/>
              </a:rPr>
              <a:t>时，及时做好</a:t>
            </a:r>
            <a:r>
              <a:rPr lang="zh-CN" altLang="en-US" b="0">
                <a:solidFill>
                  <a:srgbClr val="FF0000"/>
                </a:solidFill>
                <a:effectLst>
                  <a:outerShdw blurRad="38100" dist="38100" dir="2700000" algn="tl">
                    <a:srgbClr val="C0C0C0"/>
                  </a:outerShdw>
                </a:effectLst>
                <a:latin typeface="Calibri" pitchFamily="34" charset="0"/>
              </a:rPr>
              <a:t>边坡排水系统</a:t>
            </a:r>
            <a:r>
              <a:rPr lang="zh-CN" altLang="en-US" b="0">
                <a:solidFill>
                  <a:schemeClr val="tx1"/>
                </a:solidFill>
                <a:effectLst>
                  <a:outerShdw blurRad="38100" dist="38100" dir="2700000" algn="tl">
                    <a:srgbClr val="C0C0C0"/>
                  </a:outerShdw>
                </a:effectLst>
                <a:latin typeface="Calibri" pitchFamily="34" charset="0"/>
              </a:rPr>
              <a:t>；</a:t>
            </a:r>
            <a:r>
              <a:rPr lang="zh-CN" altLang="en-US" b="0">
                <a:solidFill>
                  <a:srgbClr val="FF0000"/>
                </a:solidFill>
                <a:effectLst>
                  <a:outerShdw blurRad="38100" dist="38100" dir="2700000" algn="tl">
                    <a:srgbClr val="C0C0C0"/>
                  </a:outerShdw>
                </a:effectLst>
                <a:latin typeface="Calibri" pitchFamily="34" charset="0"/>
              </a:rPr>
              <a:t>边挖边防护</a:t>
            </a:r>
            <a:r>
              <a:rPr lang="zh-CN" altLang="en-US" b="0">
                <a:solidFill>
                  <a:schemeClr val="tx1"/>
                </a:solidFill>
                <a:effectLst>
                  <a:outerShdw blurRad="38100" dist="38100" dir="2700000" algn="tl">
                    <a:srgbClr val="C0C0C0"/>
                  </a:outerShdw>
                </a:effectLst>
                <a:latin typeface="Calibri" pitchFamily="34" charset="0"/>
              </a:rPr>
              <a:t>，禁止挖完第三层，再防护第一层</a:t>
            </a:r>
          </a:p>
          <a:p>
            <a:pPr lvl="2">
              <a:spcBef>
                <a:spcPct val="20000"/>
              </a:spcBef>
              <a:buClr>
                <a:srgbClr val="F6750A"/>
              </a:buClr>
              <a:buFont typeface="Wingdings" pitchFamily="2" charset="2"/>
              <a:buChar char="Ø"/>
            </a:pPr>
            <a:r>
              <a:rPr lang="zh-CN" altLang="en-US" b="0">
                <a:solidFill>
                  <a:srgbClr val="FF0000"/>
                </a:solidFill>
                <a:effectLst>
                  <a:outerShdw blurRad="38100" dist="38100" dir="2700000" algn="tl">
                    <a:srgbClr val="C0C0C0"/>
                  </a:outerShdw>
                </a:effectLst>
                <a:latin typeface="Calibri" pitchFamily="34" charset="0"/>
              </a:rPr>
              <a:t>滑坡的地段开挖</a:t>
            </a:r>
            <a:r>
              <a:rPr lang="zh-CN" altLang="en-US" b="0">
                <a:solidFill>
                  <a:schemeClr val="hlink"/>
                </a:solidFill>
                <a:effectLst>
                  <a:outerShdw blurRad="38100" dist="38100" dir="2700000" algn="tl">
                    <a:srgbClr val="C0C0C0"/>
                  </a:outerShdw>
                </a:effectLst>
                <a:latin typeface="Calibri" pitchFamily="34" charset="0"/>
              </a:rPr>
              <a:t>，从两侧向中间，自上而下，分层开挖，</a:t>
            </a:r>
            <a:r>
              <a:rPr lang="zh-CN" altLang="en-US" b="0">
                <a:solidFill>
                  <a:srgbClr val="FF0000"/>
                </a:solidFill>
                <a:effectLst>
                  <a:outerShdw blurRad="38100" dist="38100" dir="2700000" algn="tl">
                    <a:srgbClr val="C0C0C0"/>
                  </a:outerShdw>
                </a:effectLst>
                <a:latin typeface="Calibri" pitchFamily="34" charset="0"/>
              </a:rPr>
              <a:t>严禁全面抽槽开挖</a:t>
            </a:r>
          </a:p>
          <a:p>
            <a:pPr lvl="2">
              <a:spcBef>
                <a:spcPct val="20000"/>
              </a:spcBef>
              <a:buClr>
                <a:srgbClr val="F6750A"/>
              </a:buClr>
              <a:buFont typeface="Wingdings" pitchFamily="2" charset="2"/>
              <a:buChar char="Ø"/>
            </a:pPr>
            <a:r>
              <a:rPr lang="zh-CN" altLang="en-US" b="0">
                <a:solidFill>
                  <a:schemeClr val="tx1"/>
                </a:solidFill>
                <a:effectLst>
                  <a:outerShdw blurRad="38100" dist="38100" dir="2700000" algn="tl">
                    <a:srgbClr val="C0C0C0"/>
                  </a:outerShdw>
                </a:effectLst>
                <a:latin typeface="Calibri" pitchFamily="34" charset="0"/>
              </a:rPr>
              <a:t>弃土不得堆在主滑区</a:t>
            </a:r>
          </a:p>
        </p:txBody>
      </p:sp>
      <p:sp>
        <p:nvSpPr>
          <p:cNvPr id="542724" name="Rectangle 4"/>
          <p:cNvSpPr>
            <a:spLocks/>
          </p:cNvSpPr>
          <p:nvPr/>
        </p:nvSpPr>
        <p:spPr bwMode="auto">
          <a:xfrm>
            <a:off x="250825" y="0"/>
            <a:ext cx="4897438"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600">
                <a:solidFill>
                  <a:schemeClr val="bg1"/>
                </a:solidFill>
                <a:cs typeface="宋体" pitchFamily="2" charset="-122"/>
              </a:rPr>
              <a:t>6 </a:t>
            </a:r>
            <a:r>
              <a:rPr lang="zh-CN" altLang="en-US" sz="3600">
                <a:solidFill>
                  <a:schemeClr val="bg1"/>
                </a:solidFill>
                <a:cs typeface="宋体" pitchFamily="2" charset="-122"/>
              </a:rPr>
              <a:t>安全技术措施</a:t>
            </a: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1"/>
          <p:cNvSpPr>
            <a:spLocks noGrp="1"/>
          </p:cNvSpPr>
          <p:nvPr>
            <p:ph type="sldNum" sz="quarter" idx="10"/>
          </p:nvPr>
        </p:nvSpPr>
        <p:spPr/>
        <p:txBody>
          <a:bodyPr/>
          <a:lstStyle/>
          <a:p>
            <a:fld id="{12BA0F10-9D8E-41D2-BA2D-982F76D64BD5}" type="slidenum">
              <a:rPr lang="zh-CN" altLang="en-US"/>
              <a:pPr/>
              <a:t>138</a:t>
            </a:fld>
            <a:endParaRPr lang="en-US" altLang="zh-CN"/>
          </a:p>
        </p:txBody>
      </p:sp>
      <p:sp>
        <p:nvSpPr>
          <p:cNvPr id="543746" name="文本占位符 2"/>
          <p:cNvSpPr txBox="1">
            <a:spLocks/>
          </p:cNvSpPr>
          <p:nvPr/>
        </p:nvSpPr>
        <p:spPr bwMode="auto">
          <a:xfrm>
            <a:off x="914400" y="912813"/>
            <a:ext cx="7978080" cy="4464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Font typeface="Arial" pitchFamily="34" charset="0"/>
              <a:buNone/>
            </a:pPr>
            <a:r>
              <a:rPr lang="en-US" altLang="zh-CN" sz="3200" dirty="0">
                <a:solidFill>
                  <a:schemeClr val="tx1"/>
                </a:solidFill>
                <a:effectLst>
                  <a:outerShdw blurRad="38100" dist="38100" dir="2700000" algn="tl">
                    <a:srgbClr val="000000">
                      <a:alpha val="43137"/>
                    </a:srgbClr>
                  </a:outerShdw>
                </a:effectLst>
                <a:latin typeface="宋体" pitchFamily="2" charset="-122"/>
                <a:ea typeface="宋体" pitchFamily="2" charset="-122"/>
              </a:rPr>
              <a:t>6.2</a:t>
            </a:r>
            <a:r>
              <a:rPr lang="en-US" altLang="zh-CN" sz="3200" dirty="0">
                <a:solidFill>
                  <a:schemeClr val="tx1"/>
                </a:solidFill>
                <a:effectLst>
                  <a:outerShdw blurRad="38100" dist="38100" dir="2700000" algn="tl">
                    <a:srgbClr val="000000">
                      <a:alpha val="43137"/>
                    </a:srgbClr>
                  </a:outerShdw>
                </a:effectLst>
                <a:latin typeface="Calibri" pitchFamily="34" charset="0"/>
                <a:ea typeface="宋体" pitchFamily="2" charset="-122"/>
              </a:rPr>
              <a:t> </a:t>
            </a:r>
            <a:r>
              <a:rPr lang="zh-CN" altLang="en-US" sz="3200" dirty="0">
                <a:solidFill>
                  <a:schemeClr val="tx1"/>
                </a:solidFill>
                <a:effectLst>
                  <a:outerShdw blurRad="38100" dist="38100" dir="2700000" algn="tl">
                    <a:srgbClr val="000000">
                      <a:alpha val="43137"/>
                    </a:srgbClr>
                  </a:outerShdw>
                </a:effectLst>
                <a:latin typeface="Calibri" pitchFamily="34" charset="0"/>
                <a:ea typeface="宋体" pitchFamily="2" charset="-122"/>
              </a:rPr>
              <a:t>安全技术措施</a:t>
            </a:r>
          </a:p>
          <a:p>
            <a:pPr lvl="1">
              <a:spcBef>
                <a:spcPct val="20000"/>
              </a:spcBef>
              <a:buFont typeface="Arial" pitchFamily="34" charset="0"/>
              <a:buNone/>
            </a:pPr>
            <a:r>
              <a:rPr lang="zh-CN" altLang="en-US" sz="2800" dirty="0">
                <a:solidFill>
                  <a:srgbClr val="952913"/>
                </a:solidFill>
                <a:effectLst>
                  <a:outerShdw blurRad="38100" dist="38100" dir="2700000" algn="tl">
                    <a:srgbClr val="C0C0C0"/>
                  </a:outerShdw>
                </a:effectLst>
                <a:latin typeface="Calibri" pitchFamily="34" charset="0"/>
                <a:ea typeface="宋体" pitchFamily="2" charset="-122"/>
              </a:rPr>
              <a:t>地下管线施工：</a:t>
            </a:r>
          </a:p>
          <a:p>
            <a:pPr lvl="2">
              <a:spcBef>
                <a:spcPct val="20000"/>
              </a:spcBef>
              <a:buClr>
                <a:srgbClr val="F6750A"/>
              </a:buClr>
              <a:buFont typeface="Wingdings" pitchFamily="2" charset="2"/>
              <a:buChar char="Ø"/>
            </a:pPr>
            <a:r>
              <a:rPr lang="zh-CN" altLang="en-US" b="0" dirty="0">
                <a:solidFill>
                  <a:srgbClr val="FF0000"/>
                </a:solidFill>
                <a:effectLst>
                  <a:outerShdw blurRad="38100" dist="38100" dir="2700000" algn="tl">
                    <a:srgbClr val="C0C0C0"/>
                  </a:outerShdw>
                </a:effectLst>
                <a:latin typeface="Calibri" pitchFamily="34" charset="0"/>
              </a:rPr>
              <a:t>未改移前</a:t>
            </a:r>
            <a:r>
              <a:rPr lang="zh-CN" altLang="en-US" b="0" dirty="0">
                <a:solidFill>
                  <a:schemeClr val="tx1"/>
                </a:solidFill>
                <a:effectLst>
                  <a:outerShdw blurRad="38100" dist="38100" dir="2700000" algn="tl">
                    <a:srgbClr val="C0C0C0"/>
                  </a:outerShdw>
                </a:effectLst>
                <a:latin typeface="Calibri" pitchFamily="34" charset="0"/>
              </a:rPr>
              <a:t>，标志</a:t>
            </a:r>
            <a:r>
              <a:rPr lang="en-US" altLang="zh-CN" b="0" dirty="0">
                <a:solidFill>
                  <a:srgbClr val="FF0000"/>
                </a:solidFill>
                <a:effectLst>
                  <a:outerShdw blurRad="38100" dist="38100" dir="2700000" algn="tl">
                    <a:srgbClr val="C0C0C0"/>
                  </a:outerShdw>
                </a:effectLst>
                <a:latin typeface="Calibri" pitchFamily="34" charset="0"/>
              </a:rPr>
              <a:t>5m</a:t>
            </a:r>
            <a:r>
              <a:rPr lang="zh-CN" altLang="en-US" b="0" dirty="0">
                <a:solidFill>
                  <a:srgbClr val="FF0000"/>
                </a:solidFill>
                <a:effectLst>
                  <a:outerShdw blurRad="38100" dist="38100" dir="2700000" algn="tl">
                    <a:srgbClr val="C0C0C0"/>
                  </a:outerShdw>
                </a:effectLst>
                <a:latin typeface="Calibri" pitchFamily="34" charset="0"/>
              </a:rPr>
              <a:t>范围内</a:t>
            </a:r>
            <a:r>
              <a:rPr lang="zh-CN" altLang="en-US" b="0" dirty="0">
                <a:solidFill>
                  <a:schemeClr val="tx1"/>
                </a:solidFill>
                <a:effectLst>
                  <a:outerShdw blurRad="38100" dist="38100" dir="2700000" algn="tl">
                    <a:srgbClr val="C0C0C0"/>
                  </a:outerShdw>
                </a:effectLst>
                <a:latin typeface="Calibri" pitchFamily="34" charset="0"/>
              </a:rPr>
              <a:t>不进行开挖</a:t>
            </a:r>
          </a:p>
          <a:p>
            <a:pPr lvl="2">
              <a:spcBef>
                <a:spcPct val="20000"/>
              </a:spcBef>
              <a:buClr>
                <a:srgbClr val="F6750A"/>
              </a:buClr>
              <a:buFont typeface="Wingdings" pitchFamily="2" charset="2"/>
              <a:buChar char="Ø"/>
            </a:pPr>
            <a:r>
              <a:rPr lang="zh-CN" altLang="en-US" b="0" dirty="0">
                <a:solidFill>
                  <a:srgbClr val="FF0000"/>
                </a:solidFill>
                <a:effectLst>
                  <a:outerShdw blurRad="38100" dist="38100" dir="2700000" algn="tl">
                    <a:srgbClr val="C0C0C0"/>
                  </a:outerShdw>
                </a:effectLst>
                <a:latin typeface="Calibri" pitchFamily="34" charset="0"/>
              </a:rPr>
              <a:t>发现不明管线</a:t>
            </a:r>
            <a:r>
              <a:rPr lang="zh-CN" altLang="en-US" b="0" dirty="0">
                <a:solidFill>
                  <a:schemeClr val="tx1"/>
                </a:solidFill>
                <a:effectLst>
                  <a:outerShdw blurRad="38100" dist="38100" dir="2700000" algn="tl">
                    <a:srgbClr val="C0C0C0"/>
                  </a:outerShdw>
                </a:effectLst>
                <a:latin typeface="Calibri" pitchFamily="34" charset="0"/>
              </a:rPr>
              <a:t>，与有关部门联系，作好临时防护</a:t>
            </a:r>
          </a:p>
          <a:p>
            <a:pPr lvl="2">
              <a:spcBef>
                <a:spcPct val="20000"/>
              </a:spcBef>
              <a:buClr>
                <a:srgbClr val="F6750A"/>
              </a:buClr>
              <a:buFont typeface="Wingdings" pitchFamily="2" charset="2"/>
              <a:buChar char="Ø"/>
            </a:pPr>
            <a:r>
              <a:rPr lang="zh-CN" altLang="en-US" b="0" dirty="0">
                <a:solidFill>
                  <a:srgbClr val="FF0000"/>
                </a:solidFill>
                <a:effectLst>
                  <a:outerShdw blurRad="38100" dist="38100" dir="2700000" algn="tl">
                    <a:srgbClr val="C0C0C0"/>
                  </a:outerShdw>
                </a:effectLst>
                <a:latin typeface="Calibri" pitchFamily="34" charset="0"/>
              </a:rPr>
              <a:t>进入管道施工前</a:t>
            </a:r>
            <a:r>
              <a:rPr lang="zh-CN" altLang="en-US" b="0" dirty="0">
                <a:solidFill>
                  <a:schemeClr val="tx1"/>
                </a:solidFill>
                <a:effectLst>
                  <a:outerShdw blurRad="38100" dist="38100" dir="2700000" algn="tl">
                    <a:srgbClr val="C0C0C0"/>
                  </a:outerShdw>
                </a:effectLst>
                <a:latin typeface="Calibri" pitchFamily="34" charset="0"/>
              </a:rPr>
              <a:t>，检测有害气体，做好通风措施</a:t>
            </a:r>
          </a:p>
          <a:p>
            <a:pPr lvl="2">
              <a:spcBef>
                <a:spcPct val="20000"/>
              </a:spcBef>
              <a:buClr>
                <a:srgbClr val="F6750A"/>
              </a:buClr>
              <a:buFont typeface="Wingdings" pitchFamily="2" charset="2"/>
              <a:buChar char="Ø"/>
            </a:pPr>
            <a:r>
              <a:rPr lang="zh-CN" altLang="en-US" b="0" dirty="0">
                <a:solidFill>
                  <a:schemeClr val="tx1"/>
                </a:solidFill>
                <a:effectLst>
                  <a:outerShdw blurRad="38100" dist="38100" dir="2700000" algn="tl">
                    <a:srgbClr val="C0C0C0"/>
                  </a:outerShdw>
                </a:effectLst>
                <a:latin typeface="Calibri" pitchFamily="34" charset="0"/>
              </a:rPr>
              <a:t>征得有关部门同意，备齐抢修材料，编应急</a:t>
            </a:r>
            <a:r>
              <a:rPr lang="zh-CN" altLang="en-US" b="0" dirty="0" smtClean="0">
                <a:solidFill>
                  <a:schemeClr val="tx1"/>
                </a:solidFill>
                <a:effectLst>
                  <a:outerShdw blurRad="38100" dist="38100" dir="2700000" algn="tl">
                    <a:srgbClr val="C0C0C0"/>
                  </a:outerShdw>
                </a:effectLst>
                <a:latin typeface="Calibri" pitchFamily="34" charset="0"/>
              </a:rPr>
              <a:t>预案</a:t>
            </a:r>
            <a:endParaRPr lang="zh-CN" altLang="en-US" b="0" dirty="0">
              <a:solidFill>
                <a:schemeClr val="tx1"/>
              </a:solidFill>
              <a:effectLst>
                <a:outerShdw blurRad="38100" dist="38100" dir="2700000" algn="tl">
                  <a:srgbClr val="C0C0C0"/>
                </a:outerShdw>
              </a:effectLst>
              <a:latin typeface="Calibri" pitchFamily="34" charset="0"/>
            </a:endParaRPr>
          </a:p>
          <a:p>
            <a:pPr lvl="2">
              <a:spcBef>
                <a:spcPct val="20000"/>
              </a:spcBef>
              <a:buClr>
                <a:srgbClr val="F6750A"/>
              </a:buClr>
              <a:buFont typeface="Wingdings" pitchFamily="2" charset="2"/>
              <a:buChar char="Ø"/>
            </a:pPr>
            <a:r>
              <a:rPr lang="zh-CN" altLang="en-US" b="0" dirty="0">
                <a:solidFill>
                  <a:srgbClr val="FF0000"/>
                </a:solidFill>
                <a:effectLst>
                  <a:outerShdw blurRad="38100" dist="38100" dir="2700000" algn="tl">
                    <a:srgbClr val="C0C0C0"/>
                  </a:outerShdw>
                </a:effectLst>
                <a:latin typeface="Calibri" pitchFamily="34" charset="0"/>
              </a:rPr>
              <a:t>在埋有地下管线地点作业，</a:t>
            </a:r>
            <a:r>
              <a:rPr lang="zh-CN" altLang="en-US" b="0" dirty="0">
                <a:solidFill>
                  <a:schemeClr val="tx1"/>
                </a:solidFill>
                <a:effectLst>
                  <a:outerShdw blurRad="38100" dist="38100" dir="2700000" algn="tl">
                    <a:srgbClr val="C0C0C0"/>
                  </a:outerShdw>
                </a:effectLst>
                <a:latin typeface="Calibri" pitchFamily="34" charset="0"/>
              </a:rPr>
              <a:t>在地面设立安全警示标志，制定安全措施</a:t>
            </a:r>
          </a:p>
          <a:p>
            <a:pPr lvl="2">
              <a:spcBef>
                <a:spcPct val="20000"/>
              </a:spcBef>
              <a:buClr>
                <a:srgbClr val="F6750A"/>
              </a:buClr>
              <a:buFont typeface="Wingdings" pitchFamily="2" charset="2"/>
              <a:buChar char="Ø"/>
            </a:pPr>
            <a:r>
              <a:rPr lang="zh-CN" altLang="en-US" b="0" dirty="0">
                <a:solidFill>
                  <a:srgbClr val="FF0000"/>
                </a:solidFill>
                <a:effectLst>
                  <a:outerShdw blurRad="38100" dist="38100" dir="2700000" algn="tl">
                    <a:srgbClr val="C0C0C0"/>
                  </a:outerShdw>
                </a:effectLst>
                <a:latin typeface="Calibri" pitchFamily="34" charset="0"/>
              </a:rPr>
              <a:t>未探明前</a:t>
            </a:r>
            <a:r>
              <a:rPr lang="zh-CN" altLang="en-US" b="0" dirty="0">
                <a:solidFill>
                  <a:schemeClr val="tx1"/>
                </a:solidFill>
                <a:effectLst>
                  <a:outerShdw blurRad="38100" dist="38100" dir="2700000" algn="tl">
                    <a:srgbClr val="C0C0C0"/>
                  </a:outerShdw>
                </a:effectLst>
                <a:latin typeface="Calibri" pitchFamily="34" charset="0"/>
              </a:rPr>
              <a:t>，专人现场监护作业，严禁盲目作业。</a:t>
            </a:r>
          </a:p>
        </p:txBody>
      </p:sp>
      <p:sp>
        <p:nvSpPr>
          <p:cNvPr id="543748" name="Rectangle 4"/>
          <p:cNvSpPr>
            <a:spLocks/>
          </p:cNvSpPr>
          <p:nvPr/>
        </p:nvSpPr>
        <p:spPr bwMode="auto">
          <a:xfrm>
            <a:off x="250825" y="0"/>
            <a:ext cx="4897438"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600">
                <a:solidFill>
                  <a:schemeClr val="bg1"/>
                </a:solidFill>
                <a:cs typeface="宋体" pitchFamily="2" charset="-122"/>
              </a:rPr>
              <a:t>6 </a:t>
            </a:r>
            <a:r>
              <a:rPr lang="zh-CN" altLang="en-US" sz="3600">
                <a:solidFill>
                  <a:schemeClr val="bg1"/>
                </a:solidFill>
                <a:cs typeface="宋体" pitchFamily="2" charset="-122"/>
              </a:rPr>
              <a:t>安全技术措施</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1"/>
          <p:cNvSpPr>
            <a:spLocks noGrp="1"/>
          </p:cNvSpPr>
          <p:nvPr>
            <p:ph type="sldNum" sz="quarter" idx="10"/>
          </p:nvPr>
        </p:nvSpPr>
        <p:spPr/>
        <p:txBody>
          <a:bodyPr/>
          <a:lstStyle/>
          <a:p>
            <a:fld id="{0710ADA1-19C3-4E3E-B498-93660081E3A8}" type="slidenum">
              <a:rPr lang="zh-CN" altLang="en-US"/>
              <a:pPr/>
              <a:t>139</a:t>
            </a:fld>
            <a:endParaRPr lang="en-US" altLang="zh-CN"/>
          </a:p>
        </p:txBody>
      </p:sp>
      <p:sp>
        <p:nvSpPr>
          <p:cNvPr id="544770" name="文本占位符 2"/>
          <p:cNvSpPr txBox="1">
            <a:spLocks/>
          </p:cNvSpPr>
          <p:nvPr/>
        </p:nvSpPr>
        <p:spPr bwMode="auto">
          <a:xfrm>
            <a:off x="914400" y="912813"/>
            <a:ext cx="822960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Font typeface="Arial" pitchFamily="34" charset="0"/>
              <a:buNone/>
            </a:pPr>
            <a:r>
              <a:rPr lang="en-US" altLang="zh-CN" sz="3200">
                <a:solidFill>
                  <a:schemeClr val="tx1"/>
                </a:solidFill>
                <a:latin typeface="宋体" pitchFamily="2" charset="-122"/>
                <a:ea typeface="宋体" pitchFamily="2" charset="-122"/>
              </a:rPr>
              <a:t>6.2</a:t>
            </a:r>
            <a:r>
              <a:rPr lang="en-US" altLang="zh-CN" sz="3200">
                <a:solidFill>
                  <a:schemeClr val="tx1"/>
                </a:solidFill>
                <a:latin typeface="Calibri" pitchFamily="34" charset="0"/>
                <a:ea typeface="宋体" pitchFamily="2" charset="-122"/>
              </a:rPr>
              <a:t> </a:t>
            </a:r>
            <a:r>
              <a:rPr lang="zh-CN" altLang="en-US" sz="3200">
                <a:solidFill>
                  <a:schemeClr val="tx1"/>
                </a:solidFill>
                <a:latin typeface="Calibri" pitchFamily="34" charset="0"/>
                <a:ea typeface="宋体" pitchFamily="2" charset="-122"/>
              </a:rPr>
              <a:t>安全技术措施</a:t>
            </a:r>
          </a:p>
          <a:p>
            <a:pPr lvl="1">
              <a:spcBef>
                <a:spcPct val="20000"/>
              </a:spcBef>
              <a:buFont typeface="Arial" pitchFamily="34" charset="0"/>
              <a:buNone/>
            </a:pPr>
            <a:r>
              <a:rPr lang="zh-CN" altLang="en-US" sz="2800">
                <a:solidFill>
                  <a:srgbClr val="952913"/>
                </a:solidFill>
                <a:effectLst>
                  <a:outerShdw blurRad="38100" dist="38100" dir="2700000" algn="tl">
                    <a:srgbClr val="C0C0C0"/>
                  </a:outerShdw>
                </a:effectLst>
                <a:latin typeface="Calibri" pitchFamily="34" charset="0"/>
                <a:ea typeface="宋体" pitchFamily="2" charset="-122"/>
              </a:rPr>
              <a:t>既有线施工：</a:t>
            </a:r>
          </a:p>
          <a:p>
            <a:pPr lvl="2">
              <a:spcBef>
                <a:spcPct val="20000"/>
              </a:spcBef>
              <a:buClr>
                <a:srgbClr val="F6750A"/>
              </a:buClr>
              <a:buFont typeface="Wingdings" pitchFamily="2" charset="2"/>
              <a:buChar char="Ø"/>
            </a:pPr>
            <a:r>
              <a:rPr lang="zh-CN" altLang="en-US" b="0">
                <a:solidFill>
                  <a:schemeClr val="hlink"/>
                </a:solidFill>
                <a:effectLst>
                  <a:outerShdw blurRad="38100" dist="38100" dir="2700000" algn="tl">
                    <a:srgbClr val="C0C0C0"/>
                  </a:outerShdw>
                </a:effectLst>
                <a:latin typeface="Calibri" pitchFamily="34" charset="0"/>
              </a:rPr>
              <a:t>沿铁路边缘挖土时，</a:t>
            </a:r>
            <a:r>
              <a:rPr lang="zh-CN" altLang="en-US" b="0">
                <a:solidFill>
                  <a:schemeClr val="tx1"/>
                </a:solidFill>
                <a:effectLst>
                  <a:outerShdw blurRad="38100" dist="38100" dir="2700000" algn="tl">
                    <a:srgbClr val="C0C0C0"/>
                  </a:outerShdw>
                </a:effectLst>
                <a:latin typeface="Calibri" pitchFamily="34" charset="0"/>
              </a:rPr>
              <a:t>派专人监护或设围栏</a:t>
            </a:r>
          </a:p>
          <a:p>
            <a:pPr lvl="2">
              <a:spcBef>
                <a:spcPct val="20000"/>
              </a:spcBef>
              <a:buClr>
                <a:srgbClr val="F6750A"/>
              </a:buClr>
              <a:buFont typeface="Wingdings" pitchFamily="2" charset="2"/>
              <a:buChar char="Ø"/>
            </a:pPr>
            <a:r>
              <a:rPr lang="zh-CN" altLang="en-US" b="0">
                <a:solidFill>
                  <a:schemeClr val="tx1"/>
                </a:solidFill>
                <a:effectLst>
                  <a:outerShdw blurRad="38100" dist="38100" dir="2700000" algn="tl">
                    <a:srgbClr val="C0C0C0"/>
                  </a:outerShdw>
                </a:effectLst>
                <a:latin typeface="Calibri" pitchFamily="34" charset="0"/>
              </a:rPr>
              <a:t>存放材料、机具不得侵入建筑限界</a:t>
            </a:r>
          </a:p>
          <a:p>
            <a:pPr lvl="2">
              <a:spcBef>
                <a:spcPct val="20000"/>
              </a:spcBef>
              <a:buClr>
                <a:srgbClr val="F6750A"/>
              </a:buClr>
              <a:buFont typeface="Wingdings" pitchFamily="2" charset="2"/>
              <a:buChar char="Ø"/>
            </a:pPr>
            <a:r>
              <a:rPr lang="zh-CN" altLang="en-US" b="0">
                <a:solidFill>
                  <a:schemeClr val="hlink"/>
                </a:solidFill>
                <a:effectLst>
                  <a:outerShdw blurRad="38100" dist="38100" dir="2700000" algn="tl">
                    <a:srgbClr val="C0C0C0"/>
                  </a:outerShdw>
                </a:effectLst>
                <a:latin typeface="Calibri" pitchFamily="34" charset="0"/>
              </a:rPr>
              <a:t>临近既有线作业时，</a:t>
            </a:r>
            <a:r>
              <a:rPr lang="zh-CN" altLang="en-US" b="0">
                <a:solidFill>
                  <a:schemeClr val="tx1"/>
                </a:solidFill>
                <a:effectLst>
                  <a:outerShdw blurRad="38100" dist="38100" dir="2700000" algn="tl">
                    <a:srgbClr val="C0C0C0"/>
                  </a:outerShdw>
                </a:effectLst>
                <a:latin typeface="Calibri" pitchFamily="34" charset="0"/>
              </a:rPr>
              <a:t>必须设置安全警示标志，并设防护员</a:t>
            </a:r>
          </a:p>
          <a:p>
            <a:pPr lvl="2">
              <a:spcBef>
                <a:spcPct val="20000"/>
              </a:spcBef>
              <a:buClr>
                <a:srgbClr val="F6750A"/>
              </a:buClr>
              <a:buFont typeface="Wingdings" pitchFamily="2" charset="2"/>
              <a:buChar char="Ø"/>
            </a:pPr>
            <a:r>
              <a:rPr lang="zh-CN" altLang="en-US" b="0">
                <a:solidFill>
                  <a:schemeClr val="hlink"/>
                </a:solidFill>
                <a:effectLst>
                  <a:outerShdw blurRad="38100" dist="38100" dir="2700000" algn="tl">
                    <a:srgbClr val="C0C0C0"/>
                  </a:outerShdw>
                </a:effectLst>
                <a:latin typeface="Calibri" pitchFamily="34" charset="0"/>
              </a:rPr>
              <a:t>当列车通过时，</a:t>
            </a:r>
            <a:r>
              <a:rPr lang="zh-CN" altLang="en-US" b="0">
                <a:solidFill>
                  <a:schemeClr val="tx1"/>
                </a:solidFill>
                <a:effectLst>
                  <a:outerShdw blurRad="38100" dist="38100" dir="2700000" algn="tl">
                    <a:srgbClr val="C0C0C0"/>
                  </a:outerShdw>
                </a:effectLst>
                <a:latin typeface="Calibri" pitchFamily="34" charset="0"/>
              </a:rPr>
              <a:t>必须停止作业</a:t>
            </a:r>
          </a:p>
          <a:p>
            <a:pPr lvl="2">
              <a:spcBef>
                <a:spcPct val="20000"/>
              </a:spcBef>
              <a:buClr>
                <a:srgbClr val="F6750A"/>
              </a:buClr>
              <a:buFont typeface="Wingdings" pitchFamily="2" charset="2"/>
              <a:buChar char="Ø"/>
            </a:pPr>
            <a:r>
              <a:rPr lang="zh-CN" altLang="en-US" b="0">
                <a:solidFill>
                  <a:schemeClr val="tx1"/>
                </a:solidFill>
                <a:effectLst>
                  <a:outerShdw blurRad="38100" dist="38100" dir="2700000" algn="tl">
                    <a:srgbClr val="C0C0C0"/>
                  </a:outerShdw>
                </a:effectLst>
                <a:latin typeface="Calibri" pitchFamily="34" charset="0"/>
              </a:rPr>
              <a:t>编制专项安全施工方案，并严格实施</a:t>
            </a:r>
          </a:p>
        </p:txBody>
      </p:sp>
      <p:sp>
        <p:nvSpPr>
          <p:cNvPr id="544772" name="Rectangle 4"/>
          <p:cNvSpPr>
            <a:spLocks/>
          </p:cNvSpPr>
          <p:nvPr/>
        </p:nvSpPr>
        <p:spPr bwMode="auto">
          <a:xfrm>
            <a:off x="250825" y="0"/>
            <a:ext cx="4897438"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600">
                <a:solidFill>
                  <a:schemeClr val="bg1"/>
                </a:solidFill>
                <a:cs typeface="宋体" pitchFamily="2" charset="-122"/>
              </a:rPr>
              <a:t>6 </a:t>
            </a:r>
            <a:r>
              <a:rPr lang="zh-CN" altLang="en-US" sz="3600">
                <a:solidFill>
                  <a:schemeClr val="bg1"/>
                </a:solidFill>
                <a:cs typeface="宋体" pitchFamily="2" charset="-122"/>
              </a:rPr>
              <a:t>安全技术措施</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2"/>
          <p:cNvSpPr>
            <a:spLocks noGrp="1" noChangeArrowheads="1"/>
          </p:cNvSpPr>
          <p:nvPr>
            <p:ph type="ctrTitle"/>
          </p:nvPr>
        </p:nvSpPr>
        <p:spPr/>
        <p:txBody>
          <a:bodyPr/>
          <a:lstStyle/>
          <a:p>
            <a:r>
              <a:rPr lang="zh-CN" altLang="en-US"/>
              <a:t>事故案例</a:t>
            </a:r>
          </a:p>
        </p:txBody>
      </p:sp>
      <p:sp>
        <p:nvSpPr>
          <p:cNvPr id="9" name="文本框 8"/>
          <p:cNvSpPr txBox="1"/>
          <p:nvPr/>
        </p:nvSpPr>
        <p:spPr>
          <a:xfrm>
            <a:off x="3921125" y="1717675"/>
            <a:ext cx="1587500" cy="1536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a:r>
              <a:rPr lang="en-US" altLang="zh-CN" sz="13800" b="0" i="1">
                <a:solidFill>
                  <a:srgbClr val="FFC000"/>
                </a:solidFill>
                <a:effectLst>
                  <a:outerShdw blurRad="38100" dist="38100" dir="2700000" algn="tl">
                    <a:srgbClr val="C0C0C0"/>
                  </a:outerShdw>
                </a:effectLst>
                <a:latin typeface="Britannic Bold" pitchFamily="34" charset="0"/>
                <a:ea typeface="微软雅黑" pitchFamily="34" charset="-122"/>
              </a:rPr>
              <a:t>7</a:t>
            </a:r>
          </a:p>
        </p:txBody>
      </p:sp>
    </p:spTree>
    <p:extLst>
      <p:ext uri="{BB962C8B-B14F-4D97-AF65-F5344CB8AC3E}">
        <p14:creationId xmlns:p14="http://schemas.microsoft.com/office/powerpoint/2010/main" val="2688710420"/>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128713"/>
            <a:ext cx="9144000" cy="1714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p>
        </p:txBody>
      </p:sp>
      <p:sp>
        <p:nvSpPr>
          <p:cNvPr id="5" name="文本框 4"/>
          <p:cNvSpPr txBox="1"/>
          <p:nvPr/>
        </p:nvSpPr>
        <p:spPr>
          <a:xfrm>
            <a:off x="4589463" y="3687763"/>
            <a:ext cx="2881312" cy="373062"/>
          </a:xfrm>
          <a:prstGeom prst="rect">
            <a:avLst/>
          </a:prstGeom>
          <a:noFill/>
        </p:spPr>
        <p:txBody>
          <a:bodyPr wrap="none"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1600" b="0" dirty="0" smtClean="0">
                <a:solidFill>
                  <a:srgbClr val="7F7F7F"/>
                </a:solidFill>
                <a:latin typeface="Bell MT" pitchFamily="18" charset="0"/>
                <a:ea typeface="微软雅黑" pitchFamily="34" charset="-122"/>
                <a:cs typeface="Arial" pitchFamily="34" charset="0"/>
              </a:rPr>
              <a:t>183********</a:t>
            </a:r>
            <a:endParaRPr lang="en-US" altLang="zh-CN" sz="1600" b="0" dirty="0">
              <a:solidFill>
                <a:srgbClr val="7F7F7F"/>
              </a:solidFill>
              <a:latin typeface="Bell MT" pitchFamily="18" charset="0"/>
              <a:ea typeface="微软雅黑" pitchFamily="34" charset="-122"/>
              <a:cs typeface="Arial" pitchFamily="34" charset="0"/>
            </a:endParaRPr>
          </a:p>
        </p:txBody>
      </p:sp>
      <p:sp>
        <p:nvSpPr>
          <p:cNvPr id="6" name="文本框 5"/>
          <p:cNvSpPr txBox="1"/>
          <p:nvPr/>
        </p:nvSpPr>
        <p:spPr>
          <a:xfrm>
            <a:off x="4600575" y="4038600"/>
            <a:ext cx="2136775" cy="373063"/>
          </a:xfrm>
          <a:prstGeom prst="rect">
            <a:avLst/>
          </a:prstGeom>
          <a:noFill/>
        </p:spPr>
        <p:txBody>
          <a:bodyPr wrap="none"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1600" b="0" dirty="0" smtClean="0">
                <a:solidFill>
                  <a:srgbClr val="7F7F7F"/>
                </a:solidFill>
                <a:latin typeface="Bell MT" pitchFamily="18" charset="0"/>
                <a:ea typeface="微软雅黑" pitchFamily="34" charset="-122"/>
                <a:cs typeface="Arial" pitchFamily="34" charset="0"/>
              </a:rPr>
              <a:t>F*****@126.com</a:t>
            </a:r>
            <a:endParaRPr lang="en-US" altLang="zh-CN" sz="1600" b="0" dirty="0">
              <a:solidFill>
                <a:srgbClr val="7F7F7F"/>
              </a:solidFill>
              <a:latin typeface="Bell MT" pitchFamily="18" charset="0"/>
              <a:ea typeface="微软雅黑" pitchFamily="34" charset="-122"/>
              <a:cs typeface="Arial" pitchFamily="34" charset="0"/>
            </a:endParaRPr>
          </a:p>
        </p:txBody>
      </p:sp>
      <p:sp>
        <p:nvSpPr>
          <p:cNvPr id="7" name="文本框 6"/>
          <p:cNvSpPr txBox="1"/>
          <p:nvPr/>
        </p:nvSpPr>
        <p:spPr>
          <a:xfrm>
            <a:off x="4600575" y="4422775"/>
            <a:ext cx="2870200" cy="373063"/>
          </a:xfrm>
          <a:prstGeom prst="rect">
            <a:avLst/>
          </a:prstGeom>
          <a:noFill/>
        </p:spPr>
        <p:txBody>
          <a:bodyPr wrap="none"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1600" b="0">
                <a:solidFill>
                  <a:srgbClr val="7F7F7F"/>
                </a:solidFill>
                <a:latin typeface="Bell MT" pitchFamily="18" charset="0"/>
                <a:ea typeface="微软雅黑" pitchFamily="34" charset="-122"/>
                <a:cs typeface="Arial" pitchFamily="34" charset="0"/>
              </a:rPr>
              <a:t>http://www.ctcefive.com</a:t>
            </a:r>
          </a:p>
        </p:txBody>
      </p:sp>
      <p:sp>
        <p:nvSpPr>
          <p:cNvPr id="8" name="KSO_Shape"/>
          <p:cNvSpPr/>
          <p:nvPr/>
        </p:nvSpPr>
        <p:spPr>
          <a:xfrm>
            <a:off x="4260850" y="4162425"/>
            <a:ext cx="209550" cy="131763"/>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b="0">
              <a:solidFill>
                <a:schemeClr val="bg1">
                  <a:lumMod val="65000"/>
                </a:schemeClr>
              </a:solidFill>
            </a:endParaRPr>
          </a:p>
        </p:txBody>
      </p:sp>
      <p:sp>
        <p:nvSpPr>
          <p:cNvPr id="10" name="KSO_Shape"/>
          <p:cNvSpPr/>
          <p:nvPr/>
        </p:nvSpPr>
        <p:spPr>
          <a:xfrm>
            <a:off x="4281488" y="3783013"/>
            <a:ext cx="168275" cy="187325"/>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b="0">
              <a:solidFill>
                <a:schemeClr val="bg1">
                  <a:lumMod val="65000"/>
                </a:schemeClr>
              </a:solidFill>
            </a:endParaRPr>
          </a:p>
        </p:txBody>
      </p:sp>
      <p:sp>
        <p:nvSpPr>
          <p:cNvPr id="12" name="KSO_Shape"/>
          <p:cNvSpPr/>
          <p:nvPr/>
        </p:nvSpPr>
        <p:spPr>
          <a:xfrm>
            <a:off x="4205288" y="4494213"/>
            <a:ext cx="322262" cy="228600"/>
          </a:xfrm>
          <a:custGeom>
            <a:avLst/>
            <a:gdLst/>
            <a:ahLst/>
            <a:cxnLst/>
            <a:rect l="l" t="t" r="r" b="b"/>
            <a:pathLst>
              <a:path w="648072" h="400516">
                <a:moveTo>
                  <a:pt x="324036" y="0"/>
                </a:moveTo>
                <a:lnTo>
                  <a:pt x="648072" y="216024"/>
                </a:lnTo>
                <a:lnTo>
                  <a:pt x="520183" y="216024"/>
                </a:lnTo>
                <a:cubicBezTo>
                  <a:pt x="521934" y="217353"/>
                  <a:pt x="522036" y="218913"/>
                  <a:pt x="522036" y="220497"/>
                </a:cubicBezTo>
                <a:lnTo>
                  <a:pt x="522036" y="364511"/>
                </a:lnTo>
                <a:cubicBezTo>
                  <a:pt x="522036" y="384396"/>
                  <a:pt x="505916" y="400516"/>
                  <a:pt x="486031" y="400516"/>
                </a:cubicBezTo>
                <a:lnTo>
                  <a:pt x="378042" y="400516"/>
                </a:lnTo>
                <a:lnTo>
                  <a:pt x="378042" y="256516"/>
                </a:lnTo>
                <a:lnTo>
                  <a:pt x="270030" y="256516"/>
                </a:lnTo>
                <a:lnTo>
                  <a:pt x="270030" y="400516"/>
                </a:lnTo>
                <a:lnTo>
                  <a:pt x="162041" y="400516"/>
                </a:lnTo>
                <a:cubicBezTo>
                  <a:pt x="142156" y="400516"/>
                  <a:pt x="126036" y="384396"/>
                  <a:pt x="126036" y="364511"/>
                </a:cubicBezTo>
                <a:lnTo>
                  <a:pt x="126036" y="220497"/>
                </a:lnTo>
                <a:lnTo>
                  <a:pt x="127889" y="216024"/>
                </a:lnTo>
                <a:lnTo>
                  <a:pt x="0" y="21602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b="0"/>
          </a:p>
        </p:txBody>
      </p:sp>
      <p:sp>
        <p:nvSpPr>
          <p:cNvPr id="546825" name="文本框 3"/>
          <p:cNvSpPr txBox="1">
            <a:spLocks noChangeArrowheads="1"/>
          </p:cNvSpPr>
          <p:nvPr/>
        </p:nvSpPr>
        <p:spPr bwMode="auto">
          <a:xfrm>
            <a:off x="2590800" y="1633538"/>
            <a:ext cx="65532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sz="6000" b="0">
                <a:solidFill>
                  <a:srgbClr val="FFFFFF"/>
                </a:solidFill>
                <a:latin typeface="Britannic Bold" pitchFamily="34" charset="0"/>
                <a:ea typeface="微软雅黑" pitchFamily="34" charset="-122"/>
              </a:rPr>
              <a:t>THANK YOU</a:t>
            </a:r>
            <a:r>
              <a:rPr lang="zh-CN" altLang="en-US" sz="6000" b="0">
                <a:solidFill>
                  <a:srgbClr val="FFFFFF"/>
                </a:solidFill>
                <a:latin typeface="Britannic Bold" pitchFamily="34" charset="0"/>
                <a:ea typeface="微软雅黑" pitchFamily="34" charset="-122"/>
              </a:rPr>
              <a:t>！</a:t>
            </a:r>
          </a:p>
        </p:txBody>
      </p:sp>
      <p:sp>
        <p:nvSpPr>
          <p:cNvPr id="546826" name="页脚占位符 17"/>
          <p:cNvSpPr txBox="1">
            <a:spLocks noGrp="1"/>
          </p:cNvSpPr>
          <p:nvPr/>
        </p:nvSpPr>
        <p:spPr bwMode="auto">
          <a:xfrm>
            <a:off x="3124200" y="5297488"/>
            <a:ext cx="28956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endParaRPr lang="zh-CN" altLang="en-US" sz="1200" b="0">
              <a:solidFill>
                <a:srgbClr val="898989"/>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标题母版">
  <a:themeElements>
    <a:clrScheme name="标题母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标题母版">
      <a:majorFont>
        <a:latin typeface="黑体"/>
        <a:ea typeface="黑体"/>
        <a:cs typeface="宋体"/>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2400" b="1" i="0" u="none" strike="noStrike" cap="none" normalizeH="0" baseline="0" smtClean="0">
            <a:ln>
              <a:noFill/>
            </a:ln>
            <a:solidFill>
              <a:srgbClr val="000000"/>
            </a:solidFill>
            <a:effectLst/>
            <a:latin typeface="黑体" pitchFamily="49" charset="-122"/>
            <a:ea typeface="黑体" pitchFamily="49" charset="-122"/>
            <a:cs typeface="宋体" pitchFamily="2" charset="-122"/>
          </a:defRPr>
        </a:defPPr>
      </a:lstStyle>
    </a:spDef>
    <a:lnDef>
      <a:spPr bwMode="auto">
        <a:xfrm>
          <a:off x="0" y="0"/>
          <a:ext cx="1" cy="1"/>
        </a:xfrm>
        <a:custGeom>
          <a:avLst/>
          <a:gdLst/>
          <a:ahLst/>
          <a:cxnLst/>
          <a:rect l="0" t="0" r="0" b="0"/>
          <a:pathLst/>
        </a:custGeom>
        <a:solidFill>
          <a:srgbClr val="FF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2400" b="1" i="0" u="none" strike="noStrike" cap="none" normalizeH="0" baseline="0" smtClean="0">
            <a:ln>
              <a:noFill/>
            </a:ln>
            <a:solidFill>
              <a:srgbClr val="000000"/>
            </a:solidFill>
            <a:effectLst/>
            <a:latin typeface="黑体" pitchFamily="49" charset="-122"/>
            <a:ea typeface="黑体" pitchFamily="49" charset="-122"/>
            <a:cs typeface="宋体" pitchFamily="2" charset="-122"/>
          </a:defRPr>
        </a:defPPr>
      </a:lstStyle>
    </a:lnDef>
  </a:objectDefaults>
  <a:extraClrSchemeLst>
    <a:extraClrScheme>
      <a:clrScheme name="标题母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首页">
  <a:themeElements>
    <a:clrScheme name="首页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首页">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2400" b="1" i="0" u="none" strike="noStrike" cap="none" normalizeH="0" baseline="0" smtClean="0">
            <a:ln>
              <a:noFill/>
            </a:ln>
            <a:solidFill>
              <a:srgbClr val="000000"/>
            </a:solidFill>
            <a:effectLst/>
            <a:latin typeface="黑体" pitchFamily="49" charset="-122"/>
            <a:ea typeface="黑体" pitchFamily="49" charset="-122"/>
            <a:cs typeface="宋体" pitchFamily="2" charset="-122"/>
          </a:defRPr>
        </a:defPPr>
      </a:lstStyle>
    </a:spDef>
    <a:lnDef>
      <a:spPr bwMode="auto">
        <a:xfrm>
          <a:off x="0" y="0"/>
          <a:ext cx="1" cy="1"/>
        </a:xfrm>
        <a:custGeom>
          <a:avLst/>
          <a:gdLst/>
          <a:ahLst/>
          <a:cxnLst/>
          <a:rect l="0" t="0" r="0" b="0"/>
          <a:pathLst/>
        </a:custGeom>
        <a:solidFill>
          <a:srgbClr val="FF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2400" b="1" i="0" u="none" strike="noStrike" cap="none" normalizeH="0" baseline="0" smtClean="0">
            <a:ln>
              <a:noFill/>
            </a:ln>
            <a:solidFill>
              <a:srgbClr val="000000"/>
            </a:solidFill>
            <a:effectLst/>
            <a:latin typeface="黑体" pitchFamily="49" charset="-122"/>
            <a:ea typeface="黑体" pitchFamily="49" charset="-122"/>
            <a:cs typeface="宋体" pitchFamily="2" charset="-122"/>
          </a:defRPr>
        </a:defPPr>
      </a:lstStyle>
    </a:lnDef>
  </a:objectDefaults>
  <a:extraClrSchemeLst>
    <a:extraClrScheme>
      <a:clrScheme name="首页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目录页">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目录页">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2400" b="1" i="0" u="none" strike="noStrike" cap="none" normalizeH="0" baseline="0" smtClean="0">
            <a:ln>
              <a:noFill/>
            </a:ln>
            <a:solidFill>
              <a:srgbClr val="000000"/>
            </a:solidFill>
            <a:effectLst/>
            <a:latin typeface="黑体" pitchFamily="49" charset="-122"/>
            <a:ea typeface="黑体" pitchFamily="49" charset="-122"/>
            <a:cs typeface="宋体" pitchFamily="2" charset="-122"/>
          </a:defRPr>
        </a:defPPr>
      </a:lstStyle>
    </a:spDef>
    <a:lnDef>
      <a:spPr bwMode="auto">
        <a:xfrm>
          <a:off x="0" y="0"/>
          <a:ext cx="1" cy="1"/>
        </a:xfrm>
        <a:custGeom>
          <a:avLst/>
          <a:gdLst/>
          <a:ahLst/>
          <a:cxnLst/>
          <a:rect l="0" t="0" r="0" b="0"/>
          <a:pathLst/>
        </a:custGeom>
        <a:solidFill>
          <a:srgbClr val="FFFF99"/>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2400" b="1" i="0" u="none" strike="noStrike" cap="none" normalizeH="0" baseline="0" smtClean="0">
            <a:ln>
              <a:noFill/>
            </a:ln>
            <a:solidFill>
              <a:srgbClr val="000000"/>
            </a:solidFill>
            <a:effectLst/>
            <a:latin typeface="黑体" pitchFamily="49" charset="-122"/>
            <a:ea typeface="黑体" pitchFamily="49" charset="-122"/>
            <a:cs typeface="宋体" pitchFamily="2" charset="-122"/>
          </a:defRPr>
        </a:defPPr>
      </a:lstStyle>
    </a:lnDef>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2212</TotalTime>
  <Words>9114</Words>
  <PresentationFormat>全屏显示(16:10)</PresentationFormat>
  <Paragraphs>1294</Paragraphs>
  <Slides>141</Slides>
  <Notes>5</Notes>
  <HiddenSlides>0</HiddenSlides>
  <MMClips>0</MMClips>
  <ScaleCrop>false</ScaleCrop>
  <HeadingPairs>
    <vt:vector size="6" baseType="variant">
      <vt:variant>
        <vt:lpstr>已用的字体</vt:lpstr>
      </vt:variant>
      <vt:variant>
        <vt:i4>18</vt:i4>
      </vt:variant>
      <vt:variant>
        <vt:lpstr>主题</vt:lpstr>
      </vt:variant>
      <vt:variant>
        <vt:i4>3</vt:i4>
      </vt:variant>
      <vt:variant>
        <vt:lpstr>幻灯片标题</vt:lpstr>
      </vt:variant>
      <vt:variant>
        <vt:i4>141</vt:i4>
      </vt:variant>
    </vt:vector>
  </HeadingPairs>
  <TitlesOfParts>
    <vt:vector size="162" baseType="lpstr">
      <vt:lpstr>Adobe 宋体 Std L</vt:lpstr>
      <vt:lpstr>方正姚体</vt:lpstr>
      <vt:lpstr>仿宋</vt:lpstr>
      <vt:lpstr>黑体</vt:lpstr>
      <vt:lpstr>迷你简汉真广标</vt:lpstr>
      <vt:lpstr>宋体</vt:lpstr>
      <vt:lpstr>微软雅黑</vt:lpstr>
      <vt:lpstr>幼圆</vt:lpstr>
      <vt:lpstr>Agency FB</vt:lpstr>
      <vt:lpstr>Arial</vt:lpstr>
      <vt:lpstr>Bell MT</vt:lpstr>
      <vt:lpstr>Britannic Bold</vt:lpstr>
      <vt:lpstr>Calibri</vt:lpstr>
      <vt:lpstr>Impact</vt:lpstr>
      <vt:lpstr>Segoe UI</vt:lpstr>
      <vt:lpstr>Tahoma</vt:lpstr>
      <vt:lpstr>Times New Roman</vt:lpstr>
      <vt:lpstr>Wingdings</vt:lpstr>
      <vt:lpstr>标题母版</vt:lpstr>
      <vt:lpstr>首页</vt:lpstr>
      <vt:lpstr>1_目录页</vt:lpstr>
      <vt:lpstr>PowerPoint 演示文稿</vt:lpstr>
      <vt:lpstr>PowerPoint 演示文稿</vt:lpstr>
      <vt:lpstr>基础知识</vt:lpstr>
      <vt:lpstr>1 路基工程基础知识</vt:lpstr>
      <vt:lpstr>1 路基工程基础知识</vt:lpstr>
      <vt:lpstr>1 路基工程基础知识</vt:lpstr>
      <vt:lpstr>1 路基工程基础知识</vt:lpstr>
      <vt:lpstr>地基处理</vt:lpstr>
      <vt:lpstr>2 地基处理</vt:lpstr>
      <vt:lpstr>PowerPoint 演示文稿</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2 地基处理</vt:lpstr>
      <vt:lpstr>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3 路基填筑</vt:lpstr>
      <vt:lpstr>沉降观测</vt:lpstr>
      <vt:lpstr>4 沉降观测</vt:lpstr>
      <vt:lpstr>4 沉降观测</vt:lpstr>
      <vt:lpstr>4 沉降观测</vt:lpstr>
      <vt:lpstr>4 沉降观测</vt:lpstr>
      <vt:lpstr>4 沉降观测</vt:lpstr>
      <vt:lpstr>4 沉降观测</vt:lpstr>
      <vt:lpstr>4 沉降观测</vt:lpstr>
      <vt:lpstr>4 沉降观测</vt:lpstr>
      <vt:lpstr>4 沉降观测</vt:lpstr>
      <vt:lpstr>4 沉降观测</vt:lpstr>
      <vt:lpstr>4 沉降观测</vt:lpstr>
      <vt:lpstr>4 沉降观测</vt:lpstr>
      <vt:lpstr>4 沉降观测</vt:lpstr>
      <vt:lpstr>4 沉降观测</vt:lpstr>
      <vt:lpstr>4 沉降观测</vt:lpstr>
      <vt:lpstr>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5 支挡、防护及排水</vt:lpstr>
      <vt:lpstr>安全技术措施</vt:lpstr>
      <vt:lpstr>6 安全技术措施</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事故案例</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2015-03-24T01:22:17Z</dcterms:created>
  <dcterms:modified xsi:type="dcterms:W3CDTF">2021-03-11T03:18:36Z</dcterms:modified>
</cp:coreProperties>
</file>