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81" r:id="rId1"/>
    <p:sldMasterId id="2147489318" r:id="rId2"/>
  </p:sldMasterIdLst>
  <p:notesMasterIdLst>
    <p:notesMasterId r:id="rId3"/>
  </p:notesMasterIdLst>
  <p:sldIdLst>
    <p:sldId id="2791" r:id="rId4"/>
    <p:sldId id="2795" r:id="rId5"/>
    <p:sldId id="2798" r:id="rId6"/>
    <p:sldId id="2801" r:id="rId7"/>
    <p:sldId id="2804" r:id="rId8"/>
    <p:sldId id="2807" r:id="rId9"/>
    <p:sldId id="2810" r:id="rId10"/>
    <p:sldId id="2813" r:id="rId11"/>
    <p:sldId id="2816" r:id="rId12"/>
    <p:sldId id="2819" r:id="rId13"/>
    <p:sldId id="2822" r:id="rId14"/>
    <p:sldId id="2825" r:id="rId15"/>
    <p:sldId id="2828" r:id="rId16"/>
    <p:sldId id="2831" r:id="rId17"/>
    <p:sldId id="2834" r:id="rId18"/>
    <p:sldId id="2837" r:id="rId19"/>
    <p:sldId id="2840" r:id="rId20"/>
    <p:sldId id="2843" r:id="rId21"/>
    <p:sldId id="2846" r:id="rId22"/>
    <p:sldId id="2849" r:id="rId23"/>
    <p:sldId id="2852" r:id="rId24"/>
    <p:sldId id="2855" r:id="rId25"/>
    <p:sldId id="2858" r:id="rId26"/>
    <p:sldId id="2861" r:id="rId27"/>
    <p:sldId id="2864" r:id="rId28"/>
    <p:sldId id="2867" r:id="rId29"/>
    <p:sldId id="2870" r:id="rId30"/>
    <p:sldId id="2873" r:id="rId31"/>
    <p:sldId id="2876" r:id="rId32"/>
    <p:sldId id="2879" r:id="rId33"/>
    <p:sldId id="2882" r:id="rId34"/>
    <p:sldId id="288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82" r:id="rId1"/>
    <p:sldLayoutId id="2147489283" r:id="rId2"/>
    <p:sldLayoutId id="2147489284" r:id="rId3"/>
    <p:sldLayoutId id="2147489285" r:id="rId4"/>
    <p:sldLayoutId id="2147489286" r:id="rId5"/>
    <p:sldLayoutId id="2147489287" r:id="rId6"/>
    <p:sldLayoutId id="2147489288" r:id="rId7"/>
    <p:sldLayoutId id="2147489289" r:id="rId8"/>
    <p:sldLayoutId id="2147489290" r:id="rId9"/>
    <p:sldLayoutId id="2147489291" r:id="rId10"/>
    <p:sldLayoutId id="21474892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19" r:id="rId1"/>
    <p:sldLayoutId id="2147489320" r:id="rId2"/>
    <p:sldLayoutId id="2147489321" r:id="rId3"/>
    <p:sldLayoutId id="2147489322" r:id="rId4"/>
    <p:sldLayoutId id="2147489323" r:id="rId5"/>
    <p:sldLayoutId id="2147489324" r:id="rId6"/>
    <p:sldLayoutId id="2147489325" r:id="rId7"/>
    <p:sldLayoutId id="2147489326" r:id="rId8"/>
    <p:sldLayoutId id="2147489327" r:id="rId9"/>
    <p:sldLayoutId id="2147489328" r:id="rId10"/>
    <p:sldLayoutId id="214748932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tags" Target="../tags/tag461.xml"/><Relationship Id="rId14" Type="http://schemas.openxmlformats.org/officeDocument/2006/relationships/tags" Target="../tags/tag462.xml"/><Relationship Id="rId15" Type="http://schemas.openxmlformats.org/officeDocument/2006/relationships/tags" Target="../tags/tag463.xml"/><Relationship Id="rId16" Type="http://schemas.openxmlformats.org/officeDocument/2006/relationships/tags" Target="../tags/tag464.xml"/><Relationship Id="rId17" Type="http://schemas.openxmlformats.org/officeDocument/2006/relationships/tags" Target="../tags/tag465.xml"/><Relationship Id="rId18" Type="http://schemas.openxmlformats.org/officeDocument/2006/relationships/tags" Target="../tags/tag466.xml"/><Relationship Id="rId19" Type="http://schemas.openxmlformats.org/officeDocument/2006/relationships/tags" Target="../tags/tag467.xml"/><Relationship Id="rId20" Type="http://schemas.openxmlformats.org/officeDocument/2006/relationships/tags" Target="../tags/tag46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tags" Target="../tags/tag474.xml"/><Relationship Id="rId7" Type="http://schemas.openxmlformats.org/officeDocument/2006/relationships/tags" Target="../tags/tag475.xml"/><Relationship Id="rId8" Type="http://schemas.openxmlformats.org/officeDocument/2006/relationships/tags" Target="../tags/tag47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7.xml"/><Relationship Id="rId2" Type="http://schemas.openxmlformats.org/officeDocument/2006/relationships/tags" Target="../tags/tag478.xml"/><Relationship Id="rId3" Type="http://schemas.openxmlformats.org/officeDocument/2006/relationships/tags" Target="../tags/tag4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0.xml"/><Relationship Id="rId2" Type="http://schemas.openxmlformats.org/officeDocument/2006/relationships/tags" Target="../tags/tag481.xml"/><Relationship Id="rId3" Type="http://schemas.openxmlformats.org/officeDocument/2006/relationships/tags" Target="../tags/tag482.xml"/><Relationship Id="rId4" Type="http://schemas.openxmlformats.org/officeDocument/2006/relationships/tags" Target="../tags/tag483.xml"/><Relationship Id="rId5" Type="http://schemas.openxmlformats.org/officeDocument/2006/relationships/tags" Target="../tags/tag484.xml"/><Relationship Id="rId6" Type="http://schemas.openxmlformats.org/officeDocument/2006/relationships/tags" Target="../tags/tag485.xml"/><Relationship Id="rId7" Type="http://schemas.openxmlformats.org/officeDocument/2006/relationships/tags" Target="../tags/tag486.xml"/><Relationship Id="rId8" Type="http://schemas.openxmlformats.org/officeDocument/2006/relationships/tags" Target="../tags/tag487.xml"/><Relationship Id="rId9" Type="http://schemas.openxmlformats.org/officeDocument/2006/relationships/tags" Target="../tags/tag488.xml"/><Relationship Id="rId10" Type="http://schemas.openxmlformats.org/officeDocument/2006/relationships/tags" Target="../tags/tag489.xml"/><Relationship Id="rId11" Type="http://schemas.openxmlformats.org/officeDocument/2006/relationships/tags" Target="../tags/tag490.xml"/><Relationship Id="rId12" Type="http://schemas.openxmlformats.org/officeDocument/2006/relationships/tags" Target="../tags/tag49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tags" Target="../tags/tag496.xml"/><Relationship Id="rId6" Type="http://schemas.openxmlformats.org/officeDocument/2006/relationships/tags" Target="../tags/tag497.xml"/><Relationship Id="rId7" Type="http://schemas.openxmlformats.org/officeDocument/2006/relationships/tags" Target="../tags/tag498.xml"/><Relationship Id="rId8" Type="http://schemas.openxmlformats.org/officeDocument/2006/relationships/tags" Target="../tags/tag499.xml"/><Relationship Id="rId9" Type="http://schemas.openxmlformats.org/officeDocument/2006/relationships/tags" Target="../tags/tag500.xml"/><Relationship Id="rId10" Type="http://schemas.openxmlformats.org/officeDocument/2006/relationships/tags" Target="../tags/tag501.xml"/><Relationship Id="rId11" Type="http://schemas.openxmlformats.org/officeDocument/2006/relationships/tags" Target="../tags/tag502.xml"/><Relationship Id="rId12" Type="http://schemas.openxmlformats.org/officeDocument/2006/relationships/tags" Target="../tags/tag5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tags" Target="../tags/tag507.xml"/><Relationship Id="rId5" Type="http://schemas.openxmlformats.org/officeDocument/2006/relationships/tags" Target="../tags/tag508.xml"/><Relationship Id="rId6" Type="http://schemas.openxmlformats.org/officeDocument/2006/relationships/tags" Target="../tags/tag509.xml"/><Relationship Id="rId7" Type="http://schemas.openxmlformats.org/officeDocument/2006/relationships/tags" Target="../tags/tag510.xml"/><Relationship Id="rId8" Type="http://schemas.openxmlformats.org/officeDocument/2006/relationships/tags" Target="../tags/tag511.xml"/><Relationship Id="rId9" Type="http://schemas.openxmlformats.org/officeDocument/2006/relationships/tags" Target="../tags/tag512.xml"/><Relationship Id="rId10" Type="http://schemas.openxmlformats.org/officeDocument/2006/relationships/tags" Target="../tags/tag513.xml"/><Relationship Id="rId11" Type="http://schemas.openxmlformats.org/officeDocument/2006/relationships/tags" Target="../tags/tag514.xml"/><Relationship Id="rId12" Type="http://schemas.openxmlformats.org/officeDocument/2006/relationships/tags" Target="../tags/tag5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6.xml"/><Relationship Id="rId2" Type="http://schemas.openxmlformats.org/officeDocument/2006/relationships/tags" Target="../tags/tag517.xml"/><Relationship Id="rId3" Type="http://schemas.openxmlformats.org/officeDocument/2006/relationships/tags" Target="../tags/tag518.xml"/><Relationship Id="rId4" Type="http://schemas.openxmlformats.org/officeDocument/2006/relationships/tags" Target="../tags/tag519.xml"/><Relationship Id="rId5" Type="http://schemas.openxmlformats.org/officeDocument/2006/relationships/tags" Target="../tags/tag520.xml"/><Relationship Id="rId6" Type="http://schemas.openxmlformats.org/officeDocument/2006/relationships/tags" Target="../tags/tag521.xml"/><Relationship Id="rId7" Type="http://schemas.openxmlformats.org/officeDocument/2006/relationships/tags" Target="../tags/tag522.xml"/><Relationship Id="rId8" Type="http://schemas.openxmlformats.org/officeDocument/2006/relationships/tags" Target="../tags/tag523.xml"/><Relationship Id="rId9" Type="http://schemas.openxmlformats.org/officeDocument/2006/relationships/tags" Target="../tags/tag524.xml"/><Relationship Id="rId10" Type="http://schemas.openxmlformats.org/officeDocument/2006/relationships/tags" Target="../tags/tag525.xml"/><Relationship Id="rId11" Type="http://schemas.openxmlformats.org/officeDocument/2006/relationships/tags" Target="../tags/tag526.xml"/><Relationship Id="rId12" Type="http://schemas.openxmlformats.org/officeDocument/2006/relationships/tags" Target="../tags/tag52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8.xml"/><Relationship Id="rId2" Type="http://schemas.openxmlformats.org/officeDocument/2006/relationships/tags" Target="../tags/tag529.xml"/><Relationship Id="rId3" Type="http://schemas.openxmlformats.org/officeDocument/2006/relationships/tags" Target="../tags/tag53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tags" Target="../tags/tag534.xml"/><Relationship Id="rId5" Type="http://schemas.openxmlformats.org/officeDocument/2006/relationships/tags" Target="../tags/tag535.xml"/><Relationship Id="rId6" Type="http://schemas.openxmlformats.org/officeDocument/2006/relationships/tags" Target="../tags/tag536.xml"/><Relationship Id="rId7" Type="http://schemas.openxmlformats.org/officeDocument/2006/relationships/tags" Target="../tags/tag537.xml"/><Relationship Id="rId8" Type="http://schemas.openxmlformats.org/officeDocument/2006/relationships/tags" Target="../tags/tag538.xml"/><Relationship Id="rId9" Type="http://schemas.openxmlformats.org/officeDocument/2006/relationships/tags" Target="../tags/tag539.xml"/><Relationship Id="rId10" Type="http://schemas.openxmlformats.org/officeDocument/2006/relationships/tags" Target="../tags/tag540.xml"/><Relationship Id="rId11" Type="http://schemas.openxmlformats.org/officeDocument/2006/relationships/tags" Target="../tags/tag541.xml"/><Relationship Id="rId12" Type="http://schemas.openxmlformats.org/officeDocument/2006/relationships/tags" Target="../tags/tag5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3.xml"/><Relationship Id="rId2" Type="http://schemas.openxmlformats.org/officeDocument/2006/relationships/tags" Target="../tags/tag544.xml"/><Relationship Id="rId3" Type="http://schemas.openxmlformats.org/officeDocument/2006/relationships/tags" Target="../tags/tag545.xml"/><Relationship Id="rId4" Type="http://schemas.openxmlformats.org/officeDocument/2006/relationships/tags" Target="../tags/tag546.xml"/><Relationship Id="rId5" Type="http://schemas.openxmlformats.org/officeDocument/2006/relationships/tags" Target="../tags/tag547.xml"/><Relationship Id="rId6" Type="http://schemas.openxmlformats.org/officeDocument/2006/relationships/tags" Target="../tags/tag548.xml"/><Relationship Id="rId7" Type="http://schemas.openxmlformats.org/officeDocument/2006/relationships/tags" Target="../tags/tag549.xml"/><Relationship Id="rId8" Type="http://schemas.openxmlformats.org/officeDocument/2006/relationships/tags" Target="../tags/tag550.xml"/><Relationship Id="rId9" Type="http://schemas.openxmlformats.org/officeDocument/2006/relationships/tags" Target="../tags/tag551.xml"/><Relationship Id="rId10" Type="http://schemas.openxmlformats.org/officeDocument/2006/relationships/tags" Target="../tags/tag552.xml"/><Relationship Id="rId11" Type="http://schemas.openxmlformats.org/officeDocument/2006/relationships/tags" Target="../tags/tag553.xml"/><Relationship Id="rId12" Type="http://schemas.openxmlformats.org/officeDocument/2006/relationships/tags" Target="../tags/tag5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5.xml"/><Relationship Id="rId2" Type="http://schemas.openxmlformats.org/officeDocument/2006/relationships/tags" Target="../tags/tag556.xml"/><Relationship Id="rId3" Type="http://schemas.openxmlformats.org/officeDocument/2006/relationships/tags" Target="../tags/tag557.xml"/><Relationship Id="rId4" Type="http://schemas.openxmlformats.org/officeDocument/2006/relationships/tags" Target="../tags/tag558.xml"/><Relationship Id="rId5" Type="http://schemas.openxmlformats.org/officeDocument/2006/relationships/tags" Target="../tags/tag559.xml"/><Relationship Id="rId6" Type="http://schemas.openxmlformats.org/officeDocument/2006/relationships/tags" Target="../tags/tag560.xml"/><Relationship Id="rId7" Type="http://schemas.openxmlformats.org/officeDocument/2006/relationships/tags" Target="../tags/tag561.xml"/><Relationship Id="rId8" Type="http://schemas.openxmlformats.org/officeDocument/2006/relationships/tags" Target="../tags/tag562.xml"/><Relationship Id="rId9" Type="http://schemas.openxmlformats.org/officeDocument/2006/relationships/tags" Target="../tags/tag563.xml"/><Relationship Id="rId10" Type="http://schemas.openxmlformats.org/officeDocument/2006/relationships/tags" Target="../tags/tag564.xml"/><Relationship Id="rId11" Type="http://schemas.openxmlformats.org/officeDocument/2006/relationships/tags" Target="../tags/tag565.xml"/><Relationship Id="rId12" Type="http://schemas.openxmlformats.org/officeDocument/2006/relationships/tags" Target="../tags/tag5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7.xml"/><Relationship Id="rId2" Type="http://schemas.openxmlformats.org/officeDocument/2006/relationships/tags" Target="../tags/tag568.xml"/><Relationship Id="rId3" Type="http://schemas.openxmlformats.org/officeDocument/2006/relationships/tags" Target="../tags/tag569.xml"/><Relationship Id="rId4" Type="http://schemas.openxmlformats.org/officeDocument/2006/relationships/tags" Target="../tags/tag570.xml"/><Relationship Id="rId5" Type="http://schemas.openxmlformats.org/officeDocument/2006/relationships/tags" Target="../tags/tag571.xml"/><Relationship Id="rId6" Type="http://schemas.openxmlformats.org/officeDocument/2006/relationships/tags" Target="../tags/tag572.xml"/><Relationship Id="rId7" Type="http://schemas.openxmlformats.org/officeDocument/2006/relationships/tags" Target="../tags/tag573.xml"/><Relationship Id="rId8" Type="http://schemas.openxmlformats.org/officeDocument/2006/relationships/tags" Target="../tags/tag574.xml"/><Relationship Id="rId9" Type="http://schemas.openxmlformats.org/officeDocument/2006/relationships/tags" Target="../tags/tag575.xml"/><Relationship Id="rId10" Type="http://schemas.openxmlformats.org/officeDocument/2006/relationships/tags" Target="../tags/tag576.xml"/><Relationship Id="rId11" Type="http://schemas.openxmlformats.org/officeDocument/2006/relationships/tags" Target="../tags/tag577.xml"/><Relationship Id="rId12" Type="http://schemas.openxmlformats.org/officeDocument/2006/relationships/tags" Target="../tags/tag5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2.xml"/><Relationship Id="rId2" Type="http://schemas.openxmlformats.org/officeDocument/2006/relationships/tags" Target="../tags/tag583.xml"/><Relationship Id="rId3" Type="http://schemas.openxmlformats.org/officeDocument/2006/relationships/tags" Target="../tags/tag584.xml"/><Relationship Id="rId4" Type="http://schemas.openxmlformats.org/officeDocument/2006/relationships/tags" Target="../tags/tag585.xml"/><Relationship Id="rId5" Type="http://schemas.openxmlformats.org/officeDocument/2006/relationships/tags" Target="../tags/tag586.xml"/><Relationship Id="rId6" Type="http://schemas.openxmlformats.org/officeDocument/2006/relationships/tags" Target="../tags/tag587.xml"/><Relationship Id="rId7" Type="http://schemas.openxmlformats.org/officeDocument/2006/relationships/tags" Target="../tags/tag588.xml"/><Relationship Id="rId8" Type="http://schemas.openxmlformats.org/officeDocument/2006/relationships/tags" Target="../tags/tag589.xml"/><Relationship Id="rId9" Type="http://schemas.openxmlformats.org/officeDocument/2006/relationships/tags" Target="../tags/tag590.xml"/><Relationship Id="rId10" Type="http://schemas.openxmlformats.org/officeDocument/2006/relationships/tags" Target="../tags/tag591.xml"/><Relationship Id="rId11" Type="http://schemas.openxmlformats.org/officeDocument/2006/relationships/tags" Target="../tags/tag592.xml"/><Relationship Id="rId12" Type="http://schemas.openxmlformats.org/officeDocument/2006/relationships/tags" Target="../tags/tag5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94.xml"/><Relationship Id="rId2" Type="http://schemas.openxmlformats.org/officeDocument/2006/relationships/tags" Target="../tags/tag595.xml"/><Relationship Id="rId3" Type="http://schemas.openxmlformats.org/officeDocument/2006/relationships/tags" Target="../tags/tag596.xml"/><Relationship Id="rId4" Type="http://schemas.openxmlformats.org/officeDocument/2006/relationships/tags" Target="../tags/tag59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8.xml"/><Relationship Id="rId2" Type="http://schemas.openxmlformats.org/officeDocument/2006/relationships/tags" Target="../tags/tag599.xml"/><Relationship Id="rId3" Type="http://schemas.openxmlformats.org/officeDocument/2006/relationships/tags" Target="../tags/tag600.xml"/><Relationship Id="rId4" Type="http://schemas.openxmlformats.org/officeDocument/2006/relationships/tags" Target="../tags/tag601.xml"/><Relationship Id="rId5" Type="http://schemas.openxmlformats.org/officeDocument/2006/relationships/tags" Target="../tags/tag602.xml"/><Relationship Id="rId6" Type="http://schemas.openxmlformats.org/officeDocument/2006/relationships/tags" Target="../tags/tag603.xml"/><Relationship Id="rId7" Type="http://schemas.openxmlformats.org/officeDocument/2006/relationships/tags" Target="../tags/tag604.xml"/><Relationship Id="rId8" Type="http://schemas.openxmlformats.org/officeDocument/2006/relationships/tags" Target="../tags/tag605.xml"/><Relationship Id="rId9" Type="http://schemas.openxmlformats.org/officeDocument/2006/relationships/tags" Target="../tags/tag606.xml"/><Relationship Id="rId10" Type="http://schemas.openxmlformats.org/officeDocument/2006/relationships/tags" Target="../tags/tag607.xml"/><Relationship Id="rId11" Type="http://schemas.openxmlformats.org/officeDocument/2006/relationships/tags" Target="../tags/tag608.xml"/><Relationship Id="rId12" Type="http://schemas.openxmlformats.org/officeDocument/2006/relationships/tags" Target="../tags/tag609.xml"/><Relationship Id="rId13" Type="http://schemas.openxmlformats.org/officeDocument/2006/relationships/tags" Target="../tags/tag610.xml"/><Relationship Id="rId14" Type="http://schemas.openxmlformats.org/officeDocument/2006/relationships/tags" Target="../tags/tag611.xml"/><Relationship Id="rId15" Type="http://schemas.openxmlformats.org/officeDocument/2006/relationships/tags" Target="../tags/tag612.xml"/><Relationship Id="rId16" Type="http://schemas.openxmlformats.org/officeDocument/2006/relationships/tags" Target="../tags/tag613.xml"/><Relationship Id="rId17" Type="http://schemas.openxmlformats.org/officeDocument/2006/relationships/tags" Target="../tags/tag614.xml"/><Relationship Id="rId18" Type="http://schemas.openxmlformats.org/officeDocument/2006/relationships/tags" Target="../tags/tag615.xml"/><Relationship Id="rId19" Type="http://schemas.openxmlformats.org/officeDocument/2006/relationships/tags" Target="../tags/tag616.xml"/><Relationship Id="rId20" Type="http://schemas.openxmlformats.org/officeDocument/2006/relationships/tags" Target="../tags/tag61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8.xml"/><Relationship Id="rId2" Type="http://schemas.openxmlformats.org/officeDocument/2006/relationships/tags" Target="../tags/tag619.xml"/><Relationship Id="rId3" Type="http://schemas.openxmlformats.org/officeDocument/2006/relationships/tags" Target="../tags/tag620.xml"/><Relationship Id="rId4" Type="http://schemas.openxmlformats.org/officeDocument/2006/relationships/tags" Target="../tags/tag621.xml"/><Relationship Id="rId5" Type="http://schemas.openxmlformats.org/officeDocument/2006/relationships/tags" Target="../tags/tag622.xml"/><Relationship Id="rId6" Type="http://schemas.openxmlformats.org/officeDocument/2006/relationships/tags" Target="../tags/tag623.xml"/><Relationship Id="rId7" Type="http://schemas.openxmlformats.org/officeDocument/2006/relationships/tags" Target="../tags/tag624.xml"/><Relationship Id="rId8" Type="http://schemas.openxmlformats.org/officeDocument/2006/relationships/tags" Target="../tags/tag625.xml"/><Relationship Id="rId9" Type="http://schemas.openxmlformats.org/officeDocument/2006/relationships/tags" Target="../tags/tag626.xml"/><Relationship Id="rId10" Type="http://schemas.openxmlformats.org/officeDocument/2006/relationships/tags" Target="../tags/tag627.xml"/><Relationship Id="rId11" Type="http://schemas.openxmlformats.org/officeDocument/2006/relationships/tags" Target="../tags/tag628.xml"/><Relationship Id="rId12" Type="http://schemas.openxmlformats.org/officeDocument/2006/relationships/tags" Target="../tags/tag629.xml"/><Relationship Id="rId13" Type="http://schemas.openxmlformats.org/officeDocument/2006/relationships/tags" Target="../tags/tag630.xml"/><Relationship Id="rId14" Type="http://schemas.openxmlformats.org/officeDocument/2006/relationships/tags" Target="../tags/tag63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32.xml"/><Relationship Id="rId2" Type="http://schemas.openxmlformats.org/officeDocument/2006/relationships/tags" Target="../tags/tag633.xml"/><Relationship Id="rId3" Type="http://schemas.openxmlformats.org/officeDocument/2006/relationships/tags" Target="../tags/tag63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35.xml"/><Relationship Id="rId2" Type="http://schemas.openxmlformats.org/officeDocument/2006/relationships/tags" Target="../tags/tag636.xml"/><Relationship Id="rId3" Type="http://schemas.openxmlformats.org/officeDocument/2006/relationships/tags" Target="../tags/tag637.xml"/><Relationship Id="rId4" Type="http://schemas.openxmlformats.org/officeDocument/2006/relationships/tags" Target="../tags/tag638.xml"/><Relationship Id="rId5" Type="http://schemas.openxmlformats.org/officeDocument/2006/relationships/tags" Target="../tags/tag639.xml"/><Relationship Id="rId6" Type="http://schemas.openxmlformats.org/officeDocument/2006/relationships/tags" Target="../tags/tag640.xml"/><Relationship Id="rId7" Type="http://schemas.openxmlformats.org/officeDocument/2006/relationships/tags" Target="../tags/tag641.xml"/><Relationship Id="rId8" Type="http://schemas.openxmlformats.org/officeDocument/2006/relationships/tags" Target="../tags/tag642.xml"/><Relationship Id="rId9" Type="http://schemas.openxmlformats.org/officeDocument/2006/relationships/tags" Target="../tags/tag643.xml"/><Relationship Id="rId10" Type="http://schemas.openxmlformats.org/officeDocument/2006/relationships/tags" Target="../tags/tag644.xml"/><Relationship Id="rId11" Type="http://schemas.openxmlformats.org/officeDocument/2006/relationships/tags" Target="../tags/tag645.xml"/><Relationship Id="rId12" Type="http://schemas.openxmlformats.org/officeDocument/2006/relationships/tags" Target="../tags/tag646.xml"/><Relationship Id="rId13" Type="http://schemas.openxmlformats.org/officeDocument/2006/relationships/tags" Target="../tags/tag647.xml"/><Relationship Id="rId14" Type="http://schemas.openxmlformats.org/officeDocument/2006/relationships/tags" Target="../tags/tag648.xml"/><Relationship Id="rId15" Type="http://schemas.openxmlformats.org/officeDocument/2006/relationships/tags" Target="../tags/tag649.xml"/><Relationship Id="rId16" Type="http://schemas.openxmlformats.org/officeDocument/2006/relationships/tags" Target="../tags/tag65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51.xml"/><Relationship Id="rId2" Type="http://schemas.openxmlformats.org/officeDocument/2006/relationships/tags" Target="../tags/tag652.xml"/><Relationship Id="rId3" Type="http://schemas.openxmlformats.org/officeDocument/2006/relationships/tags" Target="../tags/tag653.xml"/><Relationship Id="rId4" Type="http://schemas.openxmlformats.org/officeDocument/2006/relationships/tags" Target="../tags/tag654.xml"/><Relationship Id="rId5" Type="http://schemas.openxmlformats.org/officeDocument/2006/relationships/tags" Target="../tags/tag655.xml"/><Relationship Id="rId6" Type="http://schemas.openxmlformats.org/officeDocument/2006/relationships/tags" Target="../tags/tag656.xml"/><Relationship Id="rId7" Type="http://schemas.openxmlformats.org/officeDocument/2006/relationships/tags" Target="../tags/tag657.xml"/><Relationship Id="rId8" Type="http://schemas.openxmlformats.org/officeDocument/2006/relationships/tags" Target="../tags/tag658.xml"/><Relationship Id="rId9" Type="http://schemas.openxmlformats.org/officeDocument/2006/relationships/tags" Target="../tags/tag659.xml"/><Relationship Id="rId10" Type="http://schemas.openxmlformats.org/officeDocument/2006/relationships/tags" Target="../tags/tag660.xml"/><Relationship Id="rId11" Type="http://schemas.openxmlformats.org/officeDocument/2006/relationships/tags" Target="../tags/tag661.xml"/><Relationship Id="rId12" Type="http://schemas.openxmlformats.org/officeDocument/2006/relationships/tags" Target="../tags/tag6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63.xml"/><Relationship Id="rId2" Type="http://schemas.openxmlformats.org/officeDocument/2006/relationships/tags" Target="../tags/tag664.xml"/><Relationship Id="rId3" Type="http://schemas.openxmlformats.org/officeDocument/2006/relationships/tags" Target="../tags/tag665.xml"/><Relationship Id="rId4" Type="http://schemas.openxmlformats.org/officeDocument/2006/relationships/tags" Target="../tags/tag666.xml"/><Relationship Id="rId5" Type="http://schemas.openxmlformats.org/officeDocument/2006/relationships/tags" Target="../tags/tag667.xml"/><Relationship Id="rId6" Type="http://schemas.openxmlformats.org/officeDocument/2006/relationships/tags" Target="../tags/tag668.xml"/><Relationship Id="rId7" Type="http://schemas.openxmlformats.org/officeDocument/2006/relationships/tags" Target="../tags/tag669.xml"/><Relationship Id="rId8" Type="http://schemas.openxmlformats.org/officeDocument/2006/relationships/tags" Target="../tags/tag670.xml"/><Relationship Id="rId9" Type="http://schemas.openxmlformats.org/officeDocument/2006/relationships/tags" Target="../tags/tag671.xml"/><Relationship Id="rId10" Type="http://schemas.openxmlformats.org/officeDocument/2006/relationships/tags" Target="../tags/tag672.xml"/><Relationship Id="rId11" Type="http://schemas.openxmlformats.org/officeDocument/2006/relationships/tags" Target="../tags/tag673.xml"/><Relationship Id="rId12" Type="http://schemas.openxmlformats.org/officeDocument/2006/relationships/tags" Target="../tags/tag6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75.xml"/><Relationship Id="rId2" Type="http://schemas.openxmlformats.org/officeDocument/2006/relationships/tags" Target="../tags/tag676.xml"/><Relationship Id="rId3" Type="http://schemas.openxmlformats.org/officeDocument/2006/relationships/tags" Target="../tags/tag677.xml"/><Relationship Id="rId4" Type="http://schemas.openxmlformats.org/officeDocument/2006/relationships/tags" Target="../tags/tag678.xml"/><Relationship Id="rId5" Type="http://schemas.openxmlformats.org/officeDocument/2006/relationships/tags" Target="../tags/tag679.xml"/><Relationship Id="rId6" Type="http://schemas.openxmlformats.org/officeDocument/2006/relationships/tags" Target="../tags/tag680.xml"/><Relationship Id="rId7" Type="http://schemas.openxmlformats.org/officeDocument/2006/relationships/tags" Target="../tags/tag681.xml"/><Relationship Id="rId8" Type="http://schemas.openxmlformats.org/officeDocument/2006/relationships/tags" Target="../tags/tag682.xml"/><Relationship Id="rId9" Type="http://schemas.openxmlformats.org/officeDocument/2006/relationships/tags" Target="../tags/tag683.xml"/><Relationship Id="rId10" Type="http://schemas.openxmlformats.org/officeDocument/2006/relationships/tags" Target="../tags/tag684.xml"/><Relationship Id="rId11" Type="http://schemas.openxmlformats.org/officeDocument/2006/relationships/tags" Target="../tags/tag685.xml"/><Relationship Id="rId12" Type="http://schemas.openxmlformats.org/officeDocument/2006/relationships/tags" Target="../tags/tag686.xml"/><Relationship Id="rId13" Type="http://schemas.openxmlformats.org/officeDocument/2006/relationships/tags" Target="../tags/tag687.xml"/><Relationship Id="rId14" Type="http://schemas.openxmlformats.org/officeDocument/2006/relationships/tags" Target="../tags/tag688.xml"/><Relationship Id="rId15" Type="http://schemas.openxmlformats.org/officeDocument/2006/relationships/tags" Target="../tags/tag689.xml"/><Relationship Id="rId16" Type="http://schemas.openxmlformats.org/officeDocument/2006/relationships/tags" Target="../tags/tag690.xml"/><Relationship Id="rId17" Type="http://schemas.openxmlformats.org/officeDocument/2006/relationships/tags" Target="../tags/tag691.xml"/><Relationship Id="rId18" Type="http://schemas.openxmlformats.org/officeDocument/2006/relationships/tags" Target="../tags/tag692.xml"/><Relationship Id="rId19" Type="http://schemas.openxmlformats.org/officeDocument/2006/relationships/tags" Target="../tags/tag693.xml"/><Relationship Id="rId20" Type="http://schemas.openxmlformats.org/officeDocument/2006/relationships/tags" Target="../tags/tag69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95.xml"/><Relationship Id="rId2" Type="http://schemas.openxmlformats.org/officeDocument/2006/relationships/tags" Target="../tags/tag696.xml"/><Relationship Id="rId3" Type="http://schemas.openxmlformats.org/officeDocument/2006/relationships/tags" Target="../tags/tag69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698.xml"/><Relationship Id="rId2" Type="http://schemas.openxmlformats.org/officeDocument/2006/relationships/tags" Target="../tags/tag699.xml"/><Relationship Id="rId3" Type="http://schemas.openxmlformats.org/officeDocument/2006/relationships/tags" Target="../tags/tag700.xml"/><Relationship Id="rId4" Type="http://schemas.openxmlformats.org/officeDocument/2006/relationships/tags" Target="../tags/tag701.xml"/><Relationship Id="rId5" Type="http://schemas.openxmlformats.org/officeDocument/2006/relationships/tags" Target="../tags/tag702.xml"/><Relationship Id="rId6" Type="http://schemas.openxmlformats.org/officeDocument/2006/relationships/tags" Target="../tags/tag703.xml"/><Relationship Id="rId7" Type="http://schemas.openxmlformats.org/officeDocument/2006/relationships/tags" Target="../tags/tag704.xml"/><Relationship Id="rId8" Type="http://schemas.openxmlformats.org/officeDocument/2006/relationships/tags" Target="../tags/tag705.xml"/><Relationship Id="rId9" Type="http://schemas.openxmlformats.org/officeDocument/2006/relationships/tags" Target="../tags/tag706.xml"/><Relationship Id="rId10" Type="http://schemas.openxmlformats.org/officeDocument/2006/relationships/tags" Target="../tags/tag707.xml"/><Relationship Id="rId11" Type="http://schemas.openxmlformats.org/officeDocument/2006/relationships/tags" Target="../tags/tag708.xml"/><Relationship Id="rId12" Type="http://schemas.openxmlformats.org/officeDocument/2006/relationships/tags" Target="../tags/tag709.xml"/><Relationship Id="rId13" Type="http://schemas.openxmlformats.org/officeDocument/2006/relationships/tags" Target="../tags/tag710.xml"/><Relationship Id="rId14" Type="http://schemas.openxmlformats.org/officeDocument/2006/relationships/tags" Target="../tags/tag711.xml"/><Relationship Id="rId15" Type="http://schemas.openxmlformats.org/officeDocument/2006/relationships/tags" Target="../tags/tag712.xml"/><Relationship Id="rId16" Type="http://schemas.openxmlformats.org/officeDocument/2006/relationships/tags" Target="../tags/tag713.xml"/><Relationship Id="rId17" Type="http://schemas.openxmlformats.org/officeDocument/2006/relationships/tags" Target="../tags/tag714.xml"/><Relationship Id="rId18" Type="http://schemas.openxmlformats.org/officeDocument/2006/relationships/tags" Target="../tags/tag715.xml"/><Relationship Id="rId19" Type="http://schemas.openxmlformats.org/officeDocument/2006/relationships/tags" Target="../tags/tag716.xml"/><Relationship Id="rId20" Type="http://schemas.openxmlformats.org/officeDocument/2006/relationships/tags" Target="../tags/tag717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18.xml"/><Relationship Id="rId2" Type="http://schemas.openxmlformats.org/officeDocument/2006/relationships/tags" Target="../tags/tag719.xml"/><Relationship Id="rId3" Type="http://schemas.openxmlformats.org/officeDocument/2006/relationships/tags" Target="../tags/tag720.xml"/><Relationship Id="rId4" Type="http://schemas.openxmlformats.org/officeDocument/2006/relationships/tags" Target="../tags/tag721.xml"/><Relationship Id="rId5" Type="http://schemas.openxmlformats.org/officeDocument/2006/relationships/tags" Target="../tags/tag722.xml"/><Relationship Id="rId6" Type="http://schemas.openxmlformats.org/officeDocument/2006/relationships/tags" Target="../tags/tag723.xml"/><Relationship Id="rId7" Type="http://schemas.openxmlformats.org/officeDocument/2006/relationships/tags" Target="../tags/tag724.xml"/><Relationship Id="rId8" Type="http://schemas.openxmlformats.org/officeDocument/2006/relationships/tags" Target="../tags/tag725.xml"/><Relationship Id="rId9" Type="http://schemas.openxmlformats.org/officeDocument/2006/relationships/tags" Target="../tags/tag726.xml"/><Relationship Id="rId10" Type="http://schemas.openxmlformats.org/officeDocument/2006/relationships/tags" Target="../tags/tag727.xml"/><Relationship Id="rId11" Type="http://schemas.openxmlformats.org/officeDocument/2006/relationships/tags" Target="../tags/tag728.xml"/><Relationship Id="rId12" Type="http://schemas.openxmlformats.org/officeDocument/2006/relationships/tags" Target="../tags/tag729.xml"/><Relationship Id="rId13" Type="http://schemas.openxmlformats.org/officeDocument/2006/relationships/tags" Target="../tags/tag730.xml"/><Relationship Id="rId14" Type="http://schemas.openxmlformats.org/officeDocument/2006/relationships/tags" Target="../tags/tag731.xml"/><Relationship Id="rId15" Type="http://schemas.openxmlformats.org/officeDocument/2006/relationships/tags" Target="../tags/tag732.xml"/><Relationship Id="rId16" Type="http://schemas.openxmlformats.org/officeDocument/2006/relationships/tags" Target="../tags/tag733.xml"/><Relationship Id="rId17" Type="http://schemas.openxmlformats.org/officeDocument/2006/relationships/tags" Target="../tags/tag734.xml"/><Relationship Id="rId18" Type="http://schemas.openxmlformats.org/officeDocument/2006/relationships/tags" Target="../tags/tag735.xml"/><Relationship Id="rId19" Type="http://schemas.openxmlformats.org/officeDocument/2006/relationships/tags" Target="../tags/tag736.xml"/><Relationship Id="rId20" Type="http://schemas.openxmlformats.org/officeDocument/2006/relationships/tags" Target="../tags/tag737.xml"/><Relationship Id="rId21" Type="http://schemas.openxmlformats.org/officeDocument/2006/relationships/tags" Target="../tags/tag738.xml"/><Relationship Id="rId22" Type="http://schemas.openxmlformats.org/officeDocument/2006/relationships/tags" Target="../tags/tag739.xml"/><Relationship Id="rId23" Type="http://schemas.openxmlformats.org/officeDocument/2006/relationships/tags" Target="../tags/tag740.xml"/><Relationship Id="rId24" Type="http://schemas.openxmlformats.org/officeDocument/2006/relationships/tags" Target="../tags/tag741.xml"/><Relationship Id="rId25" Type="http://schemas.openxmlformats.org/officeDocument/2006/relationships/tags" Target="../tags/tag742.xml"/><Relationship Id="rId26" Type="http://schemas.openxmlformats.org/officeDocument/2006/relationships/tags" Target="../tags/tag743.xml"/><Relationship Id="rId27" Type="http://schemas.openxmlformats.org/officeDocument/2006/relationships/tags" Target="../tags/tag744.xml"/><Relationship Id="rId28" Type="http://schemas.openxmlformats.org/officeDocument/2006/relationships/tags" Target="../tags/tag745.xml"/><Relationship Id="rId29" Type="http://schemas.openxmlformats.org/officeDocument/2006/relationships/tags" Target="../tags/tag746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tags" Target="../tags/tag761.xml"/><Relationship Id="rId16" Type="http://schemas.openxmlformats.org/officeDocument/2006/relationships/tags" Target="../tags/tag762.xml"/><Relationship Id="rId17" Type="http://schemas.openxmlformats.org/officeDocument/2006/relationships/tags" Target="../tags/tag763.xml"/><Relationship Id="rId18" Type="http://schemas.openxmlformats.org/officeDocument/2006/relationships/tags" Target="../tags/tag764.xml"/><Relationship Id="rId1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tags" Target="../tags/tag76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电商平台创新发展策略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电商平台创新的重要性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电商平台创新的策略方向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电商平台创新的实施路径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电商平台创新的挑战与对策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电商平台创新的成功案例分析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总结与展望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电商平台创新的重要性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505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优化购物流程：简化操作，提高购物便捷性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个性化推荐：根据用户需求和喜好提供定制化服务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丰富的商品选择：提供多样化、高品质的商品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高效的物流配送：确保商品快速、安全地送达用户手中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增强竞争优势</a:t>
            </a:r>
            <a:endParaRPr altLang="en-US" lang="zh-CN"/>
          </a:p>
        </p:txBody>
      </p:sp>
      <p:sp>
        <p:nvSpPr>
          <p:cNvPr id="10506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创新可以帮助电商平台在竞争激烈的市场中脱颖而出，提高市场份额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创新是电商平台发展的关键因素，能够提升用户体验和满足用户需求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通过创新，电商平台可以不断优化自身服务，提高运营效率，降低成本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创新发展策略可以帮助电商平台抓住市场机遇，实现可持续发展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促进业务增长</a:t>
            </a:r>
            <a:endParaRPr altLang="en-US" lang="zh-CN"/>
          </a:p>
        </p:txBody>
      </p:sp>
      <p:sp>
        <p:nvSpPr>
          <p:cNvPr id="1050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提升用户体验，增加用户粘性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拓展市场，增加销售渠道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创新是持续发展的动力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降低成本，提高运营效率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</a:t>
            </a:r>
            <a:endParaRPr altLang="en-US" lang="zh-CN"/>
          </a:p>
        </p:txBody>
      </p:sp>
      <p:sp>
        <p:nvSpPr>
          <p:cNvPr id="10507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创新是电商平台持续发展的关键，能够提升用户体验和忠诚度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电商平台需要不断创新以应对市场变化和竞争压力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通过创新，电商平台可以拓展业务范围和增加收入来源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创新可以帮助电商平台抓住市场机遇，提升竞争优势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电商平台创新的策略方向</a:t>
            </a:r>
            <a:endParaRPr altLang="en-US" dirty="0" lang="zh-CN"/>
          </a:p>
        </p:txBody>
      </p:sp>
      <p:sp>
        <p:nvSpPr>
          <p:cNvPr id="1050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515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定义：产品创新是指企业推出新产品或改进现有产品的过程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重要性：产品创新是电商平台创新发展的核心，能够提高竞争力并吸引更多用户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策略方向：注重用户体验，优化产品设计，加强技术研发，创新营销方式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案例：阿里巴巴通过推出淘宝特价版、闲鱼等新产品，不断优化用户体验，提高了市场占有率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服务创新</a:t>
            </a:r>
            <a:endParaRPr altLang="en-US" lang="zh-CN"/>
          </a:p>
        </p:txBody>
      </p:sp>
      <p:sp>
        <p:nvSpPr>
          <p:cNvPr id="1051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个性化服务：根据用户需求提供定制化服务，提升用户体验。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智能化服务：利用人工智能、大数据等技术提升服务效率和准确性。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社区化服务：建立用户社区，增强用户归属感和参与感，提高用户粘性。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跨界合作：与其他产业合作，拓展服务范围，提升品牌影响力。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517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利用大数据和人工智能技术进行精准营销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社交电商和内容电商的兴起，通过社交媒体和内容创作进行品牌推广和销售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跨界合作和品牌联合营销，通过与其他品牌或行业的合作，拓展新的市场和用户群体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创新营销手段，如直播带货、短视频营销等，提高品牌知名度和用户参与度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517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人工智能技术：提升用户体验，提高运营效率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大数据分析：精准定位用户需求，优化商品推荐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区块链技术：保障交易安全，提升供应链透明度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物联网技术：实现智能物流，提升配送效率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电商平台创新的实施路径</a:t>
            </a:r>
            <a:endParaRPr altLang="en-US" dirty="0" lang="zh-CN"/>
          </a:p>
        </p:txBody>
      </p:sp>
      <p:sp>
        <p:nvSpPr>
          <p:cNvPr id="1051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创新氛围的营造</a:t>
            </a:r>
            <a:endParaRPr altLang="en-US" lang="zh-CN"/>
          </a:p>
        </p:txBody>
      </p:sp>
      <p:sp>
        <p:nvSpPr>
          <p:cNvPr id="10526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鼓励员工提出创新意见和建议，建立良好的沟通渠道。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设立创新奖励机制，激发员工的创新热情。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定期组织创新培训和分享会，提升员工的创新意识和能力。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营造开放包容的创新文化，鼓励员工勇于尝试和承担风险。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创新人才的培养</a:t>
            </a:r>
            <a:endParaRPr altLang="en-US" lang="zh-CN"/>
          </a:p>
        </p:txBody>
      </p:sp>
      <p:sp>
        <p:nvSpPr>
          <p:cNvPr id="10526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培养创新思维：鼓励员工不断探索新的商业模式和创意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引进外部人才：吸引具有创新意识和实践经验的外部人才加入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建立激励机制：通过奖励和晋升机制激发员工的创新积极性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培训和发展：提供专业培训和职业发展规划，提升员工的创新能力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创新资源的整合</a:t>
            </a:r>
            <a:endParaRPr altLang="en-US" lang="zh-CN"/>
          </a:p>
        </p:txBody>
      </p:sp>
      <p:sp>
        <p:nvSpPr>
          <p:cNvPr id="10527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创新资源的定义和重要性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整合创新资源的途径和方法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创新资源整合的实践案例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创新资源整合的未来展望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创新机制的构建</a:t>
            </a:r>
            <a:endParaRPr altLang="en-US" lang="zh-CN"/>
          </a:p>
        </p:txBody>
      </p:sp>
      <p:sp>
        <p:nvSpPr>
          <p:cNvPr id="10528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8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创新战略规划：明确创新目标、方向和路径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8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创新组织架构：建立跨部门、跨领域的协同创新团队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8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创新资源整合：有效利用内外部资源，推动创新项目的实施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8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创新激励机制：激发员工的创新热情，鼓励员工积极参与创新活动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电商平台创新的挑战与对策</a:t>
            </a:r>
            <a:endParaRPr altLang="en-US" dirty="0" lang="zh-CN"/>
          </a:p>
        </p:txBody>
      </p:sp>
      <p:sp>
        <p:nvSpPr>
          <p:cNvPr id="1052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应对风险和不确定性</a:t>
            </a:r>
            <a:endParaRPr altLang="en-US" lang="zh-CN"/>
          </a:p>
        </p:txBody>
      </p:sp>
      <p:sp>
        <p:nvSpPr>
          <p:cNvPr id="10536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6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建立风险评估机制，及时发现和应对潜在风险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6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6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增强平台稳定性，提高系统容错能力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6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6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完善数据安全保护措施，确保用户信息安全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6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6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建立危机应急预案，快速响应和处理突发事件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提高创新效率和成功率</a:t>
            </a:r>
            <a:endParaRPr altLang="en-US" lang="zh-CN"/>
          </a:p>
        </p:txBody>
      </p:sp>
      <p:sp>
        <p:nvSpPr>
          <p:cNvPr id="10537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建立有效的创新机制，鼓励员工提出创新意见和建议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加强与高校、研究机构的合作，引入外部创新资源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优化创新流程，减少重复和不必要的环节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建立创新评估体系，对创新项目进行科学评估和筛选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保持创新可持续性</a:t>
            </a:r>
            <a:endParaRPr altLang="en-US" lang="zh-CN"/>
          </a:p>
        </p:txBody>
      </p:sp>
      <p:sp>
        <p:nvSpPr>
          <p:cNvPr id="10537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持续投入研发资源，保持技术领先优势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培养创新人才，提升团队创新能力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关注可持续发展，实现经济、社会和环境效益的共赢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建立创新生态系统，促进产业链上下游合作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促进创新生态系统的建设</a:t>
            </a:r>
            <a:endParaRPr altLang="en-US" lang="zh-CN"/>
          </a:p>
        </p:txBody>
      </p:sp>
      <p:sp>
        <p:nvSpPr>
          <p:cNvPr id="10538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完善知识产权保护制度，激发创新活力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8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优化创新项目的投资机制，降低创业门槛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加强与高校、研究机构的合作，引进人才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8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建立开放平台，鼓励第三方开发者参与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电商平台创新的成功案例分析</a:t>
            </a:r>
            <a:endParaRPr altLang="en-US" dirty="0" lang="zh-CN"/>
          </a:p>
        </p:txBody>
      </p:sp>
      <p:sp>
        <p:nvSpPr>
          <p:cNvPr id="10539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案例一：阿里巴巴的创新发展历程</a:t>
            </a:r>
            <a:endParaRPr altLang="en-US" lang="zh-CN"/>
          </a:p>
        </p:txBody>
      </p:sp>
      <p:sp>
        <p:nvSpPr>
          <p:cNvPr id="10546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2005年推出支付宝，解决了网络交易的信任问题，推动了电子商务的快速发展。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阿里巴巴成立于1999年，以B2B模式起家，为中小企业提供在线交易平台。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2003年推出淘宝网，进入C2C领域，打造了中国最大的网络购物平台。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阿里巴巴不断创新，拓展业务领域，包括阿里云、菜鸟网络等，逐步构建起完善的电商生态系统。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案例二：京东的创新战略与实践</a:t>
            </a:r>
            <a:endParaRPr altLang="en-US" lang="zh-CN"/>
          </a:p>
        </p:txBody>
      </p:sp>
      <p:sp>
        <p:nvSpPr>
          <p:cNvPr id="10547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实践成果：成功打造了高效的物流体系，提升了用户满意度和忠诚度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经验总结：创新是电商平台发展的关键，需要不断探索和尝试新的商业模式和战略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京东简介：成立于2004年，是中国最大的自营式电商平台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创新战略：通过自建物流体系、推出“京东到家”等创新模式，提升用户体验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案例三：拼多多的社交电商模式创新</a:t>
            </a:r>
            <a:endParaRPr altLang="en-US" lang="zh-CN"/>
          </a:p>
        </p:txBody>
      </p:sp>
      <p:sp>
        <p:nvSpPr>
          <p:cNvPr id="10548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拼多多简介：成立于2015年，是国内领先的社交电商平台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创新点：采用社交电商模式，通过社交网络平台实现商品分享、传播和交易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成功因素：借助微信等社交平台，实现快速传播和裂变式增长，同时采用低价策略吸引大量用户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经验教训：需要不断创新和优化，提高用户体验和忠诚度，同时注意保护用户隐私和数据安全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案例四：唯品会的特卖模式创新</a:t>
            </a:r>
            <a:endParaRPr altLang="en-US" lang="zh-CN"/>
          </a:p>
        </p:txBody>
      </p:sp>
      <p:sp>
        <p:nvSpPr>
          <p:cNvPr id="105487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87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8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唯品会简介：唯品会是中国领先的在线折扣零售平台，成立于2008年。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88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88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88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8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特卖模式创新：唯品会通过独特的特卖模式，以低折扣价格销售品牌商品，吸引了大量消费者。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89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89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89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9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成功因素：唯品会成功的关键在于与品牌商建立了良好的合作关系，以及精准的市场定位和用户需求分析。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89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90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90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创新发展策略：唯品会的特卖模式创新为电商平台提供了一种新的发展思路，可以通过与品牌商合作、精准定位和用户需求分析等方式实现平台创新发展。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90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4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电商平台创新发展的总结</a:t>
            </a:r>
            <a:endParaRPr altLang="en-US" lang="zh-CN"/>
          </a:p>
        </p:txBody>
      </p:sp>
      <p:sp>
        <p:nvSpPr>
          <p:cNvPr id="10557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电商平台创新发展的历程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电商平台创新发展的挑战与机遇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电商平台创新发展的未来趋势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电商平台创新发展的现状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未来电商平台的发展趋势</a:t>
            </a:r>
            <a:endParaRPr altLang="en-US" lang="zh-CN"/>
          </a:p>
        </p:txBody>
      </p:sp>
      <p:sp>
        <p:nvSpPr>
          <p:cNvPr id="10558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58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8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8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人工智能和大数据技术的应用将更加广泛，为电商平台提供更精准的推荐和服务。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电商平台将更加注重消费者体验和服务质量，不断提升用户满意度。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跨境电商将逐渐崛起，为消费者提供更广阔的商品选择范围。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社交电商和内容电商将继续发展，为消费者提供更丰富、更有价值的购物体验。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对电商平台创新的建议和展望</a:t>
            </a:r>
            <a:endParaRPr altLang="en-US" lang="zh-CN"/>
          </a:p>
        </p:txBody>
      </p:sp>
      <p:sp>
        <p:nvSpPr>
          <p:cNvPr id="1055886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持续优化用户体验，提升平台吸引力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88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0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2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加强数据分析和应用，精准把握用户需求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94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6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8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探索多元化商业模式，拓展盈利渠道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00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02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04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强化与产业链上下游合作，实现共赢发展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06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08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10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关注新技术趋势，积极布局人工智能、区块链等前沿领域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12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14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16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注重人才培养和引进，提升团队整体素质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18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920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96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96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3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3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9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68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2024-01-06T05:42:40Z</dcterms:created>
  <dcterms:modified xsi:type="dcterms:W3CDTF">2024-01-06T05:42:40Z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31f0af0970f747c5ab94a04e7c109829_21</vt:lpwstr>
  </property>
</Properties>
</file>