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505814" r:id="rId1"/>
    <p:sldMasterId id="2147505851" r:id="rId2"/>
  </p:sldMasterIdLst>
  <p:notesMasterIdLst>
    <p:notesMasterId r:id="rId3"/>
  </p:notesMasterIdLst>
  <p:sldIdLst>
    <p:sldId id="10181" r:id="rId4"/>
    <p:sldId id="10186" r:id="rId5"/>
    <p:sldId id="10190" r:id="rId6"/>
    <p:sldId id="10193" r:id="rId7"/>
    <p:sldId id="10196" r:id="rId8"/>
    <p:sldId id="10199" r:id="rId9"/>
    <p:sldId id="10202" r:id="rId10"/>
    <p:sldId id="10205" r:id="rId11"/>
    <p:sldId id="10208" r:id="rId12"/>
    <p:sldId id="10211" r:id="rId13"/>
    <p:sldId id="10214" r:id="rId14"/>
    <p:sldId id="10217" r:id="rId15"/>
    <p:sldId id="10220" r:id="rId16"/>
    <p:sldId id="10223" r:id="rId17"/>
    <p:sldId id="10226" r:id="rId18"/>
    <p:sldId id="10229" r:id="rId19"/>
    <p:sldId id="10232" r:id="rId20"/>
    <p:sldId id="10235" r:id="rId21"/>
    <p:sldId id="10238" r:id="rId22"/>
    <p:sldId id="10241" r:id="rId23"/>
    <p:sldId id="10244" r:id="rId24"/>
    <p:sldId id="10247" r:id="rId25"/>
    <p:sldId id="10250" r:id="rId26"/>
    <p:sldId id="10253" r:id="rId27"/>
    <p:sldId id="10256" r:id="rId28"/>
    <p:sldId id="10259" r:id="rId29"/>
    <p:sldId id="10262" r:id="rId30"/>
    <p:sldId id="10266" r:id="rId31"/>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tableStyles" Target="tableStyles.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28.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57" name="幻灯片图像占位符 1"/>
          <p:cNvSpPr>
            <a:spLocks noChangeAspect="1" noRot="1" noGrp="1"/>
          </p:cNvSpPr>
          <p:nvPr>
            <p:ph type="sldImg"/>
          </p:nvPr>
        </p:nvSpPr>
        <p:spPr/>
      </p:sp>
      <p:sp>
        <p:nvSpPr>
          <p:cNvPr id="1048659" name="备注占位符 2"/>
          <p:cNvSpPr>
            <a:spLocks noGrp="1"/>
          </p:cNvSpPr>
          <p:nvPr>
            <p:ph type="body" idx="1"/>
          </p:nvPr>
        </p:nvSpPr>
        <p:spPr/>
        <p:txBody>
          <a:bodyPr/>
          <a:p>
            <a:endParaRPr altLang="en-US" dirty="0" lang="zh-CN"/>
          </a:p>
        </p:txBody>
      </p:sp>
      <p:sp>
        <p:nvSpPr>
          <p:cNvPr id="1048661"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21" name="幻灯片图像占位符 1"/>
          <p:cNvSpPr>
            <a:spLocks noChangeAspect="1" noRot="1" noGrp="1"/>
          </p:cNvSpPr>
          <p:nvPr>
            <p:ph type="sldImg"/>
          </p:nvPr>
        </p:nvSpPr>
        <p:spPr/>
      </p:sp>
      <p:sp>
        <p:nvSpPr>
          <p:cNvPr id="1048623" name="备注占位符 2"/>
          <p:cNvSpPr>
            <a:spLocks noGrp="1"/>
          </p:cNvSpPr>
          <p:nvPr>
            <p:ph type="body" idx="1"/>
          </p:nvPr>
        </p:nvSpPr>
        <p:spPr/>
        <p:txBody>
          <a:bodyPr/>
          <a:p>
            <a:endParaRPr altLang="en-US" dirty="0" lang="zh-CN"/>
          </a:p>
        </p:txBody>
      </p:sp>
      <p:sp>
        <p:nvSpPr>
          <p:cNvPr id="1048625"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4" name="幻灯片图像占位符 1"/>
          <p:cNvSpPr>
            <a:spLocks noChangeAspect="1" noRot="1" noGrp="1"/>
          </p:cNvSpPr>
          <p:nvPr>
            <p:ph type="sldImg"/>
          </p:nvPr>
        </p:nvSpPr>
        <p:spPr/>
      </p:sp>
      <p:sp>
        <p:nvSpPr>
          <p:cNvPr id="1048606" name="备注占位符 2"/>
          <p:cNvSpPr>
            <a:spLocks noGrp="1"/>
          </p:cNvSpPr>
          <p:nvPr>
            <p:ph type="body" idx="1"/>
          </p:nvPr>
        </p:nvSpPr>
        <p:spPr/>
        <p:txBody>
          <a:bodyPr/>
          <a:p>
            <a:endParaRPr altLang="en-US" lang="zh-CN"/>
          </a:p>
        </p:txBody>
      </p:sp>
      <p:sp>
        <p:nvSpPr>
          <p:cNvPr id="1048608"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image" Target="../media/image1.jpeg"/><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1.xml"/><Relationship Id="rId2" Type="http://schemas.openxmlformats.org/officeDocument/2006/relationships/image" Target="../media/image2.png"/><Relationship Id="rId3" Type="http://schemas.openxmlformats.org/officeDocument/2006/relationships/tags" Target="../tags/tag12.xml"/><Relationship Id="rId4" Type="http://schemas.openxmlformats.org/officeDocument/2006/relationships/tags" Target="../tags/tag13.xml"/><Relationship Id="rId5" Type="http://schemas.openxmlformats.org/officeDocument/2006/relationships/tags" Target="../tags/tag14.xml"/><Relationship Id="rId6" Type="http://schemas.openxmlformats.org/officeDocument/2006/relationships/tags" Target="../tags/tag15.xml"/><Relationship Id="rId7" Type="http://schemas.openxmlformats.org/officeDocument/2006/relationships/tags" Target="../tags/tag16.xml"/><Relationship Id="rId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7.xml"/><Relationship Id="rId2" Type="http://schemas.openxmlformats.org/officeDocument/2006/relationships/image" Target="../media/image1.jpeg"/><Relationship Id="rId3" Type="http://schemas.openxmlformats.org/officeDocument/2006/relationships/tags" Target="../tags/tag18.xml"/><Relationship Id="rId4" Type="http://schemas.openxmlformats.org/officeDocument/2006/relationships/tags" Target="../tags/tag19.xml"/><Relationship Id="rId5" Type="http://schemas.openxmlformats.org/officeDocument/2006/relationships/tags" Target="../tags/tag20.xml"/><Relationship Id="rId6" Type="http://schemas.openxmlformats.org/officeDocument/2006/relationships/tags" Target="../tags/tag21.xml"/><Relationship Id="rId7" Type="http://schemas.openxmlformats.org/officeDocument/2006/relationships/tags" Target="../tags/tag22.xml"/><Relationship Id="rId8" Type="http://schemas.openxmlformats.org/officeDocument/2006/relationships/tags" Target="../tags/tag23.xml"/><Relationship Id="rId9" Type="http://schemas.openxmlformats.org/officeDocument/2006/relationships/tags" Target="../tags/tag24.xml"/><Relationship Id="rId10"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5.xml"/><Relationship Id="rId2" Type="http://schemas.openxmlformats.org/officeDocument/2006/relationships/tags" Target="../tags/tag26.xml"/><Relationship Id="rId3" Type="http://schemas.openxmlformats.org/officeDocument/2006/relationships/tags" Target="../tags/tag27.xml"/><Relationship Id="rId4" Type="http://schemas.openxmlformats.org/officeDocument/2006/relationships/image" Target="../media/image2.png"/><Relationship Id="rId5" Type="http://schemas.openxmlformats.org/officeDocument/2006/relationships/tags" Target="../tags/tag28.xml"/><Relationship Id="rId6" Type="http://schemas.openxmlformats.org/officeDocument/2006/relationships/tags" Target="../tags/tag29.xml"/><Relationship Id="rId7" Type="http://schemas.openxmlformats.org/officeDocument/2006/relationships/tags" Target="../tags/tag30.xml"/><Relationship Id="rId8" Type="http://schemas.openxmlformats.org/officeDocument/2006/relationships/tags" Target="../tags/tag31.xml"/><Relationship Id="rId9" Type="http://schemas.openxmlformats.org/officeDocument/2006/relationships/tags" Target="../tags/tag32.xml"/><Relationship Id="rId10" Type="http://schemas.openxmlformats.org/officeDocument/2006/relationships/tags" Target="../tags/tag33.xml"/><Relationship Id="rId1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4.xml"/><Relationship Id="rId2" Type="http://schemas.openxmlformats.org/officeDocument/2006/relationships/image" Target="../media/image2.png"/><Relationship Id="rId3" Type="http://schemas.openxmlformats.org/officeDocument/2006/relationships/tags" Target="../tags/tag35.xml"/><Relationship Id="rId4" Type="http://schemas.openxmlformats.org/officeDocument/2006/relationships/tags" Target="../tags/tag36.xml"/><Relationship Id="rId5" Type="http://schemas.openxmlformats.org/officeDocument/2006/relationships/tags" Target="../tags/tag37.xml"/><Relationship Id="rId6" Type="http://schemas.openxmlformats.org/officeDocument/2006/relationships/tags" Target="../tags/tag38.xml"/><Relationship Id="rId7" Type="http://schemas.openxmlformats.org/officeDocument/2006/relationships/tags" Target="../tags/tag39.xml"/><Relationship Id="rId8" Type="http://schemas.openxmlformats.org/officeDocument/2006/relationships/tags" Target="../tags/tag40.xml"/><Relationship Id="rId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image" Target="../media/image2.png"/><Relationship Id="rId3" Type="http://schemas.openxmlformats.org/officeDocument/2006/relationships/tags" Target="../tags/tag42.xml"/><Relationship Id="rId4" Type="http://schemas.openxmlformats.org/officeDocument/2006/relationships/tags" Target="../tags/tag43.xml"/><Relationship Id="rId5" Type="http://schemas.openxmlformats.org/officeDocument/2006/relationships/tags" Target="../tags/tag44.xml"/><Relationship Id="rId6" Type="http://schemas.openxmlformats.org/officeDocument/2006/relationships/tags" Target="../tags/tag45.xml"/><Relationship Id="rId7" Type="http://schemas.openxmlformats.org/officeDocument/2006/relationships/tags" Target="../tags/tag46.xml"/><Relationship Id="rId8" Type="http://schemas.openxmlformats.org/officeDocument/2006/relationships/tags" Target="../tags/tag47.xml"/><Relationship Id="rId9" Type="http://schemas.openxmlformats.org/officeDocument/2006/relationships/tags" Target="../tags/tag48.xml"/><Relationship Id="rId10" Type="http://schemas.openxmlformats.org/officeDocument/2006/relationships/tags" Target="../tags/tag49.xml"/><Relationship Id="rId1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image" Target="../media/image2.png"/><Relationship Id="rId3" Type="http://schemas.openxmlformats.org/officeDocument/2006/relationships/tags" Target="../tags/tag51.xml"/><Relationship Id="rId4" Type="http://schemas.openxmlformats.org/officeDocument/2006/relationships/tags" Target="../tags/tag52.xml"/><Relationship Id="rId5" Type="http://schemas.openxmlformats.org/officeDocument/2006/relationships/tags" Target="../tags/tag53.xml"/><Relationship Id="rId6" Type="http://schemas.openxmlformats.org/officeDocument/2006/relationships/tags" Target="../tags/tag54.xml"/><Relationship Id="rId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5.xml"/><Relationship Id="rId2" Type="http://schemas.openxmlformats.org/officeDocument/2006/relationships/image" Target="../media/image2.png"/><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tags" Target="../tags/tag58.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9.xml"/><Relationship Id="rId2" Type="http://schemas.openxmlformats.org/officeDocument/2006/relationships/image" Target="../media/image2.png"/><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tags" Target="../tags/tag62.xml"/><Relationship Id="rId6" Type="http://schemas.openxmlformats.org/officeDocument/2006/relationships/tags" Target="../tags/tag63.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4.xml"/><Relationship Id="rId2" Type="http://schemas.openxmlformats.org/officeDocument/2006/relationships/image" Target="../media/image2.png"/><Relationship Id="rId3" Type="http://schemas.openxmlformats.org/officeDocument/2006/relationships/tags" Target="../tags/tag65.xml"/><Relationship Id="rId4" Type="http://schemas.openxmlformats.org/officeDocument/2006/relationships/tags" Target="../tags/tag66.xml"/><Relationship Id="rId5" Type="http://schemas.openxmlformats.org/officeDocument/2006/relationships/tags" Target="../tags/tag67.xml"/><Relationship Id="rId6" Type="http://schemas.openxmlformats.org/officeDocument/2006/relationships/tags" Target="../tags/tag68.xml"/><Relationship Id="rId7" Type="http://schemas.openxmlformats.org/officeDocument/2006/relationships/tags" Target="../tags/tag69.xml"/><Relationship Id="rId8"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0.xml"/><Relationship Id="rId2" Type="http://schemas.openxmlformats.org/officeDocument/2006/relationships/image" Target="../media/image1.jpeg"/><Relationship Id="rId3" Type="http://schemas.openxmlformats.org/officeDocument/2006/relationships/tags" Target="../tags/tag71.xml"/><Relationship Id="rId4" Type="http://schemas.openxmlformats.org/officeDocument/2006/relationships/tags" Target="../tags/tag72.xml"/><Relationship Id="rId5" Type="http://schemas.openxmlformats.org/officeDocument/2006/relationships/tags" Target="../tags/tag73.xml"/><Relationship Id="rId6" Type="http://schemas.openxmlformats.org/officeDocument/2006/relationships/tags" Target="../tags/tag74.xml"/><Relationship Id="rId7" Type="http://schemas.openxmlformats.org/officeDocument/2006/relationships/tags" Target="../tags/tag75.xml"/><Relationship Id="rId8" Type="http://schemas.openxmlformats.org/officeDocument/2006/relationships/tags" Target="../tags/tag76.xml"/><Relationship Id="rId9" Type="http://schemas.openxmlformats.org/officeDocument/2006/relationships/tags" Target="../tags/tag77.xml"/><Relationship Id="rId10"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666" name="椭圆 9"/>
          <p:cNvSpPr/>
          <p:nvPr>
            <p:custDataLst>
              <p:tags r:id="rId1"/>
            </p:custDataLst>
          </p:nvPr>
        </p:nvSpPr>
        <p:spPr>
          <a:xfrm>
            <a:off x="10682605" y="1719580"/>
            <a:ext cx="749935" cy="749935"/>
          </a:xfrm>
          <a:prstGeom prst="ellipse"/>
          <a:gradFill flip="none" rotWithShape="1">
            <a:gsLst>
              <a:gs pos="0">
                <a:schemeClr val="accent1">
                  <a:alpha val="0"/>
                </a:schemeClr>
              </a:gs>
              <a:gs pos="100000">
                <a:schemeClr val="accent1">
                  <a:alpha val="6000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FF00D9"/>
                  </a:gs>
                  <a:gs pos="100000">
                    <a:srgbClr val="FF00D9"/>
                  </a:gs>
                </a:gsLst>
                <a:lin ang="5400000" scaled="1"/>
              </a:gradFill>
              <a:cs typeface="MiSans" panose="00000500000000000000" charset="-122"/>
            </a:endParaRPr>
          </a:p>
        </p:txBody>
      </p:sp>
      <p:cxnSp>
        <p:nvCxnSpPr>
          <p:cNvPr id="3145729" name="直接连接符 27"/>
          <p:cNvCxnSpPr>
            <a:cxnSpLocks/>
          </p:cNvCxnSpPr>
          <p:nvPr>
            <p:custDataLst>
              <p:tags r:id="rId2"/>
            </p:custDataLst>
          </p:nvPr>
        </p:nvCxnSpPr>
        <p:spPr>
          <a:xfrm>
            <a:off x="814371" y="6132093"/>
            <a:ext cx="8731885" cy="0"/>
          </a:xfrm>
          <a:prstGeom prst="line"/>
          <a:ln w="1587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097155" name="图片 20" descr="图片包含 游戏机, 灯光, 帽子  描述已自动生成"/>
          <p:cNvPicPr>
            <a:picLocks noChangeAspect="1"/>
          </p:cNvPicPr>
          <p:nvPr>
            <p:custDataLst>
              <p:tags r:id="rId3"/>
            </p:custDataLst>
          </p:nvPr>
        </p:nvPicPr>
        <p:blipFill>
          <a:blip xmlns:r="http://schemas.openxmlformats.org/officeDocument/2006/relationships" r:embed="rId4">
            <a:clrChange>
              <a:clrFrom>
                <a:srgbClr val="1B0E60"/>
              </a:clrFrom>
              <a:clrTo>
                <a:srgbClr val="1B0E60">
                  <a:alpha val="0"/>
                </a:srgbClr>
              </a:clrTo>
            </a:clrChange>
          </a:blip>
          <a:srcRect/>
          <a:stretch>
            <a:fillRect/>
          </a:stretch>
        </p:blipFill>
        <p:spPr>
          <a:xfrm>
            <a:off x="0" y="0"/>
            <a:ext cx="7661910" cy="4309110"/>
          </a:xfrm>
          <a:custGeom>
            <a:avLst/>
            <a:gdLst>
              <a:gd name="connsiteX0" fmla="*/ 6388768 w 9962147"/>
              <a:gd name="connsiteY0" fmla="*/ 3957493 h 5602243"/>
              <a:gd name="connsiteX1" fmla="*/ 6388768 w 9962147"/>
              <a:gd name="connsiteY1" fmla="*/ 5112525 h 5602243"/>
              <a:gd name="connsiteX2" fmla="*/ 9781673 w 9962147"/>
              <a:gd name="connsiteY2" fmla="*/ 5112525 h 5602243"/>
              <a:gd name="connsiteX3" fmla="*/ 9781673 w 9962147"/>
              <a:gd name="connsiteY3" fmla="*/ 3957493 h 5602243"/>
              <a:gd name="connsiteX4" fmla="*/ 0 w 9962147"/>
              <a:gd name="connsiteY4" fmla="*/ 0 h 5602243"/>
              <a:gd name="connsiteX5" fmla="*/ 9962147 w 9962147"/>
              <a:gd name="connsiteY5" fmla="*/ 0 h 5602243"/>
              <a:gd name="connsiteX6" fmla="*/ 9962147 w 9962147"/>
              <a:gd name="connsiteY6" fmla="*/ 5602243 h 5602243"/>
              <a:gd name="connsiteX7" fmla="*/ 0 w 9962147"/>
              <a:gd name="connsiteY7" fmla="*/ 5602243 h 5602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62147" h="5602243">
                <a:moveTo>
                  <a:pt x="6388768" y="3957493"/>
                </a:moveTo>
                <a:lnTo>
                  <a:pt x="6388768" y="5112525"/>
                </a:lnTo>
                <a:lnTo>
                  <a:pt x="9781673" y="5112525"/>
                </a:lnTo>
                <a:lnTo>
                  <a:pt x="9781673" y="3957493"/>
                </a:lnTo>
                <a:close/>
                <a:moveTo>
                  <a:pt x="0" y="0"/>
                </a:moveTo>
                <a:lnTo>
                  <a:pt x="9962147" y="0"/>
                </a:lnTo>
                <a:lnTo>
                  <a:pt x="9962147" y="5602243"/>
                </a:lnTo>
                <a:lnTo>
                  <a:pt x="0" y="5602243"/>
                </a:lnTo>
                <a:close/>
              </a:path>
            </a:pathLst>
          </a:custGeom>
        </p:spPr>
      </p:pic>
      <p:sp>
        <p:nvSpPr>
          <p:cNvPr id="1048668" name="正文"/>
          <p:cNvSpPr txBox="1">
            <a:spLocks noGrp="1"/>
          </p:cNvSpPr>
          <p:nvPr>
            <p:ph type="body" idx="4" hasCustomPrompt="1"/>
            <p:custDataLst>
              <p:tags r:id="rId5"/>
            </p:custDataLst>
          </p:nvPr>
        </p:nvSpPr>
        <p:spPr>
          <a:xfrm>
            <a:off x="5844620" y="4067810"/>
            <a:ext cx="5435521" cy="537210"/>
          </a:xfrm>
          <a:prstGeom prst="rect"/>
          <a:noFill/>
        </p:spPr>
        <p:txBody>
          <a:bodyPr bIns="0" lIns="0" rIns="0" rtlCol="0" tIns="0" wrap="square">
            <a:normAutofit/>
          </a:bodyPr>
          <a:lstStyle>
            <a:lvl1pPr algn="r" defTabSz="914400" eaLnBrk="1" fontAlgn="auto" hangingPunct="1" latinLnBrk="0" marL="0" marR="0" rtl="0">
              <a:lnSpc>
                <a:spcPct val="150000"/>
              </a:lnSpc>
              <a:buClrTx/>
              <a:buSzTx/>
              <a:buFontTx/>
              <a:buNone/>
              <a:defRPr altLang="en-US" baseline="0" b="0" cap="none" dirty="0" sz="1400" i="0" kern="1200" kumimoji="0" lang="zh-CN" noProof="1" normalizeH="0" spc="150" strike="noStrike" u="none">
                <a:solidFill>
                  <a:schemeClr val="tx1"/>
                </a:solidFill>
                <a:latin typeface="+mj-ea"/>
                <a:ea typeface="+mj-ea"/>
                <a:cs typeface="MiSans" panose="00000500000000000000" charset="-122"/>
              </a:defRPr>
            </a:lvl1pPr>
          </a:lstStyle>
          <a:p>
            <a:pPr algn="r" lvl="0">
              <a:lnSpc>
                <a:spcPct val="150000"/>
              </a:lnSpc>
            </a:pPr>
            <a:r>
              <a:rPr dirty="0">
                <a:sym typeface="+mn-ea"/>
              </a:rPr>
              <a:t>单击此处编辑母版副标题样式</a:t>
            </a:r>
            <a:endParaRPr dirty="0">
              <a:sym typeface="+mn-ea"/>
            </a:endParaRPr>
          </a:p>
        </p:txBody>
      </p:sp>
      <p:sp>
        <p:nvSpPr>
          <p:cNvPr id="1048670" name="标题"/>
          <p:cNvSpPr txBox="1">
            <a:spLocks noGrp="1"/>
          </p:cNvSpPr>
          <p:nvPr>
            <p:ph type="title" idx="3" hasCustomPrompt="1"/>
            <p:custDataLst>
              <p:tags r:id="rId6"/>
            </p:custDataLst>
          </p:nvPr>
        </p:nvSpPr>
        <p:spPr>
          <a:xfrm>
            <a:off x="5844619" y="1795145"/>
            <a:ext cx="5435521" cy="2251075"/>
          </a:xfrm>
          <a:prstGeom prst="rect"/>
          <a:noFill/>
        </p:spPr>
        <p:txBody>
          <a:bodyPr anchor="ctr" bIns="0" lIns="0" rIns="0" rtlCol="0" tIns="0" wrap="square">
            <a:normAutofit/>
          </a:bodyPr>
          <a:lstStyle>
            <a:lvl1pPr algn="r" defTabSz="914400" eaLnBrk="1" fontAlgn="auto" hangingPunct="1" latinLnBrk="0" marL="0" marR="0" rtl="0">
              <a:lnSpc>
                <a:spcPct val="100000"/>
              </a:lnSpc>
              <a:buClrTx/>
              <a:buSzTx/>
              <a:buFontTx/>
              <a:buNone/>
              <a:defRPr baseline="0" b="0" cap="none" dirty="0" sz="6000" i="0" kern="1200" kumimoji="0" noProof="1" normalizeH="0" spc="300" err="1" strike="noStrike" u="none">
                <a:gradFill>
                  <a:gsLst>
                    <a:gs pos="0">
                      <a:schemeClr val="accent1"/>
                    </a:gs>
                    <a:gs pos="100000">
                      <a:schemeClr val="accent2"/>
                    </a:gs>
                  </a:gsLst>
                  <a:lin ang="0" scaled="0"/>
                </a:gradFill>
                <a:latin typeface="+mj-ea"/>
                <a:ea typeface="+mj-ea"/>
                <a:cs typeface="MiSans" panose="00000500000000000000" charset="-122"/>
              </a:defRPr>
            </a:lvl1pPr>
          </a:lstStyle>
          <a:p>
            <a:pPr algn="r" lvl="0"/>
            <a:r>
              <a:rPr dirty="0">
                <a:sym typeface="+mn-ea"/>
              </a:rPr>
              <a:t>单击编辑标题</a:t>
            </a:r>
            <a:endParaRPr dirty="0">
              <a:sym typeface="+mn-ea"/>
            </a:endParaRPr>
          </a:p>
        </p:txBody>
      </p:sp>
      <p:cxnSp>
        <p:nvCxnSpPr>
          <p:cNvPr id="3145731" name="直接连接符 22"/>
          <p:cNvCxnSpPr>
            <a:cxnSpLocks/>
          </p:cNvCxnSpPr>
          <p:nvPr>
            <p:custDataLst>
              <p:tags r:id="rId7"/>
            </p:custDataLst>
          </p:nvPr>
        </p:nvCxnSpPr>
        <p:spPr>
          <a:xfrm>
            <a:off x="8512877" y="3940944"/>
            <a:ext cx="2767263" cy="0"/>
          </a:xfrm>
          <a:prstGeom prst="line"/>
          <a:ln w="15875">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672" name="署名"/>
          <p:cNvSpPr txBox="1">
            <a:spLocks noGrp="1"/>
          </p:cNvSpPr>
          <p:nvPr>
            <p:ph type="body" idx="1" hasCustomPrompt="1"/>
            <p:custDataLst>
              <p:tags r:id="rId8"/>
            </p:custDataLst>
          </p:nvPr>
        </p:nvSpPr>
        <p:spPr>
          <a:xfrm>
            <a:off x="9619615" y="5966460"/>
            <a:ext cx="1660525" cy="330835"/>
          </a:xfrm>
          <a:prstGeom prst="rect"/>
          <a:noFill/>
        </p:spPr>
        <p:txBody>
          <a:bodyPr anchor="ctr" bIns="0" lIns="0" rIns="0" rtlCol="0" tIns="0" wrap="square">
            <a:normAutofit/>
          </a:bodyPr>
          <a:lstStyle>
            <a:lvl1pPr algn="r" defTabSz="914400" eaLnBrk="1" fontAlgn="auto" hangingPunct="1" latinLnBrk="0" marL="0" marR="0" rtl="0">
              <a:lnSpc>
                <a:spcPct val="100000"/>
              </a:lnSpc>
              <a:buClrTx/>
              <a:buSzTx/>
              <a:buFontTx/>
              <a:buNone/>
              <a:defRPr altLang="en-US" baseline="0" b="0" cap="none" dirty="0" sz="1600" i="0" kern="1200" kumimoji="0" lang="zh-CN" noProof="1" normalizeH="0" spc="0" strike="noStrike" u="none">
                <a:solidFill>
                  <a:schemeClr val="tx1"/>
                </a:solidFill>
                <a:latin typeface="+mj-ea"/>
                <a:ea typeface="+mj-ea"/>
                <a:cs typeface="MiSans" panose="00000500000000000000" charset="-122"/>
              </a:defRPr>
            </a:lvl1pPr>
          </a:lstStyle>
          <a:p>
            <a:pPr algn="r" lvl="0"/>
            <a:r>
              <a:rPr>
                <a:sym typeface="+mn-ea"/>
              </a:rPr>
              <a:t>单击此处编辑文本</a:t>
            </a:r>
            <a:endParaRPr>
              <a:sym typeface="+mn-ea"/>
            </a:endParaRPr>
          </a:p>
        </p:txBody>
      </p:sp>
      <p:sp>
        <p:nvSpPr>
          <p:cNvPr id="1048674" name="日期占位符 3"/>
          <p:cNvSpPr>
            <a:spLocks noGrp="1"/>
          </p:cNvSpPr>
          <p:nvPr>
            <p:ph type="dt" sz="half" idx="10"/>
            <p:custDataLst>
              <p:tags r:id="rId9"/>
            </p:custDataLst>
          </p:nvPr>
        </p:nvSpPr>
        <p:spPr>
          <a:xfrm>
            <a:off x="612000" y="6314400"/>
            <a:ext cx="2700000" cy="316800"/>
          </a:xfrm>
        </p:spPr>
        <p:txBody>
          <a:bodyPr/>
          <a:lstStyle>
            <a:lvl1pPr>
              <a:defRPr>
                <a:latin typeface="+mj-ea"/>
                <a:ea typeface="+mj-ea"/>
              </a:defRPr>
            </a:lvl1pPr>
          </a:lstStyle>
          <a:p>
            <a:fld id="{760FBDFE-C587-4B4C-A407-44438C67B59E}" type="datetimeFigureOut">
              <a:rPr altLang="en-US" lang="zh-CN" smtClean="0"/>
            </a:fld>
            <a:endParaRPr altLang="en-US" dirty="0" lang="zh-CN"/>
          </a:p>
        </p:txBody>
      </p:sp>
      <p:sp>
        <p:nvSpPr>
          <p:cNvPr id="1048676" name="页脚占位符 4"/>
          <p:cNvSpPr>
            <a:spLocks noGrp="1"/>
          </p:cNvSpPr>
          <p:nvPr>
            <p:ph type="ftr" sz="quarter" idx="11"/>
            <p:custDataLst>
              <p:tags r:id="rId10"/>
            </p:custDataLst>
          </p:nvPr>
        </p:nvSpPr>
        <p:spPr>
          <a:xfrm>
            <a:off x="4116000" y="6314400"/>
            <a:ext cx="3960000" cy="316800"/>
          </a:xfrm>
        </p:spPr>
        <p:txBody>
          <a:bodyPr/>
          <a:lstStyle>
            <a:lvl1pPr>
              <a:defRPr>
                <a:latin typeface="+mj-ea"/>
                <a:ea typeface="+mj-ea"/>
              </a:defRPr>
            </a:lvl1pPr>
          </a:lstStyle>
          <a:p>
            <a:endParaRPr altLang="en-US" dirty="0" lang="zh-CN"/>
          </a:p>
        </p:txBody>
      </p:sp>
      <p:sp>
        <p:nvSpPr>
          <p:cNvPr id="1048678" name="灯片编号占位符 5"/>
          <p:cNvSpPr>
            <a:spLocks noGrp="1"/>
          </p:cNvSpPr>
          <p:nvPr>
            <p:ph type="sldNum" sz="quarter" idx="12"/>
            <p:custDataLst>
              <p:tags r:id="rId11"/>
            </p:custDataLst>
          </p:nvPr>
        </p:nvSpPr>
        <p:spPr>
          <a:xfrm>
            <a:off x="8877600" y="6314400"/>
            <a:ext cx="2700000" cy="316800"/>
          </a:xfrm>
        </p:spPr>
        <p:txBody>
          <a:bodyPr/>
          <a:lstStyle>
            <a:lvl1pPr>
              <a:defRPr>
                <a:latin typeface="+mj-ea"/>
                <a:ea typeface="+mj-ea"/>
              </a:defRPr>
            </a:lvl1pPr>
          </a:lstStyle>
          <a:p>
            <a:fld id="{49AE70B2-8BF9-45C0-BB95-33D1B9D3A854}" type="slidenum">
              <a:rPr altLang="en-US" lang="zh-CN" smtClean="0"/>
            </a:fld>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7" name="图片 8"/>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680" name="正文"/>
          <p:cNvSpPr txBox="1">
            <a:spLocks noGrp="1"/>
          </p:cNvSpPr>
          <p:nvPr>
            <p:ph idx="2"/>
            <p:custDataLst>
              <p:tags r:id="rId3"/>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j-ea"/>
                <a:ea typeface="+mj-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j-ea"/>
                <a:ea typeface="+mj-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j-ea"/>
                <a:ea typeface="+mj-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j-ea"/>
                <a:ea typeface="+mj-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j-ea"/>
                <a:ea typeface="+mj-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pPr>
            <a:r>
              <a:rPr dirty="0">
                <a:sym typeface="+mn-ea"/>
              </a:rPr>
              <a:t>单击此处编辑母版文本样式</a:t>
            </a:r>
            <a:endParaRPr dirty="0">
              <a:sym typeface="+mn-ea"/>
            </a:endParaRPr>
          </a:p>
          <a:p>
            <a:pPr lvl="1">
              <a:spcBef>
                <a:spcPts val="1200"/>
              </a:spcBef>
              <a:spcAft>
                <a:spcPts val="0"/>
              </a:spcAft>
            </a:pPr>
            <a:r>
              <a:rPr dirty="0" err="1">
                <a:sym typeface="+mn-ea"/>
              </a:rPr>
              <a:t>第二级</a:t>
            </a:r>
            <a:endParaRPr dirty="0">
              <a:sym typeface="+mn-ea"/>
            </a:endParaRPr>
          </a:p>
          <a:p>
            <a:pPr lvl="2">
              <a:spcBef>
                <a:spcPts val="1200"/>
              </a:spcBef>
              <a:spcAft>
                <a:spcPts val="0"/>
              </a:spcAft>
            </a:pPr>
            <a:r>
              <a:rPr dirty="0" err="1">
                <a:sym typeface="+mn-ea"/>
              </a:rPr>
              <a:t>第三级</a:t>
            </a:r>
            <a:endParaRPr dirty="0">
              <a:sym typeface="+mn-ea"/>
            </a:endParaRPr>
          </a:p>
          <a:p>
            <a:pPr lvl="3">
              <a:spcBef>
                <a:spcPts val="1200"/>
              </a:spcBef>
              <a:spcAft>
                <a:spcPts val="0"/>
              </a:spcAft>
            </a:pPr>
            <a:r>
              <a:rPr dirty="0" err="1">
                <a:sym typeface="+mn-ea"/>
              </a:rPr>
              <a:t>第四级</a:t>
            </a:r>
            <a:endParaRPr dirty="0">
              <a:sym typeface="+mn-ea"/>
            </a:endParaRPr>
          </a:p>
          <a:p>
            <a:pPr lvl="4">
              <a:spcBef>
                <a:spcPts val="1200"/>
              </a:spcBef>
              <a:spcAft>
                <a:spcPts val="0"/>
              </a:spcAft>
            </a:pPr>
            <a:r>
              <a:rPr dirty="0" err="1">
                <a:sym typeface="+mn-ea"/>
              </a:rPr>
              <a:t>第五级</a:t>
            </a:r>
            <a:endParaRPr dirty="0">
              <a:sym typeface="+mn-ea"/>
            </a:endParaRPr>
          </a:p>
        </p:txBody>
      </p:sp>
      <p:sp>
        <p:nvSpPr>
          <p:cNvPr id="1048682" name="标题"/>
          <p:cNvSpPr txBox="1">
            <a:spLocks noGrp="1"/>
          </p:cNvSpPr>
          <p:nvPr>
            <p:ph type="title" idx="1"/>
            <p:custDataLst>
              <p:tags r:id="rId4"/>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684"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686"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688"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图片 20" descr="图片包含 游戏机, 灯光, 帽子  描述已自动生成"/>
          <p:cNvPicPr>
            <a:picLocks noChangeAspect="1"/>
          </p:cNvPicPr>
          <p:nvPr>
            <p:custDataLst>
              <p:tags r:id="rId1"/>
            </p:custDataLst>
          </p:nvPr>
        </p:nvPicPr>
        <p:blipFill>
          <a:blip xmlns:r="http://schemas.openxmlformats.org/officeDocument/2006/relationships" r:embed="rId2">
            <a:clrChange>
              <a:clrFrom>
                <a:srgbClr val="1B0E60"/>
              </a:clrFrom>
              <a:clrTo>
                <a:srgbClr val="1B0E60">
                  <a:alpha val="0"/>
                </a:srgbClr>
              </a:clrTo>
            </a:clrChange>
          </a:blip>
          <a:srcRect/>
          <a:stretch>
            <a:fillRect/>
          </a:stretch>
        </p:blipFill>
        <p:spPr>
          <a:xfrm flipH="1">
            <a:off x="3344778" y="0"/>
            <a:ext cx="8847221" cy="4975261"/>
          </a:xfrm>
          <a:custGeom>
            <a:avLst/>
            <a:gdLst>
              <a:gd name="connsiteX0" fmla="*/ 6388768 w 9962147"/>
              <a:gd name="connsiteY0" fmla="*/ 3957493 h 5602243"/>
              <a:gd name="connsiteX1" fmla="*/ 6388768 w 9962147"/>
              <a:gd name="connsiteY1" fmla="*/ 5112525 h 5602243"/>
              <a:gd name="connsiteX2" fmla="*/ 9781673 w 9962147"/>
              <a:gd name="connsiteY2" fmla="*/ 5112525 h 5602243"/>
              <a:gd name="connsiteX3" fmla="*/ 9781673 w 9962147"/>
              <a:gd name="connsiteY3" fmla="*/ 3957493 h 5602243"/>
              <a:gd name="connsiteX4" fmla="*/ 0 w 9962147"/>
              <a:gd name="connsiteY4" fmla="*/ 0 h 5602243"/>
              <a:gd name="connsiteX5" fmla="*/ 9962147 w 9962147"/>
              <a:gd name="connsiteY5" fmla="*/ 0 h 5602243"/>
              <a:gd name="connsiteX6" fmla="*/ 9962147 w 9962147"/>
              <a:gd name="connsiteY6" fmla="*/ 5602243 h 5602243"/>
              <a:gd name="connsiteX7" fmla="*/ 0 w 9962147"/>
              <a:gd name="connsiteY7" fmla="*/ 5602243 h 5602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62147" h="5602243">
                <a:moveTo>
                  <a:pt x="6388768" y="3957493"/>
                </a:moveTo>
                <a:lnTo>
                  <a:pt x="6388768" y="5112525"/>
                </a:lnTo>
                <a:lnTo>
                  <a:pt x="9781673" y="5112525"/>
                </a:lnTo>
                <a:lnTo>
                  <a:pt x="9781673" y="3957493"/>
                </a:lnTo>
                <a:close/>
                <a:moveTo>
                  <a:pt x="0" y="0"/>
                </a:moveTo>
                <a:lnTo>
                  <a:pt x="9962147" y="0"/>
                </a:lnTo>
                <a:lnTo>
                  <a:pt x="9962147" y="5602243"/>
                </a:lnTo>
                <a:lnTo>
                  <a:pt x="0" y="5602243"/>
                </a:lnTo>
                <a:close/>
              </a:path>
            </a:pathLst>
          </a:custGeom>
        </p:spPr>
      </p:pic>
      <p:cxnSp>
        <p:nvCxnSpPr>
          <p:cNvPr id="3145733" name="直接连接符 27"/>
          <p:cNvCxnSpPr>
            <a:cxnSpLocks/>
          </p:cNvCxnSpPr>
          <p:nvPr>
            <p:custDataLst>
              <p:tags r:id="rId3"/>
            </p:custDataLst>
          </p:nvPr>
        </p:nvCxnSpPr>
        <p:spPr>
          <a:xfrm>
            <a:off x="735013" y="6228346"/>
            <a:ext cx="10721975" cy="0"/>
          </a:xfrm>
          <a:prstGeom prst="line"/>
          <a:ln w="158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90" name="副标题"/>
          <p:cNvSpPr txBox="1">
            <a:spLocks noGrp="1"/>
          </p:cNvSpPr>
          <p:nvPr>
            <p:ph type="body" idx="3" hasCustomPrompt="1"/>
            <p:custDataLst>
              <p:tags r:id="rId4"/>
            </p:custDataLst>
          </p:nvPr>
        </p:nvSpPr>
        <p:spPr>
          <a:xfrm>
            <a:off x="678815" y="1666875"/>
            <a:ext cx="1150620" cy="282575"/>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1200" i="0" kern="1200" kumimoji="0" lang="en-US" noProof="1" normalizeH="0" spc="300" strike="noStrike" u="none">
                <a:solidFill>
                  <a:schemeClr val="accent2"/>
                </a:solidFill>
                <a:latin typeface="+mj-ea"/>
                <a:ea typeface="+mj-ea"/>
                <a:cs typeface="MiSans" panose="00000500000000000000" charset="-122"/>
              </a:defRPr>
            </a:lvl1pPr>
          </a:lstStyle>
          <a:p>
            <a:pPr algn="l" lvl="0"/>
            <a:r>
              <a:rPr>
                <a:sym typeface="+mn-ea"/>
              </a:rPr>
              <a:t>编辑副标题</a:t>
            </a:r>
            <a:endParaRPr>
              <a:sym typeface="+mn-ea"/>
            </a:endParaRPr>
          </a:p>
        </p:txBody>
      </p:sp>
      <p:sp>
        <p:nvSpPr>
          <p:cNvPr id="1048692" name="标题"/>
          <p:cNvSpPr txBox="1">
            <a:spLocks noGrp="1"/>
          </p:cNvSpPr>
          <p:nvPr>
            <p:ph type="title" idx="2" hasCustomPrompt="1"/>
            <p:custDataLst>
              <p:tags r:id="rId5"/>
            </p:custDataLst>
          </p:nvPr>
        </p:nvSpPr>
        <p:spPr>
          <a:xfrm>
            <a:off x="678815" y="406400"/>
            <a:ext cx="6918960" cy="1236980"/>
          </a:xfrm>
          <a:prstGeom prst="rect"/>
          <a:noFill/>
        </p:spPr>
        <p:txBody>
          <a:bodyPr anchor="b"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6600" i="0" kern="1200" kumimoji="0" lang="zh-CN" noProof="1" normalizeH="0" spc="300" strike="noStrike" u="none">
                <a:gradFill>
                  <a:gsLst>
                    <a:gs pos="0">
                      <a:schemeClr val="accent1"/>
                    </a:gs>
                    <a:gs pos="100000">
                      <a:schemeClr val="accent2"/>
                    </a:gs>
                  </a:gsLst>
                  <a:lin ang="0" scaled="0"/>
                </a:gradFill>
                <a:latin typeface="+mj-ea"/>
                <a:ea typeface="+mj-ea"/>
                <a:cs typeface="+mj-ea"/>
              </a:defRPr>
            </a:lvl1pPr>
          </a:lstStyle>
          <a:p>
            <a:pPr lvl="0"/>
            <a:r>
              <a:rPr dirty="0">
                <a:sym typeface="+mn-ea"/>
              </a:rPr>
              <a:t>单击编辑标题</a:t>
            </a:r>
            <a:endParaRPr dirty="0">
              <a:sym typeface="+mn-ea"/>
            </a:endParaRPr>
          </a:p>
        </p:txBody>
      </p:sp>
      <p:cxnSp>
        <p:nvCxnSpPr>
          <p:cNvPr id="3145735" name="直接连接符 43"/>
          <p:cNvCxnSpPr>
            <a:cxnSpLocks/>
          </p:cNvCxnSpPr>
          <p:nvPr>
            <p:custDataLst>
              <p:tags r:id="rId6"/>
            </p:custDataLst>
          </p:nvPr>
        </p:nvCxnSpPr>
        <p:spPr>
          <a:xfrm>
            <a:off x="1845336" y="1807845"/>
            <a:ext cx="447040" cy="0"/>
          </a:xfrm>
          <a:prstGeom prst="line"/>
          <a:ln w="15875">
            <a:gradFill flip="none" rotWithShape="1">
              <a:gsLst>
                <a:gs pos="0">
                  <a:schemeClr val="accent2">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694" name="日期占位符 2"/>
          <p:cNvSpPr>
            <a:spLocks noGrp="1"/>
          </p:cNvSpPr>
          <p:nvPr>
            <p:ph type="dt" sz="half" idx="10"/>
            <p:custDataLst>
              <p:tags r:id="rId7"/>
            </p:custDataLst>
          </p:nvPr>
        </p:nvSpPr>
        <p:spPr>
          <a:xfrm>
            <a:off x="612000" y="6314400"/>
            <a:ext cx="2700000" cy="316800"/>
          </a:xfrm>
        </p:spPr>
        <p:txBody>
          <a:bodyPr/>
          <a:lstStyle>
            <a:lvl1pPr>
              <a:defRPr>
                <a:latin typeface="+mn-ea"/>
                <a:ea typeface="+mn-ea"/>
              </a:defRPr>
            </a:lvl1pPr>
          </a:lstStyle>
          <a:p>
            <a:fld id="{760FBDFE-C587-4B4C-A407-44438C67B59E}" type="datetimeFigureOut">
              <a:rPr altLang="en-US" lang="zh-CN" smtClean="0"/>
            </a:fld>
            <a:endParaRPr altLang="en-US" dirty="0" lang="zh-CN"/>
          </a:p>
        </p:txBody>
      </p:sp>
      <p:sp>
        <p:nvSpPr>
          <p:cNvPr id="1048696" name="页脚占位符 3"/>
          <p:cNvSpPr>
            <a:spLocks noGrp="1"/>
          </p:cNvSpPr>
          <p:nvPr>
            <p:ph type="ftr" sz="quarter" idx="11"/>
            <p:custDataLst>
              <p:tags r:id="rId8"/>
            </p:custDataLst>
          </p:nvPr>
        </p:nvSpPr>
        <p:spPr>
          <a:xfrm>
            <a:off x="4116000" y="6314400"/>
            <a:ext cx="3960000" cy="316800"/>
          </a:xfrm>
        </p:spPr>
        <p:txBody>
          <a:bodyPr/>
          <a:lstStyle>
            <a:lvl1pPr>
              <a:defRPr>
                <a:latin typeface="+mn-ea"/>
                <a:ea typeface="+mn-ea"/>
              </a:defRPr>
            </a:lvl1pPr>
          </a:lstStyle>
          <a:p>
            <a:endParaRPr altLang="en-US" dirty="0" lang="zh-CN"/>
          </a:p>
        </p:txBody>
      </p:sp>
      <p:sp>
        <p:nvSpPr>
          <p:cNvPr id="1048698" name="灯片编号占位符 4"/>
          <p:cNvSpPr>
            <a:spLocks noGrp="1"/>
          </p:cNvSpPr>
          <p:nvPr>
            <p:ph type="sldNum" sz="quarter" idx="12"/>
            <p:custDataLst>
              <p:tags r:id="rId9"/>
            </p:custDataLst>
          </p:nvPr>
        </p:nvSpPr>
        <p:spPr>
          <a:xfrm>
            <a:off x="8877600" y="6314400"/>
            <a:ext cx="2700000" cy="316800"/>
          </a:xfrm>
        </p:spPr>
        <p:txBody>
          <a:bodyPr/>
          <a:lstStyle>
            <a:lvl1pPr>
              <a:defRPr>
                <a:latin typeface="+mn-ea"/>
                <a:ea typeface="+mn-ea"/>
              </a:defRPr>
            </a:lvl1pPr>
          </a:lstStyle>
          <a:p>
            <a:fld id="{49AE70B2-8BF9-45C0-BB95-33D1B9D3A854}" type="slidenum">
              <a:rPr altLang="en-US" lang="zh-CN" smtClean="0"/>
            </a:fld>
            <a:endParaRPr altLang="en-US" dirty="0"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cxnSp>
        <p:nvCxnSpPr>
          <p:cNvPr id="3145737" name="直接连接符 22"/>
          <p:cNvCxnSpPr>
            <a:cxnSpLocks/>
          </p:cNvCxnSpPr>
          <p:nvPr>
            <p:custDataLst>
              <p:tags r:id="rId1"/>
            </p:custDataLst>
          </p:nvPr>
        </p:nvCxnSpPr>
        <p:spPr>
          <a:xfrm flipH="1">
            <a:off x="9185961" y="3519488"/>
            <a:ext cx="2529975" cy="0"/>
          </a:xfrm>
          <a:prstGeom prst="line"/>
          <a:ln w="15875">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cxnSp>
        <p:nvCxnSpPr>
          <p:cNvPr id="3145739" name="直接连接符 15"/>
          <p:cNvCxnSpPr>
            <a:cxnSpLocks/>
          </p:cNvCxnSpPr>
          <p:nvPr>
            <p:custDataLst>
              <p:tags r:id="rId2"/>
            </p:custDataLst>
          </p:nvPr>
        </p:nvCxnSpPr>
        <p:spPr>
          <a:xfrm>
            <a:off x="515176" y="3519488"/>
            <a:ext cx="2529975" cy="0"/>
          </a:xfrm>
          <a:prstGeom prst="line"/>
          <a:ln w="15875">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pic>
        <p:nvPicPr>
          <p:cNvPr id="2097161" name="图片 48"/>
          <p:cNvPicPr>
            <a:picLocks noChangeAspect="1"/>
          </p:cNvPicPr>
          <p:nvPr>
            <p:custDataLst>
              <p:tags r:id="rId3"/>
            </p:custDataLst>
          </p:nvPr>
        </p:nvPicPr>
        <p:blipFill rotWithShape="1">
          <a:blip xmlns:r="http://schemas.openxmlformats.org/officeDocument/2006/relationships" r:embed="rId4"/>
          <a:srcRect l="47465" t="15910" r="3826" b="22729"/>
          <a:stretch>
            <a:fillRect/>
          </a:stretch>
        </p:blipFill>
        <p:spPr>
          <a:xfrm>
            <a:off x="17363" y="3737291"/>
            <a:ext cx="3271828" cy="3120709"/>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pic>
        <p:nvPicPr>
          <p:cNvPr id="2097163" name="图片 68"/>
          <p:cNvPicPr>
            <a:picLocks noChangeAspect="1"/>
          </p:cNvPicPr>
          <p:nvPr>
            <p:custDataLst>
              <p:tags r:id="rId5"/>
            </p:custDataLst>
          </p:nvPr>
        </p:nvPicPr>
        <p:blipFill rotWithShape="1">
          <a:blip xmlns:r="http://schemas.openxmlformats.org/officeDocument/2006/relationships" r:embed="rId4"/>
          <a:srcRect l="47465" t="15910" r="3826" b="22729"/>
          <a:stretch>
            <a:fillRect/>
          </a:stretch>
        </p:blipFill>
        <p:spPr>
          <a:xfrm flipH="1">
            <a:off x="8917323" y="3737291"/>
            <a:ext cx="3271828" cy="3120709"/>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00" name="节编号"/>
          <p:cNvSpPr txBox="1">
            <a:spLocks noGrp="1"/>
          </p:cNvSpPr>
          <p:nvPr>
            <p:ph type="body" idx="2" hasCustomPrompt="1"/>
            <p:custDataLst>
              <p:tags r:id="rId6"/>
            </p:custDataLst>
          </p:nvPr>
        </p:nvSpPr>
        <p:spPr>
          <a:xfrm>
            <a:off x="1151573" y="1497965"/>
            <a:ext cx="9888855" cy="1097915"/>
          </a:xfrm>
          <a:prstGeom prst="rect"/>
          <a:noFill/>
        </p:spPr>
        <p:txBody>
          <a:bodyPr anchor="ctr" anchorCtr="0" bIns="0" lIns="0" rIns="0" rtlCol="0" tIns="0" wrap="square">
            <a:normAutofit/>
          </a:bodyPr>
          <a:lstStyle>
            <a:lvl1pPr algn="ctr" defTabSz="914400" eaLnBrk="1" fontAlgn="auto" hangingPunct="1" latinLnBrk="0" marL="0" marR="0" rtl="0">
              <a:lnSpc>
                <a:spcPct val="100000"/>
              </a:lnSpc>
              <a:buClrTx/>
              <a:buSzTx/>
              <a:buFontTx/>
              <a:buNone/>
              <a:defRPr altLang="zh-CN" baseline="0" b="0" cap="none" dirty="0" sz="4800" i="0" kern="1200" kumimoji="0" lang="en-US" noProof="1" normalizeH="0" spc="300" strike="noStrike" u="none">
                <a:solidFill>
                  <a:schemeClr val="tx1"/>
                </a:solidFill>
                <a:latin typeface="+mj-ea"/>
                <a:ea typeface="+mj-ea"/>
                <a:cs typeface="MiSans" panose="00000500000000000000" charset="-122"/>
              </a:defRPr>
            </a:lvl1pPr>
          </a:lstStyle>
          <a:p>
            <a:pPr algn="ctr" lvl="0"/>
            <a:r>
              <a:rPr>
                <a:sym typeface="+mn-ea"/>
              </a:rPr>
              <a:t>编辑节编号</a:t>
            </a:r>
            <a:endParaRPr>
              <a:sym typeface="+mn-ea"/>
            </a:endParaRPr>
          </a:p>
        </p:txBody>
      </p:sp>
      <p:sp>
        <p:nvSpPr>
          <p:cNvPr id="1048702" name="标题"/>
          <p:cNvSpPr txBox="1">
            <a:spLocks noGrp="1"/>
          </p:cNvSpPr>
          <p:nvPr>
            <p:ph type="title" idx="1" hasCustomPrompt="1"/>
            <p:custDataLst>
              <p:tags r:id="rId7"/>
            </p:custDataLst>
          </p:nvPr>
        </p:nvSpPr>
        <p:spPr>
          <a:xfrm>
            <a:off x="3044825" y="2595245"/>
            <a:ext cx="6141085" cy="1848485"/>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baseline="0" b="0" cap="none" dirty="0" sz="5400" i="0" kern="1200" kumimoji="0" noProof="1" normalizeH="0" spc="300" err="1" strike="noStrike" u="none">
                <a:gradFill>
                  <a:gsLst>
                    <a:gs pos="0">
                      <a:schemeClr val="accent1"/>
                    </a:gs>
                    <a:gs pos="100000">
                      <a:schemeClr val="accent2"/>
                    </a:gs>
                  </a:gsLst>
                  <a:lin ang="0" scaled="0"/>
                </a:gradFill>
                <a:latin typeface="+mj-ea"/>
                <a:ea typeface="+mj-ea"/>
                <a:cs typeface="+mj-ea"/>
              </a:defRPr>
            </a:lvl1pPr>
          </a:lstStyle>
          <a:p>
            <a:pPr algn="ctr" lvl="0"/>
            <a:r>
              <a:rPr>
                <a:sym typeface="+mn-ea"/>
              </a:rPr>
              <a:t>单击此处编辑标题</a:t>
            </a:r>
            <a:endParaRPr>
              <a:sym typeface="+mn-ea"/>
            </a:endParaRPr>
          </a:p>
        </p:txBody>
      </p:sp>
      <p:sp>
        <p:nvSpPr>
          <p:cNvPr id="1048704" name="日期占位符 3"/>
          <p:cNvSpPr>
            <a:spLocks noGrp="1"/>
          </p:cNvSpPr>
          <p:nvPr>
            <p:ph type="dt" sz="half" idx="10"/>
            <p:custDataLst>
              <p:tags r:id="rId8"/>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06" name="页脚占位符 4"/>
          <p:cNvSpPr>
            <a:spLocks noGrp="1"/>
          </p:cNvSpPr>
          <p:nvPr>
            <p:ph type="ftr" sz="quarter" idx="11"/>
            <p:custDataLst>
              <p:tags r:id="rId9"/>
            </p:custDataLst>
          </p:nvPr>
        </p:nvSpPr>
        <p:spPr>
          <a:xfrm>
            <a:off x="4116000" y="6314400"/>
            <a:ext cx="3960000" cy="316800"/>
          </a:xfrm>
        </p:spPr>
        <p:txBody>
          <a:bodyPr/>
          <a:p>
            <a:endParaRPr altLang="en-US" dirty="0" lang="zh-CN"/>
          </a:p>
        </p:txBody>
      </p:sp>
      <p:sp>
        <p:nvSpPr>
          <p:cNvPr id="1048708" name="灯片编号占位符 5"/>
          <p:cNvSpPr>
            <a:spLocks noGrp="1"/>
          </p:cNvSpPr>
          <p:nvPr>
            <p:ph type="sldNum" sz="quarter" idx="12"/>
            <p:custDataLst>
              <p:tags r:id="rId10"/>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5" name="图片 10"/>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10" name="正文"/>
          <p:cNvSpPr txBox="1">
            <a:spLocks noGrp="1"/>
          </p:cNvSpPr>
          <p:nvPr>
            <p:ph idx="3"/>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2" name="正文"/>
          <p:cNvSpPr txBox="1">
            <a:spLocks noGrp="1"/>
          </p:cNvSpPr>
          <p:nvPr>
            <p:ph idx="2"/>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4" name="标题"/>
          <p:cNvSpPr txBox="1">
            <a:spLocks noGrp="1"/>
          </p:cNvSpPr>
          <p:nvPr>
            <p:ph type="title" idx="1"/>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16" name="日期占位符 4"/>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18" name="页脚占位符 5"/>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20" name="灯片编号占位符 6"/>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67" name="图片 14"/>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22" name="正文"/>
          <p:cNvSpPr txBox="1">
            <a:spLocks noGrp="1"/>
          </p:cNvSpPr>
          <p:nvPr>
            <p:ph idx="5"/>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24" name="标题"/>
          <p:cNvSpPr txBox="1">
            <a:spLocks noGrp="1"/>
          </p:cNvSpPr>
          <p:nvPr>
            <p:ph type="title" idx="4"/>
            <p:custDataLst>
              <p:tags r:id="rId4"/>
            </p:custDataLst>
          </p:nvPr>
        </p:nvSpPr>
        <p:spPr>
          <a:xfrm>
            <a:off x="6235200" y="142920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726" name="正文"/>
          <p:cNvSpPr txBox="1">
            <a:spLocks noGrp="1"/>
          </p:cNvSpPr>
          <p:nvPr>
            <p:ph idx="3"/>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28" name="标题"/>
          <p:cNvSpPr txBox="1">
            <a:spLocks noGrp="1"/>
          </p:cNvSpPr>
          <p:nvPr>
            <p:ph type="title" idx="2"/>
            <p:custDataLst>
              <p:tags r:id="rId6"/>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730" name="标题"/>
          <p:cNvSpPr txBox="1">
            <a:spLocks noGrp="1"/>
          </p:cNvSpPr>
          <p:nvPr>
            <p:ph type="title" idx="1"/>
            <p:custDataLst>
              <p:tags r:id="rId7"/>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732" name="日期占位符 6"/>
          <p:cNvSpPr>
            <a:spLocks noGrp="1"/>
          </p:cNvSpPr>
          <p:nvPr>
            <p:ph type="dt" sz="half" idx="10"/>
            <p:custDataLst>
              <p:tags r:id="rId8"/>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34" name="页脚占位符 7"/>
          <p:cNvSpPr>
            <a:spLocks noGrp="1"/>
          </p:cNvSpPr>
          <p:nvPr>
            <p:ph type="ftr" sz="quarter" idx="11"/>
            <p:custDataLst>
              <p:tags r:id="rId9"/>
            </p:custDataLst>
          </p:nvPr>
        </p:nvSpPr>
        <p:spPr>
          <a:xfrm>
            <a:off x="4116000" y="6314400"/>
            <a:ext cx="3960000" cy="316800"/>
          </a:xfrm>
        </p:spPr>
        <p:txBody>
          <a:bodyPr/>
          <a:p>
            <a:endParaRPr altLang="en-US" dirty="0" lang="zh-CN"/>
          </a:p>
        </p:txBody>
      </p:sp>
      <p:sp>
        <p:nvSpPr>
          <p:cNvPr id="1048736" name="灯片编号占位符 8"/>
          <p:cNvSpPr>
            <a:spLocks noGrp="1"/>
          </p:cNvSpPr>
          <p:nvPr>
            <p:ph type="sldNum" sz="quarter" idx="12"/>
            <p:custDataLst>
              <p:tags r:id="rId10"/>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69" name="图片 6"/>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38" name="标题"/>
          <p:cNvSpPr txBox="1">
            <a:spLocks noGrp="1"/>
          </p:cNvSpPr>
          <p:nvPr>
            <p:ph type="title" idx="1"/>
            <p:custDataLst>
              <p:tags r:id="rId3"/>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40" name="日期占位符 2"/>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42" name="页脚占位符 3"/>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44" name="灯片编号占位符 4"/>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71" name="图片 7"/>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46" name="日期占位符 1"/>
          <p:cNvSpPr>
            <a:spLocks noGrp="1"/>
          </p:cNvSpPr>
          <p:nvPr>
            <p:ph type="dt" sz="half" idx="10"/>
            <p:custDataLst>
              <p:tags r:id="rId3"/>
            </p:custDataLst>
          </p:nvPr>
        </p:nvSpPr>
        <p:spPr/>
        <p:txBody>
          <a:bodyPr/>
          <a:p>
            <a:fld id="{760FBDFE-C587-4B4C-A407-44438C67B59E}" type="datetimeFigureOut">
              <a:rPr altLang="en-US" lang="zh-CN" smtClean="0"/>
            </a:fld>
            <a:endParaRPr altLang="en-US" dirty="0" lang="zh-CN"/>
          </a:p>
        </p:txBody>
      </p:sp>
      <p:sp>
        <p:nvSpPr>
          <p:cNvPr id="1048748" name="页脚占位符 2"/>
          <p:cNvSpPr>
            <a:spLocks noGrp="1"/>
          </p:cNvSpPr>
          <p:nvPr>
            <p:ph type="ftr" sz="quarter" idx="11"/>
            <p:custDataLst>
              <p:tags r:id="rId4"/>
            </p:custDataLst>
          </p:nvPr>
        </p:nvSpPr>
        <p:spPr/>
        <p:txBody>
          <a:bodyPr/>
          <a:p>
            <a:endParaRPr altLang="en-US" dirty="0" lang="zh-CN"/>
          </a:p>
        </p:txBody>
      </p:sp>
      <p:sp>
        <p:nvSpPr>
          <p:cNvPr id="1048750" name="灯片编号占位符 3"/>
          <p:cNvSpPr>
            <a:spLocks noGrp="1"/>
          </p:cNvSpPr>
          <p:nvPr>
            <p:ph type="sldNum" sz="quarter" idx="12"/>
            <p:custDataLst>
              <p:tags r:id="rId5"/>
            </p:custDataLst>
          </p:nvPr>
        </p:nvSpPr>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3" name="图片 7"/>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52" name="正文"/>
          <p:cNvSpPr txBox="1">
            <a:spLocks noGrp="1"/>
          </p:cNvSpPr>
          <p:nvPr>
            <p:ph idx="1"/>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54" name="日期占位符 3"/>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56" name="页脚占位符 4"/>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58" name="灯片编号占位符 5"/>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5" name="图片 7"/>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60" name="标题"/>
          <p:cNvSpPr txBox="1">
            <a:spLocks noGrp="1"/>
          </p:cNvSpPr>
          <p:nvPr>
            <p:ph type="title" idx="2"/>
            <p:custDataLst>
              <p:tags r:id="rId3"/>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62" name="副标题"/>
          <p:cNvSpPr txBox="1">
            <a:spLocks noGrp="1"/>
          </p:cNvSpPr>
          <p:nvPr>
            <p:ph type="body" idx="1" hasCustomPrompt="1"/>
            <p:custDataLst>
              <p:tags r:id="rId4"/>
            </p:custDataLst>
          </p:nvPr>
        </p:nvSpPr>
        <p:spPr>
          <a:xfrm>
            <a:off x="608400" y="1324800"/>
            <a:ext cx="109692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solidFill>
                <a:latin typeface="+mn-ea"/>
                <a:ea typeface="+mn-ea"/>
                <a:cs typeface="MiSans" panose="00000500000000000000" charset="-122"/>
              </a:defRPr>
            </a:lvl1pPr>
          </a:lstStyle>
          <a:p>
            <a:pPr algn="l" lvl="0"/>
            <a:r>
              <a:rPr dirty="0">
                <a:sym typeface="+mn-ea"/>
              </a:rPr>
              <a:t>单击此处编辑母版副标题样式</a:t>
            </a:r>
            <a:endParaRPr dirty="0">
              <a:sym typeface="+mn-ea"/>
            </a:endParaRPr>
          </a:p>
        </p:txBody>
      </p:sp>
      <p:sp>
        <p:nvSpPr>
          <p:cNvPr id="1048764" name="日期占位符 2"/>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66" name="页脚占位符 3"/>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68" name="灯片编号占位符 4"/>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77" name="图片 20" descr="图片包含 游戏机, 灯光, 帽子  描述已自动生成"/>
          <p:cNvPicPr>
            <a:picLocks noChangeAspect="1"/>
          </p:cNvPicPr>
          <p:nvPr>
            <p:custDataLst>
              <p:tags r:id="rId1"/>
            </p:custDataLst>
          </p:nvPr>
        </p:nvPicPr>
        <p:blipFill>
          <a:blip xmlns:r="http://schemas.openxmlformats.org/officeDocument/2006/relationships" r:embed="rId2">
            <a:clrChange>
              <a:clrFrom>
                <a:srgbClr val="1B0E60"/>
              </a:clrFrom>
              <a:clrTo>
                <a:srgbClr val="1B0E60">
                  <a:alpha val="0"/>
                </a:srgbClr>
              </a:clrTo>
            </a:clrChange>
          </a:blip>
          <a:srcRect/>
          <a:stretch>
            <a:fillRect/>
          </a:stretch>
        </p:blipFill>
        <p:spPr>
          <a:xfrm flipH="1">
            <a:off x="3120390" y="0"/>
            <a:ext cx="9071810" cy="5101559"/>
          </a:xfrm>
          <a:custGeom>
            <a:avLst/>
            <a:gdLst>
              <a:gd name="connsiteX0" fmla="*/ 6388768 w 9962147"/>
              <a:gd name="connsiteY0" fmla="*/ 3957493 h 5602243"/>
              <a:gd name="connsiteX1" fmla="*/ 6388768 w 9962147"/>
              <a:gd name="connsiteY1" fmla="*/ 5112525 h 5602243"/>
              <a:gd name="connsiteX2" fmla="*/ 9781673 w 9962147"/>
              <a:gd name="connsiteY2" fmla="*/ 5112525 h 5602243"/>
              <a:gd name="connsiteX3" fmla="*/ 9781673 w 9962147"/>
              <a:gd name="connsiteY3" fmla="*/ 3957493 h 5602243"/>
              <a:gd name="connsiteX4" fmla="*/ 0 w 9962147"/>
              <a:gd name="connsiteY4" fmla="*/ 0 h 5602243"/>
              <a:gd name="connsiteX5" fmla="*/ 9962147 w 9962147"/>
              <a:gd name="connsiteY5" fmla="*/ 0 h 5602243"/>
              <a:gd name="connsiteX6" fmla="*/ 9962147 w 9962147"/>
              <a:gd name="connsiteY6" fmla="*/ 5602243 h 5602243"/>
              <a:gd name="connsiteX7" fmla="*/ 0 w 9962147"/>
              <a:gd name="connsiteY7" fmla="*/ 5602243 h 5602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62147" h="5602243">
                <a:moveTo>
                  <a:pt x="6388768" y="3957493"/>
                </a:moveTo>
                <a:lnTo>
                  <a:pt x="6388768" y="5112525"/>
                </a:lnTo>
                <a:lnTo>
                  <a:pt x="9781673" y="5112525"/>
                </a:lnTo>
                <a:lnTo>
                  <a:pt x="9781673" y="3957493"/>
                </a:lnTo>
                <a:close/>
                <a:moveTo>
                  <a:pt x="0" y="0"/>
                </a:moveTo>
                <a:lnTo>
                  <a:pt x="9962147" y="0"/>
                </a:lnTo>
                <a:lnTo>
                  <a:pt x="9962147" y="5602243"/>
                </a:lnTo>
                <a:lnTo>
                  <a:pt x="0" y="5602243"/>
                </a:lnTo>
                <a:close/>
              </a:path>
            </a:pathLst>
          </a:custGeom>
        </p:spPr>
      </p:pic>
      <p:sp>
        <p:nvSpPr>
          <p:cNvPr id="1048770" name="椭圆 38"/>
          <p:cNvSpPr/>
          <p:nvPr>
            <p:custDataLst>
              <p:tags r:id="rId3"/>
            </p:custDataLst>
          </p:nvPr>
        </p:nvSpPr>
        <p:spPr>
          <a:xfrm>
            <a:off x="700405" y="1841500"/>
            <a:ext cx="749935" cy="749935"/>
          </a:xfrm>
          <a:prstGeom prst="ellipse"/>
          <a:gradFill flip="none" rotWithShape="1">
            <a:gsLst>
              <a:gs pos="0">
                <a:schemeClr val="accent1">
                  <a:alpha val="0"/>
                </a:schemeClr>
              </a:gs>
              <a:gs pos="100000">
                <a:schemeClr val="accent1">
                  <a:alpha val="60000"/>
                </a:schemeClr>
              </a:gs>
            </a:gsLst>
            <a:lin ang="135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FF00D9"/>
                  </a:gs>
                  <a:gs pos="100000">
                    <a:srgbClr val="FF00D9"/>
                  </a:gs>
                </a:gsLst>
                <a:lin ang="5400000" scaled="1"/>
              </a:gradFill>
              <a:cs typeface="MiSans" panose="00000500000000000000" charset="-122"/>
            </a:endParaRPr>
          </a:p>
        </p:txBody>
      </p:sp>
      <p:sp>
        <p:nvSpPr>
          <p:cNvPr id="1048772" name="标题"/>
          <p:cNvSpPr txBox="1">
            <a:spLocks noGrp="1"/>
          </p:cNvSpPr>
          <p:nvPr>
            <p:ph type="title" idx="3" hasCustomPrompt="1"/>
            <p:custDataLst>
              <p:tags r:id="rId4"/>
            </p:custDataLst>
          </p:nvPr>
        </p:nvSpPr>
        <p:spPr>
          <a:xfrm>
            <a:off x="984250" y="1533525"/>
            <a:ext cx="5142230" cy="2583815"/>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6600" i="0" kern="1200" kumimoji="0" lang="en-US" noProof="1" normalizeH="0" spc="300" strike="noStrike" u="none">
                <a:gradFill>
                  <a:gsLst>
                    <a:gs pos="0">
                      <a:schemeClr val="accent1"/>
                    </a:gs>
                    <a:gs pos="100000">
                      <a:schemeClr val="accent2"/>
                    </a:gs>
                  </a:gsLst>
                  <a:lin ang="0" scaled="0"/>
                </a:gradFill>
                <a:latin typeface="+mj-ea"/>
                <a:ea typeface="+mj-ea"/>
                <a:cs typeface="MiSans" panose="00000500000000000000" charset="-122"/>
              </a:defRPr>
            </a:lvl1pPr>
          </a:lstStyle>
          <a:p>
            <a:pPr algn="l" lvl="0"/>
            <a:r>
              <a:rPr dirty="0" err="1">
                <a:sym typeface="+mn-ea"/>
              </a:rPr>
              <a:t>编辑标题</a:t>
            </a:r>
            <a:endParaRPr dirty="0">
              <a:sym typeface="+mn-ea"/>
            </a:endParaRPr>
          </a:p>
        </p:txBody>
      </p:sp>
      <p:cxnSp>
        <p:nvCxnSpPr>
          <p:cNvPr id="3145741" name="直接连接符 7"/>
          <p:cNvCxnSpPr>
            <a:cxnSpLocks/>
          </p:cNvCxnSpPr>
          <p:nvPr>
            <p:custDataLst>
              <p:tags r:id="rId5"/>
            </p:custDataLst>
          </p:nvPr>
        </p:nvCxnSpPr>
        <p:spPr>
          <a:xfrm>
            <a:off x="2780331" y="6132093"/>
            <a:ext cx="8754110" cy="0"/>
          </a:xfrm>
          <a:prstGeom prst="line"/>
          <a:ln w="158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74" name="署名"/>
          <p:cNvSpPr txBox="1">
            <a:spLocks noGrp="1"/>
          </p:cNvSpPr>
          <p:nvPr>
            <p:ph type="body" idx="1" hasCustomPrompt="1"/>
            <p:custDataLst>
              <p:tags r:id="rId6"/>
            </p:custDataLst>
          </p:nvPr>
        </p:nvSpPr>
        <p:spPr>
          <a:xfrm>
            <a:off x="984048" y="5967095"/>
            <a:ext cx="1660525" cy="330835"/>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1600" i="0" kern="1200" kumimoji="0" lang="zh-CN" noProof="1" normalizeH="0" spc="0" strike="noStrike" u="none">
                <a:solidFill>
                  <a:schemeClr val="tx1"/>
                </a:solidFill>
                <a:latin typeface="+mn-ea"/>
                <a:ea typeface="+mn-ea"/>
                <a:cs typeface="MiSans" panose="00000500000000000000" charset="-122"/>
              </a:defRPr>
            </a:lvl1pPr>
          </a:lstStyle>
          <a:p>
            <a:pPr algn="l" lvl="0"/>
            <a:r>
              <a:rPr>
                <a:sym typeface="+mn-ea"/>
              </a:rPr>
              <a:t>单击此处编辑文本</a:t>
            </a:r>
            <a:endParaRPr>
              <a:sym typeface="+mn-ea"/>
            </a:endParaRPr>
          </a:p>
        </p:txBody>
      </p:sp>
      <p:sp>
        <p:nvSpPr>
          <p:cNvPr id="1048776" name="日期占位符 3"/>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78" name="页脚占位符 4"/>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780" name="灯片编号占位符 5"/>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8.xml"/><Relationship Id="rId13" Type="http://schemas.openxmlformats.org/officeDocument/2006/relationships/image" Target="../media/image2.png"/><Relationship Id="rId14" Type="http://schemas.openxmlformats.org/officeDocument/2006/relationships/tags" Target="../tags/tag79.xml"/><Relationship Id="rId15" Type="http://schemas.openxmlformats.org/officeDocument/2006/relationships/tags" Target="../tags/tag80.xml"/><Relationship Id="rId16" Type="http://schemas.openxmlformats.org/officeDocument/2006/relationships/tags" Target="../tags/tag81.xml"/><Relationship Id="rId17" Type="http://schemas.openxmlformats.org/officeDocument/2006/relationships/tags" Target="../tags/tag82.xml"/><Relationship Id="rId18" Type="http://schemas.openxmlformats.org/officeDocument/2006/relationships/tags" Target="../tags/tag83.xml"/><Relationship Id="rId19" Type="http://schemas.openxmlformats.org/officeDocument/2006/relationships/tags" Target="../tags/tag84.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505815" r:id="rId1"/>
    <p:sldLayoutId id="2147505816" r:id="rId2"/>
    <p:sldLayoutId id="2147505817" r:id="rId3"/>
    <p:sldLayoutId id="2147505818" r:id="rId4"/>
    <p:sldLayoutId id="2147505819" r:id="rId5"/>
    <p:sldLayoutId id="2147505820" r:id="rId6"/>
    <p:sldLayoutId id="2147505821" r:id="rId7"/>
    <p:sldLayoutId id="2147505822" r:id="rId8"/>
    <p:sldLayoutId id="2147505823" r:id="rId9"/>
    <p:sldLayoutId id="2147505824" r:id="rId10"/>
    <p:sldLayoutId id="2147505825"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pic>
        <p:nvPicPr>
          <p:cNvPr id="2097153" name="图片 7"/>
          <p:cNvPicPr>
            <a:picLocks noChangeAspect="1"/>
          </p:cNvPicPr>
          <p:nvPr>
            <p:custDataLst>
              <p:tags r:id="rId12"/>
            </p:custDataLst>
          </p:nvPr>
        </p:nvPicPr>
        <p:blipFill rotWithShape="1">
          <a:blip xmlns:r="http://schemas.openxmlformats.org/officeDocument/2006/relationships" r:embed="rId13">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654" name="日期占位符 9"/>
          <p:cNvSpPr>
            <a:spLocks noGrp="1"/>
          </p:cNvSpPr>
          <p:nvPr>
            <p:ph type="dt" sz="half" idx="10"/>
            <p:custDataLst>
              <p:tags r:id="rId14"/>
            </p:custDataLst>
          </p:nvPr>
        </p:nvSpPr>
        <p:spPr>
          <a:xfrm>
            <a:off x="612000" y="6314400"/>
            <a:ext cx="2700000" cy="316800"/>
          </a:xfrm>
        </p:spPr>
        <p:txBody>
          <a:bodyPr/>
          <a:lstStyle>
            <a:lvl1pPr>
              <a:defRPr>
                <a:latin typeface="MiSans" panose="00000500000000000000" charset="-122"/>
                <a:ea typeface="MiSans" panose="00000500000000000000" charset="-122"/>
                <a:cs typeface="MiSans" panose="00000500000000000000" charset="-122"/>
              </a:defRPr>
            </a:lvl1pPr>
          </a:lstStyle>
          <a:p>
            <a:fld id="{760FBDFE-C587-4B4C-A407-44438C67B59E}" type="datetimeFigureOut">
              <a:rPr altLang="en-US" lang="zh-CN" smtClean="0"/>
            </a:fld>
            <a:endParaRPr altLang="en-US" dirty="0" lang="zh-CN"/>
          </a:p>
        </p:txBody>
      </p:sp>
      <p:sp>
        <p:nvSpPr>
          <p:cNvPr id="1048656" name="页脚占位符 10"/>
          <p:cNvSpPr>
            <a:spLocks noGrp="1"/>
          </p:cNvSpPr>
          <p:nvPr>
            <p:ph type="ftr" sz="quarter" idx="11"/>
            <p:custDataLst>
              <p:tags r:id="rId15"/>
            </p:custDataLst>
          </p:nvPr>
        </p:nvSpPr>
        <p:spPr>
          <a:xfrm>
            <a:off x="4116000" y="6314400"/>
            <a:ext cx="3960000" cy="316800"/>
          </a:xfrm>
        </p:spPr>
        <p:txBody>
          <a:bodyPr/>
          <a:lstStyle>
            <a:lvl1pPr>
              <a:defRPr>
                <a:latin typeface="MiSans" panose="00000500000000000000" charset="-122"/>
                <a:ea typeface="MiSans" panose="00000500000000000000" charset="-122"/>
                <a:cs typeface="MiSans" panose="00000500000000000000" charset="-122"/>
              </a:defRPr>
            </a:lvl1pPr>
          </a:lstStyle>
          <a:p>
            <a:endParaRPr altLang="en-US" dirty="0" lang="zh-CN"/>
          </a:p>
        </p:txBody>
      </p:sp>
      <p:sp>
        <p:nvSpPr>
          <p:cNvPr id="1048658" name="灯片编号占位符 11"/>
          <p:cNvSpPr>
            <a:spLocks noGrp="1"/>
          </p:cNvSpPr>
          <p:nvPr>
            <p:ph type="sldNum" sz="quarter" idx="12"/>
            <p:custDataLst>
              <p:tags r:id="rId16"/>
            </p:custDataLst>
          </p:nvPr>
        </p:nvSpPr>
        <p:spPr>
          <a:xfrm>
            <a:off x="8877600" y="6314400"/>
            <a:ext cx="2700000" cy="316800"/>
          </a:xfrm>
        </p:spPr>
        <p:txBody>
          <a:bodyPr/>
          <a:lstStyle>
            <a:lvl1pPr>
              <a:defRPr>
                <a:latin typeface="MiSans" panose="00000500000000000000" charset="-122"/>
                <a:ea typeface="MiSans" panose="00000500000000000000" charset="-122"/>
                <a:cs typeface="MiSans" panose="00000500000000000000" charset="-122"/>
              </a:defRPr>
            </a:lvl1pPr>
          </a:lstStyle>
          <a:p>
            <a:fld id="{49AE70B2-8BF9-45C0-BB95-33D1B9D3A854}" type="slidenum">
              <a:rPr altLang="en-US" lang="zh-CN" smtClean="0"/>
            </a:fld>
            <a:endParaRPr altLang="en-US" dirty="0" lang="zh-CN"/>
          </a:p>
        </p:txBody>
      </p:sp>
      <p:sp>
        <p:nvSpPr>
          <p:cNvPr id="1048660" name="文本占位符 1"/>
          <p:cNvSpPr>
            <a:spLocks noGrp="1"/>
          </p:cNvSpPr>
          <p:nvPr>
            <p:ph type="body" idx="21"/>
            <p:custDataLst>
              <p:tags r:id="rId17"/>
            </p:custDataLst>
          </p:nvPr>
        </p:nvSpPr>
        <p:spPr>
          <a:xfrm>
            <a:off x="608399" y="1413194"/>
            <a:ext cx="10969199" cy="4763769"/>
          </a:xfrm>
          <a:prstGeom prst="rect"/>
          <a:ln>
            <a:noFill/>
            <a:prstDash val="sysDash"/>
          </a:ln>
        </p:spPr>
        <p:txBody>
          <a:bodyPr bIns="46800" lIns="90000" rIns="90000" rtlCol="0" tIns="46800" vert="horz">
            <a:normAutofit/>
          </a:bodyPr>
          <a:p>
            <a:pPr lvl="0" marR="0">
              <a:spcBef>
                <a:spcPts val="1200"/>
              </a:spcBef>
              <a:spcAft>
                <a:spcPts val="0"/>
              </a:spcAft>
              <a:buClrTx/>
              <a:buSzTx/>
            </a:pPr>
            <a:r>
              <a:rPr altLang="en-US" dirty="0" lang="zh-CN"/>
              <a:t>单击此处编辑母版文本样式</a:t>
            </a:r>
            <a:endParaRPr altLang="en-US" dirty="0" lang="zh-CN"/>
          </a:p>
          <a:p>
            <a:pPr lvl="1" marR="0">
              <a:spcBef>
                <a:spcPts val="1200"/>
              </a:spcBef>
              <a:spcAft>
                <a:spcPts val="0"/>
              </a:spcAft>
              <a:tabLst>
                <a:tab algn="l" pos="1609725"/>
              </a:tabLst>
            </a:pPr>
            <a:r>
              <a:rPr altLang="en-US" dirty="0" lang="zh-CN"/>
              <a:t>二级</a:t>
            </a:r>
            <a:endParaRPr altLang="en-US" dirty="0" lang="zh-CN"/>
          </a:p>
          <a:p>
            <a:pPr lvl="2" marR="0">
              <a:spcBef>
                <a:spcPts val="1200"/>
              </a:spcBef>
              <a:spcAft>
                <a:spcPts val="0"/>
              </a:spcAft>
            </a:pPr>
            <a:r>
              <a:rPr altLang="en-US" dirty="0" lang="zh-CN"/>
              <a:t>三级</a:t>
            </a:r>
            <a:endParaRPr altLang="en-US" dirty="0" lang="zh-CN"/>
          </a:p>
          <a:p>
            <a:pPr lvl="3" marR="0">
              <a:spcBef>
                <a:spcPts val="1200"/>
              </a:spcBef>
              <a:spcAft>
                <a:spcPts val="0"/>
              </a:spcAft>
            </a:pPr>
            <a:r>
              <a:rPr altLang="en-US" dirty="0" lang="zh-CN"/>
              <a:t>四级</a:t>
            </a:r>
            <a:endParaRPr altLang="en-US" dirty="0" lang="zh-CN"/>
          </a:p>
          <a:p>
            <a:pPr lvl="4" marR="0">
              <a:spcBef>
                <a:spcPts val="1200"/>
              </a:spcBef>
              <a:spcAft>
                <a:spcPts val="0"/>
              </a:spcAft>
            </a:pPr>
            <a:r>
              <a:rPr altLang="en-US" dirty="0" lang="zh-CN"/>
              <a:t>五级</a:t>
            </a:r>
            <a:endParaRPr altLang="en-US" dirty="0" lang="zh-CN"/>
          </a:p>
        </p:txBody>
      </p:sp>
      <p:sp>
        <p:nvSpPr>
          <p:cNvPr id="1048662" name="标题占位符 2"/>
          <p:cNvSpPr>
            <a:spLocks noGrp="1"/>
          </p:cNvSpPr>
          <p:nvPr>
            <p:ph type="title"/>
            <p:custDataLst>
              <p:tags r:id="rId18"/>
            </p:custDataLst>
          </p:nvPr>
        </p:nvSpPr>
        <p:spPr>
          <a:xfrm>
            <a:off x="608399" y="365125"/>
            <a:ext cx="10969199" cy="979581"/>
          </a:xfrm>
          <a:prstGeom prst="rect"/>
          <a:noFill/>
          <a:ln>
            <a:noFill/>
            <a:prstDash val="sysDash"/>
          </a:ln>
        </p:spPr>
        <p:txBody>
          <a:bodyPr anchor="ctr"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4" name="KSO_TEMPLATE" hidden="1"/>
          <p:cNvSpPr/>
          <p:nvPr userDrawn="1">
            <p:custDataLst>
              <p:tags r:id="rId1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505852" r:id="rId1"/>
    <p:sldLayoutId id="2147505853" r:id="rId2"/>
    <p:sldLayoutId id="2147505854" r:id="rId3"/>
    <p:sldLayoutId id="2147505855" r:id="rId4"/>
    <p:sldLayoutId id="2147505856" r:id="rId5"/>
    <p:sldLayoutId id="2147505857" r:id="rId6"/>
    <p:sldLayoutId id="2147505858" r:id="rId7"/>
    <p:sldLayoutId id="2147505859" r:id="rId8"/>
    <p:sldLayoutId id="2147505860" r:id="rId9"/>
    <p:sldLayoutId id="2147505861" r:id="rId10"/>
    <p:sldLayoutId id="2147505862" r:id="rId11"/>
  </p:sldLayoutIdLst>
  <p:txStyles>
    <p:titleStyle>
      <a:lvl1pPr algn="l" defTabSz="914400" eaLnBrk="1" fontAlgn="auto" hangingPunct="1" latinLnBrk="0" rtl="0">
        <a:lnSpc>
          <a:spcPct val="100000"/>
        </a:lnSpc>
        <a:spcBef>
          <a:spcPct val="0"/>
        </a:spcBef>
        <a:buNone/>
        <a:defRPr altLang="en-US" baseline="0" b="0" cap="none" sz="3600" i="0" kern="1200" kumimoji="0" lang="zh-CN" normalizeH="0" spc="300" strike="noStrike" u="none" smtClean="0">
          <a:ln>
            <a:noFill/>
            <a:prstDash val="sysDot"/>
          </a:ln>
          <a:gradFill>
            <a:gsLst>
              <a:gs pos="0">
                <a:schemeClr val="accent1"/>
              </a:gs>
              <a:gs pos="100000">
                <a:schemeClr val="accent2"/>
              </a:gs>
            </a:gsLst>
            <a:lin ang="0" scaled="0"/>
          </a:gradFill>
          <a:latin typeface="+mj-ea"/>
          <a:ea typeface="+mj-ea"/>
          <a:cs typeface="MiSans" panose="00000500000000000000" charset="-122"/>
          <a:sym typeface="MiSans" panose="00000500000000000000"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dirty="0" sz="1800" i="0" kern="1200" kumimoji="0" lang="zh-CN" normalizeH="0" spc="150" strike="noStrike" u="none">
          <a:ln>
            <a:noFill/>
            <a:prstDash val="sysDot"/>
          </a:ln>
          <a:solidFill>
            <a:schemeClr val="tx1"/>
          </a:solidFill>
          <a:latin typeface="+mn-ea"/>
          <a:ea typeface="+mn-ea"/>
          <a:cs typeface="MiSans" panose="00000500000000000000"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dirty="0" sz="1600" i="0" kern="1200" kumimoji="0" lang="zh-CN" normalizeH="0" spc="150" strike="noStrike" u="none">
          <a:solidFill>
            <a:schemeClr val="tx1"/>
          </a:solidFill>
          <a:latin typeface="+mn-ea"/>
          <a:ea typeface="+mn-ea"/>
          <a:cs typeface="MiSans" panose="00000500000000000000"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dirty="0" sz="1600" i="0" kern="1200" kumimoji="0" lang="zh-CN" normalizeH="0" spc="150" strike="noStrike" u="none">
          <a:solidFill>
            <a:schemeClr val="tx1"/>
          </a:solidFill>
          <a:latin typeface="+mn-ea"/>
          <a:ea typeface="+mn-ea"/>
          <a:cs typeface="MiSans" panose="00000500000000000000"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dirty="0" sz="1400" i="0" kern="1200" kumimoji="0" lang="zh-CN" normalizeH="0" spc="150" strike="noStrike" u="none">
          <a:solidFill>
            <a:schemeClr val="tx1"/>
          </a:solidFill>
          <a:latin typeface="+mn-ea"/>
          <a:ea typeface="+mn-ea"/>
          <a:cs typeface="MiSans" panose="00000500000000000000"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dirty="0" sz="1400" i="0" kern="1200" kumimoji="0" lang="zh-CN" normalizeH="0" spc="150" strike="noStrike" u="none">
          <a:solidFill>
            <a:schemeClr val="tx1"/>
          </a:solidFill>
          <a:latin typeface="+mn-ea"/>
          <a:ea typeface="+mn-ea"/>
          <a:cs typeface="MiSans" panose="00000500000000000000"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tags" Target="../tags/tag88.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89.xml"/><Relationship Id="rId2" Type="http://schemas.openxmlformats.org/officeDocument/2006/relationships/tags" Target="../tags/tag90.xml"/><Relationship Id="rId3" Type="http://schemas.openxmlformats.org/officeDocument/2006/relationships/tags" Target="../tags/tag91.xml"/><Relationship Id="rId4" Type="http://schemas.openxmlformats.org/officeDocument/2006/relationships/tags" Target="../tags/tag92.xml"/><Relationship Id="rId5" Type="http://schemas.openxmlformats.org/officeDocument/2006/relationships/tags" Target="../tags/tag93.xml"/><Relationship Id="rId6" Type="http://schemas.openxmlformats.org/officeDocument/2006/relationships/tags" Target="../tags/tag94.xml"/><Relationship Id="rId7" Type="http://schemas.openxmlformats.org/officeDocument/2006/relationships/tags" Target="../tags/tag95.xml"/><Relationship Id="rId8" Type="http://schemas.openxmlformats.org/officeDocument/2006/relationships/tags" Target="../tags/tag96.xml"/><Relationship Id="rId9" Type="http://schemas.openxmlformats.org/officeDocument/2006/relationships/tags" Target="../tags/tag97.xml"/><Relationship Id="rId10" Type="http://schemas.openxmlformats.org/officeDocument/2006/relationships/tags" Target="../tags/tag98.xml"/><Relationship Id="rId11" Type="http://schemas.openxmlformats.org/officeDocument/2006/relationships/tags" Target="../tags/tag99.xml"/><Relationship Id="rId12" Type="http://schemas.openxmlformats.org/officeDocument/2006/relationships/tags" Target="../tags/tag100.xml"/><Relationship Id="rId13" Type="http://schemas.openxmlformats.org/officeDocument/2006/relationships/tags" Target="../tags/tag101.xml"/><Relationship Id="rId14" Type="http://schemas.openxmlformats.org/officeDocument/2006/relationships/tags" Target="../tags/tag102.xml"/><Relationship Id="rId15" Type="http://schemas.openxmlformats.org/officeDocument/2006/relationships/tags" Target="../tags/tag103.xml"/><Relationship Id="rId16" Type="http://schemas.openxmlformats.org/officeDocument/2006/relationships/tags" Target="../tags/tag104.xml"/><Relationship Id="rId17" Type="http://schemas.openxmlformats.org/officeDocument/2006/relationships/tags" Target="../tags/tag105.xml"/><Relationship Id="rId18" Type="http://schemas.openxmlformats.org/officeDocument/2006/relationships/tags" Target="../tags/tag106.xml"/><Relationship Id="rId19" Type="http://schemas.openxmlformats.org/officeDocument/2006/relationships/tags" Target="../tags/tag107.xml"/><Relationship Id="rId20" Type="http://schemas.openxmlformats.org/officeDocument/2006/relationships/tags" Target="../tags/tag108.xml"/><Relationship Id="rId21" Type="http://schemas.openxmlformats.org/officeDocument/2006/relationships/tags" Target="../tags/tag109.xml"/><Relationship Id="rId22" Type="http://schemas.openxmlformats.org/officeDocument/2006/relationships/slideLayout" Target="../slideLayouts/slideLayout14.xml"/><Relationship Id="rId2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10.xml"/><Relationship Id="rId2" Type="http://schemas.openxmlformats.org/officeDocument/2006/relationships/tags" Target="../tags/tag111.xml"/><Relationship Id="rId3" Type="http://schemas.openxmlformats.org/officeDocument/2006/relationships/tags" Target="../tags/tag112.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13.xml"/><Relationship Id="rId2" Type="http://schemas.openxmlformats.org/officeDocument/2006/relationships/tags" Target="../tags/tag114.xml"/><Relationship Id="rId3" Type="http://schemas.openxmlformats.org/officeDocument/2006/relationships/tags" Target="../tags/tag115.xml"/><Relationship Id="rId4" Type="http://schemas.openxmlformats.org/officeDocument/2006/relationships/tags" Target="../tags/tag116.xml"/><Relationship Id="rId5" Type="http://schemas.openxmlformats.org/officeDocument/2006/relationships/tags" Target="../tags/tag117.xml"/><Relationship Id="rId6" Type="http://schemas.openxmlformats.org/officeDocument/2006/relationships/tags" Target="../tags/tag118.xml"/><Relationship Id="rId7" Type="http://schemas.openxmlformats.org/officeDocument/2006/relationships/tags" Target="../tags/tag119.xml"/><Relationship Id="rId8" Type="http://schemas.openxmlformats.org/officeDocument/2006/relationships/tags" Target="../tags/tag120.xml"/><Relationship Id="rId9" Type="http://schemas.openxmlformats.org/officeDocument/2006/relationships/tags" Target="../tags/tag121.xml"/><Relationship Id="rId10" Type="http://schemas.openxmlformats.org/officeDocument/2006/relationships/tags" Target="../tags/tag122.xml"/><Relationship Id="rId11" Type="http://schemas.openxmlformats.org/officeDocument/2006/relationships/tags" Target="../tags/tag123.xml"/><Relationship Id="rId12" Type="http://schemas.openxmlformats.org/officeDocument/2006/relationships/tags" Target="../tags/tag124.xml"/><Relationship Id="rId13" Type="http://schemas.openxmlformats.org/officeDocument/2006/relationships/tags" Target="../tags/tag125.xml"/><Relationship Id="rId14" Type="http://schemas.openxmlformats.org/officeDocument/2006/relationships/tags" Target="../tags/tag126.xml"/><Relationship Id="rId15" Type="http://schemas.openxmlformats.org/officeDocument/2006/relationships/tags" Target="../tags/tag127.xml"/><Relationship Id="rId16" Type="http://schemas.openxmlformats.org/officeDocument/2006/relationships/tags" Target="../tags/tag128.xml"/><Relationship Id="rId17"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29.xml"/><Relationship Id="rId2" Type="http://schemas.openxmlformats.org/officeDocument/2006/relationships/tags" Target="../tags/tag130.xml"/><Relationship Id="rId3" Type="http://schemas.openxmlformats.org/officeDocument/2006/relationships/tags" Target="../tags/tag131.xml"/><Relationship Id="rId4" Type="http://schemas.openxmlformats.org/officeDocument/2006/relationships/tags" Target="../tags/tag132.xml"/><Relationship Id="rId5"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33.xml"/><Relationship Id="rId2" Type="http://schemas.openxmlformats.org/officeDocument/2006/relationships/tags" Target="../tags/tag134.xml"/><Relationship Id="rId3" Type="http://schemas.openxmlformats.org/officeDocument/2006/relationships/tags" Target="../tags/tag135.xml"/><Relationship Id="rId4" Type="http://schemas.openxmlformats.org/officeDocument/2006/relationships/tags" Target="../tags/tag136.xml"/><Relationship Id="rId5" Type="http://schemas.openxmlformats.org/officeDocument/2006/relationships/tags" Target="../tags/tag137.xml"/><Relationship Id="rId6" Type="http://schemas.openxmlformats.org/officeDocument/2006/relationships/tags" Target="../tags/tag138.xml"/><Relationship Id="rId7" Type="http://schemas.openxmlformats.org/officeDocument/2006/relationships/tags" Target="../tags/tag139.xml"/><Relationship Id="rId8" Type="http://schemas.openxmlformats.org/officeDocument/2006/relationships/tags" Target="../tags/tag140.xml"/><Relationship Id="rId9" Type="http://schemas.openxmlformats.org/officeDocument/2006/relationships/tags" Target="../tags/tag141.xml"/><Relationship Id="rId10" Type="http://schemas.openxmlformats.org/officeDocument/2006/relationships/tags" Target="../tags/tag142.xml"/><Relationship Id="rId11" Type="http://schemas.openxmlformats.org/officeDocument/2006/relationships/tags" Target="../tags/tag143.xml"/><Relationship Id="rId12" Type="http://schemas.openxmlformats.org/officeDocument/2006/relationships/tags" Target="../tags/tag144.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45.xml"/><Relationship Id="rId2" Type="http://schemas.openxmlformats.org/officeDocument/2006/relationships/tags" Target="../tags/tag146.xml"/><Relationship Id="rId3" Type="http://schemas.openxmlformats.org/officeDocument/2006/relationships/tags" Target="../tags/tag147.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48.xml"/><Relationship Id="rId2" Type="http://schemas.openxmlformats.org/officeDocument/2006/relationships/tags" Target="../tags/tag149.xml"/><Relationship Id="rId3" Type="http://schemas.openxmlformats.org/officeDocument/2006/relationships/tags" Target="../tags/tag150.xml"/><Relationship Id="rId4" Type="http://schemas.openxmlformats.org/officeDocument/2006/relationships/tags" Target="../tags/tag151.xml"/><Relationship Id="rId5" Type="http://schemas.openxmlformats.org/officeDocument/2006/relationships/tags" Target="../tags/tag152.xml"/><Relationship Id="rId6" Type="http://schemas.openxmlformats.org/officeDocument/2006/relationships/tags" Target="../tags/tag153.xml"/><Relationship Id="rId7" Type="http://schemas.openxmlformats.org/officeDocument/2006/relationships/tags" Target="../tags/tag154.xml"/><Relationship Id="rId8" Type="http://schemas.openxmlformats.org/officeDocument/2006/relationships/tags" Target="../tags/tag155.xml"/><Relationship Id="rId9" Type="http://schemas.openxmlformats.org/officeDocument/2006/relationships/tags" Target="../tags/tag156.xml"/><Relationship Id="rId10" Type="http://schemas.openxmlformats.org/officeDocument/2006/relationships/tags" Target="../tags/tag157.xml"/><Relationship Id="rId11" Type="http://schemas.openxmlformats.org/officeDocument/2006/relationships/tags" Target="../tags/tag158.xml"/><Relationship Id="rId12" Type="http://schemas.openxmlformats.org/officeDocument/2006/relationships/tags" Target="../tags/tag159.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60.xml"/><Relationship Id="rId2" Type="http://schemas.openxmlformats.org/officeDocument/2006/relationships/tags" Target="../tags/tag161.xml"/><Relationship Id="rId3" Type="http://schemas.openxmlformats.org/officeDocument/2006/relationships/tags" Target="../tags/tag162.xml"/><Relationship Id="rId4" Type="http://schemas.openxmlformats.org/officeDocument/2006/relationships/tags" Target="../tags/tag163.xml"/><Relationship Id="rId5" Type="http://schemas.openxmlformats.org/officeDocument/2006/relationships/tags" Target="../tags/tag164.xml"/><Relationship Id="rId6" Type="http://schemas.openxmlformats.org/officeDocument/2006/relationships/tags" Target="../tags/tag165.xml"/><Relationship Id="rId7" Type="http://schemas.openxmlformats.org/officeDocument/2006/relationships/tags" Target="../tags/tag166.xml"/><Relationship Id="rId8" Type="http://schemas.openxmlformats.org/officeDocument/2006/relationships/tags" Target="../tags/tag167.xml"/><Relationship Id="rId9" Type="http://schemas.openxmlformats.org/officeDocument/2006/relationships/tags" Target="../tags/tag168.xml"/><Relationship Id="rId10" Type="http://schemas.openxmlformats.org/officeDocument/2006/relationships/tags" Target="../tags/tag169.xml"/><Relationship Id="rId11" Type="http://schemas.openxmlformats.org/officeDocument/2006/relationships/tags" Target="../tags/tag170.xml"/><Relationship Id="rId12" Type="http://schemas.openxmlformats.org/officeDocument/2006/relationships/tags" Target="../tags/tag171.xml"/><Relationship Id="rId13" Type="http://schemas.openxmlformats.org/officeDocument/2006/relationships/tags" Target="../tags/tag172.xml"/><Relationship Id="rId14" Type="http://schemas.openxmlformats.org/officeDocument/2006/relationships/tags" Target="../tags/tag173.xml"/><Relationship Id="rId15" Type="http://schemas.openxmlformats.org/officeDocument/2006/relationships/tags" Target="../tags/tag174.xml"/><Relationship Id="rId16" Type="http://schemas.openxmlformats.org/officeDocument/2006/relationships/tags" Target="../tags/tag175.xml"/><Relationship Id="rId17" Type="http://schemas.openxmlformats.org/officeDocument/2006/relationships/tags" Target="../tags/tag176.xml"/><Relationship Id="rId18" Type="http://schemas.openxmlformats.org/officeDocument/2006/relationships/tags" Target="../tags/tag177.xml"/><Relationship Id="rId19" Type="http://schemas.openxmlformats.org/officeDocument/2006/relationships/tags" Target="../tags/tag178.xml"/><Relationship Id="rId20" Type="http://schemas.openxmlformats.org/officeDocument/2006/relationships/tags" Target="../tags/tag179.xml"/><Relationship Id="rId2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80.xml"/><Relationship Id="rId2" Type="http://schemas.openxmlformats.org/officeDocument/2006/relationships/tags" Target="../tags/tag181.xml"/><Relationship Id="rId3" Type="http://schemas.openxmlformats.org/officeDocument/2006/relationships/tags" Target="../tags/tag182.xml"/><Relationship Id="rId4" Type="http://schemas.openxmlformats.org/officeDocument/2006/relationships/tags" Target="../tags/tag183.xml"/><Relationship Id="rId5" Type="http://schemas.openxmlformats.org/officeDocument/2006/relationships/tags" Target="../tags/tag184.xml"/><Relationship Id="rId6" Type="http://schemas.openxmlformats.org/officeDocument/2006/relationships/tags" Target="../tags/tag185.xml"/><Relationship Id="rId7" Type="http://schemas.openxmlformats.org/officeDocument/2006/relationships/tags" Target="../tags/tag186.xml"/><Relationship Id="rId8" Type="http://schemas.openxmlformats.org/officeDocument/2006/relationships/tags" Target="../tags/tag187.xml"/><Relationship Id="rId9" Type="http://schemas.openxmlformats.org/officeDocument/2006/relationships/tags" Target="../tags/tag188.xml"/><Relationship Id="rId10" Type="http://schemas.openxmlformats.org/officeDocument/2006/relationships/tags" Target="../tags/tag189.xml"/><Relationship Id="rId11" Type="http://schemas.openxmlformats.org/officeDocument/2006/relationships/tags" Target="../tags/tag190.xml"/><Relationship Id="rId12" Type="http://schemas.openxmlformats.org/officeDocument/2006/relationships/tags" Target="../tags/tag191.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92.xml"/><Relationship Id="rId2" Type="http://schemas.openxmlformats.org/officeDocument/2006/relationships/tags" Target="../tags/tag193.xml"/><Relationship Id="rId3" Type="http://schemas.openxmlformats.org/officeDocument/2006/relationships/tags" Target="../tags/tag194.xml"/><Relationship Id="rId4"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195.xml"/><Relationship Id="rId2" Type="http://schemas.openxmlformats.org/officeDocument/2006/relationships/tags" Target="../tags/tag196.xml"/><Relationship Id="rId3" Type="http://schemas.openxmlformats.org/officeDocument/2006/relationships/tags" Target="../tags/tag197.xml"/><Relationship Id="rId4" Type="http://schemas.openxmlformats.org/officeDocument/2006/relationships/tags" Target="../tags/tag198.xml"/><Relationship Id="rId5" Type="http://schemas.openxmlformats.org/officeDocument/2006/relationships/tags" Target="../tags/tag199.xml"/><Relationship Id="rId6" Type="http://schemas.openxmlformats.org/officeDocument/2006/relationships/tags" Target="../tags/tag200.xml"/><Relationship Id="rId7" Type="http://schemas.openxmlformats.org/officeDocument/2006/relationships/tags" Target="../tags/tag201.xml"/><Relationship Id="rId8" Type="http://schemas.openxmlformats.org/officeDocument/2006/relationships/tags" Target="../tags/tag202.xml"/><Relationship Id="rId9" Type="http://schemas.openxmlformats.org/officeDocument/2006/relationships/tags" Target="../tags/tag203.xml"/><Relationship Id="rId10" Type="http://schemas.openxmlformats.org/officeDocument/2006/relationships/tags" Target="../tags/tag204.xml"/><Relationship Id="rId11" Type="http://schemas.openxmlformats.org/officeDocument/2006/relationships/tags" Target="../tags/tag205.xml"/><Relationship Id="rId12" Type="http://schemas.openxmlformats.org/officeDocument/2006/relationships/tags" Target="../tags/tag206.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07.xml"/><Relationship Id="rId2" Type="http://schemas.openxmlformats.org/officeDocument/2006/relationships/tags" Target="../tags/tag208.xml"/><Relationship Id="rId3" Type="http://schemas.openxmlformats.org/officeDocument/2006/relationships/tags" Target="../tags/tag209.xml"/><Relationship Id="rId4" Type="http://schemas.openxmlformats.org/officeDocument/2006/relationships/tags" Target="../tags/tag210.xml"/><Relationship Id="rId5" Type="http://schemas.openxmlformats.org/officeDocument/2006/relationships/tags" Target="../tags/tag211.xml"/><Relationship Id="rId6" Type="http://schemas.openxmlformats.org/officeDocument/2006/relationships/tags" Target="../tags/tag212.xml"/><Relationship Id="rId7" Type="http://schemas.openxmlformats.org/officeDocument/2006/relationships/tags" Target="../tags/tag213.xml"/><Relationship Id="rId8" Type="http://schemas.openxmlformats.org/officeDocument/2006/relationships/tags" Target="../tags/tag214.xml"/><Relationship Id="rId9" Type="http://schemas.openxmlformats.org/officeDocument/2006/relationships/tags" Target="../tags/tag215.xml"/><Relationship Id="rId10" Type="http://schemas.openxmlformats.org/officeDocument/2006/relationships/tags" Target="../tags/tag216.xml"/><Relationship Id="rId11" Type="http://schemas.openxmlformats.org/officeDocument/2006/relationships/tags" Target="../tags/tag217.xml"/><Relationship Id="rId12" Type="http://schemas.openxmlformats.org/officeDocument/2006/relationships/tags" Target="../tags/tag218.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19.xml"/><Relationship Id="rId2" Type="http://schemas.openxmlformats.org/officeDocument/2006/relationships/tags" Target="../tags/tag220.xml"/><Relationship Id="rId3" Type="http://schemas.openxmlformats.org/officeDocument/2006/relationships/tags" Target="../tags/tag221.xml"/><Relationship Id="rId4" Type="http://schemas.openxmlformats.org/officeDocument/2006/relationships/tags" Target="../tags/tag222.xml"/><Relationship Id="rId5" Type="http://schemas.openxmlformats.org/officeDocument/2006/relationships/tags" Target="../tags/tag223.xml"/><Relationship Id="rId6" Type="http://schemas.openxmlformats.org/officeDocument/2006/relationships/tags" Target="../tags/tag224.xml"/><Relationship Id="rId7" Type="http://schemas.openxmlformats.org/officeDocument/2006/relationships/tags" Target="../tags/tag225.xml"/><Relationship Id="rId8" Type="http://schemas.openxmlformats.org/officeDocument/2006/relationships/tags" Target="../tags/tag226.xml"/><Relationship Id="rId9" Type="http://schemas.openxmlformats.org/officeDocument/2006/relationships/tags" Target="../tags/tag227.xml"/><Relationship Id="rId10" Type="http://schemas.openxmlformats.org/officeDocument/2006/relationships/tags" Target="../tags/tag228.xml"/><Relationship Id="rId11" Type="http://schemas.openxmlformats.org/officeDocument/2006/relationships/tags" Target="../tags/tag229.xml"/><Relationship Id="rId12" Type="http://schemas.openxmlformats.org/officeDocument/2006/relationships/tags" Target="../tags/tag230.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31.xml"/><Relationship Id="rId2" Type="http://schemas.openxmlformats.org/officeDocument/2006/relationships/tags" Target="../tags/tag232.xml"/><Relationship Id="rId3" Type="http://schemas.openxmlformats.org/officeDocument/2006/relationships/tags" Target="../tags/tag233.xml"/><Relationship Id="rId4"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tags" Target="../tags/tag234.xml"/><Relationship Id="rId2" Type="http://schemas.openxmlformats.org/officeDocument/2006/relationships/tags" Target="../tags/tag235.xml"/><Relationship Id="rId3" Type="http://schemas.openxmlformats.org/officeDocument/2006/relationships/tags" Target="../tags/tag236.xml"/><Relationship Id="rId4" Type="http://schemas.openxmlformats.org/officeDocument/2006/relationships/tags" Target="../tags/tag237.xml"/><Relationship Id="rId5" Type="http://schemas.openxmlformats.org/officeDocument/2006/relationships/tags" Target="../tags/tag238.xml"/><Relationship Id="rId6" Type="http://schemas.openxmlformats.org/officeDocument/2006/relationships/tags" Target="../tags/tag239.xml"/><Relationship Id="rId7" Type="http://schemas.openxmlformats.org/officeDocument/2006/relationships/tags" Target="../tags/tag240.xml"/><Relationship Id="rId8" Type="http://schemas.openxmlformats.org/officeDocument/2006/relationships/tags" Target="../tags/tag241.xml"/><Relationship Id="rId9"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42.xml"/><Relationship Id="rId2" Type="http://schemas.openxmlformats.org/officeDocument/2006/relationships/tags" Target="../tags/tag243.xml"/><Relationship Id="rId3" Type="http://schemas.openxmlformats.org/officeDocument/2006/relationships/tags" Target="../tags/tag244.xml"/><Relationship Id="rId4" Type="http://schemas.openxmlformats.org/officeDocument/2006/relationships/tags" Target="../tags/tag245.xml"/><Relationship Id="rId5"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46.xml"/><Relationship Id="rId2" Type="http://schemas.openxmlformats.org/officeDocument/2006/relationships/tags" Target="../tags/tag247.xml"/><Relationship Id="rId3" Type="http://schemas.openxmlformats.org/officeDocument/2006/relationships/tags" Target="../tags/tag248.xml"/><Relationship Id="rId4" Type="http://schemas.openxmlformats.org/officeDocument/2006/relationships/tags" Target="../tags/tag249.xml"/><Relationship Id="rId5" Type="http://schemas.openxmlformats.org/officeDocument/2006/relationships/tags" Target="../tags/tag250.xml"/><Relationship Id="rId6" Type="http://schemas.openxmlformats.org/officeDocument/2006/relationships/tags" Target="../tags/tag251.xml"/><Relationship Id="rId7" Type="http://schemas.openxmlformats.org/officeDocument/2006/relationships/tags" Target="../tags/tag252.xml"/><Relationship Id="rId8" Type="http://schemas.openxmlformats.org/officeDocument/2006/relationships/tags" Target="../tags/tag253.xml"/><Relationship Id="rId9" Type="http://schemas.openxmlformats.org/officeDocument/2006/relationships/tags" Target="../tags/tag254.xml"/><Relationship Id="rId10" Type="http://schemas.openxmlformats.org/officeDocument/2006/relationships/tags" Target="../tags/tag255.xml"/><Relationship Id="rId11" Type="http://schemas.openxmlformats.org/officeDocument/2006/relationships/tags" Target="../tags/tag256.xml"/><Relationship Id="rId12" Type="http://schemas.openxmlformats.org/officeDocument/2006/relationships/tags" Target="../tags/tag257.xml"/><Relationship Id="rId13" Type="http://schemas.openxmlformats.org/officeDocument/2006/relationships/tags" Target="../tags/tag258.xml"/><Relationship Id="rId14" Type="http://schemas.openxmlformats.org/officeDocument/2006/relationships/tags" Target="../tags/tag259.xml"/><Relationship Id="rId15" Type="http://schemas.openxmlformats.org/officeDocument/2006/relationships/tags" Target="../tags/tag260.xml"/><Relationship Id="rId16" Type="http://schemas.openxmlformats.org/officeDocument/2006/relationships/tags" Target="../tags/tag261.xml"/><Relationship Id="rId17" Type="http://schemas.openxmlformats.org/officeDocument/2006/relationships/tags" Target="../tags/tag262.xml"/><Relationship Id="rId18" Type="http://schemas.openxmlformats.org/officeDocument/2006/relationships/tags" Target="../tags/tag263.xml"/><Relationship Id="rId19" Type="http://schemas.openxmlformats.org/officeDocument/2006/relationships/tags" Target="../tags/tag264.xml"/><Relationship Id="rId20" Type="http://schemas.openxmlformats.org/officeDocument/2006/relationships/tags" Target="../tags/tag265.xml"/><Relationship Id="rId21" Type="http://schemas.openxmlformats.org/officeDocument/2006/relationships/tags" Target="../tags/tag266.xml"/><Relationship Id="rId22" Type="http://schemas.openxmlformats.org/officeDocument/2006/relationships/tags" Target="../tags/tag267.xml"/><Relationship Id="rId23" Type="http://schemas.openxmlformats.org/officeDocument/2006/relationships/tags" Target="../tags/tag268.xml"/><Relationship Id="rId24" Type="http://schemas.openxmlformats.org/officeDocument/2006/relationships/tags" Target="../tags/tag269.xml"/><Relationship Id="rId25" Type="http://schemas.openxmlformats.org/officeDocument/2006/relationships/tags" Target="../tags/tag270.xml"/><Relationship Id="rId26" Type="http://schemas.openxmlformats.org/officeDocument/2006/relationships/tags" Target="../tags/tag271.xml"/><Relationship Id="rId27" Type="http://schemas.openxmlformats.org/officeDocument/2006/relationships/tags" Target="../tags/tag272.xml"/><Relationship Id="rId28"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73.xml"/><Relationship Id="rId2" Type="http://schemas.openxmlformats.org/officeDocument/2006/relationships/tags" Target="../tags/tag274.xml"/><Relationship Id="rId3" Type="http://schemas.openxmlformats.org/officeDocument/2006/relationships/tags" Target="../tags/tag275.xml"/><Relationship Id="rId4"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276.xml"/><Relationship Id="rId2" Type="http://schemas.openxmlformats.org/officeDocument/2006/relationships/tags" Target="../tags/tag277.xml"/><Relationship Id="rId3" Type="http://schemas.openxmlformats.org/officeDocument/2006/relationships/tags" Target="../tags/tag278.xml"/><Relationship Id="rId4" Type="http://schemas.openxmlformats.org/officeDocument/2006/relationships/tags" Target="../tags/tag279.xml"/><Relationship Id="rId5" Type="http://schemas.openxmlformats.org/officeDocument/2006/relationships/tags" Target="../tags/tag280.xml"/><Relationship Id="rId6" Type="http://schemas.openxmlformats.org/officeDocument/2006/relationships/tags" Target="../tags/tag281.xml"/><Relationship Id="rId7" Type="http://schemas.openxmlformats.org/officeDocument/2006/relationships/tags" Target="../tags/tag282.xml"/><Relationship Id="rId8" Type="http://schemas.openxmlformats.org/officeDocument/2006/relationships/tags" Target="../tags/tag283.xml"/><Relationship Id="rId9" Type="http://schemas.openxmlformats.org/officeDocument/2006/relationships/tags" Target="../tags/tag284.xml"/><Relationship Id="rId10" Type="http://schemas.openxmlformats.org/officeDocument/2006/relationships/tags" Target="../tags/tag285.xml"/><Relationship Id="rId11" Type="http://schemas.openxmlformats.org/officeDocument/2006/relationships/tags" Target="../tags/tag286.xml"/><Relationship Id="rId12" Type="http://schemas.openxmlformats.org/officeDocument/2006/relationships/tags" Target="../tags/tag287.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88.xml"/><Relationship Id="rId2" Type="http://schemas.openxmlformats.org/officeDocument/2006/relationships/tags" Target="../tags/tag289.xml"/><Relationship Id="rId3" Type="http://schemas.openxmlformats.org/officeDocument/2006/relationships/tags" Target="../tags/tag290.xml"/><Relationship Id="rId4" Type="http://schemas.openxmlformats.org/officeDocument/2006/relationships/tags" Target="../tags/tag291.xml"/><Relationship Id="rId5"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92.xml"/><Relationship Id="rId2" Type="http://schemas.openxmlformats.org/officeDocument/2006/relationships/tags" Target="../tags/tag293.xml"/><Relationship Id="rId3" Type="http://schemas.openxmlformats.org/officeDocument/2006/relationships/tags" Target="../tags/tag294.xml"/><Relationship Id="rId4" Type="http://schemas.openxmlformats.org/officeDocument/2006/relationships/tags" Target="../tags/tag295.xml"/><Relationship Id="rId5" Type="http://schemas.openxmlformats.org/officeDocument/2006/relationships/tags" Target="../tags/tag296.xml"/><Relationship Id="rId6" Type="http://schemas.openxmlformats.org/officeDocument/2006/relationships/tags" Target="../tags/tag297.xml"/><Relationship Id="rId7" Type="http://schemas.openxmlformats.org/officeDocument/2006/relationships/tags" Target="../tags/tag298.xml"/><Relationship Id="rId8" Type="http://schemas.openxmlformats.org/officeDocument/2006/relationships/tags" Target="../tags/tag299.xml"/><Relationship Id="rId9" Type="http://schemas.openxmlformats.org/officeDocument/2006/relationships/tags" Target="../tags/tag300.xml"/><Relationship Id="rId10" Type="http://schemas.openxmlformats.org/officeDocument/2006/relationships/tags" Target="../tags/tag301.xml"/><Relationship Id="rId11" Type="http://schemas.openxmlformats.org/officeDocument/2006/relationships/tags" Target="../tags/tag302.xml"/><Relationship Id="rId12" Type="http://schemas.openxmlformats.org/officeDocument/2006/relationships/tags" Target="../tags/tag303.xml"/><Relationship Id="rId13" Type="http://schemas.openxmlformats.org/officeDocument/2006/relationships/tags" Target="../tags/tag304.xml"/><Relationship Id="rId14" Type="http://schemas.openxmlformats.org/officeDocument/2006/relationships/tags" Target="../tags/tag305.xml"/><Relationship Id="rId15" Type="http://schemas.openxmlformats.org/officeDocument/2006/relationships/tags" Target="../tags/tag306.xml"/><Relationship Id="rId16" Type="http://schemas.openxmlformats.org/officeDocument/2006/relationships/tags" Target="../tags/tag307.xml"/><Relationship Id="rId17"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08.xml"/><Relationship Id="rId2" Type="http://schemas.openxmlformats.org/officeDocument/2006/relationships/tags" Target="../tags/tag309.xml"/><Relationship Id="rId3" Type="http://schemas.openxmlformats.org/officeDocument/2006/relationships/tags" Target="../tags/tag310.xml"/><Relationship Id="rId4" Type="http://schemas.openxmlformats.org/officeDocument/2006/relationships/tags" Target="../tags/tag311.xml"/><Relationship Id="rId5" Type="http://schemas.openxmlformats.org/officeDocument/2006/relationships/tags" Target="../tags/tag312.xml"/><Relationship Id="rId6" Type="http://schemas.openxmlformats.org/officeDocument/2006/relationships/tags" Target="../tags/tag313.xml"/><Relationship Id="rId7" Type="http://schemas.openxmlformats.org/officeDocument/2006/relationships/tags" Target="../tags/tag314.xml"/><Relationship Id="rId8" Type="http://schemas.openxmlformats.org/officeDocument/2006/relationships/tags" Target="../tags/tag315.xml"/><Relationship Id="rId9" Type="http://schemas.openxmlformats.org/officeDocument/2006/relationships/tags" Target="../tags/tag316.xml"/><Relationship Id="rId10" Type="http://schemas.openxmlformats.org/officeDocument/2006/relationships/tags" Target="../tags/tag317.xml"/><Relationship Id="rId11" Type="http://schemas.openxmlformats.org/officeDocument/2006/relationships/tags" Target="../tags/tag318.xml"/><Relationship Id="rId12" Type="http://schemas.openxmlformats.org/officeDocument/2006/relationships/tags" Target="../tags/tag319.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20.xml"/><Relationship Id="rId2" Type="http://schemas.openxmlformats.org/officeDocument/2006/relationships/tags" Target="../tags/tag321.xml"/><Relationship Id="rId3" Type="http://schemas.openxmlformats.org/officeDocument/2006/relationships/tags" Target="../tags/tag322.xml"/><Relationship Id="rId4"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tags" Target="../tags/tag323.xml"/><Relationship Id="rId2" Type="http://schemas.openxmlformats.org/officeDocument/2006/relationships/tags" Target="../tags/tag324.xml"/><Relationship Id="rId3" Type="http://schemas.openxmlformats.org/officeDocument/2006/relationships/tags" Target="../tags/tag325.xml"/><Relationship Id="rId4" Type="http://schemas.openxmlformats.org/officeDocument/2006/relationships/tags" Target="../tags/tag326.xml"/><Relationship Id="rId5"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27.xml"/><Relationship Id="rId2" Type="http://schemas.openxmlformats.org/officeDocument/2006/relationships/tags" Target="../tags/tag328.xml"/><Relationship Id="rId3" Type="http://schemas.openxmlformats.org/officeDocument/2006/relationships/tags" Target="../tags/tag329.xml"/><Relationship Id="rId4" Type="http://schemas.openxmlformats.org/officeDocument/2006/relationships/tags" Target="../tags/tag330.xml"/><Relationship Id="rId5"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31.xml"/><Relationship Id="rId2" Type="http://schemas.openxmlformats.org/officeDocument/2006/relationships/tags" Target="../tags/tag332.xml"/><Relationship Id="rId3" Type="http://schemas.openxmlformats.org/officeDocument/2006/relationships/tags" Target="../tags/tag333.xml"/><Relationship Id="rId4" Type="http://schemas.openxmlformats.org/officeDocument/2006/relationships/tags" Target="../tags/tag334.xml"/><Relationship Id="rId5" Type="http://schemas.openxmlformats.org/officeDocument/2006/relationships/tags" Target="../tags/tag335.xml"/><Relationship Id="rId6" Type="http://schemas.openxmlformats.org/officeDocument/2006/relationships/tags" Target="../tags/tag336.xml"/><Relationship Id="rId7" Type="http://schemas.openxmlformats.org/officeDocument/2006/relationships/tags" Target="../tags/tag337.xml"/><Relationship Id="rId8" Type="http://schemas.openxmlformats.org/officeDocument/2006/relationships/tags" Target="../tags/tag338.xml"/><Relationship Id="rId9" Type="http://schemas.openxmlformats.org/officeDocument/2006/relationships/tags" Target="../tags/tag339.xml"/><Relationship Id="rId10" Type="http://schemas.openxmlformats.org/officeDocument/2006/relationships/tags" Target="../tags/tag340.xml"/><Relationship Id="rId11" Type="http://schemas.openxmlformats.org/officeDocument/2006/relationships/tags" Target="../tags/tag341.xml"/><Relationship Id="rId12" Type="http://schemas.openxmlformats.org/officeDocument/2006/relationships/tags" Target="../tags/tag342.xml"/><Relationship Id="rId13"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43.xml"/><Relationship Id="rId2" Type="http://schemas.openxmlformats.org/officeDocument/2006/relationships/tags" Target="../tags/tag344.xml"/><Relationship Id="rId3" Type="http://schemas.openxmlformats.org/officeDocument/2006/relationships/tags" Target="../tags/tag345.xml"/><Relationship Id="rId4" Type="http://schemas.openxmlformats.org/officeDocument/2006/relationships/slideLayout" Target="../slideLayouts/slideLayout22.xml"/><Relationship Id="rId5"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5"/>
          <p:cNvSpPr>
            <a:spLocks noGrp="1"/>
          </p:cNvSpPr>
          <p:nvPr>
            <p:ph type="body" idx="4"/>
            <p:custDataLst>
              <p:tags r:id="rId1"/>
            </p:custDataLst>
          </p:nvPr>
        </p:nvSpPr>
        <p:spPr/>
        <p:txBody>
          <a:bodyPr/>
          <a:p>
            <a:r>
              <a:rPr altLang="en-US" lang="zh-CN"/>
              <a:t>xxx,a click to unlimited possibilities</a:t>
            </a:r>
            <a:endParaRPr altLang="en-US" lang="zh-CN"/>
          </a:p>
        </p:txBody>
      </p:sp>
      <p:sp>
        <p:nvSpPr>
          <p:cNvPr id="1048650" name="标题 6"/>
          <p:cNvSpPr>
            <a:spLocks noGrp="1"/>
          </p:cNvSpPr>
          <p:nvPr>
            <p:ph type="title" idx="3"/>
            <p:custDataLst>
              <p:tags r:id="rId2"/>
            </p:custDataLst>
          </p:nvPr>
        </p:nvSpPr>
        <p:spPr/>
        <p:txBody>
          <a:bodyPr>
            <a:normAutofit fontScale="90000"/>
          </a:bodyPr>
          <a:p>
            <a:r>
              <a:rPr altLang="en-US" lang="zh-CN"/>
              <a:t>2024初中教育中的项目制学习与跨学段教育研究</a:t>
            </a:r>
            <a:endParaRPr altLang="en-US" lang="zh-CN"/>
          </a:p>
        </p:txBody>
      </p:sp>
      <p:sp>
        <p:nvSpPr>
          <p:cNvPr id="1048652" name="文本占位符 7"/>
          <p:cNvSpPr>
            <a:spLocks noGrp="1"/>
          </p:cNvSpPr>
          <p:nvPr>
            <p:ph type="body" idx="1"/>
            <p:custDataLst>
              <p:tags r:id="rId3"/>
            </p:custDataLst>
          </p:nvPr>
        </p:nvSpPr>
        <p:spPr/>
        <p:txBody>
          <a:bodyPr/>
          <a:p>
            <a:r>
              <a:rPr altLang="en-US" lang="zh-CN"/>
              <a:t>汇报人：</a:t>
            </a:r>
            <a:r>
              <a:rPr altLang="zh-CN" lang="en-US"/>
              <a:t>xxx</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96" name="文本占位符 2"/>
          <p:cNvSpPr>
            <a:spLocks noGrp="1"/>
          </p:cNvSpPr>
          <p:nvPr>
            <p:ph type="body" idx="3"/>
            <p:custDataLst>
              <p:tags r:id="rId1"/>
            </p:custDataLst>
          </p:nvPr>
        </p:nvSpPr>
        <p:spPr/>
        <p:txBody>
          <a:bodyPr/>
          <a:p>
            <a:r>
              <a:rPr altLang="en-US" lang="zh-CN"/>
              <a:t>CONTENTS</a:t>
            </a:r>
            <a:endParaRPr altLang="en-US" lang="zh-CN"/>
          </a:p>
        </p:txBody>
      </p:sp>
      <p:sp>
        <p:nvSpPr>
          <p:cNvPr id="1048798" name="标题 6"/>
          <p:cNvSpPr>
            <a:spLocks noGrp="1"/>
          </p:cNvSpPr>
          <p:nvPr>
            <p:ph type="title" idx="2"/>
            <p:custDataLst>
              <p:tags r:id="rId2"/>
            </p:custDataLst>
          </p:nvPr>
        </p:nvSpPr>
        <p:spPr/>
        <p:txBody>
          <a:bodyPr>
            <a:normAutofit fontScale="95455"/>
          </a:bodyPr>
          <a:p>
            <a:r>
              <a:rPr altLang="en-US" lang="zh-CN"/>
              <a:t>目录</a:t>
            </a:r>
            <a:endParaRPr altLang="en-US" lang="zh-CN"/>
          </a:p>
        </p:txBody>
      </p:sp>
      <p:sp>
        <p:nvSpPr>
          <p:cNvPr id="1048800" name="矩形: 圆角 17"/>
          <p:cNvSpPr/>
          <p:nvPr>
            <p:custDataLst>
              <p:tags r:id="rId3"/>
            </p:custDataLst>
          </p:nvPr>
        </p:nvSpPr>
        <p:spPr>
          <a:xfrm>
            <a:off x="469900"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02" name="序号"/>
          <p:cNvSpPr txBox="1"/>
          <p:nvPr>
            <p:custDataLst>
              <p:tags r:id="rId4"/>
            </p:custDataLst>
          </p:nvPr>
        </p:nvSpPr>
        <p:spPr>
          <a:xfrm>
            <a:off x="601980" y="2971165"/>
            <a:ext cx="145796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01.</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04" name="标题"/>
          <p:cNvSpPr txBox="1"/>
          <p:nvPr>
            <p:custDataLst>
              <p:tags r:id="rId5"/>
            </p:custDataLst>
          </p:nvPr>
        </p:nvSpPr>
        <p:spPr>
          <a:xfrm>
            <a:off x="601980" y="3735070"/>
            <a:ext cx="1552575" cy="1351915"/>
          </a:xfrm>
          <a:prstGeom prst="rect"/>
          <a:noFill/>
        </p:spPr>
        <p:txBody>
          <a:bodyPr anchor="t" anchorCtr="0" bIns="0" lIns="0" rIns="0" rtlCol="0" tIns="0" wrap="square">
            <a:normAutofit/>
          </a:bodyPr>
          <a:p>
            <a:r>
              <a:rPr altLang="en-US" dirty="0" sz="1600" lang="zh-CN" spc="300">
                <a:solidFill>
                  <a:schemeClr val="tx1"/>
                </a:solidFill>
                <a:latin typeface="+mj-ea"/>
                <a:ea typeface="+mj-ea"/>
                <a:cs typeface="MiSans" panose="00000500000000000000" charset="-122"/>
              </a:rPr>
              <a:t>项目制学习的概念与特点</a:t>
            </a:r>
            <a:endParaRPr altLang="en-US" dirty="0" sz="1600" lang="zh-CN" spc="300">
              <a:solidFill>
                <a:schemeClr val="tx1"/>
              </a:solidFill>
              <a:latin typeface="+mj-ea"/>
              <a:ea typeface="+mj-ea"/>
              <a:cs typeface="MiSans" panose="00000500000000000000" charset="-122"/>
            </a:endParaRPr>
          </a:p>
        </p:txBody>
      </p:sp>
      <p:sp>
        <p:nvSpPr>
          <p:cNvPr id="1048806" name="矩形: 圆角 7"/>
          <p:cNvSpPr/>
          <p:nvPr>
            <p:custDataLst>
              <p:tags r:id="rId6"/>
            </p:custDataLst>
          </p:nvPr>
        </p:nvSpPr>
        <p:spPr>
          <a:xfrm>
            <a:off x="2374265"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08" name="序号"/>
          <p:cNvSpPr txBox="1"/>
          <p:nvPr>
            <p:custDataLst>
              <p:tags r:id="rId7"/>
            </p:custDataLst>
          </p:nvPr>
        </p:nvSpPr>
        <p:spPr>
          <a:xfrm>
            <a:off x="2506345" y="2971165"/>
            <a:ext cx="145796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02.</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10" name="标题"/>
          <p:cNvSpPr txBox="1"/>
          <p:nvPr>
            <p:custDataLst>
              <p:tags r:id="rId8"/>
            </p:custDataLst>
          </p:nvPr>
        </p:nvSpPr>
        <p:spPr>
          <a:xfrm>
            <a:off x="2506345" y="3735070"/>
            <a:ext cx="1552575" cy="1351915"/>
          </a:xfrm>
          <a:prstGeom prst="rect"/>
          <a:noFill/>
        </p:spPr>
        <p:txBody>
          <a:bodyPr anchor="t" anchorCtr="0" bIns="0" lIns="0" rIns="0" rtlCol="0" tIns="0" wrap="square">
            <a:normAutofit/>
          </a:bodyPr>
          <a:p>
            <a:r>
              <a:rPr altLang="en-US" dirty="0" sz="1600" lang="zh-CN" spc="300">
                <a:solidFill>
                  <a:schemeClr val="tx1"/>
                </a:solidFill>
                <a:latin typeface="+mj-ea"/>
                <a:ea typeface="+mj-ea"/>
                <a:cs typeface="MiSans" panose="00000500000000000000" charset="-122"/>
              </a:rPr>
              <a:t>跨学段教育研究的背景与意义</a:t>
            </a:r>
            <a:endParaRPr altLang="en-US" dirty="0" sz="1600" lang="zh-CN" spc="300">
              <a:solidFill>
                <a:schemeClr val="tx1"/>
              </a:solidFill>
              <a:latin typeface="+mj-ea"/>
              <a:ea typeface="+mj-ea"/>
              <a:cs typeface="MiSans" panose="00000500000000000000" charset="-122"/>
            </a:endParaRPr>
          </a:p>
        </p:txBody>
      </p:sp>
      <p:sp>
        <p:nvSpPr>
          <p:cNvPr id="1048812" name="矩形: 圆角 19"/>
          <p:cNvSpPr/>
          <p:nvPr>
            <p:custDataLst>
              <p:tags r:id="rId9"/>
            </p:custDataLst>
          </p:nvPr>
        </p:nvSpPr>
        <p:spPr>
          <a:xfrm>
            <a:off x="4279265"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14" name="序号"/>
          <p:cNvSpPr txBox="1"/>
          <p:nvPr>
            <p:custDataLst>
              <p:tags r:id="rId10"/>
            </p:custDataLst>
          </p:nvPr>
        </p:nvSpPr>
        <p:spPr>
          <a:xfrm>
            <a:off x="4410710" y="2971165"/>
            <a:ext cx="145796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03.</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16" name="标题"/>
          <p:cNvSpPr txBox="1"/>
          <p:nvPr>
            <p:custDataLst>
              <p:tags r:id="rId11"/>
            </p:custDataLst>
          </p:nvPr>
        </p:nvSpPr>
        <p:spPr>
          <a:xfrm>
            <a:off x="4410710" y="3735070"/>
            <a:ext cx="1552575" cy="1351915"/>
          </a:xfrm>
          <a:prstGeom prst="rect"/>
          <a:noFill/>
        </p:spPr>
        <p:txBody>
          <a:bodyPr anchor="t" anchorCtr="0" bIns="0" lIns="0" rIns="0" rtlCol="0" tIns="0" wrap="square">
            <a:normAutofit/>
          </a:bodyPr>
          <a:p>
            <a:r>
              <a:rPr altLang="en-US" dirty="0" sz="1600" lang="zh-CN" spc="300">
                <a:solidFill>
                  <a:schemeClr val="tx1"/>
                </a:solidFill>
                <a:latin typeface="+mj-ea"/>
                <a:ea typeface="+mj-ea"/>
                <a:cs typeface="MiSans" panose="00000500000000000000" charset="-122"/>
              </a:rPr>
              <a:t>项目制学习在初中教育中的应用</a:t>
            </a:r>
            <a:endParaRPr altLang="en-US" dirty="0" sz="1600" lang="zh-CN" spc="300">
              <a:solidFill>
                <a:schemeClr val="tx1"/>
              </a:solidFill>
              <a:latin typeface="+mj-ea"/>
              <a:ea typeface="+mj-ea"/>
              <a:cs typeface="MiSans" panose="00000500000000000000" charset="-122"/>
            </a:endParaRPr>
          </a:p>
        </p:txBody>
      </p:sp>
      <p:sp>
        <p:nvSpPr>
          <p:cNvPr id="1048818" name="矩形: 圆角 28"/>
          <p:cNvSpPr/>
          <p:nvPr>
            <p:custDataLst>
              <p:tags r:id="rId12"/>
            </p:custDataLst>
          </p:nvPr>
        </p:nvSpPr>
        <p:spPr>
          <a:xfrm>
            <a:off x="6183630"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20" name="序号"/>
          <p:cNvSpPr txBox="1"/>
          <p:nvPr>
            <p:custDataLst>
              <p:tags r:id="rId13"/>
            </p:custDataLst>
          </p:nvPr>
        </p:nvSpPr>
        <p:spPr>
          <a:xfrm>
            <a:off x="6315075" y="2971165"/>
            <a:ext cx="145796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04.</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22" name="标题"/>
          <p:cNvSpPr txBox="1"/>
          <p:nvPr>
            <p:custDataLst>
              <p:tags r:id="rId14"/>
            </p:custDataLst>
          </p:nvPr>
        </p:nvSpPr>
        <p:spPr>
          <a:xfrm>
            <a:off x="6315075" y="3735070"/>
            <a:ext cx="1552575" cy="1351915"/>
          </a:xfrm>
          <a:prstGeom prst="rect"/>
          <a:noFill/>
        </p:spPr>
        <p:txBody>
          <a:bodyPr anchor="t" anchorCtr="0" bIns="0" lIns="0" rIns="0" rtlCol="0" tIns="0" wrap="square">
            <a:normAutofit/>
          </a:bodyPr>
          <a:p>
            <a:r>
              <a:rPr altLang="en-US" dirty="0" sz="1600" lang="zh-CN" spc="300">
                <a:solidFill>
                  <a:schemeClr val="tx1"/>
                </a:solidFill>
                <a:latin typeface="+mj-ea"/>
                <a:ea typeface="+mj-ea"/>
                <a:cs typeface="MiSans" panose="00000500000000000000" charset="-122"/>
              </a:rPr>
              <a:t>跨学段教育在初中教育中的应用</a:t>
            </a:r>
            <a:endParaRPr altLang="en-US" dirty="0" sz="1600" lang="zh-CN" spc="300">
              <a:solidFill>
                <a:schemeClr val="tx1"/>
              </a:solidFill>
              <a:latin typeface="+mj-ea"/>
              <a:ea typeface="+mj-ea"/>
              <a:cs typeface="MiSans" panose="00000500000000000000" charset="-122"/>
            </a:endParaRPr>
          </a:p>
        </p:txBody>
      </p:sp>
      <p:sp>
        <p:nvSpPr>
          <p:cNvPr id="1048824" name="矩形: 圆角 37"/>
          <p:cNvSpPr/>
          <p:nvPr>
            <p:custDataLst>
              <p:tags r:id="rId15"/>
            </p:custDataLst>
          </p:nvPr>
        </p:nvSpPr>
        <p:spPr>
          <a:xfrm>
            <a:off x="8087995"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26" name="序号"/>
          <p:cNvSpPr txBox="1"/>
          <p:nvPr>
            <p:custDataLst>
              <p:tags r:id="rId16"/>
            </p:custDataLst>
          </p:nvPr>
        </p:nvSpPr>
        <p:spPr>
          <a:xfrm>
            <a:off x="8220075" y="2971165"/>
            <a:ext cx="145796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05.</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28" name="标题"/>
          <p:cNvSpPr txBox="1"/>
          <p:nvPr>
            <p:custDataLst>
              <p:tags r:id="rId17"/>
            </p:custDataLst>
          </p:nvPr>
        </p:nvSpPr>
        <p:spPr>
          <a:xfrm>
            <a:off x="8220075" y="3735070"/>
            <a:ext cx="1552575" cy="1351915"/>
          </a:xfrm>
          <a:prstGeom prst="rect"/>
          <a:noFill/>
        </p:spPr>
        <p:txBody>
          <a:bodyPr anchor="t" anchorCtr="0" bIns="0" lIns="0" rIns="0" rtlCol="0" tIns="0" wrap="square">
            <a:normAutofit/>
          </a:bodyPr>
          <a:p>
            <a:r>
              <a:rPr altLang="en-US" dirty="0" sz="1600" lang="zh-CN" spc="300">
                <a:solidFill>
                  <a:schemeClr val="tx1"/>
                </a:solidFill>
                <a:latin typeface="+mj-ea"/>
                <a:ea typeface="+mj-ea"/>
                <a:cs typeface="MiSans" panose="00000500000000000000" charset="-122"/>
              </a:rPr>
              <a:t>项目制学习与跨学段教育的结合实践</a:t>
            </a:r>
            <a:endParaRPr altLang="en-US" dirty="0" sz="1600" lang="zh-CN" spc="300">
              <a:solidFill>
                <a:schemeClr val="tx1"/>
              </a:solidFill>
              <a:latin typeface="+mj-ea"/>
              <a:ea typeface="+mj-ea"/>
              <a:cs typeface="MiSans" panose="00000500000000000000" charset="-122"/>
            </a:endParaRPr>
          </a:p>
        </p:txBody>
      </p:sp>
      <p:sp>
        <p:nvSpPr>
          <p:cNvPr id="1048830" name="矩形: 圆角 45"/>
          <p:cNvSpPr/>
          <p:nvPr>
            <p:custDataLst>
              <p:tags r:id="rId18"/>
            </p:custDataLst>
          </p:nvPr>
        </p:nvSpPr>
        <p:spPr>
          <a:xfrm>
            <a:off x="9992995"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32" name="序号"/>
          <p:cNvSpPr txBox="1"/>
          <p:nvPr>
            <p:custDataLst>
              <p:tags r:id="rId19"/>
            </p:custDataLst>
          </p:nvPr>
        </p:nvSpPr>
        <p:spPr>
          <a:xfrm>
            <a:off x="10124440" y="2971165"/>
            <a:ext cx="145796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06.</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34" name="标题"/>
          <p:cNvSpPr txBox="1"/>
          <p:nvPr>
            <p:custDataLst>
              <p:tags r:id="rId20"/>
            </p:custDataLst>
          </p:nvPr>
        </p:nvSpPr>
        <p:spPr>
          <a:xfrm>
            <a:off x="10124440" y="3735070"/>
            <a:ext cx="1552575" cy="1351915"/>
          </a:xfrm>
          <a:prstGeom prst="rect"/>
          <a:noFill/>
        </p:spPr>
        <p:txBody>
          <a:bodyPr anchor="t" anchorCtr="0" bIns="0" lIns="0" rIns="0" rtlCol="0" tIns="0" wrap="square">
            <a:normAutofit/>
          </a:bodyPr>
          <a:p>
            <a:r>
              <a:rPr altLang="en-US" dirty="0" sz="1600" lang="zh-CN" spc="300">
                <a:solidFill>
                  <a:schemeClr val="tx1"/>
                </a:solidFill>
                <a:latin typeface="+mj-ea"/>
                <a:ea typeface="+mj-ea"/>
                <a:cs typeface="MiSans" panose="00000500000000000000" charset="-122"/>
              </a:rPr>
              <a:t>未来展望与建议</a:t>
            </a:r>
            <a:endParaRPr altLang="en-US" dirty="0" sz="1600" lang="zh-CN" spc="300">
              <a:solidFill>
                <a:schemeClr val="tx1"/>
              </a:solidFill>
              <a:latin typeface="+mj-ea"/>
              <a:ea typeface="+mj-ea"/>
              <a:cs typeface="MiSans" panose="00000500000000000000" charset="-122"/>
            </a:endParaRPr>
          </a:p>
        </p:txBody>
      </p:sp>
    </p:spTree>
    <p:custDataLst>
      <p:tags r:id="rId2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68" name="文本占位符 3"/>
          <p:cNvSpPr>
            <a:spLocks noGrp="1"/>
          </p:cNvSpPr>
          <p:nvPr>
            <p:ph type="body" idx="2"/>
            <p:custDataLst>
              <p:tags r:id="rId1"/>
            </p:custDataLst>
          </p:nvPr>
        </p:nvSpPr>
        <p:spPr/>
        <p:txBody>
          <a:bodyPr/>
          <a:p>
            <a:r>
              <a:rPr altLang="en-US" lang="zh-CN"/>
              <a:t>PART ONE</a:t>
            </a:r>
            <a:endParaRPr altLang="en-US" lang="zh-CN"/>
          </a:p>
        </p:txBody>
      </p:sp>
      <p:sp>
        <p:nvSpPr>
          <p:cNvPr id="1048870" name="标题 4"/>
          <p:cNvSpPr>
            <a:spLocks noGrp="1"/>
          </p:cNvSpPr>
          <p:nvPr>
            <p:ph type="title" idx="1"/>
            <p:custDataLst>
              <p:tags r:id="rId2"/>
            </p:custDataLst>
          </p:nvPr>
        </p:nvSpPr>
        <p:spPr/>
        <p:txBody>
          <a:bodyPr>
            <a:normAutofit fontScale="90741"/>
          </a:bodyPr>
          <a:p>
            <a:r>
              <a:rPr altLang="en-US" lang="zh-CN"/>
              <a:t>项目制学习的概念与特点</a:t>
            </a:r>
            <a:endParaRPr altLang="en-US"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04" name="标题 2"/>
          <p:cNvSpPr>
            <a:spLocks noGrp="1"/>
          </p:cNvSpPr>
          <p:nvPr>
            <p:ph type="title" idx="1"/>
          </p:nvPr>
        </p:nvSpPr>
        <p:spPr/>
        <p:txBody>
          <a:bodyPr>
            <a:normAutofit fontScale="91667"/>
          </a:bodyPr>
          <a:p>
            <a:r>
              <a:rPr altLang="en-US" lang="zh-CN"/>
              <a:t>项目制学习的定义</a:t>
            </a:r>
            <a:endParaRPr altLang="en-US" lang="zh-CN"/>
          </a:p>
        </p:txBody>
      </p:sp>
      <p:sp>
        <p:nvSpPr>
          <p:cNvPr id="1048906"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08"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10"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12"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73333" lnSpcReduction="20000"/>
          </a:bodyPr>
          <a:p>
            <a:pPr>
              <a:lnSpc>
                <a:spcPct val="150000"/>
              </a:lnSpc>
            </a:pPr>
            <a:r>
              <a:rPr altLang="zh-CN" dirty="0" lang="en-US">
                <a:solidFill>
                  <a:schemeClr val="dk1">
                    <a:lumMod val="80000"/>
                    <a:lumOff val="20000"/>
                  </a:schemeClr>
                </a:solidFill>
                <a:latin typeface="+mn-ea"/>
                <a:sym typeface="+mn-ea"/>
              </a:rPr>
              <a:t>项目制学习通常包括明确项目目标、制定计划、实施项目、评估与反思等环节，旨在提升学生的综合素质。</a:t>
            </a:r>
            <a:endParaRPr altLang="zh-CN" dirty="0" lang="en-US">
              <a:solidFill>
                <a:schemeClr val="dk1">
                  <a:lumMod val="80000"/>
                  <a:lumOff val="20000"/>
                </a:schemeClr>
              </a:solidFill>
              <a:latin typeface="+mn-ea"/>
              <a:sym typeface="+mn-ea"/>
            </a:endParaRPr>
          </a:p>
        </p:txBody>
      </p:sp>
      <p:sp>
        <p:nvSpPr>
          <p:cNvPr id="1048914"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16"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18"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20" name="文本框 56"/>
          <p:cNvSpPr txBox="1"/>
          <p:nvPr>
            <p:custDataLst>
              <p:tags r:id="rId8"/>
            </p:custDataLst>
          </p:nvPr>
        </p:nvSpPr>
        <p:spPr>
          <a:xfrm>
            <a:off x="2094963" y="1634892"/>
            <a:ext cx="8300713" cy="760993"/>
          </a:xfrm>
          <a:prstGeom prst="rect"/>
          <a:noFill/>
        </p:spPr>
        <p:txBody>
          <a:bodyPr anchor="ctr" anchorCtr="0" bIns="107950" rtlCol="0" tIns="0" wrap="square">
            <a:normAutofit fontScale="78889" lnSpcReduction="20000"/>
          </a:bodyPr>
          <a:p>
            <a:pPr>
              <a:lnSpc>
                <a:spcPct val="150000"/>
              </a:lnSpc>
            </a:pPr>
            <a:r>
              <a:rPr altLang="en-US" dirty="0" lang="zh-CN">
                <a:solidFill>
                  <a:schemeClr val="dk1">
                    <a:lumMod val="80000"/>
                    <a:lumOff val="20000"/>
                  </a:schemeClr>
                </a:solidFill>
                <a:latin typeface="+mn-ea"/>
                <a:sym typeface="+mn-ea"/>
              </a:rPr>
              <a:t>项目制学习是一种以学生为中心的教学方法，通过引导学生完成实际项目，促进其知识建构和技能提升。</a:t>
            </a:r>
            <a:endParaRPr altLang="en-US" dirty="0" lang="zh-CN">
              <a:solidFill>
                <a:schemeClr val="dk1">
                  <a:lumMod val="80000"/>
                  <a:lumOff val="20000"/>
                </a:schemeClr>
              </a:solidFill>
              <a:latin typeface="+mn-ea"/>
              <a:sym typeface="+mn-ea"/>
            </a:endParaRPr>
          </a:p>
        </p:txBody>
      </p:sp>
      <p:sp>
        <p:nvSpPr>
          <p:cNvPr id="1048922"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24"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26"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28"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84444" lnSpcReduction="20000"/>
          </a:bodyPr>
          <a:p>
            <a:pPr>
              <a:lnSpc>
                <a:spcPct val="150000"/>
              </a:lnSpc>
            </a:pPr>
            <a:r>
              <a:rPr altLang="en-US" dirty="0" lang="zh-CN">
                <a:solidFill>
                  <a:schemeClr val="dk1">
                    <a:lumMod val="80000"/>
                    <a:lumOff val="20000"/>
                  </a:schemeClr>
                </a:solidFill>
                <a:latin typeface="+mn-ea"/>
                <a:sym typeface="+mn-ea"/>
              </a:rPr>
              <a:t>项目制学习强调跨学科整合，鼓励学生自主学习、合作学习和创新实践，培养其解决问题的能力。</a:t>
            </a:r>
            <a:endParaRPr altLang="en-US" dirty="0" lang="zh-CN">
              <a:solidFill>
                <a:schemeClr val="dk1">
                  <a:lumMod val="80000"/>
                  <a:lumOff val="20000"/>
                </a:schemeClr>
              </a:solidFill>
              <a:latin typeface="+mn-ea"/>
              <a:sym typeface="+mn-ea"/>
            </a:endParaRPr>
          </a:p>
        </p:txBody>
      </p:sp>
      <p:sp>
        <p:nvSpPr>
          <p:cNvPr id="1048930"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32"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34"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36"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78889" lnSpcReduction="20000"/>
          </a:bodyPr>
          <a:p>
            <a:pPr>
              <a:lnSpc>
                <a:spcPct val="150000"/>
              </a:lnSpc>
            </a:pPr>
            <a:r>
              <a:rPr altLang="zh-CN" dirty="0" lang="en-US">
                <a:solidFill>
                  <a:schemeClr val="dk1">
                    <a:lumMod val="80000"/>
                    <a:lumOff val="20000"/>
                  </a:schemeClr>
                </a:solidFill>
                <a:latin typeface="+mn-ea"/>
                <a:sym typeface="+mn-ea"/>
              </a:rPr>
              <a:t>项目制学习在初中教育中具有重要意义，有助于培养学生的创新精神和实践能力，促进其全面发展。</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70" name="标题 2"/>
          <p:cNvSpPr>
            <a:spLocks noGrp="1"/>
          </p:cNvSpPr>
          <p:nvPr>
            <p:ph type="title" idx="1"/>
          </p:nvPr>
        </p:nvSpPr>
        <p:spPr/>
        <p:txBody>
          <a:bodyPr>
            <a:normAutofit fontScale="91667"/>
          </a:bodyPr>
          <a:p>
            <a:r>
              <a:rPr altLang="en-US" lang="zh-CN"/>
              <a:t>项目制学习的特点</a:t>
            </a:r>
            <a:endParaRPr altLang="en-US" lang="zh-CN"/>
          </a:p>
        </p:txBody>
      </p:sp>
      <p:sp>
        <p:nvSpPr>
          <p:cNvPr id="1048972"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真实性：项目制学习中的任务和问题来自真实的生活情境，能够激发学生的学习兴趣和探究欲望。</a:t>
            </a:r>
            <a:endParaRPr altLang="en-US" dirty="0" sz="1200" lang="zh-CN" spc="150">
              <a:solidFill>
                <a:schemeClr val="tx1">
                  <a:lumMod val="65000"/>
                  <a:lumOff val="35000"/>
                </a:schemeClr>
              </a:solidFill>
              <a:latin typeface="+mn-ea"/>
              <a:sym typeface="+mn-ea"/>
            </a:endParaRPr>
          </a:p>
        </p:txBody>
      </p:sp>
      <p:sp>
        <p:nvSpPr>
          <p:cNvPr id="1048974"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实践性：项目制学习强调学生的实践操作和动手能力，让学生在实践中学习和掌握知识，培养实际操作能力和解决问题的能力。</a:t>
            </a:r>
            <a:endParaRPr altLang="en-US" dirty="0" sz="1200" lang="zh-CN" spc="150">
              <a:solidFill>
                <a:schemeClr val="tx1">
                  <a:lumMod val="65000"/>
                  <a:lumOff val="35000"/>
                </a:schemeClr>
              </a:solidFill>
              <a:latin typeface="+mn-ea"/>
              <a:sym typeface="+mn-ea"/>
            </a:endParaRPr>
          </a:p>
        </p:txBody>
      </p:sp>
      <p:sp>
        <p:nvSpPr>
          <p:cNvPr id="1048976"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跨学科性：项目制学习涉及的知识和技能往往跨越多个学科领域，能够帮助学生建立起跨学科的知识体系，提高综合素质。</a:t>
            </a:r>
            <a:endParaRPr altLang="en-US" dirty="0" sz="1200" lang="zh-CN" spc="150">
              <a:solidFill>
                <a:schemeClr val="tx1">
                  <a:lumMod val="65000"/>
                  <a:lumOff val="35000"/>
                </a:schemeClr>
              </a:solidFill>
              <a:latin typeface="+mn-ea"/>
              <a:sym typeface="+mn-ea"/>
            </a:endParaRPr>
          </a:p>
        </p:txBody>
      </p:sp>
      <p:sp>
        <p:nvSpPr>
          <p:cNvPr id="1048978"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合作性：项目制学习通常需要学生进行团队合作，通过合作完成任务和解决问题，培养学生的沟通协作能力和团队合作精神。</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12" name="标题 2"/>
          <p:cNvSpPr>
            <a:spLocks noGrp="1"/>
          </p:cNvSpPr>
          <p:nvPr>
            <p:ph type="title" idx="1"/>
          </p:nvPr>
        </p:nvSpPr>
        <p:spPr/>
        <p:txBody>
          <a:bodyPr>
            <a:normAutofit fontScale="91667"/>
          </a:bodyPr>
          <a:p>
            <a:r>
              <a:rPr altLang="en-US" lang="zh-CN"/>
              <a:t>项目制学习的优势</a:t>
            </a:r>
            <a:endParaRPr altLang="en-US" lang="zh-CN"/>
          </a:p>
        </p:txBody>
      </p:sp>
      <p:sp>
        <p:nvSpPr>
          <p:cNvPr id="1049014"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16"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018"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20"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022"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24"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026"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28"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030"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激发学习兴趣：项目制学习以实际问题为出发点，能够激发学生的学习兴趣和求知欲。</a:t>
            </a:r>
            <a:endParaRPr altLang="en-US" dirty="0" sz="2400" lang="zh-CN">
              <a:latin typeface="+mn-ea"/>
              <a:ea typeface="+mn-ea"/>
            </a:endParaRPr>
          </a:p>
        </p:txBody>
      </p:sp>
      <p:sp>
        <p:nvSpPr>
          <p:cNvPr id="1049032"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培养团队协作能力：项目制学习通常需要团队合作完成，有助于培养学生的团队协作能力和沟通能力。</a:t>
            </a:r>
            <a:endParaRPr altLang="en-US" dirty="0" sz="2400" lang="zh-CN">
              <a:latin typeface="+mn-ea"/>
              <a:ea typeface="+mn-ea"/>
            </a:endParaRPr>
          </a:p>
        </p:txBody>
      </p:sp>
      <p:sp>
        <p:nvSpPr>
          <p:cNvPr id="1049034"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培养实践能力：项目制学习注重实践操作，有助于培养学生的动手能力和解决问题的能力。</a:t>
            </a:r>
            <a:endParaRPr altLang="en-US" dirty="0" sz="2400" lang="zh-CN">
              <a:latin typeface="+mn-ea"/>
              <a:ea typeface="+mn-ea"/>
            </a:endParaRPr>
          </a:p>
        </p:txBody>
      </p:sp>
      <p:sp>
        <p:nvSpPr>
          <p:cNvPr id="1049036"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促进跨学科学习：项目制学习涉及的知识面广，有助于学生将不同学科的知识进行整合，提高跨学科学习的能力。</a:t>
            </a:r>
            <a:endParaRPr altLang="en-US" dirty="0" sz="2400" lang="zh-CN">
              <a:latin typeface="+mn-ea"/>
              <a:ea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70" name="文本占位符 3"/>
          <p:cNvSpPr>
            <a:spLocks noGrp="1"/>
          </p:cNvSpPr>
          <p:nvPr>
            <p:ph type="body" idx="2"/>
            <p:custDataLst>
              <p:tags r:id="rId1"/>
            </p:custDataLst>
          </p:nvPr>
        </p:nvSpPr>
        <p:spPr/>
        <p:txBody>
          <a:bodyPr/>
          <a:p>
            <a:r>
              <a:rPr altLang="en-US" lang="zh-CN"/>
              <a:t>PART TWO</a:t>
            </a:r>
            <a:endParaRPr altLang="en-US" lang="zh-CN"/>
          </a:p>
        </p:txBody>
      </p:sp>
      <p:sp>
        <p:nvSpPr>
          <p:cNvPr id="1049072" name="标题 4"/>
          <p:cNvSpPr>
            <a:spLocks noGrp="1"/>
          </p:cNvSpPr>
          <p:nvPr>
            <p:ph type="title" idx="1"/>
            <p:custDataLst>
              <p:tags r:id="rId2"/>
            </p:custDataLst>
          </p:nvPr>
        </p:nvSpPr>
        <p:spPr/>
        <p:txBody>
          <a:bodyPr>
            <a:normAutofit fontScale="96296"/>
          </a:bodyPr>
          <a:p>
            <a:r>
              <a:rPr altLang="en-US" lang="zh-CN"/>
              <a:t>跨学段教育研究的背景与意义</a:t>
            </a:r>
            <a:endParaRPr altLang="en-US" lang="zh-CN"/>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06" name="标题 2"/>
          <p:cNvSpPr>
            <a:spLocks noGrp="1"/>
          </p:cNvSpPr>
          <p:nvPr>
            <p:ph type="title" idx="1"/>
          </p:nvPr>
        </p:nvSpPr>
        <p:spPr/>
        <p:txBody>
          <a:bodyPr>
            <a:normAutofit fontScale="94444"/>
          </a:bodyPr>
          <a:p>
            <a:r>
              <a:rPr altLang="en-US" lang="zh-CN"/>
              <a:t>跨学段教育研究的背景</a:t>
            </a:r>
            <a:endParaRPr altLang="en-US" lang="zh-CN"/>
          </a:p>
        </p:txBody>
      </p:sp>
      <p:sp>
        <p:nvSpPr>
          <p:cNvPr id="1049108"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10"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112"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教育改革的需求：随着教育改革的深入，跨学段教育成为关注的焦点。</a:t>
            </a:r>
            <a:endParaRPr altLang="en-US" dirty="0" sz="2000" lang="zh-CN" spc="200">
              <a:solidFill>
                <a:schemeClr val="tx1">
                  <a:lumMod val="85000"/>
                  <a:lumOff val="15000"/>
                </a:schemeClr>
              </a:solidFill>
              <a:latin typeface="+mn-ea"/>
              <a:sym typeface="+mn-ea"/>
            </a:endParaRPr>
          </a:p>
        </p:txBody>
      </p:sp>
      <p:sp>
        <p:nvSpPr>
          <p:cNvPr id="1049114"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16"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118" name="文本框 34"/>
          <p:cNvSpPr txBox="1"/>
          <p:nvPr>
            <p:custDataLst>
              <p:tags r:id="rId6"/>
            </p:custDataLst>
          </p:nvPr>
        </p:nvSpPr>
        <p:spPr>
          <a:xfrm>
            <a:off x="3558080" y="2290359"/>
            <a:ext cx="2280103" cy="3406519"/>
          </a:xfrm>
          <a:prstGeom prst="rect"/>
          <a:noFill/>
        </p:spPr>
        <p:txBody>
          <a:bodyPr anchor="t" anchorCtr="0" rtlCol="0" wrap="square">
            <a:normAutofit fontScale="95000"/>
          </a:bodyPr>
          <a:p>
            <a:pPr algn="just" lvl="0">
              <a:lnSpc>
                <a:spcPct val="120000"/>
              </a:lnSpc>
              <a:buClrTx/>
              <a:buSzTx/>
              <a:buFontTx/>
            </a:pPr>
            <a:r>
              <a:rPr altLang="en-US" dirty="0" sz="2000" lang="zh-CN" spc="200">
                <a:solidFill>
                  <a:schemeClr val="tx1">
                    <a:lumMod val="85000"/>
                    <a:lumOff val="15000"/>
                  </a:schemeClr>
                </a:solidFill>
                <a:latin typeface="+mn-ea"/>
                <a:sym typeface="+mn-ea"/>
              </a:rPr>
              <a:t>传统分段教育的局限性：传统的分段教育模式难以满足学生全面发展的需求，需要跨学段教育研究提供新的思路。</a:t>
            </a:r>
            <a:endParaRPr altLang="en-US" dirty="0" sz="2000" lang="zh-CN" spc="200">
              <a:solidFill>
                <a:schemeClr val="tx1">
                  <a:lumMod val="85000"/>
                  <a:lumOff val="15000"/>
                </a:schemeClr>
              </a:solidFill>
              <a:latin typeface="+mn-ea"/>
              <a:sym typeface="+mn-ea"/>
            </a:endParaRPr>
          </a:p>
        </p:txBody>
      </p:sp>
      <p:sp>
        <p:nvSpPr>
          <p:cNvPr id="1049120"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22"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124"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学科融合的趋势：随着学科融合的不断发展，跨学段教育能够更好地促进学科之间的交叉与渗透。</a:t>
            </a:r>
            <a:endParaRPr altLang="en-US" dirty="0" sz="2000" lang="zh-CN" spc="200">
              <a:solidFill>
                <a:schemeClr val="tx1">
                  <a:lumMod val="85000"/>
                  <a:lumOff val="15000"/>
                </a:schemeClr>
              </a:solidFill>
              <a:latin typeface="+mn-ea"/>
              <a:sym typeface="+mn-ea"/>
            </a:endParaRPr>
          </a:p>
        </p:txBody>
      </p:sp>
      <p:sp>
        <p:nvSpPr>
          <p:cNvPr id="1049126"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28"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130"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国内外研究的现状与趋势：国内外对于跨学段教育的研究日益增多，成为教育研究的重要方向。</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64" name="标题 2"/>
          <p:cNvSpPr>
            <a:spLocks noGrp="1"/>
          </p:cNvSpPr>
          <p:nvPr>
            <p:ph type="title" idx="1"/>
          </p:nvPr>
        </p:nvSpPr>
        <p:spPr/>
        <p:txBody>
          <a:bodyPr>
            <a:normAutofit fontScale="94444"/>
          </a:bodyPr>
          <a:p>
            <a:r>
              <a:rPr altLang="en-US" lang="zh-CN"/>
              <a:t>跨学段教育研究的意义</a:t>
            </a:r>
            <a:endParaRPr altLang="en-US" lang="zh-CN"/>
          </a:p>
        </p:txBody>
      </p:sp>
      <p:sp>
        <p:nvSpPr>
          <p:cNvPr id="1049166"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68"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70"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72"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74"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76"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78"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0"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促进教育资源的共享与整合</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18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提升教师的教育教学能力</a:t>
            </a:r>
            <a:endParaRPr dirty="0" sz="2000" err="1">
              <a:solidFill>
                <a:schemeClr val="tx1">
                  <a:lumMod val="75000"/>
                  <a:lumOff val="25000"/>
                </a:schemeClr>
              </a:solidFill>
              <a:latin typeface="+mn-ea"/>
              <a:ea typeface="+mn-ea"/>
              <a:cs typeface="+mn-ea"/>
              <a:sym typeface="+mn-lt"/>
            </a:endParaRPr>
          </a:p>
        </p:txBody>
      </p:sp>
      <p:sp>
        <p:nvSpPr>
          <p:cNvPr id="1049186"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8"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90"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192"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94"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96"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98"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00"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0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培养学生的学习能力和综合素质</a:t>
            </a:r>
            <a:endParaRPr dirty="0" sz="2000" err="1">
              <a:solidFill>
                <a:schemeClr val="tx1">
                  <a:lumMod val="75000"/>
                  <a:lumOff val="25000"/>
                </a:schemeClr>
              </a:solidFill>
              <a:latin typeface="+mn-ea"/>
              <a:ea typeface="+mn-ea"/>
              <a:cs typeface="+mn-ea"/>
              <a:sym typeface="+mn-lt"/>
            </a:endParaRPr>
          </a:p>
        </p:txBody>
      </p:sp>
      <p:sp>
        <p:nvSpPr>
          <p:cNvPr id="104920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加强不同学段之间的联系与沟通</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38" name="标题 2"/>
          <p:cNvSpPr>
            <a:spLocks noGrp="1"/>
          </p:cNvSpPr>
          <p:nvPr>
            <p:ph type="title" idx="1"/>
          </p:nvPr>
        </p:nvSpPr>
        <p:spPr/>
        <p:txBody>
          <a:bodyPr>
            <a:normAutofit fontScale="91667"/>
          </a:bodyPr>
          <a:p>
            <a:r>
              <a:rPr altLang="en-US" lang="zh-CN"/>
              <a:t>跨学段教育研究的价值</a:t>
            </a:r>
            <a:endParaRPr altLang="en-US" lang="zh-CN"/>
          </a:p>
        </p:txBody>
      </p:sp>
      <p:sp>
        <p:nvSpPr>
          <p:cNvPr id="1049240"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42"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44"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促进教育资源的共享与整合</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46"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48"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50"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加强不同学段之间的联系与沟通</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52"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54"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56"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提升教师的综合素质与教学能力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58"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60"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62"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提高学生学习的兴趣与创新能力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96" name="文本占位符 3"/>
          <p:cNvSpPr>
            <a:spLocks noGrp="1"/>
          </p:cNvSpPr>
          <p:nvPr>
            <p:ph type="body" idx="2"/>
            <p:custDataLst>
              <p:tags r:id="rId1"/>
            </p:custDataLst>
          </p:nvPr>
        </p:nvSpPr>
        <p:spPr/>
        <p:txBody>
          <a:bodyPr/>
          <a:p>
            <a:r>
              <a:rPr altLang="en-US" lang="zh-CN"/>
              <a:t>PART THREE</a:t>
            </a:r>
            <a:endParaRPr altLang="en-US" lang="zh-CN"/>
          </a:p>
        </p:txBody>
      </p:sp>
      <p:sp>
        <p:nvSpPr>
          <p:cNvPr id="1049298" name="标题 4"/>
          <p:cNvSpPr>
            <a:spLocks noGrp="1"/>
          </p:cNvSpPr>
          <p:nvPr>
            <p:ph type="title" idx="1"/>
            <p:custDataLst>
              <p:tags r:id="rId2"/>
            </p:custDataLst>
          </p:nvPr>
        </p:nvSpPr>
        <p:spPr/>
        <p:txBody>
          <a:bodyPr>
            <a:normAutofit fontScale="96296"/>
          </a:bodyPr>
          <a:p>
            <a:r>
              <a:rPr altLang="en-US" lang="zh-CN"/>
              <a:t>项目制学习在初中教育中的应用</a:t>
            </a:r>
            <a:endParaRPr altLang="en-US" lang="zh-CN"/>
          </a:p>
        </p:txBody>
      </p:sp>
    </p:spTree>
    <p:custDataLst>
      <p:tags r:id="rId3"/>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32" name="标题 2"/>
          <p:cNvSpPr>
            <a:spLocks noGrp="1"/>
          </p:cNvSpPr>
          <p:nvPr>
            <p:ph type="title" idx="1"/>
          </p:nvPr>
        </p:nvSpPr>
        <p:spPr/>
        <p:txBody>
          <a:bodyPr>
            <a:normAutofit fontScale="94444"/>
          </a:bodyPr>
          <a:p>
            <a:r>
              <a:rPr altLang="en-US" lang="zh-CN"/>
              <a:t>项目制学习在初中教育的实施方式</a:t>
            </a:r>
            <a:endParaRPr altLang="en-US" lang="zh-CN"/>
          </a:p>
        </p:txBody>
      </p:sp>
      <p:sp>
        <p:nvSpPr>
          <p:cNvPr id="1049334"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36"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38"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确定项目主题：根据学生兴趣和学科要求选择合适的主题</a:t>
            </a:r>
            <a:endParaRPr altLang="en-US" dirty="0" sz="2000" lang="zh-CN" spc="150">
              <a:solidFill>
                <a:schemeClr val="tx1">
                  <a:lumMod val="85000"/>
                  <a:lumOff val="15000"/>
                </a:schemeClr>
              </a:solidFill>
              <a:latin typeface="+mn-ea"/>
              <a:sym typeface="+mn-ea"/>
            </a:endParaRPr>
          </a:p>
        </p:txBody>
      </p:sp>
      <p:sp>
        <p:nvSpPr>
          <p:cNvPr id="1049340"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42"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44"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制定计划：教师与学生共同制定项目计划，明确时间安排、任务分工等</a:t>
            </a:r>
            <a:endParaRPr altLang="en-US" dirty="0" sz="2000" lang="zh-CN" spc="150">
              <a:solidFill>
                <a:schemeClr val="tx1">
                  <a:lumMod val="85000"/>
                  <a:lumOff val="15000"/>
                </a:schemeClr>
              </a:solidFill>
              <a:latin typeface="+mn-ea"/>
              <a:sym typeface="+mn-ea"/>
            </a:endParaRPr>
          </a:p>
        </p:txBody>
      </p:sp>
      <p:sp>
        <p:nvSpPr>
          <p:cNvPr id="1049346"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48"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50"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fontScale="9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探究与实施：学生通过自主学习、合作学习等方式探究项目，完成相关任务</a:t>
            </a:r>
            <a:endParaRPr altLang="en-US" dirty="0" sz="2000" lang="zh-CN" spc="150">
              <a:solidFill>
                <a:schemeClr val="tx1">
                  <a:lumMod val="85000"/>
                  <a:lumOff val="15000"/>
                </a:schemeClr>
              </a:solidFill>
              <a:latin typeface="+mn-ea"/>
              <a:sym typeface="+mn-ea"/>
            </a:endParaRPr>
          </a:p>
        </p:txBody>
      </p:sp>
      <p:sp>
        <p:nvSpPr>
          <p:cNvPr id="1049352"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54"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56"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成果展示与评价：学生展示项目成果，接受教师和同伴的评价，反思与总结经验教训</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90" name="标题 2"/>
          <p:cNvSpPr>
            <a:spLocks noGrp="1"/>
          </p:cNvSpPr>
          <p:nvPr>
            <p:ph type="title" idx="1"/>
          </p:nvPr>
        </p:nvSpPr>
        <p:spPr/>
        <p:txBody>
          <a:bodyPr>
            <a:normAutofit fontScale="94444"/>
          </a:bodyPr>
          <a:p>
            <a:r>
              <a:rPr altLang="en-US" lang="zh-CN"/>
              <a:t>项目制学习在初中教育的实施效果</a:t>
            </a:r>
            <a:endParaRPr altLang="en-US" lang="zh-CN"/>
          </a:p>
        </p:txBody>
      </p:sp>
      <p:sp>
        <p:nvSpPr>
          <p:cNvPr id="1049392"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提高学生自主学习能力：项目制学习鼓励学生自主探究，培养自主学习能力。</a:t>
            </a:r>
            <a:endParaRPr altLang="en-US" dirty="0" sz="1200" lang="zh-CN" spc="150">
              <a:solidFill>
                <a:schemeClr val="tx1">
                  <a:lumMod val="85000"/>
                  <a:lumOff val="15000"/>
                </a:schemeClr>
              </a:solidFill>
              <a:latin typeface="+mn-ea"/>
              <a:sym typeface="+mn-ea"/>
            </a:endParaRPr>
          </a:p>
        </p:txBody>
      </p:sp>
      <p:sp>
        <p:nvSpPr>
          <p:cNvPr id="1049394"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96"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98"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增强学生团队协作能力：项目制学习需要学生分组合作，共同完成任务，增强团队协作能力。</a:t>
            </a:r>
            <a:endParaRPr altLang="en-US" dirty="0" sz="1200" lang="zh-CN" spc="150">
              <a:solidFill>
                <a:schemeClr val="tx1">
                  <a:lumMod val="85000"/>
                  <a:lumOff val="15000"/>
                </a:schemeClr>
              </a:solidFill>
              <a:latin typeface="+mn-ea"/>
              <a:sym typeface="+mn-ea"/>
            </a:endParaRPr>
          </a:p>
        </p:txBody>
      </p:sp>
      <p:sp>
        <p:nvSpPr>
          <p:cNvPr id="1049400"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02"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04"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提升学生创新实践能力：项目制学习注重实践操作，鼓励学生尝试新方法，培养创新实践能力。</a:t>
            </a:r>
            <a:endParaRPr altLang="en-US" dirty="0" sz="1200" lang="zh-CN" spc="150">
              <a:solidFill>
                <a:schemeClr val="tx1">
                  <a:lumMod val="85000"/>
                  <a:lumOff val="15000"/>
                </a:schemeClr>
              </a:solidFill>
              <a:latin typeface="+mn-ea"/>
              <a:sym typeface="+mn-ea"/>
            </a:endParaRPr>
          </a:p>
        </p:txBody>
      </p:sp>
      <p:sp>
        <p:nvSpPr>
          <p:cNvPr id="1049406"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08"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10"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促进学生对知识的综合运用：项目制学习涉及多个学科领域，有助于学生将所学知识综合运用，加深对学科知识的理解。</a:t>
            </a:r>
            <a:endParaRPr altLang="en-US" dirty="0" sz="1200" lang="zh-CN" spc="150">
              <a:solidFill>
                <a:schemeClr val="tx1">
                  <a:lumMod val="85000"/>
                  <a:lumOff val="15000"/>
                </a:schemeClr>
              </a:solidFill>
              <a:latin typeface="+mn-ea"/>
              <a:sym typeface="+mn-ea"/>
            </a:endParaRPr>
          </a:p>
        </p:txBody>
      </p:sp>
      <p:sp>
        <p:nvSpPr>
          <p:cNvPr id="1049412"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14"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48" name="标题 2"/>
          <p:cNvSpPr>
            <a:spLocks noGrp="1"/>
          </p:cNvSpPr>
          <p:nvPr>
            <p:ph type="title" idx="1"/>
          </p:nvPr>
        </p:nvSpPr>
        <p:spPr/>
        <p:txBody>
          <a:bodyPr>
            <a:normAutofit fontScale="94444"/>
          </a:bodyPr>
          <a:p>
            <a:r>
              <a:rPr altLang="en-US" lang="zh-CN"/>
              <a:t>项目制学习在初中教育的挑战与对策</a:t>
            </a:r>
            <a:endParaRPr altLang="en-US" lang="zh-CN"/>
          </a:p>
        </p:txBody>
      </p:sp>
      <p:sp>
        <p:nvSpPr>
          <p:cNvPr id="1049450"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52"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54"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挑战：如何设计符合学生兴趣和实际需求的项目</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456"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58"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60" name="TextBox 2"/>
          <p:cNvSpPr txBox="1"/>
          <p:nvPr>
            <p:custDataLst>
              <p:tags r:id="rId6"/>
            </p:custDataLst>
          </p:nvPr>
        </p:nvSpPr>
        <p:spPr>
          <a:xfrm>
            <a:off x="3561327" y="3137508"/>
            <a:ext cx="2278952" cy="1840235"/>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挑战：如何提供充足的学习资源和指导，确保项目质量</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462"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64"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66" name="TextBox 2"/>
          <p:cNvSpPr txBox="1"/>
          <p:nvPr>
            <p:custDataLst>
              <p:tags r:id="rId9"/>
            </p:custDataLst>
          </p:nvPr>
        </p:nvSpPr>
        <p:spPr>
          <a:xfrm>
            <a:off x="6356085" y="3137508"/>
            <a:ext cx="2278952" cy="1840235"/>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对策：建立跨学科的教师团队，共同参与项目设计</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468"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70"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72" name="TextBox 2"/>
          <p:cNvSpPr txBox="1"/>
          <p:nvPr>
            <p:custDataLst>
              <p:tags r:id="rId12"/>
            </p:custDataLst>
          </p:nvPr>
        </p:nvSpPr>
        <p:spPr>
          <a:xfrm>
            <a:off x="9144465" y="3137508"/>
            <a:ext cx="2278952" cy="1840235"/>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对策：制定科学合理的评价标准，激励学生积极参与</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06" name="文本占位符 3"/>
          <p:cNvSpPr>
            <a:spLocks noGrp="1"/>
          </p:cNvSpPr>
          <p:nvPr>
            <p:ph type="body" idx="2"/>
            <p:custDataLst>
              <p:tags r:id="rId1"/>
            </p:custDataLst>
          </p:nvPr>
        </p:nvSpPr>
        <p:spPr/>
        <p:txBody>
          <a:bodyPr/>
          <a:p>
            <a:r>
              <a:rPr altLang="en-US" lang="zh-CN"/>
              <a:t>PART FOUR</a:t>
            </a:r>
            <a:endParaRPr altLang="en-US" lang="zh-CN"/>
          </a:p>
        </p:txBody>
      </p:sp>
      <p:sp>
        <p:nvSpPr>
          <p:cNvPr id="1049508" name="标题 4"/>
          <p:cNvSpPr>
            <a:spLocks noGrp="1"/>
          </p:cNvSpPr>
          <p:nvPr>
            <p:ph type="title" idx="1"/>
            <p:custDataLst>
              <p:tags r:id="rId2"/>
            </p:custDataLst>
          </p:nvPr>
        </p:nvSpPr>
        <p:spPr/>
        <p:txBody>
          <a:bodyPr>
            <a:normAutofit fontScale="96296"/>
          </a:bodyPr>
          <a:p>
            <a:r>
              <a:rPr altLang="en-US" lang="zh-CN"/>
              <a:t>跨学段教育在初中教育中的应用</a:t>
            </a:r>
            <a:endParaRPr altLang="en-US" lang="zh-CN"/>
          </a:p>
        </p:txBody>
      </p:sp>
    </p:spTree>
    <p:custDataLst>
      <p:tags r:id="rId3"/>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42" name="标题 2"/>
          <p:cNvSpPr>
            <a:spLocks noGrp="1"/>
          </p:cNvSpPr>
          <p:nvPr>
            <p:ph type="title" idx="1"/>
          </p:nvPr>
        </p:nvSpPr>
        <p:spPr/>
        <p:txBody>
          <a:bodyPr>
            <a:normAutofit fontScale="94444"/>
          </a:bodyPr>
          <a:p>
            <a:r>
              <a:rPr altLang="en-US" lang="zh-CN"/>
              <a:t>跨学段教育在初中教育的实施方式</a:t>
            </a:r>
            <a:endParaRPr altLang="en-US" lang="zh-CN"/>
          </a:p>
        </p:txBody>
      </p:sp>
      <p:sp>
        <p:nvSpPr>
          <p:cNvPr id="1049544"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46"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48"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50"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52"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实施方式：开展项目制学习，鼓励学生自主学习、合作学习</a:t>
            </a:r>
            <a:endParaRPr altLang="en-US" sz="1400" lang="zh-CN" spc="150">
              <a:solidFill>
                <a:schemeClr val="tx1"/>
              </a:solidFill>
              <a:effectLst/>
              <a:latin typeface="+mn-ea"/>
              <a:sym typeface="+mn-ea"/>
            </a:endParaRPr>
          </a:p>
        </p:txBody>
      </p:sp>
      <p:sp>
        <p:nvSpPr>
          <p:cNvPr id="1049554"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实施目标：培养学生综合素质，促进学生全面发展</a:t>
            </a:r>
            <a:endParaRPr altLang="en-US" dirty="0" sz="1400" lang="zh-CN" spc="150">
              <a:solidFill>
                <a:schemeClr val="tx1"/>
              </a:solidFill>
              <a:effectLst/>
              <a:latin typeface="+mn-ea"/>
              <a:sym typeface="+mn-ea"/>
            </a:endParaRPr>
          </a:p>
        </p:txBody>
      </p:sp>
      <p:sp>
        <p:nvSpPr>
          <p:cNvPr id="1049556"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实施途径：加强校际合作，实现资源共享，促进教育公平</a:t>
            </a:r>
            <a:endParaRPr altLang="en-US" sz="1400" lang="zh-CN" spc="150">
              <a:solidFill>
                <a:schemeClr val="tx1"/>
              </a:solidFill>
              <a:effectLst/>
              <a:latin typeface="+mn-ea"/>
              <a:sym typeface="+mn-ea"/>
            </a:endParaRPr>
          </a:p>
        </p:txBody>
      </p:sp>
      <p:sp>
        <p:nvSpPr>
          <p:cNvPr id="1049558"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实施保障：建立完善的评价机制，确保实施效果</a:t>
            </a:r>
            <a:endParaRPr altLang="en-US" sz="1400" lang="zh-CN" spc="150">
              <a:solidFill>
                <a:schemeClr val="tx1"/>
              </a:solidFill>
              <a:effectLst/>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92" name="标题 2"/>
          <p:cNvSpPr>
            <a:spLocks noGrp="1"/>
          </p:cNvSpPr>
          <p:nvPr>
            <p:ph type="title" idx="1"/>
          </p:nvPr>
        </p:nvSpPr>
        <p:spPr/>
        <p:txBody>
          <a:bodyPr>
            <a:normAutofit fontScale="94444"/>
          </a:bodyPr>
          <a:p>
            <a:r>
              <a:rPr altLang="en-US" lang="zh-CN"/>
              <a:t>跨学段教育在初中教育的实施效果</a:t>
            </a:r>
            <a:endParaRPr altLang="en-US" lang="zh-CN"/>
          </a:p>
        </p:txBody>
      </p:sp>
      <p:sp>
        <p:nvSpPr>
          <p:cNvPr id="1049594"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提升学生综合素质：通过跨学段学习，学生能够获得更广泛的知识和技能，提高综合素质。</a:t>
            </a:r>
            <a:endParaRPr altLang="en-US" dirty="0" sz="1200" lang="zh-CN" spc="150">
              <a:solidFill>
                <a:schemeClr val="tx1">
                  <a:lumMod val="65000"/>
                  <a:lumOff val="35000"/>
                </a:schemeClr>
              </a:solidFill>
              <a:latin typeface="+mn-ea"/>
              <a:sym typeface="+mn-ea"/>
            </a:endParaRPr>
          </a:p>
        </p:txBody>
      </p:sp>
      <p:sp>
        <p:nvSpPr>
          <p:cNvPr id="1049596"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增强学生自主学习能力：跨学段教育鼓励学生自主选择学习内容，有助于培养自主学习能力。</a:t>
            </a:r>
            <a:endParaRPr altLang="en-US" dirty="0" sz="1200" lang="zh-CN" spc="150">
              <a:solidFill>
                <a:schemeClr val="tx1">
                  <a:lumMod val="65000"/>
                  <a:lumOff val="35000"/>
                </a:schemeClr>
              </a:solidFill>
              <a:latin typeface="+mn-ea"/>
              <a:sym typeface="+mn-ea"/>
            </a:endParaRPr>
          </a:p>
        </p:txBody>
      </p:sp>
      <p:sp>
        <p:nvSpPr>
          <p:cNvPr id="1049598"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促进教师专业成长：跨学段教育要求教师具备更广泛的知识和技能，促使教师不断学习和成长。</a:t>
            </a:r>
            <a:endParaRPr altLang="en-US" dirty="0" sz="1200" lang="zh-CN" spc="150">
              <a:solidFill>
                <a:schemeClr val="tx1">
                  <a:lumMod val="65000"/>
                  <a:lumOff val="35000"/>
                </a:schemeClr>
              </a:solidFill>
              <a:latin typeface="+mn-ea"/>
              <a:sym typeface="+mn-ea"/>
            </a:endParaRPr>
          </a:p>
        </p:txBody>
      </p:sp>
      <p:sp>
        <p:nvSpPr>
          <p:cNvPr id="1049600"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优化教育资源配置：跨学段教育能够实现教育资源的共享和优化，提高教育效率。</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34" name="标题 2"/>
          <p:cNvSpPr>
            <a:spLocks noGrp="1"/>
          </p:cNvSpPr>
          <p:nvPr>
            <p:ph type="title" idx="1"/>
          </p:nvPr>
        </p:nvSpPr>
        <p:spPr/>
        <p:txBody>
          <a:bodyPr>
            <a:normAutofit fontScale="94444"/>
          </a:bodyPr>
          <a:p>
            <a:r>
              <a:rPr altLang="en-US" lang="zh-CN"/>
              <a:t>跨学段教育在初中教育的挑战与对策</a:t>
            </a:r>
            <a:endParaRPr altLang="en-US" lang="zh-CN"/>
          </a:p>
        </p:txBody>
      </p:sp>
      <p:sp>
        <p:nvSpPr>
          <p:cNvPr id="1049636" name="椭圆 262"/>
          <p:cNvSpPr/>
          <p:nvPr>
            <p:custDataLst>
              <p:tags r:id="rId1"/>
            </p:custDataLst>
          </p:nvPr>
        </p:nvSpPr>
        <p:spPr>
          <a:xfrm>
            <a:off x="2414161" y="3172988"/>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38" name="椭圆 263"/>
          <p:cNvSpPr/>
          <p:nvPr>
            <p:custDataLst>
              <p:tags r:id="rId2"/>
            </p:custDataLst>
          </p:nvPr>
        </p:nvSpPr>
        <p:spPr>
          <a:xfrm>
            <a:off x="3266392" y="3253375"/>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40" name="椭圆 264"/>
          <p:cNvSpPr/>
          <p:nvPr>
            <p:custDataLst>
              <p:tags r:id="rId3"/>
            </p:custDataLst>
          </p:nvPr>
        </p:nvSpPr>
        <p:spPr>
          <a:xfrm>
            <a:off x="4064378" y="3489960"/>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42" name="椭圆 265"/>
          <p:cNvSpPr/>
          <p:nvPr>
            <p:custDataLst>
              <p:tags r:id="rId4"/>
            </p:custDataLst>
          </p:nvPr>
        </p:nvSpPr>
        <p:spPr>
          <a:xfrm>
            <a:off x="4738842" y="3689947"/>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44" name="椭圆 266"/>
          <p:cNvSpPr/>
          <p:nvPr>
            <p:custDataLst>
              <p:tags r:id="rId5"/>
            </p:custDataLst>
          </p:nvPr>
        </p:nvSpPr>
        <p:spPr>
          <a:xfrm>
            <a:off x="5430299" y="3894508"/>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87" name="直接连接符 267"/>
          <p:cNvCxnSpPr>
            <a:cxnSpLocks/>
          </p:cNvCxnSpPr>
          <p:nvPr>
            <p:custDataLst>
              <p:tags r:id="rId6"/>
            </p:custDataLst>
          </p:nvPr>
        </p:nvCxnSpPr>
        <p:spPr>
          <a:xfrm>
            <a:off x="2869686" y="3820003"/>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46" name="椭圆 268"/>
          <p:cNvSpPr/>
          <p:nvPr>
            <p:custDataLst>
              <p:tags r:id="rId7"/>
            </p:custDataLst>
          </p:nvPr>
        </p:nvSpPr>
        <p:spPr>
          <a:xfrm flipV="1">
            <a:off x="2778189" y="3633741"/>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48" name="椭圆 269"/>
          <p:cNvSpPr/>
          <p:nvPr>
            <p:custDataLst>
              <p:tags r:id="rId8"/>
            </p:custDataLst>
          </p:nvPr>
        </p:nvSpPr>
        <p:spPr>
          <a:xfrm flipV="1">
            <a:off x="2820017" y="3676222"/>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50" name="椭圆 270"/>
          <p:cNvSpPr/>
          <p:nvPr>
            <p:custDataLst>
              <p:tags r:id="rId9"/>
            </p:custDataLst>
          </p:nvPr>
        </p:nvSpPr>
        <p:spPr>
          <a:xfrm flipV="1">
            <a:off x="7787004" y="2819417"/>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89" name="直接连接符 271"/>
          <p:cNvCxnSpPr>
            <a:cxnSpLocks/>
          </p:cNvCxnSpPr>
          <p:nvPr>
            <p:custDataLst>
              <p:tags r:id="rId10"/>
            </p:custDataLst>
          </p:nvPr>
        </p:nvCxnSpPr>
        <p:spPr>
          <a:xfrm>
            <a:off x="7839942" y="2934442"/>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52" name="椭圆 272"/>
          <p:cNvSpPr/>
          <p:nvPr>
            <p:custDataLst>
              <p:tags r:id="rId11"/>
            </p:custDataLst>
          </p:nvPr>
        </p:nvSpPr>
        <p:spPr>
          <a:xfrm flipV="1">
            <a:off x="4010133" y="2693935"/>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91" name="直接连接符 273"/>
          <p:cNvCxnSpPr>
            <a:cxnSpLocks/>
          </p:cNvCxnSpPr>
          <p:nvPr>
            <p:custDataLst>
              <p:tags r:id="rId12"/>
            </p:custDataLst>
          </p:nvPr>
        </p:nvCxnSpPr>
        <p:spPr>
          <a:xfrm>
            <a:off x="4202931" y="3113515"/>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93" name="直接连接符 274"/>
          <p:cNvCxnSpPr>
            <a:cxnSpLocks/>
          </p:cNvCxnSpPr>
          <p:nvPr>
            <p:custDataLst>
              <p:tags r:id="rId13"/>
            </p:custDataLst>
          </p:nvPr>
        </p:nvCxnSpPr>
        <p:spPr>
          <a:xfrm>
            <a:off x="7130839" y="2801117"/>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54" name="椭圆 275"/>
          <p:cNvSpPr/>
          <p:nvPr>
            <p:custDataLst>
              <p:tags r:id="rId14"/>
            </p:custDataLst>
          </p:nvPr>
        </p:nvSpPr>
        <p:spPr>
          <a:xfrm flipV="1">
            <a:off x="7039342" y="2614855"/>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56" name="椭圆 276"/>
          <p:cNvSpPr/>
          <p:nvPr>
            <p:custDataLst>
              <p:tags r:id="rId15"/>
            </p:custDataLst>
          </p:nvPr>
        </p:nvSpPr>
        <p:spPr>
          <a:xfrm flipV="1">
            <a:off x="7081169" y="2657336"/>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58" name="椭圆 277"/>
          <p:cNvSpPr/>
          <p:nvPr>
            <p:custDataLst>
              <p:tags r:id="rId16"/>
            </p:custDataLst>
          </p:nvPr>
        </p:nvSpPr>
        <p:spPr>
          <a:xfrm flipV="1">
            <a:off x="3758516" y="3475582"/>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95" name="直接连接符 278"/>
          <p:cNvCxnSpPr>
            <a:cxnSpLocks/>
          </p:cNvCxnSpPr>
          <p:nvPr>
            <p:custDataLst>
              <p:tags r:id="rId17"/>
            </p:custDataLst>
          </p:nvPr>
        </p:nvCxnSpPr>
        <p:spPr>
          <a:xfrm>
            <a:off x="3811453" y="3590607"/>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60" name="椭圆 279"/>
          <p:cNvSpPr/>
          <p:nvPr>
            <p:custDataLst>
              <p:tags r:id="rId18"/>
            </p:custDataLst>
          </p:nvPr>
        </p:nvSpPr>
        <p:spPr>
          <a:xfrm flipV="1">
            <a:off x="8529438" y="3711514"/>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97" name="直接连接符 280"/>
          <p:cNvCxnSpPr>
            <a:cxnSpLocks/>
          </p:cNvCxnSpPr>
          <p:nvPr>
            <p:custDataLst>
              <p:tags r:id="rId19"/>
            </p:custDataLst>
          </p:nvPr>
        </p:nvCxnSpPr>
        <p:spPr>
          <a:xfrm>
            <a:off x="8660148" y="4004305"/>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62" name="椭圆 281"/>
          <p:cNvSpPr/>
          <p:nvPr>
            <p:custDataLst>
              <p:tags r:id="rId20"/>
            </p:custDataLst>
          </p:nvPr>
        </p:nvSpPr>
        <p:spPr>
          <a:xfrm flipV="1">
            <a:off x="4949286" y="4023258"/>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99" name="直接连接符 282"/>
          <p:cNvCxnSpPr>
            <a:cxnSpLocks/>
          </p:cNvCxnSpPr>
          <p:nvPr>
            <p:custDataLst>
              <p:tags r:id="rId21"/>
            </p:custDataLst>
          </p:nvPr>
        </p:nvCxnSpPr>
        <p:spPr>
          <a:xfrm>
            <a:off x="5110059" y="4402317"/>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64" name="图形 15"/>
          <p:cNvSpPr/>
          <p:nvPr>
            <p:custDataLst>
              <p:tags r:id="rId22"/>
            </p:custDataLst>
          </p:nvPr>
        </p:nvSpPr>
        <p:spPr>
          <a:xfrm>
            <a:off x="5016602" y="4093188"/>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66" name="图形 19"/>
          <p:cNvSpPr/>
          <p:nvPr>
            <p:custDataLst>
              <p:tags r:id="rId23"/>
            </p:custDataLst>
          </p:nvPr>
        </p:nvSpPr>
        <p:spPr>
          <a:xfrm>
            <a:off x="8597408" y="3785365"/>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68" name="图形 27"/>
          <p:cNvSpPr/>
          <p:nvPr>
            <p:custDataLst>
              <p:tags r:id="rId24"/>
            </p:custDataLst>
          </p:nvPr>
        </p:nvSpPr>
        <p:spPr>
          <a:xfrm>
            <a:off x="4113394" y="2818110"/>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70" name="任意多边形: 形状 286"/>
          <p:cNvSpPr/>
          <p:nvPr>
            <p:custDataLst>
              <p:tags r:id="rId25"/>
            </p:custDataLst>
          </p:nvPr>
        </p:nvSpPr>
        <p:spPr>
          <a:xfrm>
            <a:off x="5421150" y="2767133"/>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72" name="正文"/>
          <p:cNvSpPr txBox="1"/>
          <p:nvPr>
            <p:custDataLst>
              <p:tags r:id="rId26"/>
            </p:custDataLst>
          </p:nvPr>
        </p:nvSpPr>
        <p:spPr>
          <a:xfrm>
            <a:off x="608400" y="2839677"/>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挑战：课程衔接问题、教师资源不足、学生适应能力差</a:t>
            </a:r>
            <a:endParaRPr altLang="en-US" dirty="0" sz="1200" lang="zh-CN" spc="150">
              <a:solidFill>
                <a:schemeClr val="tx1">
                  <a:lumMod val="65000"/>
                  <a:lumOff val="35000"/>
                </a:schemeClr>
              </a:solidFill>
              <a:latin typeface="+mn-ea"/>
              <a:sym typeface="+mn-ea"/>
            </a:endParaRPr>
          </a:p>
        </p:txBody>
      </p:sp>
      <p:sp>
        <p:nvSpPr>
          <p:cNvPr id="1049674" name="正文"/>
          <p:cNvSpPr txBox="1"/>
          <p:nvPr>
            <p:custDataLst>
              <p:tags r:id="rId27"/>
            </p:custDataLst>
          </p:nvPr>
        </p:nvSpPr>
        <p:spPr>
          <a:xfrm>
            <a:off x="9419575" y="2839677"/>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对策：加强课程规划与衔接、培训教师、开展适应性教育</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08" name="文本占位符 3"/>
          <p:cNvSpPr>
            <a:spLocks noGrp="1"/>
          </p:cNvSpPr>
          <p:nvPr>
            <p:ph type="body" idx="2"/>
            <p:custDataLst>
              <p:tags r:id="rId1"/>
            </p:custDataLst>
          </p:nvPr>
        </p:nvSpPr>
        <p:spPr/>
        <p:txBody>
          <a:bodyPr/>
          <a:p>
            <a:r>
              <a:rPr altLang="en-US" lang="zh-CN"/>
              <a:t>PART FIVE</a:t>
            </a:r>
            <a:endParaRPr altLang="en-US" lang="zh-CN"/>
          </a:p>
        </p:txBody>
      </p:sp>
      <p:sp>
        <p:nvSpPr>
          <p:cNvPr id="1049710" name="标题 4"/>
          <p:cNvSpPr>
            <a:spLocks noGrp="1"/>
          </p:cNvSpPr>
          <p:nvPr>
            <p:ph type="title" idx="1"/>
            <p:custDataLst>
              <p:tags r:id="rId2"/>
            </p:custDataLst>
          </p:nvPr>
        </p:nvSpPr>
        <p:spPr/>
        <p:txBody>
          <a:bodyPr>
            <a:normAutofit fontScale="96296"/>
          </a:bodyPr>
          <a:p>
            <a:r>
              <a:rPr altLang="en-US" lang="zh-CN"/>
              <a:t>项目制学习与跨学段教育的结合实践</a:t>
            </a:r>
            <a:endParaRPr altLang="en-US" lang="zh-CN"/>
          </a:p>
        </p:txBody>
      </p:sp>
    </p:spTree>
    <p:custDataLst>
      <p:tags r:id="rId3"/>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44" name="标题 2"/>
          <p:cNvSpPr>
            <a:spLocks noGrp="1"/>
          </p:cNvSpPr>
          <p:nvPr>
            <p:ph type="title" idx="1"/>
          </p:nvPr>
        </p:nvSpPr>
        <p:spPr/>
        <p:txBody>
          <a:bodyPr>
            <a:normAutofit fontScale="94444"/>
          </a:bodyPr>
          <a:p>
            <a:r>
              <a:rPr altLang="en-US" lang="zh-CN"/>
              <a:t>项目制学习与跨学段教育结合的必要性</a:t>
            </a:r>
            <a:endParaRPr altLang="en-US" lang="zh-CN"/>
          </a:p>
        </p:txBody>
      </p:sp>
      <p:sp>
        <p:nvSpPr>
          <p:cNvPr id="1049746"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48"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50"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52"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54"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56"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58"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60"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62"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fontScale="875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促进教育公平：项目制学习与跨学段教育结合能够使不同地区、不同学校的学生共享优质教育资源，促进教育公平。</a:t>
            </a:r>
            <a:endParaRPr altLang="en-US" dirty="0" sz="2400" lang="zh-CN">
              <a:latin typeface="+mn-ea"/>
              <a:ea typeface="+mn-ea"/>
            </a:endParaRPr>
          </a:p>
        </p:txBody>
      </p:sp>
      <p:sp>
        <p:nvSpPr>
          <p:cNvPr id="1049764"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fontScale="875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推动教育改革：项目制学习与跨学段教育结合是教育改革的重要方向之一，能够推动教育改革的发展。</a:t>
            </a:r>
            <a:endParaRPr altLang="en-US" dirty="0" sz="2400" lang="zh-CN">
              <a:latin typeface="+mn-ea"/>
              <a:ea typeface="+mn-ea"/>
            </a:endParaRPr>
          </a:p>
        </p:txBody>
      </p:sp>
      <p:sp>
        <p:nvSpPr>
          <p:cNvPr id="1049766"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fontScale="875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提升学生综合素质：项目制学习与跨学段教育结合能够使学生在不同领域的知识和技能得到整合，提升综合素质。</a:t>
            </a:r>
            <a:endParaRPr altLang="en-US" dirty="0" sz="2400" lang="zh-CN">
              <a:latin typeface="+mn-ea"/>
              <a:ea typeface="+mn-ea"/>
            </a:endParaRPr>
          </a:p>
        </p:txBody>
      </p:sp>
      <p:sp>
        <p:nvSpPr>
          <p:cNvPr id="1049768"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fontScale="875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培养创新精神：项目制学习鼓励学生主动探索、创新，跨学段教育则能够帮助学生跨越学科界限，培养创新精神。</a:t>
            </a:r>
            <a:endParaRPr altLang="en-US" dirty="0" sz="2400" lang="zh-CN">
              <a:latin typeface="+mn-ea"/>
              <a:ea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02" name="标题 2"/>
          <p:cNvSpPr>
            <a:spLocks noGrp="1"/>
          </p:cNvSpPr>
          <p:nvPr>
            <p:ph type="title" idx="1"/>
          </p:nvPr>
        </p:nvSpPr>
        <p:spPr/>
        <p:txBody>
          <a:bodyPr>
            <a:normAutofit fontScale="94444"/>
          </a:bodyPr>
          <a:p>
            <a:r>
              <a:rPr altLang="en-US" lang="zh-CN"/>
              <a:t>项目制学习与跨学段教育结合的实施方式</a:t>
            </a:r>
            <a:endParaRPr altLang="en-US" lang="zh-CN"/>
          </a:p>
        </p:txBody>
      </p:sp>
      <p:sp>
        <p:nvSpPr>
          <p:cNvPr id="1049804"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确定项目主题：结合学生兴趣和实际需求，确定具有探究价值的项目主题。</a:t>
            </a:r>
            <a:endParaRPr altLang="en-US" dirty="0" sz="1200" lang="zh-CN" spc="150">
              <a:solidFill>
                <a:schemeClr val="tx1">
                  <a:lumMod val="65000"/>
                  <a:lumOff val="35000"/>
                </a:schemeClr>
              </a:solidFill>
              <a:latin typeface="+mn-ea"/>
              <a:sym typeface="+mn-ea"/>
            </a:endParaRPr>
          </a:p>
        </p:txBody>
      </p:sp>
      <p:sp>
        <p:nvSpPr>
          <p:cNvPr id="1049806"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跨学段资源整合：整合不同学段的教学资源，形成教育合力，为学生提供丰富的学习体验。</a:t>
            </a:r>
            <a:endParaRPr altLang="en-US" dirty="0" sz="1200" lang="zh-CN" spc="150">
              <a:solidFill>
                <a:schemeClr val="tx1">
                  <a:lumMod val="65000"/>
                  <a:lumOff val="35000"/>
                </a:schemeClr>
              </a:solidFill>
              <a:latin typeface="+mn-ea"/>
              <a:sym typeface="+mn-ea"/>
            </a:endParaRPr>
          </a:p>
        </p:txBody>
      </p:sp>
      <p:sp>
        <p:nvSpPr>
          <p:cNvPr id="1049808"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实施方式：采用小组合作、探究学习等方式，引导学生主动参与项目，培养其创新能力和实践能力。</a:t>
            </a:r>
            <a:endParaRPr altLang="en-US" dirty="0" sz="1200" lang="zh-CN" spc="150">
              <a:solidFill>
                <a:schemeClr val="tx1">
                  <a:lumMod val="65000"/>
                  <a:lumOff val="35000"/>
                </a:schemeClr>
              </a:solidFill>
              <a:latin typeface="+mn-ea"/>
              <a:sym typeface="+mn-ea"/>
            </a:endParaRPr>
          </a:p>
        </p:txBody>
      </p:sp>
      <p:sp>
        <p:nvSpPr>
          <p:cNvPr id="1049810"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多元评价：采用过程评价、成果评价等多种方式，全面评价学生的学习成果和项目实施效果。</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844" name="标题 2"/>
          <p:cNvSpPr>
            <a:spLocks noGrp="1"/>
          </p:cNvSpPr>
          <p:nvPr>
            <p:ph type="title" idx="1"/>
          </p:nvPr>
        </p:nvSpPr>
        <p:spPr/>
        <p:txBody>
          <a:bodyPr>
            <a:normAutofit fontScale="94444"/>
          </a:bodyPr>
          <a:p>
            <a:r>
              <a:rPr altLang="en-US" lang="zh-CN"/>
              <a:t>项目制学习与跨学段教育结合的实施效果</a:t>
            </a:r>
            <a:endParaRPr altLang="en-US" lang="zh-CN"/>
          </a:p>
        </p:txBody>
      </p:sp>
      <p:sp>
        <p:nvSpPr>
          <p:cNvPr id="1049846" name="矩形 3"/>
          <p:cNvSpPr/>
          <p:nvPr>
            <p:custDataLst>
              <p:tags r:id="rId1"/>
            </p:custDataLst>
          </p:nvPr>
        </p:nvSpPr>
        <p:spPr>
          <a:xfrm>
            <a:off x="2643997" y="5184059"/>
            <a:ext cx="3618331" cy="396864"/>
          </a:xfrm>
          <a:prstGeom prst="rect"/>
          <a:gradFill>
            <a:gsLst>
              <a:gs pos="47000">
                <a:schemeClr val="accent1"/>
              </a:gs>
              <a:gs pos="86000">
                <a:schemeClr val="accent1">
                  <a:alpha val="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48" name="任意多边形 5"/>
          <p:cNvSpPr/>
          <p:nvPr>
            <p:custDataLst>
              <p:tags r:id="rId2"/>
            </p:custDataLst>
          </p:nvPr>
        </p:nvSpPr>
        <p:spPr>
          <a:xfrm>
            <a:off x="2703873" y="5187922"/>
            <a:ext cx="3020961" cy="394099"/>
          </a:xfrm>
          <a:custGeom>
            <a:avLst/>
            <a:gdLst>
              <a:gd name="adj" fmla="val 45833"/>
              <a:gd name="maxAdj" fmla="*/ 100000 w ss"/>
              <a:gd name="a" fmla="pin 0 adj maxAdj"/>
              <a:gd name="x1" fmla="*/ ss a 200000"/>
              <a:gd name="x2" fmla="*/ ss a 100000"/>
              <a:gd name="x6" fmla="+- r 0 x1"/>
              <a:gd name="x5" fmla="+- r 0 x2"/>
              <a:gd name="x3" fmla="*/ x5 1 2"/>
              <a:gd name="x4" fmla="+- r 0 x3"/>
              <a:gd name="il" fmla="*/ wd2 a maxAdj"/>
              <a:gd name="q1" fmla="*/ 5 a maxAdj"/>
              <a:gd name="q2" fmla="+/ 1 q1 12"/>
              <a:gd name="il-1" fmla="*/ q2 w 1"/>
              <a:gd name="it" fmla="*/ q2 h 1"/>
              <a:gd name="ir" fmla="+- r 0 il-1"/>
              <a:gd name="ib" fmla="+- b 0 it"/>
              <a:gd name="q3" fmla="*/ h hc x2"/>
              <a:gd name="y1" fmla="pin 0 q3 h"/>
              <a:gd name="y2" fmla="+- b 0 y1"/>
            </a:gdLst>
            <a:ahLst/>
            <a:cxnLst>
              <a:cxn ang="3">
                <a:pos x="hc" y="y2"/>
              </a:cxn>
              <a:cxn ang="3">
                <a:pos x="x4" y="t"/>
              </a:cxn>
              <a:cxn ang="0">
                <a:pos x="x6" y="vc"/>
              </a:cxn>
              <a:cxn ang="cd4">
                <a:pos x="x3" y="b"/>
              </a:cxn>
              <a:cxn ang="cd4">
                <a:pos x="hc" y="y1"/>
              </a:cxn>
              <a:cxn ang="cd2">
                <a:pos x="x1" y="vc"/>
              </a:cxn>
            </a:cxnLst>
            <a:rect l="l" t="t" r="r" b="b"/>
            <a:pathLst>
              <a:path w="3639" h="810">
                <a:moveTo>
                  <a:pt x="0" y="0"/>
                </a:moveTo>
                <a:lnTo>
                  <a:pt x="3639" y="0"/>
                </a:lnTo>
                <a:lnTo>
                  <a:pt x="3268" y="810"/>
                </a:lnTo>
                <a:lnTo>
                  <a:pt x="0" y="810"/>
                </a:lnTo>
                <a:lnTo>
                  <a:pt x="0" y="0"/>
                </a:lnTo>
                <a:close/>
              </a:path>
            </a:pathLst>
          </a:custGeom>
          <a:solidFill>
            <a:schemeClr val="accent1"/>
          </a:solidFill>
          <a:ln>
            <a:noFill/>
          </a:ln>
          <a:effectLst>
            <a:outerShdw algn="tl" blurRad="127000" dir="2700000" dist="127000"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zh-CN" dirty="0" sz="1400" lang="en-US">
              <a:sym typeface="+mn-ea"/>
            </a:endParaRPr>
          </a:p>
        </p:txBody>
      </p:sp>
      <p:sp>
        <p:nvSpPr>
          <p:cNvPr id="1049850" name="正文"/>
          <p:cNvSpPr txBox="1"/>
          <p:nvPr>
            <p:custDataLst>
              <p:tags r:id="rId3"/>
            </p:custDataLst>
          </p:nvPr>
        </p:nvSpPr>
        <p:spPr>
          <a:xfrm>
            <a:off x="3147473" y="5628947"/>
            <a:ext cx="6395175" cy="620511"/>
          </a:xfrm>
          <a:prstGeom prst="rect"/>
          <a:noFill/>
        </p:spPr>
        <p:txBody>
          <a:bodyPr anchor="t" anchorCtr="0" bIns="0" lIns="0" rIns="0" rtlCol="0" tIns="0" wrap="square">
            <a:normAutofit fontScale="92857" lnSpcReduction="10000"/>
          </a:bodyPr>
          <a:p>
            <a:pPr algn="l" fontAlgn="auto" indent="0">
              <a:lnSpc>
                <a:spcPct val="130000"/>
              </a:lnSpc>
              <a:spcBef>
                <a:spcPts val="600"/>
              </a:spcBef>
              <a:spcAft>
                <a:spcPts val="600"/>
              </a:spcAft>
            </a:pPr>
            <a:r>
              <a:rPr altLang="en-US" dirty="0" sz="1400" lang="zh-CN" spc="150">
                <a:solidFill>
                  <a:schemeClr val="tx1">
                    <a:lumMod val="65000"/>
                    <a:lumOff val="35000"/>
                  </a:schemeClr>
                </a:solidFill>
                <a:latin typeface="+mn-ea"/>
              </a:rPr>
              <a:t>推动学校教育教学改革：项目制学习与跨学段教育结合是教育教学改革的一种有益尝试，能够推动学校教育教学水平的提升。</a:t>
            </a:r>
            <a:endParaRPr altLang="en-US" dirty="0" sz="1400" lang="zh-CN" spc="150">
              <a:solidFill>
                <a:schemeClr val="tx1">
                  <a:lumMod val="65000"/>
                  <a:lumOff val="35000"/>
                </a:schemeClr>
              </a:solidFill>
              <a:latin typeface="+mn-ea"/>
            </a:endParaRPr>
          </a:p>
        </p:txBody>
      </p:sp>
      <p:sp>
        <p:nvSpPr>
          <p:cNvPr id="1049852" name="标题"/>
          <p:cNvSpPr txBox="1"/>
          <p:nvPr>
            <p:custDataLst>
              <p:tags r:id="rId4"/>
            </p:custDataLst>
          </p:nvPr>
        </p:nvSpPr>
        <p:spPr>
          <a:xfrm>
            <a:off x="3105624" y="5183415"/>
            <a:ext cx="2234737" cy="402468"/>
          </a:xfrm>
          <a:prstGeom prst="rect"/>
          <a:noFill/>
        </p:spPr>
        <p:txBody>
          <a:bodyPr anchor="ctr" anchorCtr="0" bIns="0" lIns="0" rIns="0" rtlCol="0" tIns="0" wrap="square">
            <a:normAutofit/>
          </a:bodyPr>
          <a:lstStyle>
            <a:defPPr>
              <a:defRPr lang="zh-CN"/>
            </a:defPPr>
            <a:lvl1pPr>
              <a:defRPr b="1" spc="300">
                <a:solidFill>
                  <a:schemeClr val="lt1">
                    <a:lumMod val="100000"/>
                  </a:schemeClr>
                </a:solidFill>
                <a:latin typeface="+mj-ea"/>
                <a:ea typeface="+mj-ea"/>
              </a:defRPr>
            </a:lvl1pPr>
          </a:lstStyle>
          <a:p>
            <a:r>
              <a:rPr altLang="en-US" dirty="0" lang="zh-CN"/>
              <a:t>单击此处添加标题</a:t>
            </a:r>
            <a:endParaRPr altLang="en-US" dirty="0" lang="zh-CN"/>
          </a:p>
        </p:txBody>
      </p:sp>
      <p:sp>
        <p:nvSpPr>
          <p:cNvPr id="1049854" name="矩形 8"/>
          <p:cNvSpPr/>
          <p:nvPr>
            <p:custDataLst>
              <p:tags r:id="rId5"/>
            </p:custDataLst>
          </p:nvPr>
        </p:nvSpPr>
        <p:spPr>
          <a:xfrm>
            <a:off x="2643997" y="3953054"/>
            <a:ext cx="3618331" cy="396864"/>
          </a:xfrm>
          <a:prstGeom prst="rect"/>
          <a:gradFill>
            <a:gsLst>
              <a:gs pos="47000">
                <a:schemeClr val="accent1"/>
              </a:gs>
              <a:gs pos="86000">
                <a:schemeClr val="accent1">
                  <a:alpha val="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56" name="任意多边形 5"/>
          <p:cNvSpPr/>
          <p:nvPr>
            <p:custDataLst>
              <p:tags r:id="rId6"/>
            </p:custDataLst>
          </p:nvPr>
        </p:nvSpPr>
        <p:spPr>
          <a:xfrm>
            <a:off x="2703873" y="3956917"/>
            <a:ext cx="3020961" cy="394099"/>
          </a:xfrm>
          <a:custGeom>
            <a:avLst/>
            <a:gdLst>
              <a:gd name="adj" fmla="val 45833"/>
              <a:gd name="maxAdj" fmla="*/ 100000 w ss"/>
              <a:gd name="a" fmla="pin 0 adj maxAdj"/>
              <a:gd name="x1" fmla="*/ ss a 200000"/>
              <a:gd name="x2" fmla="*/ ss a 100000"/>
              <a:gd name="x6" fmla="+- r 0 x1"/>
              <a:gd name="x5" fmla="+- r 0 x2"/>
              <a:gd name="x3" fmla="*/ x5 1 2"/>
              <a:gd name="x4" fmla="+- r 0 x3"/>
              <a:gd name="il" fmla="*/ wd2 a maxAdj"/>
              <a:gd name="q1" fmla="*/ 5 a maxAdj"/>
              <a:gd name="q2" fmla="+/ 1 q1 12"/>
              <a:gd name="il-1" fmla="*/ q2 w 1"/>
              <a:gd name="it" fmla="*/ q2 h 1"/>
              <a:gd name="ir" fmla="+- r 0 il-1"/>
              <a:gd name="ib" fmla="+- b 0 it"/>
              <a:gd name="q3" fmla="*/ h hc x2"/>
              <a:gd name="y1" fmla="pin 0 q3 h"/>
              <a:gd name="y2" fmla="+- b 0 y1"/>
            </a:gdLst>
            <a:ahLst/>
            <a:cxnLst>
              <a:cxn ang="3">
                <a:pos x="hc" y="y2"/>
              </a:cxn>
              <a:cxn ang="3">
                <a:pos x="x4" y="t"/>
              </a:cxn>
              <a:cxn ang="0">
                <a:pos x="x6" y="vc"/>
              </a:cxn>
              <a:cxn ang="cd4">
                <a:pos x="x3" y="b"/>
              </a:cxn>
              <a:cxn ang="cd4">
                <a:pos x="hc" y="y1"/>
              </a:cxn>
              <a:cxn ang="cd2">
                <a:pos x="x1" y="vc"/>
              </a:cxn>
            </a:cxnLst>
            <a:rect l="l" t="t" r="r" b="b"/>
            <a:pathLst>
              <a:path w="3639" h="810">
                <a:moveTo>
                  <a:pt x="0" y="0"/>
                </a:moveTo>
                <a:lnTo>
                  <a:pt x="3639" y="0"/>
                </a:lnTo>
                <a:lnTo>
                  <a:pt x="3268" y="810"/>
                </a:lnTo>
                <a:lnTo>
                  <a:pt x="0" y="810"/>
                </a:lnTo>
                <a:lnTo>
                  <a:pt x="0" y="0"/>
                </a:lnTo>
                <a:close/>
              </a:path>
            </a:pathLst>
          </a:custGeom>
          <a:solidFill>
            <a:schemeClr val="accent1"/>
          </a:solidFill>
          <a:ln>
            <a:noFill/>
          </a:ln>
          <a:effectLst>
            <a:outerShdw algn="tl" blurRad="127000" dir="2700000" dist="127000"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zh-CN" dirty="0" sz="1400" lang="en-US">
              <a:sym typeface="+mn-ea"/>
            </a:endParaRPr>
          </a:p>
        </p:txBody>
      </p:sp>
      <p:sp>
        <p:nvSpPr>
          <p:cNvPr id="1049858" name="正文"/>
          <p:cNvSpPr txBox="1"/>
          <p:nvPr>
            <p:custDataLst>
              <p:tags r:id="rId7"/>
            </p:custDataLst>
          </p:nvPr>
        </p:nvSpPr>
        <p:spPr>
          <a:xfrm>
            <a:off x="3147473" y="4397941"/>
            <a:ext cx="6395175" cy="620511"/>
          </a:xfrm>
          <a:prstGeom prst="rect"/>
          <a:noFill/>
        </p:spPr>
        <p:txBody>
          <a:bodyPr anchor="t" anchorCtr="0" bIns="0" lIns="0" rIns="0" rtlCol="0" tIns="0" wrap="square">
            <a:normAutofit fontScale="92857" lnSpcReduction="10000"/>
          </a:bodyPr>
          <a:p>
            <a:pPr algn="l" fontAlgn="auto" indent="0">
              <a:lnSpc>
                <a:spcPct val="130000"/>
              </a:lnSpc>
              <a:spcBef>
                <a:spcPts val="600"/>
              </a:spcBef>
              <a:spcAft>
                <a:spcPts val="600"/>
              </a:spcAft>
            </a:pPr>
            <a:r>
              <a:rPr altLang="en-US" dirty="0" sz="1400" lang="zh-CN" spc="150">
                <a:solidFill>
                  <a:schemeClr val="tx1">
                    <a:lumMod val="65000"/>
                    <a:lumOff val="35000"/>
                  </a:schemeClr>
                </a:solidFill>
                <a:latin typeface="+mn-ea"/>
              </a:rPr>
              <a:t>促进教师专业发展：项目制学习与跨学段教育结合对教师提出了更高的要求，需要教师具备跨学科的知识和教学能力，从而促进教师的专业发展。</a:t>
            </a:r>
            <a:endParaRPr altLang="en-US" dirty="0" sz="1400" lang="zh-CN" spc="150">
              <a:solidFill>
                <a:schemeClr val="tx1">
                  <a:lumMod val="65000"/>
                  <a:lumOff val="35000"/>
                </a:schemeClr>
              </a:solidFill>
              <a:latin typeface="+mn-ea"/>
            </a:endParaRPr>
          </a:p>
        </p:txBody>
      </p:sp>
      <p:sp>
        <p:nvSpPr>
          <p:cNvPr id="1049860" name="标题"/>
          <p:cNvSpPr txBox="1"/>
          <p:nvPr>
            <p:custDataLst>
              <p:tags r:id="rId8"/>
            </p:custDataLst>
          </p:nvPr>
        </p:nvSpPr>
        <p:spPr>
          <a:xfrm>
            <a:off x="3105624" y="3952410"/>
            <a:ext cx="2234737" cy="402468"/>
          </a:xfrm>
          <a:prstGeom prst="rect"/>
          <a:noFill/>
        </p:spPr>
        <p:txBody>
          <a:bodyPr anchor="ctr" anchorCtr="0" bIns="0" lIns="0" rIns="0" rtlCol="0" tIns="0" wrap="square">
            <a:normAutofit/>
          </a:bodyPr>
          <a:lstStyle>
            <a:defPPr>
              <a:defRPr lang="zh-CN"/>
            </a:defPPr>
            <a:lvl1pPr>
              <a:defRPr b="1" spc="300">
                <a:solidFill>
                  <a:schemeClr val="lt1">
                    <a:lumMod val="100000"/>
                  </a:schemeClr>
                </a:solidFill>
                <a:latin typeface="+mj-ea"/>
                <a:ea typeface="+mj-ea"/>
              </a:defRPr>
            </a:lvl1pPr>
          </a:lstStyle>
          <a:p>
            <a:r>
              <a:rPr altLang="en-US" dirty="0" lang="zh-CN"/>
              <a:t>单击此处添加标题</a:t>
            </a:r>
            <a:endParaRPr altLang="en-US" dirty="0" lang="zh-CN"/>
          </a:p>
        </p:txBody>
      </p:sp>
      <p:sp>
        <p:nvSpPr>
          <p:cNvPr id="1049862" name="矩形 23"/>
          <p:cNvSpPr/>
          <p:nvPr>
            <p:custDataLst>
              <p:tags r:id="rId9"/>
            </p:custDataLst>
          </p:nvPr>
        </p:nvSpPr>
        <p:spPr>
          <a:xfrm>
            <a:off x="2643997" y="1491044"/>
            <a:ext cx="3618331" cy="396864"/>
          </a:xfrm>
          <a:prstGeom prst="rect"/>
          <a:gradFill>
            <a:gsLst>
              <a:gs pos="47000">
                <a:schemeClr val="accent1"/>
              </a:gs>
              <a:gs pos="86000">
                <a:schemeClr val="accent1">
                  <a:alpha val="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64" name="任意多边形 5"/>
          <p:cNvSpPr/>
          <p:nvPr>
            <p:custDataLst>
              <p:tags r:id="rId10"/>
            </p:custDataLst>
          </p:nvPr>
        </p:nvSpPr>
        <p:spPr>
          <a:xfrm>
            <a:off x="2703873" y="1494907"/>
            <a:ext cx="3020961" cy="394099"/>
          </a:xfrm>
          <a:custGeom>
            <a:avLst/>
            <a:gdLst>
              <a:gd name="adj" fmla="val 45833"/>
              <a:gd name="maxAdj" fmla="*/ 100000 w ss"/>
              <a:gd name="a" fmla="pin 0 adj maxAdj"/>
              <a:gd name="x1" fmla="*/ ss a 200000"/>
              <a:gd name="x2" fmla="*/ ss a 100000"/>
              <a:gd name="x6" fmla="+- r 0 x1"/>
              <a:gd name="x5" fmla="+- r 0 x2"/>
              <a:gd name="x3" fmla="*/ x5 1 2"/>
              <a:gd name="x4" fmla="+- r 0 x3"/>
              <a:gd name="il" fmla="*/ wd2 a maxAdj"/>
              <a:gd name="q1" fmla="*/ 5 a maxAdj"/>
              <a:gd name="q2" fmla="+/ 1 q1 12"/>
              <a:gd name="il-1" fmla="*/ q2 w 1"/>
              <a:gd name="it" fmla="*/ q2 h 1"/>
              <a:gd name="ir" fmla="+- r 0 il-1"/>
              <a:gd name="ib" fmla="+- b 0 it"/>
              <a:gd name="q3" fmla="*/ h hc x2"/>
              <a:gd name="y1" fmla="pin 0 q3 h"/>
              <a:gd name="y2" fmla="+- b 0 y1"/>
            </a:gdLst>
            <a:ahLst/>
            <a:cxnLst>
              <a:cxn ang="3">
                <a:pos x="hc" y="y2"/>
              </a:cxn>
              <a:cxn ang="3">
                <a:pos x="x4" y="t"/>
              </a:cxn>
              <a:cxn ang="0">
                <a:pos x="x6" y="vc"/>
              </a:cxn>
              <a:cxn ang="cd4">
                <a:pos x="x3" y="b"/>
              </a:cxn>
              <a:cxn ang="cd4">
                <a:pos x="hc" y="y1"/>
              </a:cxn>
              <a:cxn ang="cd2">
                <a:pos x="x1" y="vc"/>
              </a:cxn>
            </a:cxnLst>
            <a:rect l="l" t="t" r="r" b="b"/>
            <a:pathLst>
              <a:path w="3639" h="810">
                <a:moveTo>
                  <a:pt x="0" y="0"/>
                </a:moveTo>
                <a:lnTo>
                  <a:pt x="3639" y="0"/>
                </a:lnTo>
                <a:lnTo>
                  <a:pt x="3268" y="810"/>
                </a:lnTo>
                <a:lnTo>
                  <a:pt x="0" y="810"/>
                </a:lnTo>
                <a:lnTo>
                  <a:pt x="0" y="0"/>
                </a:lnTo>
                <a:close/>
              </a:path>
            </a:pathLst>
          </a:custGeom>
          <a:solidFill>
            <a:schemeClr val="accent1"/>
          </a:solidFill>
          <a:ln>
            <a:noFill/>
          </a:ln>
          <a:effectLst>
            <a:outerShdw algn="tl" blurRad="127000" dir="2700000" dist="127000"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zh-CN" dirty="0" sz="1400" lang="en-US">
              <a:sym typeface="+mn-ea"/>
            </a:endParaRPr>
          </a:p>
        </p:txBody>
      </p:sp>
      <p:sp>
        <p:nvSpPr>
          <p:cNvPr id="1049866" name="正文"/>
          <p:cNvSpPr txBox="1"/>
          <p:nvPr>
            <p:custDataLst>
              <p:tags r:id="rId11"/>
            </p:custDataLst>
          </p:nvPr>
        </p:nvSpPr>
        <p:spPr>
          <a:xfrm>
            <a:off x="3147473" y="1935931"/>
            <a:ext cx="6395175" cy="620511"/>
          </a:xfrm>
          <a:prstGeom prst="rect"/>
          <a:noFill/>
        </p:spPr>
        <p:txBody>
          <a:bodyPr anchor="t" anchorCtr="0" bIns="0" lIns="0" rIns="0" rtlCol="0" tIns="0" wrap="square">
            <a:normAutofit fontScale="92857" lnSpcReduction="10000"/>
          </a:bodyPr>
          <a:p>
            <a:pPr algn="l" fontAlgn="auto" indent="0">
              <a:lnSpc>
                <a:spcPct val="130000"/>
              </a:lnSpc>
              <a:spcBef>
                <a:spcPts val="600"/>
              </a:spcBef>
              <a:spcAft>
                <a:spcPts val="600"/>
              </a:spcAft>
            </a:pPr>
            <a:r>
              <a:rPr altLang="en-US" dirty="0" sz="1400" lang="zh-CN" spc="150">
                <a:solidFill>
                  <a:schemeClr val="tx1">
                    <a:lumMod val="65000"/>
                    <a:lumOff val="35000"/>
                  </a:schemeClr>
                </a:solidFill>
                <a:latin typeface="+mn-ea"/>
              </a:rPr>
              <a:t>提高学生综合素质：项目制学习与跨学段教育结合能够使学生在不同领域的知识和技能得到整合，提升综合素质。</a:t>
            </a:r>
            <a:endParaRPr altLang="en-US" dirty="0" sz="1400" lang="zh-CN" spc="150">
              <a:solidFill>
                <a:schemeClr val="tx1">
                  <a:lumMod val="65000"/>
                  <a:lumOff val="35000"/>
                </a:schemeClr>
              </a:solidFill>
              <a:latin typeface="+mn-ea"/>
            </a:endParaRPr>
          </a:p>
        </p:txBody>
      </p:sp>
      <p:sp>
        <p:nvSpPr>
          <p:cNvPr id="1049868" name="标题"/>
          <p:cNvSpPr txBox="1"/>
          <p:nvPr>
            <p:custDataLst>
              <p:tags r:id="rId12"/>
            </p:custDataLst>
          </p:nvPr>
        </p:nvSpPr>
        <p:spPr>
          <a:xfrm>
            <a:off x="3147473" y="1490400"/>
            <a:ext cx="2192889" cy="402468"/>
          </a:xfrm>
          <a:prstGeom prst="rect"/>
          <a:noFill/>
        </p:spPr>
        <p:txBody>
          <a:bodyPr anchor="ctr" anchorCtr="0" bIns="0" lIns="0" rIns="0" rtlCol="0" tIns="0" wrap="square">
            <a:normAutofit/>
          </a:bodyPr>
          <a:lstStyle>
            <a:defPPr>
              <a:defRPr lang="zh-CN"/>
            </a:defPPr>
            <a:lvl1pPr>
              <a:defRPr b="1" spc="300">
                <a:solidFill>
                  <a:schemeClr val="lt1">
                    <a:lumMod val="100000"/>
                  </a:schemeClr>
                </a:solidFill>
                <a:latin typeface="+mj-ea"/>
                <a:ea typeface="+mj-ea"/>
              </a:defRPr>
            </a:lvl1pPr>
          </a:lstStyle>
          <a:p>
            <a:r>
              <a:rPr altLang="en-US" dirty="0" lang="zh-CN"/>
              <a:t>单击此处添加标题</a:t>
            </a:r>
            <a:endParaRPr altLang="en-US" dirty="0" lang="zh-CN"/>
          </a:p>
        </p:txBody>
      </p:sp>
      <p:sp>
        <p:nvSpPr>
          <p:cNvPr id="1049870" name="矩形 27"/>
          <p:cNvSpPr/>
          <p:nvPr>
            <p:custDataLst>
              <p:tags r:id="rId13"/>
            </p:custDataLst>
          </p:nvPr>
        </p:nvSpPr>
        <p:spPr>
          <a:xfrm>
            <a:off x="2643997" y="2722049"/>
            <a:ext cx="3618331" cy="396864"/>
          </a:xfrm>
          <a:prstGeom prst="rect"/>
          <a:gradFill>
            <a:gsLst>
              <a:gs pos="47000">
                <a:schemeClr val="accent1"/>
              </a:gs>
              <a:gs pos="86000">
                <a:schemeClr val="accent1">
                  <a:alpha val="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72" name="任意多边形 5"/>
          <p:cNvSpPr/>
          <p:nvPr>
            <p:custDataLst>
              <p:tags r:id="rId14"/>
            </p:custDataLst>
          </p:nvPr>
        </p:nvSpPr>
        <p:spPr>
          <a:xfrm>
            <a:off x="2703873" y="2725912"/>
            <a:ext cx="3020961" cy="394099"/>
          </a:xfrm>
          <a:custGeom>
            <a:avLst/>
            <a:gdLst>
              <a:gd name="adj" fmla="val 45833"/>
              <a:gd name="maxAdj" fmla="*/ 100000 w ss"/>
              <a:gd name="a" fmla="pin 0 adj maxAdj"/>
              <a:gd name="x1" fmla="*/ ss a 200000"/>
              <a:gd name="x2" fmla="*/ ss a 100000"/>
              <a:gd name="x6" fmla="+- r 0 x1"/>
              <a:gd name="x5" fmla="+- r 0 x2"/>
              <a:gd name="x3" fmla="*/ x5 1 2"/>
              <a:gd name="x4" fmla="+- r 0 x3"/>
              <a:gd name="il" fmla="*/ wd2 a maxAdj"/>
              <a:gd name="q1" fmla="*/ 5 a maxAdj"/>
              <a:gd name="q2" fmla="+/ 1 q1 12"/>
              <a:gd name="il-1" fmla="*/ q2 w 1"/>
              <a:gd name="it" fmla="*/ q2 h 1"/>
              <a:gd name="ir" fmla="+- r 0 il-1"/>
              <a:gd name="ib" fmla="+- b 0 it"/>
              <a:gd name="q3" fmla="*/ h hc x2"/>
              <a:gd name="y1" fmla="pin 0 q3 h"/>
              <a:gd name="y2" fmla="+- b 0 y1"/>
            </a:gdLst>
            <a:ahLst/>
            <a:cxnLst>
              <a:cxn ang="3">
                <a:pos x="hc" y="y2"/>
              </a:cxn>
              <a:cxn ang="3">
                <a:pos x="x4" y="t"/>
              </a:cxn>
              <a:cxn ang="0">
                <a:pos x="x6" y="vc"/>
              </a:cxn>
              <a:cxn ang="cd4">
                <a:pos x="x3" y="b"/>
              </a:cxn>
              <a:cxn ang="cd4">
                <a:pos x="hc" y="y1"/>
              </a:cxn>
              <a:cxn ang="cd2">
                <a:pos x="x1" y="vc"/>
              </a:cxn>
            </a:cxnLst>
            <a:rect l="l" t="t" r="r" b="b"/>
            <a:pathLst>
              <a:path w="3639" h="810">
                <a:moveTo>
                  <a:pt x="0" y="0"/>
                </a:moveTo>
                <a:lnTo>
                  <a:pt x="3639" y="0"/>
                </a:lnTo>
                <a:lnTo>
                  <a:pt x="3268" y="810"/>
                </a:lnTo>
                <a:lnTo>
                  <a:pt x="0" y="810"/>
                </a:lnTo>
                <a:lnTo>
                  <a:pt x="0" y="0"/>
                </a:lnTo>
                <a:close/>
              </a:path>
            </a:pathLst>
          </a:custGeom>
          <a:solidFill>
            <a:schemeClr val="accent1"/>
          </a:solidFill>
          <a:ln>
            <a:noFill/>
          </a:ln>
          <a:effectLst>
            <a:outerShdw algn="tl" blurRad="127000" dir="2700000" dist="127000"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zh-CN" dirty="0" sz="1400" lang="en-US">
              <a:sym typeface="+mn-ea"/>
            </a:endParaRPr>
          </a:p>
        </p:txBody>
      </p:sp>
      <p:sp>
        <p:nvSpPr>
          <p:cNvPr id="1049874" name="正文"/>
          <p:cNvSpPr txBox="1"/>
          <p:nvPr>
            <p:custDataLst>
              <p:tags r:id="rId15"/>
            </p:custDataLst>
          </p:nvPr>
        </p:nvSpPr>
        <p:spPr>
          <a:xfrm>
            <a:off x="3147473" y="3166936"/>
            <a:ext cx="6395175" cy="620511"/>
          </a:xfrm>
          <a:prstGeom prst="rect"/>
          <a:noFill/>
        </p:spPr>
        <p:txBody>
          <a:bodyPr anchor="t" anchorCtr="0" bIns="0" lIns="0" rIns="0" rtlCol="0" tIns="0" wrap="square">
            <a:normAutofit fontScale="92857" lnSpcReduction="10000"/>
          </a:bodyPr>
          <a:p>
            <a:pPr algn="l" fontAlgn="auto" indent="0">
              <a:lnSpc>
                <a:spcPct val="130000"/>
              </a:lnSpc>
              <a:spcBef>
                <a:spcPts val="600"/>
              </a:spcBef>
              <a:spcAft>
                <a:spcPts val="600"/>
              </a:spcAft>
            </a:pPr>
            <a:r>
              <a:rPr altLang="en-US" dirty="0" sz="1400" lang="zh-CN" spc="150">
                <a:solidFill>
                  <a:schemeClr val="tx1">
                    <a:lumMod val="65000"/>
                    <a:lumOff val="35000"/>
                  </a:schemeClr>
                </a:solidFill>
                <a:latin typeface="+mn-ea"/>
              </a:rPr>
              <a:t>增强学生创新能力：项目制学习鼓励学生自主探究，跨学段教育则能够帮助学生跨越学科界限，两者结合有助于培养学生的创新能力。</a:t>
            </a:r>
            <a:endParaRPr altLang="en-US" dirty="0" sz="1400" lang="zh-CN" spc="150">
              <a:solidFill>
                <a:schemeClr val="tx1">
                  <a:lumMod val="65000"/>
                  <a:lumOff val="35000"/>
                </a:schemeClr>
              </a:solidFill>
              <a:latin typeface="+mn-ea"/>
            </a:endParaRPr>
          </a:p>
        </p:txBody>
      </p:sp>
      <p:sp>
        <p:nvSpPr>
          <p:cNvPr id="1049876" name="标题"/>
          <p:cNvSpPr txBox="1"/>
          <p:nvPr>
            <p:custDataLst>
              <p:tags r:id="rId16"/>
            </p:custDataLst>
          </p:nvPr>
        </p:nvSpPr>
        <p:spPr>
          <a:xfrm>
            <a:off x="3105624" y="2721405"/>
            <a:ext cx="2234737" cy="402468"/>
          </a:xfrm>
          <a:prstGeom prst="rect"/>
          <a:noFill/>
        </p:spPr>
        <p:txBody>
          <a:bodyPr anchor="ctr" anchorCtr="0" bIns="0" lIns="0" rIns="0" rtlCol="0" tIns="0" wrap="square">
            <a:normAutofit/>
          </a:bodyPr>
          <a:lstStyle>
            <a:defPPr>
              <a:defRPr lang="zh-CN"/>
            </a:defPPr>
            <a:lvl1pPr>
              <a:defRPr b="1" spc="300">
                <a:solidFill>
                  <a:schemeClr val="lt1">
                    <a:lumMod val="100000"/>
                  </a:schemeClr>
                </a:solidFill>
                <a:latin typeface="+mj-ea"/>
                <a:ea typeface="+mj-ea"/>
              </a:defRPr>
            </a:lvl1pPr>
          </a:lstStyle>
          <a:p>
            <a:r>
              <a:rPr altLang="en-US" dirty="0" lang="zh-CN"/>
              <a:t>单击此处添加标题</a:t>
            </a:r>
            <a:endParaRPr altLang="en-US" dirty="0" lang="zh-CN"/>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910" name="标题 2"/>
          <p:cNvSpPr>
            <a:spLocks noGrp="1"/>
          </p:cNvSpPr>
          <p:nvPr>
            <p:ph type="title" idx="1"/>
          </p:nvPr>
        </p:nvSpPr>
        <p:spPr/>
        <p:txBody>
          <a:bodyPr>
            <a:normAutofit fontScale="94444"/>
          </a:bodyPr>
          <a:p>
            <a:r>
              <a:rPr altLang="en-US" lang="zh-CN"/>
              <a:t>项目制学习与跨学段教育结合的挑战与对策</a:t>
            </a:r>
            <a:endParaRPr altLang="en-US" lang="zh-CN"/>
          </a:p>
        </p:txBody>
      </p:sp>
      <p:sp>
        <p:nvSpPr>
          <p:cNvPr id="1049912"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挑战：如何将项目制学习与跨学段教育有效结合，实现教育资源的优化配置。</a:t>
            </a:r>
            <a:endParaRPr altLang="en-US" dirty="0" sz="1200" lang="zh-CN" spc="150">
              <a:solidFill>
                <a:schemeClr val="tx1">
                  <a:lumMod val="85000"/>
                  <a:lumOff val="15000"/>
                </a:schemeClr>
              </a:solidFill>
              <a:latin typeface="+mn-ea"/>
              <a:sym typeface="+mn-ea"/>
            </a:endParaRPr>
          </a:p>
        </p:txBody>
      </p:sp>
      <p:sp>
        <p:nvSpPr>
          <p:cNvPr id="1049914"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16"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18"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对策：建立跨学段教育合作机制，加强教师培训，提高教师的项目制教学能力。</a:t>
            </a:r>
            <a:endParaRPr altLang="en-US" dirty="0" sz="1200" lang="zh-CN" spc="150">
              <a:solidFill>
                <a:schemeClr val="tx1">
                  <a:lumMod val="85000"/>
                  <a:lumOff val="15000"/>
                </a:schemeClr>
              </a:solidFill>
              <a:latin typeface="+mn-ea"/>
              <a:sym typeface="+mn-ea"/>
            </a:endParaRPr>
          </a:p>
        </p:txBody>
      </p:sp>
      <p:sp>
        <p:nvSpPr>
          <p:cNvPr id="1049920"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22"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24"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挑战：如何确保项目制学习与跨学段教育的质量，避免形式主义。</a:t>
            </a:r>
            <a:endParaRPr altLang="en-US" dirty="0" sz="1200" lang="zh-CN" spc="150">
              <a:solidFill>
                <a:schemeClr val="tx1">
                  <a:lumMod val="85000"/>
                  <a:lumOff val="15000"/>
                </a:schemeClr>
              </a:solidFill>
              <a:latin typeface="+mn-ea"/>
              <a:sym typeface="+mn-ea"/>
            </a:endParaRPr>
          </a:p>
        </p:txBody>
      </p:sp>
      <p:sp>
        <p:nvSpPr>
          <p:cNvPr id="1049926"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28"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30"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对策：制定明确的质量标准与评价体系，加强监督与评估，确保教育质量。</a:t>
            </a:r>
            <a:endParaRPr altLang="en-US" dirty="0" sz="1200" lang="zh-CN" spc="150">
              <a:solidFill>
                <a:schemeClr val="tx1">
                  <a:lumMod val="85000"/>
                  <a:lumOff val="15000"/>
                </a:schemeClr>
              </a:solidFill>
              <a:latin typeface="+mn-ea"/>
              <a:sym typeface="+mn-ea"/>
            </a:endParaRPr>
          </a:p>
        </p:txBody>
      </p:sp>
      <p:sp>
        <p:nvSpPr>
          <p:cNvPr id="1049932"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34"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968" name="文本占位符 3"/>
          <p:cNvSpPr>
            <a:spLocks noGrp="1"/>
          </p:cNvSpPr>
          <p:nvPr>
            <p:ph type="body" idx="2"/>
            <p:custDataLst>
              <p:tags r:id="rId1"/>
            </p:custDataLst>
          </p:nvPr>
        </p:nvSpPr>
        <p:spPr/>
        <p:txBody>
          <a:bodyPr/>
          <a:p>
            <a:r>
              <a:rPr altLang="en-US" lang="zh-CN"/>
              <a:t>PART SIX</a:t>
            </a:r>
            <a:endParaRPr altLang="en-US" lang="zh-CN"/>
          </a:p>
        </p:txBody>
      </p:sp>
      <p:sp>
        <p:nvSpPr>
          <p:cNvPr id="1049970" name="标题 4"/>
          <p:cNvSpPr>
            <a:spLocks noGrp="1"/>
          </p:cNvSpPr>
          <p:nvPr>
            <p:ph type="title" idx="1"/>
            <p:custDataLst>
              <p:tags r:id="rId2"/>
            </p:custDataLst>
          </p:nvPr>
        </p:nvSpPr>
        <p:spPr/>
        <p:txBody>
          <a:bodyPr/>
          <a:p>
            <a:r>
              <a:rPr altLang="en-US" lang="zh-CN"/>
              <a:t>未来展望与建议</a:t>
            </a:r>
            <a:endParaRPr altLang="en-US" lang="zh-CN"/>
          </a:p>
        </p:txBody>
      </p:sp>
    </p:spTree>
    <p:custDataLst>
      <p:tags r:id="rId3"/>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004" name="标题 2"/>
          <p:cNvSpPr>
            <a:spLocks noGrp="1"/>
          </p:cNvSpPr>
          <p:nvPr>
            <p:ph type="title" idx="1"/>
          </p:nvPr>
        </p:nvSpPr>
        <p:spPr/>
        <p:txBody>
          <a:bodyPr>
            <a:normAutofit fontScale="94444"/>
          </a:bodyPr>
          <a:p>
            <a:r>
              <a:rPr altLang="en-US" lang="zh-CN"/>
              <a:t>未来项目制学习的发展趋势</a:t>
            </a:r>
            <a:endParaRPr altLang="en-US" lang="zh-CN"/>
          </a:p>
        </p:txBody>
      </p:sp>
      <p:sp>
        <p:nvSpPr>
          <p:cNvPr id="1050006"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数字化与智能化：利用大数据、人工智能等技术提升项目制学习的个性化与精准性。</a:t>
            </a:r>
            <a:endParaRPr altLang="en-US" dirty="0" sz="1200" lang="zh-CN" spc="150">
              <a:solidFill>
                <a:schemeClr val="tx1">
                  <a:lumMod val="65000"/>
                  <a:lumOff val="35000"/>
                </a:schemeClr>
              </a:solidFill>
              <a:latin typeface="+mn-ea"/>
              <a:sym typeface="+mn-ea"/>
            </a:endParaRPr>
          </a:p>
        </p:txBody>
      </p:sp>
      <p:sp>
        <p:nvSpPr>
          <p:cNvPr id="1050008"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跨学科与整合性：加强不同学科之间的交叉融合，培养学生的综合素质与创新能力。</a:t>
            </a:r>
            <a:endParaRPr altLang="en-US" dirty="0" sz="1200" lang="zh-CN" spc="150">
              <a:solidFill>
                <a:schemeClr val="tx1">
                  <a:lumMod val="65000"/>
                  <a:lumOff val="35000"/>
                </a:schemeClr>
              </a:solidFill>
              <a:latin typeface="+mn-ea"/>
              <a:sym typeface="+mn-ea"/>
            </a:endParaRPr>
          </a:p>
        </p:txBody>
      </p:sp>
      <p:sp>
        <p:nvSpPr>
          <p:cNvPr id="1050010"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社会参与与实践导向：加强与现实生活的联系，引导学生关注社会问题，提高解决实际问题的能力。</a:t>
            </a:r>
            <a:endParaRPr altLang="en-US" dirty="0" sz="1200" lang="zh-CN" spc="150">
              <a:solidFill>
                <a:schemeClr val="tx1">
                  <a:lumMod val="65000"/>
                  <a:lumOff val="35000"/>
                </a:schemeClr>
              </a:solidFill>
              <a:latin typeface="+mn-ea"/>
              <a:sym typeface="+mn-ea"/>
            </a:endParaRPr>
          </a:p>
        </p:txBody>
      </p:sp>
      <p:sp>
        <p:nvSpPr>
          <p:cNvPr id="1050012"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全球视野与合作交流：加强国际间的教育合作与交流，吸收借鉴先进的教育理念与方法。</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046" name="标题 2"/>
          <p:cNvSpPr>
            <a:spLocks noGrp="1"/>
          </p:cNvSpPr>
          <p:nvPr>
            <p:ph type="title" idx="1"/>
          </p:nvPr>
        </p:nvSpPr>
        <p:spPr/>
        <p:txBody>
          <a:bodyPr>
            <a:normAutofit fontScale="94444"/>
          </a:bodyPr>
          <a:p>
            <a:r>
              <a:rPr altLang="en-US" lang="zh-CN"/>
              <a:t>未来跨学段教育研究的发展趋势</a:t>
            </a:r>
            <a:endParaRPr altLang="en-US" lang="zh-CN"/>
          </a:p>
        </p:txBody>
      </p:sp>
      <p:sp>
        <p:nvSpPr>
          <p:cNvPr id="1050048"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跨学段教育将更加注重学科融合，以培养学生综合素质。</a:t>
            </a:r>
            <a:endParaRPr altLang="en-US" dirty="0" sz="1200" lang="zh-CN" spc="150">
              <a:solidFill>
                <a:schemeClr val="tx1">
                  <a:lumMod val="65000"/>
                  <a:lumOff val="35000"/>
                </a:schemeClr>
              </a:solidFill>
              <a:latin typeface="+mn-ea"/>
              <a:sym typeface="+mn-ea"/>
            </a:endParaRPr>
          </a:p>
        </p:txBody>
      </p:sp>
      <p:sp>
        <p:nvSpPr>
          <p:cNvPr id="1050050"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随着技术的发展，线上与线下相结合的混合式学习将成为主流。</a:t>
            </a:r>
            <a:endParaRPr altLang="en-US" dirty="0" sz="1200" lang="zh-CN" spc="150">
              <a:solidFill>
                <a:schemeClr val="tx1">
                  <a:lumMod val="65000"/>
                  <a:lumOff val="35000"/>
                </a:schemeClr>
              </a:solidFill>
              <a:latin typeface="+mn-ea"/>
              <a:sym typeface="+mn-ea"/>
            </a:endParaRPr>
          </a:p>
        </p:txBody>
      </p:sp>
      <p:sp>
        <p:nvSpPr>
          <p:cNvPr id="1050052"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未来研究将更加关注学段间的衔接问题，以提高教育质量。</a:t>
            </a:r>
            <a:endParaRPr altLang="en-US" dirty="0" sz="1200" lang="zh-CN" spc="150">
              <a:solidFill>
                <a:schemeClr val="tx1">
                  <a:lumMod val="65000"/>
                  <a:lumOff val="35000"/>
                </a:schemeClr>
              </a:solidFill>
              <a:latin typeface="+mn-ea"/>
              <a:sym typeface="+mn-ea"/>
            </a:endParaRPr>
          </a:p>
        </p:txBody>
      </p:sp>
      <p:sp>
        <p:nvSpPr>
          <p:cNvPr id="1050054"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跨学段教育将更加注重与行业、企业的合作，以培养符合社会需求的人才。</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088" name="标题 2"/>
          <p:cNvSpPr>
            <a:spLocks noGrp="1"/>
          </p:cNvSpPr>
          <p:nvPr>
            <p:ph type="title" idx="1"/>
          </p:nvPr>
        </p:nvSpPr>
        <p:spPr/>
        <p:txBody>
          <a:bodyPr>
            <a:normAutofit fontScale="94444"/>
          </a:bodyPr>
          <a:p>
            <a:r>
              <a:rPr altLang="en-US" lang="zh-CN"/>
              <a:t>对未来项目制学习与跨学段教育的建议</a:t>
            </a:r>
            <a:endParaRPr altLang="en-US" lang="zh-CN"/>
          </a:p>
        </p:txBody>
      </p:sp>
      <p:sp>
        <p:nvSpPr>
          <p:cNvPr id="1050090"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92"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94"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96"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98"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00"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102"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04"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106"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fontScale="958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完善课程设置：根据学生需求和社会发展，调整课程设置，提高教育质量</a:t>
            </a:r>
            <a:endParaRPr altLang="en-US" dirty="0" sz="2400" lang="zh-CN">
              <a:latin typeface="+mn-ea"/>
              <a:ea typeface="+mn-ea"/>
            </a:endParaRPr>
          </a:p>
        </p:txBody>
      </p:sp>
      <p:sp>
        <p:nvSpPr>
          <p:cNvPr id="1050108"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fontScale="958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提升教师素质：加强教师培训，提高教师的项目制学习和跨学段教育能力</a:t>
            </a:r>
            <a:endParaRPr altLang="en-US" dirty="0" sz="2400" lang="zh-CN">
              <a:latin typeface="+mn-ea"/>
              <a:ea typeface="+mn-ea"/>
            </a:endParaRPr>
          </a:p>
        </p:txBody>
      </p:sp>
      <p:sp>
        <p:nvSpPr>
          <p:cNvPr id="1050110"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推广项目制学习模式：鼓励学生自主探究，提高实践能力</a:t>
            </a:r>
            <a:endParaRPr altLang="en-US" dirty="0" sz="2400" lang="zh-CN">
              <a:latin typeface="+mn-ea"/>
              <a:ea typeface="+mn-ea"/>
            </a:endParaRPr>
          </a:p>
        </p:txBody>
      </p:sp>
      <p:sp>
        <p:nvSpPr>
          <p:cNvPr id="1050112"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加强跨学段教育合作：促进不同学段之间的交流与合作，实现资源共享</a:t>
            </a:r>
            <a:endParaRPr altLang="en-US" dirty="0" sz="2400" lang="zh-CN">
              <a:latin typeface="+mn-ea"/>
              <a:ea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146" name="标题 2"/>
          <p:cNvSpPr>
            <a:spLocks noGrp="1"/>
          </p:cNvSpPr>
          <p:nvPr>
            <p:ph type="title" idx="3"/>
            <p:custDataLst>
              <p:tags r:id="rId1"/>
            </p:custDataLst>
          </p:nvPr>
        </p:nvSpPr>
        <p:spPr/>
        <p:txBody>
          <a:bodyPr/>
          <a:p>
            <a:r>
              <a:rPr altLang="en-US" lang="zh-CN"/>
              <a:t>THANKS!</a:t>
            </a:r>
            <a:endParaRPr altLang="en-US" lang="zh-CN"/>
          </a:p>
        </p:txBody>
      </p:sp>
      <p:sp>
        <p:nvSpPr>
          <p:cNvPr id="1050148" name="文本占位符 3"/>
          <p:cNvSpPr>
            <a:spLocks noGrp="1"/>
          </p:cNvSpPr>
          <p:nvPr>
            <p:ph type="body" idx="1"/>
            <p:custDataLst>
              <p:tags r:id="rId2"/>
            </p:custDataLst>
          </p:nvPr>
        </p:nvSpPr>
        <p:spPr/>
        <p:txBody>
          <a:bodyPr/>
          <a:p>
            <a:r>
              <a:rPr altLang="en-US" lang="zh-CN"/>
              <a:t>汇报人：</a:t>
            </a:r>
            <a:r>
              <a:rPr altLang="zh-CN" lang="en-US"/>
              <a:t>xxx</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UNIT_CONTENT_GROUP_TYPE" val="contentchip"/>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UNIT_PRESET_TEXT" val="WPS,a click to unlimited possibilities"/>
  <p:tag name="KSO_WM_UNIT_NOCLEAR" val="0"/>
  <p:tag name="KSO_WM_UNIT_VALUE" val="48"/>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ISCONTENTSTITLE" val="0"/>
  <p:tag name="KSO_WM_UNIT_ISNUMDGMTITLE" val="0"/>
  <p:tag name="KSO_WM_UNIT_CONTENT_GROUP_TYPE" val="contentchip"/>
</p:tagLst>
</file>

<file path=ppt/tags/tag5.xml><?xml version="1.0" encoding="utf-8"?>
<p:tagLst xmlns:p="http://schemas.openxmlformats.org/presentationml/2006/main">
  <p:tag name="KSO_WM_UNIT_ISCONTENTSTITLE" val="0"/>
  <p:tag name="KSO_WM_UNIT_ISNUMDGMTITLE" val="0"/>
  <p:tag name="KSO_WM_UNIT_PRESET_TEXT" val="单击此处 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4"/>
  <p:tag name="KSO_WM_UNIT_ID" val="_1*i*4"/>
  <p:tag name="KSO_WM_UNIT_LAYERLEVEL" val="1"/>
  <p:tag name="KSO_WM_TAG_VERSION" val="1.0"/>
  <p:tag name="KSO_WM_BEAUTIFY_FLAG" val="#wm#"/>
</p:tagLst>
</file>

<file path=ppt/tags/tag7.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TYPE" val="i"/>
  <p:tag name="KSO_WM_UNIT_INDEX" val="1"/>
</p:tagLst>
</file>

<file path=ppt/tags/tag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添加文档标题"/>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19.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20.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CONTENT_GROUP_TYPE" val="contentchip"/>
  <p:tag name="KSO_WM_UNIT_TYPE" val="i"/>
  <p:tag name="KSO_WM_UNIT_INDEX" val="1"/>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CONTENT_GROUP_TYPE" val="contentchip"/>
  <p:tag name="KSO_WM_UNIT_TYPE" val="i"/>
  <p:tag name="KSO_WM_UNIT_INDEX" val="2"/>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TYPE" val="i"/>
  <p:tag name="KSO_WM_UNIT_INDEX" val="3"/>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29.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0.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TYPE" val="i"/>
  <p:tag name="KSO_WM_UNIT_INDEX" val="1"/>
</p:tagLst>
</file>

<file path=ppt/tags/tag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3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 name="KSO_WM_UNIT_PRESET_TEXT" val="单击添加文档标题"/>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3.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5.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 name="KSO_WM_UNIT_PRESET_TEXT" val="单击添加文档标题"/>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TYPE" val="i"/>
  <p:tag name="KSO_WM_UNIT_INDEX" val="1"/>
</p:tagLst>
</file>

<file path=ppt/tags/tag5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 name="KSO_WM_UNIT_PRESET_TEXT" val="单击添加文档标题"/>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TYPE" val="i"/>
  <p:tag name="KSO_WM_UNIT_INDEX" val="1"/>
</p:tagLst>
</file>

<file path=ppt/tags/tag6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 name="KSO_WM_UNIT_PRESET_TEXT" val="单击添加文档标题"/>
</p:tagLst>
</file>

<file path=ppt/tags/tag66.xml><?xml version="1.0" encoding="utf-8"?>
<p:tagLst xmlns:p="http://schemas.openxmlformats.org/presentationml/2006/main">
  <p:tag name="KSO_WM_UNIT_ISCONTENTSTITLE" val="0"/>
  <p:tag name="KSO_WM_UNIT_ISNUMDGMTITLE" val="0"/>
  <p:tag name="KSO_WM_UNIT_PRESET_TEXT" val="单击此处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CONTENT_GROUP_TYPE" val="contentchip"/>
  <p:tag name="KSO_WM_UNIT_TYPE" val="i"/>
  <p:tag name="KSO_WM_UNIT_INDEX" val="2"/>
</p:tagLst>
</file>

<file path=ppt/tags/tag72.xml><?xml version="1.0" encoding="utf-8"?>
<p:tagLst xmlns:p="http://schemas.openxmlformats.org/presentationml/2006/main">
  <p:tag name="KSO_WM_UNIT_ISCONTENTSTITLE" val="0"/>
  <p:tag name="KSO_WM_UNIT_ISNUMDGMTITLE" val="0"/>
  <p:tag name="KSO_WM_UNIT_PRESET_TEXT" val="THANKS!"/>
  <p:tag name="KSO_WM_UNIT_NOCLEAR" val="1"/>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74.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267"/>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267"/>
</p:tagLst>
</file>

<file path=ppt/tags/tag8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67"/>
  <p:tag name="KSO_WM_SPECIAL_SOURCE" val="bdnull"/>
  <p:tag name="KSO_WM_TEMPLATE_THUMBS_INDEX" val="1、9"/>
</p:tagLst>
</file>

<file path=ppt/tags/tag85.xml><?xml version="1.0" encoding="utf-8"?>
<p:tagLst xmlns:p="http://schemas.openxmlformats.org/presentationml/2006/main">
  <p:tag name="KSO_WM_UNIT_NOCLEAR" val="0"/>
  <p:tag name="KSO_WM_UNIT_VALUE" val="48"/>
  <p:tag name="KSO_WM_UNIT_HIGHLIGHT" val="0"/>
  <p:tag name="KSO_WM_UNIT_COMPATIBLE" val="0"/>
  <p:tag name="KSO_WM_UNIT_DIAGRAM_ISNUMVISUAL" val="0"/>
  <p:tag name="KSO_WM_UNIT_DIAGRAM_ISREFERUNIT" val="0"/>
  <p:tag name="KSO_WM_UNIT_TYPE" val="b"/>
  <p:tag name="KSO_WM_UNIT_INDEX" val="1"/>
  <p:tag name="KSO_WM_UNIT_ID" val="custom20230267_1*b*1"/>
  <p:tag name="KSO_WM_TEMPLATE_CATEGORY" val="custom"/>
  <p:tag name="KSO_WM_TEMPLATE_INDEX" val="20230267"/>
  <p:tag name="KSO_WM_UNIT_LAYERLEVEL" val="1"/>
  <p:tag name="KSO_WM_TAG_VERSION" val="1.0"/>
  <p:tag name="KSO_WM_BEAUTIFY_FLAG" val="#wm#"/>
  <p:tag name="KSO_WM_UNIT_ISCONTENTSTITLE" val="0"/>
  <p:tag name="KSO_WM_UNIT_ISNUMDGMTITLE" val="0"/>
  <p:tag name="KSO_WM_UNIT_PRESET_TEXT" val="WPS,a click to unlimited possibilities"/>
</p:tagLst>
</file>

<file path=ppt/tags/tag8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1*a*1"/>
  <p:tag name="KSO_WM_TEMPLATE_CATEGORY" val="custom"/>
  <p:tag name="KSO_WM_TEMPLATE_INDEX" val="20230267"/>
  <p:tag name="KSO_WM_UNIT_LAYERLEVEL" val="1"/>
  <p:tag name="KSO_WM_TAG_VERSION" val="1.0"/>
  <p:tag name="KSO_WM_BEAUTIFY_FLAG" val="#wm#"/>
  <p:tag name="KSO_WM_UNIT_PRESET_TEXT" val="单击此处 添加文档标题"/>
</p:tagLst>
</file>

<file path=ppt/tags/tag8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67_1*f*1"/>
  <p:tag name="KSO_WM_TEMPLATE_CATEGORY" val="custom"/>
  <p:tag name="KSO_WM_TEMPLATE_INDEX" val="20230267"/>
  <p:tag name="KSO_WM_UNIT_LAYERLEVEL" val="1"/>
  <p:tag name="KSO_WM_TAG_VERSION" val="1.0"/>
  <p:tag name="KSO_WM_BEAUTIFY_FLAG" val="#wm#"/>
  <p:tag name="KSO_WM_UNIT_PRESET_TEXT" val="汇报人：WPS"/>
</p:tagLst>
</file>

<file path=ppt/tags/tag88.xml><?xml version="1.0" encoding="utf-8"?>
<p:tagLst xmlns:p="http://schemas.openxmlformats.org/presentationml/2006/main">
  <p:tag name="KSO_WM_SLIDE_ID" val="custom2023026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267"/>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449.5&quot;,&quot;top&quot;:&quot;73.65&quot;,&quot;width&quot;:&quot;484.9&quot;,&quot;height&quot;:&quot;312.7&quot;}"/>
</p:tagLst>
</file>

<file path=ppt/tags/tag89.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67_6*b*1"/>
  <p:tag name="KSO_WM_TEMPLATE_CATEGORY" val="custom"/>
  <p:tag name="KSO_WM_TEMPLATE_INDEX" val="20230267"/>
  <p:tag name="KSO_WM_UNIT_LAYERLEVEL" val="1"/>
  <p:tag name="KSO_WM_TAG_VERSION" val="1.0"/>
  <p:tag name="KSO_WM_BEAUTIFY_FLAG" val="#wm#"/>
  <p:tag name="KSO_WM_DIAGRAM_GROUP_CODE" val="l1-1"/>
  <p:tag name="KSO_WM_UNIT_PRESET_TEXT" val="CONTENTS"/>
</p:tagLst>
</file>

<file path=ppt/tags/tag90.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6*a*1"/>
  <p:tag name="KSO_WM_TEMPLATE_CATEGORY" val="custom"/>
  <p:tag name="KSO_WM_TEMPLATE_INDEX" val="20230267"/>
  <p:tag name="KSO_WM_UNIT_LAYERLEVEL" val="1"/>
  <p:tag name="KSO_WM_TAG_VERSION" val="1.0"/>
  <p:tag name="KSO_WM_BEAUTIFY_FLAG" val="#wm#"/>
  <p:tag name="KSO_WM_DIAGRAM_GROUP_CODE" val="l1-1"/>
  <p:tag name="KSO_WM_UNIT_PRESET_TEXT" val="目录"/>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6*l_h_i*1_1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1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67_6*l_h_i*1_1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6*l_h_a*1_1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6*l_h_i*1_2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2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267_6*l_h_i*1_2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6*l_h_a*1_2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6*l_h_i*1_3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3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267_6*l_h_i*1_3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6*l_h_a*1_3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6*l_h_i*1_4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4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267_6*l_h_i*1_4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6*l_h_a*1_4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6*l_h_i*1_5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5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267_6*l_h_i*1_5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6*l_h_a*1_5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6*l_h_i*1_6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6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267_6*l_h_i*1_6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6*l_h_a*1_6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SLIDE_ID" val="custom20230267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267"/>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1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ONE"/>
</p:tagLst>
</file>

<file path=ppt/tags/tag11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112.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TWO"/>
</p:tagLst>
</file>

<file path=ppt/tags/tag14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147.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THREE"/>
</p:tagLst>
</file>

<file path=ppt/tags/tag19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194.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FOUR"/>
</p:tagLst>
</file>

<file path=ppt/tags/tag23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233.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1*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1*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1*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1*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1*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1*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1*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1*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1*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1*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1*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1*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1*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1*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1*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1*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1*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1*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1*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1*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1*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1*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1*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1*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1*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1*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1*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FIVE"/>
</p:tagLst>
</file>

<file path=ppt/tags/tag27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275.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4_1"/>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3"/>
  <p:tag name="KSO_WM_DIAGRAM_MAX_ITEMCNT" val="6"/>
  <p:tag name="KSO_WM_DIAGRAM_MIN_ITEMCNT" val="1"/>
  <p:tag name="KSO_WM_DIAGRAM_VIRTUALLY_FRAME" val="{&quot;height&quot;:385.4222106933594,&quot;width&quot;:535.75}"/>
  <p:tag name="KSO_WM_DIAGRAM_COLOR_MATCH_VALUE" val="{&quot;shape&quot;:{&quot;fill&quot;:{&quot;gradient&quot;:[{&quot;brightness&quot;:0,&quot;colorType&quot;:1,&quot;foreColorIndex&quot;:5,&quot;pos&quot;:0.4699999988079071,&quot;transparency&quot;:0},{&quot;brightness&quot;:0,&quot;colorType&quot;:1,&quot;foreColorIndex&quot;:5,&quot;pos&quot;:0.8600000143051147,&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4_2"/>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2"/>
  <p:tag name="KSO_WM_UNIT_FILL_TYPE" val="1"/>
  <p:tag name="KSO_WM_UNIT_FILL_FORE_SCHEMECOLOR_INDEX" val="5"/>
  <p:tag name="KSO_WM_UNIT_FILL_FORE_SCHEMECOLOR_INDEX_BRIGHTNESS" val="0"/>
  <p:tag name="KSO_WM_DIAGRAM_MAX_ITEMCNT" val="6"/>
  <p:tag name="KSO_WM_DIAGRAM_MIN_ITEMCNT" val="1"/>
  <p:tag name="KSO_WM_DIAGRAM_VIRTUALLY_FRAME" val="{&quot;height&quot;:385.4222106933594,&quot;width&quot;:535.75}"/>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88_4*l_h_f*1_4_1"/>
  <p:tag name="KSO_WM_TEMPLATE_CATEGORY" val="diagram"/>
  <p:tag name="KSO_WM_TEMPLATE_INDEX" val="2023168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你的观点。"/>
  <p:tag name="KSO_WM_UNIT_TEXT_FILL_FORE_SCHEMECOLOR_INDEX" val="1"/>
  <p:tag name="KSO_WM_UNIT_TEXT_FILL_TYPE" val="1"/>
  <p:tag name="KSO_WM_DIAGRAM_MAX_ITEMCNT" val="6"/>
  <p:tag name="KSO_WM_DIAGRAM_MIN_ITEMCNT" val="1"/>
  <p:tag name="KSO_WM_DIAGRAM_VIRTUALLY_FRAME" val="{&quot;height&quot;:385.4222106933594,&quot;width&quot;:53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88_4*l_h_a*1_4_1"/>
  <p:tag name="KSO_WM_TEMPLATE_CATEGORY" val="diagram"/>
  <p:tag name="KSO_WM_TEMPLATE_INDEX" val="20231688"/>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85.4222106933594,&quot;width&quot;:53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3_1"/>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3"/>
  <p:tag name="KSO_WM_DIAGRAM_MAX_ITEMCNT" val="6"/>
  <p:tag name="KSO_WM_DIAGRAM_MIN_ITEMCNT" val="1"/>
  <p:tag name="KSO_WM_DIAGRAM_VIRTUALLY_FRAME" val="{&quot;height&quot;:385.4222106933594,&quot;width&quot;:535.75}"/>
  <p:tag name="KSO_WM_DIAGRAM_COLOR_MATCH_VALUE" val="{&quot;shape&quot;:{&quot;fill&quot;:{&quot;gradient&quot;:[{&quot;brightness&quot;:0,&quot;colorType&quot;:1,&quot;foreColorIndex&quot;:5,&quot;pos&quot;:0.4699999988079071,&quot;transparency&quot;:0},{&quot;brightness&quot;:0,&quot;colorType&quot;:1,&quot;foreColorIndex&quot;:5,&quot;pos&quot;:0.8600000143051147,&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3_2"/>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2"/>
  <p:tag name="KSO_WM_UNIT_FILL_TYPE" val="1"/>
  <p:tag name="KSO_WM_UNIT_FILL_FORE_SCHEMECOLOR_INDEX" val="5"/>
  <p:tag name="KSO_WM_UNIT_FILL_FORE_SCHEMECOLOR_INDEX_BRIGHTNESS" val="0"/>
  <p:tag name="KSO_WM_DIAGRAM_MAX_ITEMCNT" val="6"/>
  <p:tag name="KSO_WM_DIAGRAM_MIN_ITEMCNT" val="1"/>
  <p:tag name="KSO_WM_DIAGRAM_VIRTUALLY_FRAME" val="{&quot;height&quot;:385.4222106933594,&quot;width&quot;:535.75}"/>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88_4*l_h_f*1_3_1"/>
  <p:tag name="KSO_WM_TEMPLATE_CATEGORY" val="diagram"/>
  <p:tag name="KSO_WM_TEMPLATE_INDEX" val="2023168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你的观点。"/>
  <p:tag name="KSO_WM_UNIT_TEXT_FILL_FORE_SCHEMECOLOR_INDEX" val="1"/>
  <p:tag name="KSO_WM_UNIT_TEXT_FILL_TYPE" val="1"/>
  <p:tag name="KSO_WM_DIAGRAM_MAX_ITEMCNT" val="6"/>
  <p:tag name="KSO_WM_DIAGRAM_MIN_ITEMCNT" val="1"/>
  <p:tag name="KSO_WM_DIAGRAM_VIRTUALLY_FRAME" val="{&quot;height&quot;:385.4222106933594,&quot;width&quot;:53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88_4*l_h_a*1_3_1"/>
  <p:tag name="KSO_WM_TEMPLATE_CATEGORY" val="diagram"/>
  <p:tag name="KSO_WM_TEMPLATE_INDEX" val="20231688"/>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85.4222106933594,&quot;width&quot;:53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1_1"/>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1"/>
  <p:tag name="KSO_WM_UNIT_FILL_TYPE" val="3"/>
  <p:tag name="KSO_WM_DIAGRAM_MAX_ITEMCNT" val="6"/>
  <p:tag name="KSO_WM_DIAGRAM_MIN_ITEMCNT" val="1"/>
  <p:tag name="KSO_WM_DIAGRAM_VIRTUALLY_FRAME" val="{&quot;height&quot;:385.4222106933594,&quot;width&quot;:535.75}"/>
  <p:tag name="KSO_WM_DIAGRAM_COLOR_MATCH_VALUE" val="{&quot;shape&quot;:{&quot;fill&quot;:{&quot;gradient&quot;:[{&quot;brightness&quot;:0,&quot;colorType&quot;:1,&quot;foreColorIndex&quot;:5,&quot;pos&quot;:0.4699999988079071,&quot;transparency&quot;:0},{&quot;brightness&quot;:0,&quot;colorType&quot;:1,&quot;foreColorIndex&quot;:5,&quot;pos&quot;:0.8600000143051147,&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1_2"/>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2"/>
  <p:tag name="KSO_WM_UNIT_FILL_TYPE" val="1"/>
  <p:tag name="KSO_WM_UNIT_FILL_FORE_SCHEMECOLOR_INDEX" val="5"/>
  <p:tag name="KSO_WM_UNIT_FILL_FORE_SCHEMECOLOR_INDEX_BRIGHTNESS" val="0"/>
  <p:tag name="KSO_WM_DIAGRAM_MAX_ITEMCNT" val="6"/>
  <p:tag name="KSO_WM_DIAGRAM_MIN_ITEMCNT" val="1"/>
  <p:tag name="KSO_WM_DIAGRAM_VIRTUALLY_FRAME" val="{&quot;height&quot;:385.4222106933594,&quot;width&quot;:535.75}"/>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88_4*l_h_f*1_1_1"/>
  <p:tag name="KSO_WM_TEMPLATE_CATEGORY" val="diagram"/>
  <p:tag name="KSO_WM_TEMPLATE_INDEX" val="2023168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你的观点。"/>
  <p:tag name="KSO_WM_UNIT_TEXT_FILL_FORE_SCHEMECOLOR_INDEX" val="1"/>
  <p:tag name="KSO_WM_UNIT_TEXT_FILL_TYPE" val="1"/>
  <p:tag name="KSO_WM_DIAGRAM_MAX_ITEMCNT" val="6"/>
  <p:tag name="KSO_WM_DIAGRAM_MIN_ITEMCNT" val="1"/>
  <p:tag name="KSO_WM_DIAGRAM_VIRTUALLY_FRAME" val="{&quot;height&quot;:385.4222106933594,&quot;width&quot;:53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88_4*l_h_a*1_1_1"/>
  <p:tag name="KSO_WM_TEMPLATE_CATEGORY" val="diagram"/>
  <p:tag name="KSO_WM_TEMPLATE_INDEX" val="20231688"/>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85.4222106933594,&quot;width&quot;:53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2_1"/>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3"/>
  <p:tag name="KSO_WM_DIAGRAM_MAX_ITEMCNT" val="6"/>
  <p:tag name="KSO_WM_DIAGRAM_MIN_ITEMCNT" val="1"/>
  <p:tag name="KSO_WM_DIAGRAM_VIRTUALLY_FRAME" val="{&quot;height&quot;:385.4222106933594,&quot;width&quot;:535.75}"/>
  <p:tag name="KSO_WM_DIAGRAM_COLOR_MATCH_VALUE" val="{&quot;shape&quot;:{&quot;fill&quot;:{&quot;gradient&quot;:[{&quot;brightness&quot;:0,&quot;colorType&quot;:1,&quot;foreColorIndex&quot;:5,&quot;pos&quot;:0.4699999988079071,&quot;transparency&quot;:0},{&quot;brightness&quot;:0,&quot;colorType&quot;:1,&quot;foreColorIndex&quot;:5,&quot;pos&quot;:0.8600000143051147,&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2_2"/>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2"/>
  <p:tag name="KSO_WM_UNIT_FILL_TYPE" val="1"/>
  <p:tag name="KSO_WM_UNIT_FILL_FORE_SCHEMECOLOR_INDEX" val="5"/>
  <p:tag name="KSO_WM_UNIT_FILL_FORE_SCHEMECOLOR_INDEX_BRIGHTNESS" val="0"/>
  <p:tag name="KSO_WM_DIAGRAM_MAX_ITEMCNT" val="6"/>
  <p:tag name="KSO_WM_DIAGRAM_MIN_ITEMCNT" val="1"/>
  <p:tag name="KSO_WM_DIAGRAM_VIRTUALLY_FRAME" val="{&quot;height&quot;:385.4222106933594,&quot;width&quot;:535.75}"/>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88_4*l_h_f*1_2_1"/>
  <p:tag name="KSO_WM_TEMPLATE_CATEGORY" val="diagram"/>
  <p:tag name="KSO_WM_TEMPLATE_INDEX" val="2023168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你的观点。"/>
  <p:tag name="KSO_WM_UNIT_TEXT_FILL_FORE_SCHEMECOLOR_INDEX" val="1"/>
  <p:tag name="KSO_WM_UNIT_TEXT_FILL_TYPE" val="1"/>
  <p:tag name="KSO_WM_DIAGRAM_MAX_ITEMCNT" val="6"/>
  <p:tag name="KSO_WM_DIAGRAM_MIN_ITEMCNT" val="1"/>
  <p:tag name="KSO_WM_DIAGRAM_VIRTUALLY_FRAME" val="{&quot;height&quot;:385.4222106933594,&quot;width&quot;:53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88_4*l_h_a*1_2_1"/>
  <p:tag name="KSO_WM_TEMPLATE_CATEGORY" val="diagram"/>
  <p:tag name="KSO_WM_TEMPLATE_INDEX" val="20231688"/>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85.4222106933594,&quot;width&quot;:53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SIX"/>
</p:tagLst>
</file>

<file path=ppt/tags/tag32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322.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32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ISCONTENTSTITLE" val="0"/>
  <p:tag name="KSO_WM_UNIT_ISNUMDGMTITLE" val="0"/>
  <p:tag name="KSO_WM_UNIT_NOCLEAR" val="1"/>
  <p:tag name="KSO_WM_UNIT_HIGHLIGHT" val="0"/>
  <p:tag name="KSO_WM_UNIT_COMPATIBLE" val="0"/>
  <p:tag name="KSO_WM_UNIT_DIAGRAM_ISNUMVISUAL" val="0"/>
  <p:tag name="KSO_WM_UNIT_DIAGRAM_ISREFERUNIT" val="0"/>
  <p:tag name="KSO_WM_UNIT_TYPE" val="a"/>
  <p:tag name="KSO_WM_UNIT_INDEX" val="1"/>
  <p:tag name="KSO_WM_UNIT_ID" val="custom20230267_9*a*1"/>
  <p:tag name="KSO_WM_TEMPLATE_CATEGORY" val="custom"/>
  <p:tag name="KSO_WM_TEMPLATE_INDEX" val="20230267"/>
  <p:tag name="KSO_WM_UNIT_LAYERLEVEL" val="1"/>
  <p:tag name="KSO_WM_TAG_VERSION" val="1.0"/>
  <p:tag name="KSO_WM_BEAUTIFY_FLAG" val="#wm#"/>
  <p:tag name="KSO_WM_UNIT_PRESET_TEXT" val="THANKS!"/>
</p:tagLst>
</file>

<file path=ppt/tags/tag344.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67_9*f*1"/>
  <p:tag name="KSO_WM_TEMPLATE_CATEGORY" val="custom"/>
  <p:tag name="KSO_WM_TEMPLATE_INDEX" val="20230267"/>
  <p:tag name="KSO_WM_UNIT_LAYERLEVEL" val="1"/>
  <p:tag name="KSO_WM_TAG_VERSION" val="1.0"/>
  <p:tag name="KSO_WM_BEAUTIFY_FLAG" val="#wm#"/>
  <p:tag name="KSO_WM_UNIT_PRESET_TEXT" val="汇报人：WPS"/>
</p:tagLst>
</file>

<file path=ppt/tags/tag345.xml><?xml version="1.0" encoding="utf-8"?>
<p:tagLst xmlns:p="http://schemas.openxmlformats.org/presentationml/2006/main">
  <p:tag name="KSO_WM_SLIDE_ID" val="custom2023026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67"/>
  <p:tag name="KSO_WM_SLIDE_TYPE" val="endPage"/>
  <p:tag name="KSO_WM_SLIDE_SUBTYPE" val="pureTxt"/>
  <p:tag name="KSO_WM_SLIDE_LAYOUT" val="a_f"/>
  <p:tag name="KSO_WM_SLIDE_LAYOUT_CNT" val="1_1"/>
  <p:tag name="KSO_WM_SPECIAL_SOURCE" val="bdnull"/>
  <p:tag name="KSO_WM_SLIDE_CONTENT_AREA" val="{&quot;left&quot;:&quot;28.7&quot;,&quot;top&quot;:&quot;56.65&quot;,&quot;width&quot;:&quot;484.9&quot;,&quot;height&quot;:&quot;312.7&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33">
      <a:dk1>
        <a:srgbClr val="000000"/>
      </a:dk1>
      <a:lt1>
        <a:srgbClr val="FFFFFF"/>
      </a:lt1>
      <a:dk2>
        <a:srgbClr val="0E0733"/>
      </a:dk2>
      <a:lt2>
        <a:srgbClr val="DCD7F9"/>
      </a:lt2>
      <a:accent1>
        <a:srgbClr val="FF00D9"/>
      </a:accent1>
      <a:accent2>
        <a:srgbClr val="FADC00"/>
      </a:accent2>
      <a:accent3>
        <a:srgbClr val="765AEC"/>
      </a:accent3>
      <a:accent4>
        <a:srgbClr val="53A9F3"/>
      </a:accent4>
      <a:accent5>
        <a:srgbClr val="FF8660"/>
      </a:accent5>
      <a:accent6>
        <a:srgbClr val="E55353"/>
      </a:accent6>
      <a:hlink>
        <a:srgbClr val="0563C1"/>
      </a:hlink>
      <a:folHlink>
        <a:srgbClr val="954D72"/>
      </a:folHlink>
    </a:clrScheme>
    <a:fontScheme name="自定义 37">
      <a:majorFont>
        <a:latin typeface="MiSans"/>
        <a:ea typeface="MiSans"/>
        <a:cs typeface=""/>
      </a:majorFont>
      <a:minorFont>
        <a:latin typeface="MiSans"/>
        <a:ea typeface="MiSan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2024-01-01T08:39:48Z</dcterms:created>
  <dcterms:modified xsi:type="dcterms:W3CDTF">2024-01-01T08:39:48Z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6f2475f0fa164edab54993a6e7ff1d93_21</vt:lpwstr>
  </property>
</Properties>
</file>