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引领简单学习时代：适应2024初中教育需求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12788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1350645"/>
            <a:ext cx="4683760" cy="82296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了解2024初中教育需求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246507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2536825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引领简单学习时代的策略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365315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3724910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适应2024初中教育需求的行动计划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484124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4912995"/>
            <a:ext cx="4683760" cy="82486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应对未来挑战的准备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了解2024初中教育需求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分析当前初中教育发展趋势</a:t>
            </a:r>
            <a:endParaRPr altLang="en-US" lang="zh-CN"/>
          </a:p>
        </p:txBody>
      </p:sp>
      <p:sp>
        <p:nvSpPr>
          <p:cNvPr id="10491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数字化教育：随着技术的发展，数字化教育在初中教育中越来越重要，需要关注数字化教育的发展趋势和影响。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个性化教育：随着教育理念的转变，个性化教育逐渐成为初中教育的重要方向，需要关注如何满足学生的个性化需求。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综合素质教育：综合素质教育是当前初中教育的重要趋势，需要关注如何提高学生的综合素质能力。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教育评价改革：教育评价改革是初中教育的重要内容，需要关注如何建立科学、公正、有效的评价体系。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了解2024年初中教育政策走向</a:t>
            </a:r>
            <a:endParaRPr altLang="en-US" lang="zh-CN"/>
          </a:p>
        </p:txBody>
      </p:sp>
      <p:sp>
        <p:nvSpPr>
          <p:cNvPr id="1049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强调个性化教育，满足不同学生的需求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加强信息技术与教育教学的融合，提高教育信息化水平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推进素质教育，促进学生全面发展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注重培养学生的创新能力和实践能力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探究初中生学习需求的变化</a:t>
            </a:r>
            <a:endParaRPr altLang="en-US" lang="zh-CN"/>
          </a:p>
        </p:txBody>
      </p:sp>
      <p:sp>
        <p:nvSpPr>
          <p:cNvPr id="10493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适应数字化时代：初中生需要掌握信息技术能力，如编程、数据分析等。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培养创新能力：初中生需要具备创新思维和创新能力，以应对未来社会的挑战。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强化综合素质：初中生需要全面发展，不仅关注学术成绩，还要注重体育、艺术等方面的素质培养。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提高自主学习能力：初中生需要具备自主学习和终身学习的意识，能够自我规划和自我管理。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评估未来初中教育对教师的要求</a:t>
            </a:r>
            <a:endParaRPr altLang="en-US" lang="zh-CN"/>
          </a:p>
        </p:txBody>
      </p:sp>
      <p:sp>
        <p:nvSpPr>
          <p:cNvPr id="10493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具备创新意识和能力，能够引导学生自主学习和思考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注重培养学生的综合素质，能够将知识教育与素质教育相结合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关注学生个性化发展，能够根据不同学生的需求和特点进行差异化教学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掌握数字化教学技能，能够运用信息技术提高教学效果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引领简单学习时代的策略</a:t>
            </a:r>
            <a:endParaRPr altLang="en-US" dirty="0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优化教学内容，降低学习难度</a:t>
            </a:r>
            <a:endParaRPr altLang="en-US" lang="zh-CN"/>
          </a:p>
        </p:txBody>
      </p:sp>
      <p:sp>
        <p:nvSpPr>
          <p:cNvPr id="10495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优化教学内容：根据学生需求和学科特点，精选教学内容，注重基础知识的掌握和应用能力的培养。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降低学习难度：采用简单易懂的语言和教学方法，将复杂的知识点进行拆解和解释，帮助学生更好地理解和掌握知识。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增加互动性：通过互动游戏、小组讨论等形式，引导学生积极参与学习过程，提高学习兴趣和动力。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利用科技手段：利用现代科技手段，如人工智能、虚拟现实等，创新教学方式，提高教学效果和学生的学习体验。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创新教学方式，提高学习效率</a:t>
            </a:r>
            <a:endParaRPr altLang="en-US" lang="zh-CN"/>
          </a:p>
        </p:txBody>
      </p:sp>
      <p:sp>
        <p:nvSpPr>
          <p:cNvPr id="10495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创新教学方式：利用信息技术和数字化资源，采用线上线下相结合的教学模式，提高学生的学习兴趣和主动性。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优化教育资源：整合优质教育资源，打破地域和时间限制，让更多学生享受到高质量的教育服务。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加强教师培训：提高教师的专业素养和教学能力，培养一支具备创新意识和实践能力的教师队伍。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提高学习效率：注重学生的学习效果和个性化需求，采用针对性的教学策略和方法，减少无效学习和重复学习。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强化实践教学，培养实践能力</a:t>
            </a:r>
            <a:endParaRPr altLang="en-US" lang="zh-CN"/>
          </a:p>
        </p:txBody>
      </p:sp>
      <p:sp>
        <p:nvSpPr>
          <p:cNvPr id="10496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强化实践教学：通过实际操作和体验，加深学生对知识的理解和掌握。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培养实践能力：注重学生的动手能力和解决问题的能力，提高学生的综合素质。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创新教学方式：采用多样化的教学方式，如项目式学习、翻转课堂等，激发学生的学习兴趣和主动性。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优化学习资源：利用数字化、智能化的学习资源，降低学习难度，提高学习效率。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关注学生心理健康，提升学习动力</a:t>
            </a:r>
            <a:endParaRPr altLang="en-US" lang="zh-CN"/>
          </a:p>
        </p:txBody>
      </p:sp>
      <p:sp>
        <p:nvSpPr>
          <p:cNvPr id="10497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开展心理健康教育，提高学生心理素质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建立心理辅导机制，关注学生心理健康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营造积极向上的学习氛围，激发学生学习动力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关注学生个性化需求，提供定制化学习支持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适应2024初中教育需求的行动计划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制定个性化的学习计划</a:t>
            </a:r>
            <a:endParaRPr altLang="en-US" lang="zh-CN"/>
          </a:p>
        </p:txBody>
      </p:sp>
      <p:sp>
        <p:nvSpPr>
          <p:cNvPr id="10498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根据学生的学习需求和特点，制定个性化的学习计划，提高学习效果。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利用信息技术手段，实现学习资源的共享和个性化推送，满足学生的学习需求。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建立学生个人学习档案，记录学生的学习情况和成长历程，为个性化学习计划的制定提供依据。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开展多元化的学习活动，激发学生的学习兴趣和主动性，促进个性化发展。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提升自身的教学能力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关注学生需求，提高课堂互动与参与度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持续学习与进修，提升个人专业素养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掌握学科前沿知识，更新教学内容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提升教学技能，探索多样化教学方法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加强与家长的沟通与合作</a:t>
            </a:r>
            <a:endParaRPr altLang="en-US" lang="zh-CN"/>
          </a:p>
        </p:txBody>
      </p:sp>
      <p:sp>
        <p:nvSpPr>
          <p:cNvPr id="1049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加强与家长的沟通与合作：建立定期沟通机制，共同关注学生的学习进展和需求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优化课程设置：结合学生实际情况，调整课程结构，注重培养学生的综合素质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强化实践教学环节：增加实践课程比重，引导学生将理论知识应用于实践中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提升教师专业素养：开展针对性的培训，提高教师的教学水平和创新能力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关注学生的全面发展</a:t>
            </a:r>
            <a:endParaRPr altLang="en-US" lang="zh-CN"/>
          </a:p>
        </p:txBody>
      </p:sp>
      <p:sp>
        <p:nvSpPr>
          <p:cNvPr id="1050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重视学生的综合素质教育，培养全面发展的个体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强化学生的实践能力和创新思维，促进个性发展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关注学生的心理健康和情感需求，提供个性化关怀与支持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培养学生的自主学习和合作学习能力，提升终身学习的能力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应对未来挑战的准备</a:t>
            </a:r>
            <a:endParaRPr altLang="en-US" dirty="0" lang="zh-CN"/>
          </a:p>
        </p:txBody>
      </p:sp>
      <p:sp>
        <p:nvSpPr>
          <p:cNvPr id="1050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不断更新教育观念</a:t>
            </a:r>
            <a:endParaRPr altLang="en-US" lang="zh-CN"/>
          </a:p>
        </p:txBody>
      </p:sp>
      <p:sp>
        <p:nvSpPr>
          <p:cNvPr id="10501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适应未来社会发展的需要，不断更新教育观念，注重培养学生的创新能力和实践能力。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关注学生的个性化需求，因材施教，注重学生的全面发展。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加强与国际教育的交流与合作，吸收国际先进的教育理念和教学方法。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鼓励教师不断更新知识结构，提高自身素质，以适应教育改革和发展的需要。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提高自身的综合素质</a:t>
            </a:r>
            <a:endParaRPr altLang="en-US" lang="zh-CN"/>
          </a:p>
        </p:txBody>
      </p:sp>
      <p:sp>
        <p:nvSpPr>
          <p:cNvPr id="1050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培养自主学习能力：学会独立思考，主动获取知识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拓展知识面：不仅局限于课本内容，关注科技、文化、艺术等多方面发展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培养创新思维：敢于尝试新方法，提出独特见解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强化实践能力：将所学知识应用于实际生活和工作中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增强应对变化的能力</a:t>
            </a:r>
            <a:endParaRPr altLang="en-US" lang="zh-CN"/>
          </a:p>
        </p:txBody>
      </p:sp>
      <p:sp>
        <p:nvSpPr>
          <p:cNvPr id="10502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培养创新能力：鼓励学生在学习中尝试新的方法和思路，培养创新思维和解决问题的能力。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培养适应能力：学会适应不同的学习环境和教学方式，具备快速适应变化的能力。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培养自主学习能力：引导学生自主学习，掌握学习方法，提高学习效率。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培养团队合作能力：加强学生之间的合作与交流，提高团队合作和沟通能力。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保持积极的学习态度</a:t>
            </a:r>
            <a:endParaRPr altLang="en-US" lang="zh-CN"/>
          </a:p>
        </p:txBody>
      </p:sp>
      <p:sp>
        <p:nvSpPr>
          <p:cNvPr id="1050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培养学习兴趣，主动探索新知识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树立正确的学习观念，认识到学习的重要性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保持乐观的心态，面对挑战不畏惧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积极参与课堂活动，与老师和同学互动交流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39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39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39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4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4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4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4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4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4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4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4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4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4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SLIDE_ID" val="custom20230979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219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74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333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2023-12-31T18:23:36Z</dcterms:created>
  <dcterms:modified xsi:type="dcterms:W3CDTF">2023-12-31T18:23:36Z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ae6c3c5fd3c749959b3f5e826569fb3b_21</vt:lpwstr>
  </property>
</Properties>
</file>