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10"/>
  </p:notesMasterIdLst>
  <p:handoutMasterIdLst>
    <p:handoutMasterId r:id="rId13"/>
  </p:handoutMasterIdLst>
  <p:sldIdLst>
    <p:sldId id="260" r:id="rId4"/>
    <p:sldId id="261" r:id="rId5"/>
    <p:sldId id="262" r:id="rId6"/>
    <p:sldId id="263" r:id="rId7"/>
    <p:sldId id="275" r:id="rId8"/>
    <p:sldId id="277" r:id="rId9"/>
    <p:sldId id="272" r:id="rId11"/>
    <p:sldId id="278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736" autoAdjust="0"/>
  </p:normalViewPr>
  <p:slideViewPr>
    <p:cSldViewPr snapToGrid="0" showGuides="1">
      <p:cViewPr>
        <p:scale>
          <a:sx n="100" d="100"/>
          <a:sy n="100" d="100"/>
        </p:scale>
        <p:origin x="-990" y="-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22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57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</a:t>
            </a:r>
            <a:r>
              <a:rPr lang="en-US" altLang="zh-CN"/>
              <a:t> </a:t>
            </a:r>
            <a:r>
              <a:rPr lang="zh-CN" altLang="en-US"/>
              <a:t>第一</a:t>
            </a:r>
            <a:r>
              <a:rPr lang="en-US" altLang="zh-CN"/>
              <a:t>PPT https://www.1ppt.com/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B17784-3167-490D-981F-0E2061FB34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0A1D5-DB90-4D01-9A20-C1055ED8AF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20AC3-4591-4F25-A085-B881FBDF96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0A1D5-DB90-4D01-9A20-C1055ED8AF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20AC3-4591-4F25-A085-B881FBDF96B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8" Type="http://schemas.openxmlformats.org/officeDocument/2006/relationships/slideLayout" Target="../slideLayouts/slideLayout2.xml"/><Relationship Id="rId57" Type="http://schemas.openxmlformats.org/officeDocument/2006/relationships/image" Target="../media/image3.jpeg"/><Relationship Id="rId56" Type="http://schemas.openxmlformats.org/officeDocument/2006/relationships/tags" Target="../tags/tag56.xml"/><Relationship Id="rId55" Type="http://schemas.openxmlformats.org/officeDocument/2006/relationships/tags" Target="../tags/tag55.xml"/><Relationship Id="rId54" Type="http://schemas.openxmlformats.org/officeDocument/2006/relationships/tags" Target="../tags/tag54.xml"/><Relationship Id="rId53" Type="http://schemas.openxmlformats.org/officeDocument/2006/relationships/tags" Target="../tags/tag53.xml"/><Relationship Id="rId52" Type="http://schemas.openxmlformats.org/officeDocument/2006/relationships/tags" Target="../tags/tag52.xml"/><Relationship Id="rId51" Type="http://schemas.openxmlformats.org/officeDocument/2006/relationships/tags" Target="../tags/tag51.xml"/><Relationship Id="rId50" Type="http://schemas.openxmlformats.org/officeDocument/2006/relationships/tags" Target="../tags/tag50.xml"/><Relationship Id="rId5" Type="http://schemas.openxmlformats.org/officeDocument/2006/relationships/tags" Target="../tags/tag5.xml"/><Relationship Id="rId49" Type="http://schemas.openxmlformats.org/officeDocument/2006/relationships/tags" Target="../tags/tag49.xml"/><Relationship Id="rId48" Type="http://schemas.openxmlformats.org/officeDocument/2006/relationships/tags" Target="../tags/tag48.xml"/><Relationship Id="rId47" Type="http://schemas.openxmlformats.org/officeDocument/2006/relationships/tags" Target="../tags/tag47.xml"/><Relationship Id="rId46" Type="http://schemas.openxmlformats.org/officeDocument/2006/relationships/tags" Target="../tags/tag46.xml"/><Relationship Id="rId45" Type="http://schemas.openxmlformats.org/officeDocument/2006/relationships/tags" Target="../tags/tag45.xml"/><Relationship Id="rId44" Type="http://schemas.openxmlformats.org/officeDocument/2006/relationships/tags" Target="../tags/tag44.xml"/><Relationship Id="rId43" Type="http://schemas.openxmlformats.org/officeDocument/2006/relationships/tags" Target="../tags/tag43.xml"/><Relationship Id="rId42" Type="http://schemas.openxmlformats.org/officeDocument/2006/relationships/tags" Target="../tags/tag42.xml"/><Relationship Id="rId41" Type="http://schemas.openxmlformats.org/officeDocument/2006/relationships/tags" Target="../tags/tag41.xml"/><Relationship Id="rId40" Type="http://schemas.openxmlformats.org/officeDocument/2006/relationships/tags" Target="../tags/tag40.xml"/><Relationship Id="rId4" Type="http://schemas.openxmlformats.org/officeDocument/2006/relationships/tags" Target="../tags/tag4.xml"/><Relationship Id="rId39" Type="http://schemas.openxmlformats.org/officeDocument/2006/relationships/tags" Target="../tags/tag39.xml"/><Relationship Id="rId38" Type="http://schemas.openxmlformats.org/officeDocument/2006/relationships/tags" Target="../tags/tag38.xml"/><Relationship Id="rId37" Type="http://schemas.openxmlformats.org/officeDocument/2006/relationships/tags" Target="../tags/tag37.xml"/><Relationship Id="rId36" Type="http://schemas.openxmlformats.org/officeDocument/2006/relationships/tags" Target="../tags/tag36.xml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12192000" cy="6204855"/>
            <a:chOff x="0" y="304800"/>
            <a:chExt cx="12192000" cy="6204855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304800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0" y="718457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0" y="1132114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0" y="1545771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0" y="1959428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0" y="2373085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0" y="2786742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0" y="3200399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0" y="3614056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0" y="4027713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0" y="4441370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0" y="4855027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0" y="5268684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0" y="5682341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0" y="6095998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0" y="6509655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08526" y="0"/>
            <a:ext cx="11574948" cy="6858000"/>
            <a:chOff x="402772" y="0"/>
            <a:chExt cx="11574948" cy="6858000"/>
          </a:xfrm>
        </p:grpSpPr>
        <p:grpSp>
          <p:nvGrpSpPr>
            <p:cNvPr id="46" name="组合 45"/>
            <p:cNvGrpSpPr/>
            <p:nvPr/>
          </p:nvGrpSpPr>
          <p:grpSpPr>
            <a:xfrm rot="5400000">
              <a:off x="76200" y="326573"/>
              <a:ext cx="6857999" cy="6204855"/>
              <a:chOff x="0" y="304800"/>
              <a:chExt cx="12192000" cy="6204855"/>
            </a:xfrm>
          </p:grpSpPr>
          <p:cxnSp>
            <p:nvCxnSpPr>
              <p:cNvPr id="47" name="直接连接符 46"/>
              <p:cNvCxnSpPr/>
              <p:nvPr/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直接连接符 74"/>
            <p:cNvCxnSpPr/>
            <p:nvPr/>
          </p:nvCxnSpPr>
          <p:spPr>
            <a:xfrm rot="5400000">
              <a:off x="8548720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rot="5400000">
              <a:off x="8135063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5400000">
              <a:off x="7721406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5400000">
              <a:off x="7307749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rot="5400000">
              <a:off x="6894092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5400000">
              <a:off x="6480435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5400000">
              <a:off x="6066778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5400000">
              <a:off x="5653121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rot="5400000">
              <a:off x="5239464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rot="5400000">
              <a:off x="4825807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rot="5400000">
              <a:off x="4412150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rot="5400000">
              <a:off x="3998492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rot="5400000">
              <a:off x="3584835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任意多边形: 形状 12"/>
          <p:cNvSpPr/>
          <p:nvPr/>
        </p:nvSpPr>
        <p:spPr>
          <a:xfrm>
            <a:off x="1349829" y="5203844"/>
            <a:ext cx="4934857" cy="993743"/>
          </a:xfrm>
          <a:custGeom>
            <a:avLst/>
            <a:gdLst>
              <a:gd name="connsiteX0" fmla="*/ 4934857 w 4934857"/>
              <a:gd name="connsiteY0" fmla="*/ 398670 h 993743"/>
              <a:gd name="connsiteX1" fmla="*/ 3788228 w 4934857"/>
              <a:gd name="connsiteY1" fmla="*/ 21299 h 993743"/>
              <a:gd name="connsiteX2" fmla="*/ 1857828 w 4934857"/>
              <a:gd name="connsiteY2" fmla="*/ 964727 h 993743"/>
              <a:gd name="connsiteX3" fmla="*/ 0 w 4934857"/>
              <a:gd name="connsiteY3" fmla="*/ 659927 h 993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4857" h="993743">
                <a:moveTo>
                  <a:pt x="4934857" y="398670"/>
                </a:moveTo>
                <a:cubicBezTo>
                  <a:pt x="4617961" y="162813"/>
                  <a:pt x="4301066" y="-73044"/>
                  <a:pt x="3788228" y="21299"/>
                </a:cubicBezTo>
                <a:cubicBezTo>
                  <a:pt x="3275390" y="115642"/>
                  <a:pt x="2489199" y="858289"/>
                  <a:pt x="1857828" y="964727"/>
                </a:cubicBezTo>
                <a:cubicBezTo>
                  <a:pt x="1226457" y="1071165"/>
                  <a:pt x="613228" y="865546"/>
                  <a:pt x="0" y="659927"/>
                </a:cubicBezTo>
              </a:path>
            </a:pathLst>
          </a:custGeom>
          <a:noFill/>
          <a:ln w="15875" cap="rnd">
            <a:solidFill>
              <a:schemeClr val="accent6"/>
            </a:solidFill>
            <a:round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064332" y="781111"/>
            <a:ext cx="5476296" cy="5295779"/>
            <a:chOff x="6064332" y="766039"/>
            <a:chExt cx="5476296" cy="5295779"/>
          </a:xfrm>
        </p:grpSpPr>
        <p:sp>
          <p:nvSpPr>
            <p:cNvPr id="89" name="矩形: 圆角 88"/>
            <p:cNvSpPr/>
            <p:nvPr/>
          </p:nvSpPr>
          <p:spPr>
            <a:xfrm rot="21440960">
              <a:off x="6166837" y="861607"/>
              <a:ext cx="5373791" cy="5200211"/>
            </a:xfrm>
            <a:prstGeom prst="roundRect">
              <a:avLst>
                <a:gd name="adj" fmla="val 5003"/>
              </a:avLst>
            </a:prstGeom>
            <a:solidFill>
              <a:schemeClr val="bg1"/>
            </a:solidFill>
            <a:ln w="158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: 圆角 8"/>
            <p:cNvSpPr/>
            <p:nvPr/>
          </p:nvSpPr>
          <p:spPr>
            <a:xfrm rot="21440960">
              <a:off x="6064332" y="766039"/>
              <a:ext cx="5373791" cy="5200211"/>
            </a:xfrm>
            <a:prstGeom prst="roundRect">
              <a:avLst>
                <a:gd name="adj" fmla="val 5003"/>
              </a:avLst>
            </a:prstGeom>
            <a:blipFill>
              <a:blip r:embed="rId1"/>
              <a:stretch>
                <a:fillRect/>
              </a:stretch>
            </a:blipFill>
            <a:ln w="158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2035012" y="3819389"/>
            <a:ext cx="1972942" cy="295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238506" y="2190790"/>
            <a:ext cx="2316563" cy="3200290"/>
            <a:chOff x="1476631" y="2190790"/>
            <a:chExt cx="2316563" cy="3200290"/>
          </a:xfrm>
        </p:grpSpPr>
        <p:sp>
          <p:nvSpPr>
            <p:cNvPr id="99" name="文本框 98"/>
            <p:cNvSpPr txBox="1"/>
            <p:nvPr/>
          </p:nvSpPr>
          <p:spPr>
            <a:xfrm>
              <a:off x="1476631" y="2190790"/>
              <a:ext cx="1536700" cy="1209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dist"/>
              <a:r>
                <a:rPr lang="zh-CN" altLang="en-US" sz="8800" dirty="0">
                  <a:solidFill>
                    <a:schemeClr val="accent6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凿</a:t>
              </a:r>
              <a:endParaRPr lang="zh-CN" altLang="en-US" sz="8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256494" y="3020004"/>
              <a:ext cx="1536700" cy="1209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dist"/>
              <a:r>
                <a:rPr lang="zh-CN" altLang="en-US" sz="8800" dirty="0">
                  <a:solidFill>
                    <a:schemeClr val="accent6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岩</a:t>
              </a:r>
              <a:endParaRPr lang="zh-CN" altLang="en-US" sz="8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621553" y="4182040"/>
              <a:ext cx="1536700" cy="1209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dist"/>
              <a:r>
                <a:rPr lang="zh-CN" altLang="en-US" sz="8800" dirty="0">
                  <a:solidFill>
                    <a:schemeClr val="accent6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机</a:t>
              </a:r>
              <a:endParaRPr lang="zh-CN" altLang="en-US" sz="8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4096" name="组合 4095"/>
          <p:cNvGrpSpPr/>
          <p:nvPr/>
        </p:nvGrpSpPr>
        <p:grpSpPr>
          <a:xfrm>
            <a:off x="3149948" y="1323946"/>
            <a:ext cx="469900" cy="3032643"/>
            <a:chOff x="2907369" y="1323946"/>
            <a:chExt cx="469900" cy="3032643"/>
          </a:xfrm>
        </p:grpSpPr>
        <p:grpSp>
          <p:nvGrpSpPr>
            <p:cNvPr id="21" name="组合 20"/>
            <p:cNvGrpSpPr/>
            <p:nvPr/>
          </p:nvGrpSpPr>
          <p:grpSpPr>
            <a:xfrm>
              <a:off x="2907369" y="1323946"/>
              <a:ext cx="469900" cy="3032643"/>
              <a:chOff x="3478451" y="1333994"/>
              <a:chExt cx="469900" cy="2000091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3478451" y="1333994"/>
                <a:ext cx="0" cy="2000091"/>
              </a:xfrm>
              <a:prstGeom prst="line">
                <a:avLst/>
              </a:prstGeom>
              <a:ln w="952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/>
              <p:cNvCxnSpPr/>
              <p:nvPr/>
            </p:nvCxnSpPr>
            <p:spPr>
              <a:xfrm flipH="1">
                <a:off x="3948351" y="1333994"/>
                <a:ext cx="0" cy="2000091"/>
              </a:xfrm>
              <a:prstGeom prst="line">
                <a:avLst/>
              </a:prstGeom>
              <a:ln w="952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文本框 105"/>
            <p:cNvSpPr txBox="1"/>
            <p:nvPr/>
          </p:nvSpPr>
          <p:spPr>
            <a:xfrm>
              <a:off x="3007699" y="2185006"/>
              <a:ext cx="367030" cy="121983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Kuangan001</a:t>
              </a:r>
              <a:endParaRPr lang="en-US" altLang="zh-CN" sz="12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8" name="文本框 107"/>
          <p:cNvSpPr txBox="1"/>
          <p:nvPr/>
        </p:nvSpPr>
        <p:spPr>
          <a:xfrm>
            <a:off x="3738617" y="1441127"/>
            <a:ext cx="1477328" cy="30221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太阳是向日葵的孩子，</a:t>
            </a:r>
            <a:endParaRPr lang="en-US" altLang="zh-CN" sz="1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每人心里都有一株向日葵，</a:t>
            </a:r>
            <a:endParaRPr lang="en-US" altLang="zh-CN" sz="1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人生就会充满希望，享有快乐，不再迷失方向。</a:t>
            </a:r>
            <a:endParaRPr lang="zh-CN" altLang="en-US" sz="1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1400" y="1263015"/>
            <a:ext cx="22091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solidFill>
                  <a:srgbClr val="00B050"/>
                </a:solidFill>
              </a:rPr>
              <a:t>Y19A</a:t>
            </a:r>
            <a:endParaRPr lang="en-US" altLang="zh-CN" sz="6000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0" y="304800"/>
            <a:ext cx="12192000" cy="6204855"/>
            <a:chOff x="0" y="304800"/>
            <a:chExt cx="12192000" cy="6204855"/>
          </a:xfrm>
        </p:grpSpPr>
        <p:cxnSp>
          <p:nvCxnSpPr>
            <p:cNvPr id="4" name="直接连接符 3"/>
            <p:cNvCxnSpPr/>
            <p:nvPr>
              <p:custDataLst>
                <p:tags r:id="rId2"/>
              </p:custDataLst>
            </p:nvPr>
          </p:nvCxnSpPr>
          <p:spPr>
            <a:xfrm>
              <a:off x="0" y="304800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3"/>
              </p:custDataLst>
            </p:nvPr>
          </p:nvCxnSpPr>
          <p:spPr>
            <a:xfrm>
              <a:off x="0" y="718457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4"/>
              </p:custDataLst>
            </p:nvPr>
          </p:nvCxnSpPr>
          <p:spPr>
            <a:xfrm>
              <a:off x="0" y="1132114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5"/>
              </p:custDataLst>
            </p:nvPr>
          </p:nvCxnSpPr>
          <p:spPr>
            <a:xfrm>
              <a:off x="0" y="1545771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6"/>
              </p:custDataLst>
            </p:nvPr>
          </p:nvCxnSpPr>
          <p:spPr>
            <a:xfrm>
              <a:off x="0" y="1959428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>
              <p:custDataLst>
                <p:tags r:id="rId7"/>
              </p:custDataLst>
            </p:nvPr>
          </p:nvCxnSpPr>
          <p:spPr>
            <a:xfrm>
              <a:off x="0" y="2373085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8"/>
              </p:custDataLst>
            </p:nvPr>
          </p:nvCxnSpPr>
          <p:spPr>
            <a:xfrm>
              <a:off x="0" y="2786742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>
              <p:custDataLst>
                <p:tags r:id="rId9"/>
              </p:custDataLst>
            </p:nvPr>
          </p:nvCxnSpPr>
          <p:spPr>
            <a:xfrm>
              <a:off x="0" y="3200399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>
              <p:custDataLst>
                <p:tags r:id="rId10"/>
              </p:custDataLst>
            </p:nvPr>
          </p:nvCxnSpPr>
          <p:spPr>
            <a:xfrm>
              <a:off x="0" y="3614056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>
              <p:custDataLst>
                <p:tags r:id="rId11"/>
              </p:custDataLst>
            </p:nvPr>
          </p:nvCxnSpPr>
          <p:spPr>
            <a:xfrm>
              <a:off x="0" y="4027713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>
              <p:custDataLst>
                <p:tags r:id="rId12"/>
              </p:custDataLst>
            </p:nvPr>
          </p:nvCxnSpPr>
          <p:spPr>
            <a:xfrm>
              <a:off x="0" y="4441370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>
              <p:custDataLst>
                <p:tags r:id="rId13"/>
              </p:custDataLst>
            </p:nvPr>
          </p:nvCxnSpPr>
          <p:spPr>
            <a:xfrm>
              <a:off x="0" y="4855027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>
              <p:custDataLst>
                <p:tags r:id="rId14"/>
              </p:custDataLst>
            </p:nvPr>
          </p:nvCxnSpPr>
          <p:spPr>
            <a:xfrm>
              <a:off x="0" y="5268684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>
              <p:custDataLst>
                <p:tags r:id="rId15"/>
              </p:custDataLst>
            </p:nvPr>
          </p:nvCxnSpPr>
          <p:spPr>
            <a:xfrm>
              <a:off x="0" y="5682341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>
              <p:custDataLst>
                <p:tags r:id="rId16"/>
              </p:custDataLst>
            </p:nvPr>
          </p:nvCxnSpPr>
          <p:spPr>
            <a:xfrm>
              <a:off x="0" y="6095998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>
              <p:custDataLst>
                <p:tags r:id="rId17"/>
              </p:custDataLst>
            </p:nvPr>
          </p:nvCxnSpPr>
          <p:spPr>
            <a:xfrm>
              <a:off x="0" y="6509655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>
            <p:custDataLst>
              <p:tags r:id="rId18"/>
            </p:custDataLst>
          </p:nvPr>
        </p:nvGrpSpPr>
        <p:grpSpPr>
          <a:xfrm>
            <a:off x="308526" y="0"/>
            <a:ext cx="11574948" cy="6858000"/>
            <a:chOff x="402772" y="0"/>
            <a:chExt cx="11574948" cy="6858000"/>
          </a:xfrm>
        </p:grpSpPr>
        <p:grpSp>
          <p:nvGrpSpPr>
            <p:cNvPr id="46" name="组合 45"/>
            <p:cNvGrpSpPr/>
            <p:nvPr/>
          </p:nvGrpSpPr>
          <p:grpSpPr>
            <a:xfrm rot="5400000">
              <a:off x="76200" y="326573"/>
              <a:ext cx="6857999" cy="6204855"/>
              <a:chOff x="0" y="304800"/>
              <a:chExt cx="12192000" cy="6204855"/>
            </a:xfrm>
          </p:grpSpPr>
          <p:cxnSp>
            <p:nvCxnSpPr>
              <p:cNvPr id="47" name="直接连接符 46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>
                <p:custDataLst>
                  <p:tags r:id="rId24"/>
                </p:custDataLst>
              </p:nvPr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>
                <p:custDataLst>
                  <p:tags r:id="rId26"/>
                </p:custDataLst>
              </p:nvPr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>
                <p:custDataLst>
                  <p:tags r:id="rId29"/>
                </p:custDataLst>
              </p:nvPr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>
                <p:custDataLst>
                  <p:tags r:id="rId30"/>
                </p:custDataLst>
              </p:nvPr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>
                <p:custDataLst>
                  <p:tags r:id="rId31"/>
                </p:custDataLst>
              </p:nvPr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>
                <p:custDataLst>
                  <p:tags r:id="rId32"/>
                </p:custDataLst>
              </p:nvPr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>
                <p:custDataLst>
                  <p:tags r:id="rId33"/>
                </p:custDataLst>
              </p:nvPr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>
                <p:custDataLst>
                  <p:tags r:id="rId34"/>
                </p:custDataLst>
              </p:nvPr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直接连接符 74"/>
            <p:cNvCxnSpPr/>
            <p:nvPr>
              <p:custDataLst>
                <p:tags r:id="rId35"/>
              </p:custDataLst>
            </p:nvPr>
          </p:nvCxnSpPr>
          <p:spPr>
            <a:xfrm rot="5400000">
              <a:off x="8548720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>
              <p:custDataLst>
                <p:tags r:id="rId36"/>
              </p:custDataLst>
            </p:nvPr>
          </p:nvCxnSpPr>
          <p:spPr>
            <a:xfrm rot="5400000">
              <a:off x="8135063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>
              <p:custDataLst>
                <p:tags r:id="rId37"/>
              </p:custDataLst>
            </p:nvPr>
          </p:nvCxnSpPr>
          <p:spPr>
            <a:xfrm rot="5400000">
              <a:off x="7721406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>
              <p:custDataLst>
                <p:tags r:id="rId38"/>
              </p:custDataLst>
            </p:nvPr>
          </p:nvCxnSpPr>
          <p:spPr>
            <a:xfrm rot="5400000">
              <a:off x="7307749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39"/>
              </p:custDataLst>
            </p:nvPr>
          </p:nvCxnSpPr>
          <p:spPr>
            <a:xfrm rot="5400000">
              <a:off x="6894092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>
              <p:custDataLst>
                <p:tags r:id="rId40"/>
              </p:custDataLst>
            </p:nvPr>
          </p:nvCxnSpPr>
          <p:spPr>
            <a:xfrm rot="5400000">
              <a:off x="6480435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>
              <p:custDataLst>
                <p:tags r:id="rId41"/>
              </p:custDataLst>
            </p:nvPr>
          </p:nvCxnSpPr>
          <p:spPr>
            <a:xfrm rot="5400000">
              <a:off x="6066778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>
              <p:custDataLst>
                <p:tags r:id="rId42"/>
              </p:custDataLst>
            </p:nvPr>
          </p:nvCxnSpPr>
          <p:spPr>
            <a:xfrm rot="5400000">
              <a:off x="5653121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>
              <p:custDataLst>
                <p:tags r:id="rId43"/>
              </p:custDataLst>
            </p:nvPr>
          </p:nvCxnSpPr>
          <p:spPr>
            <a:xfrm rot="5400000">
              <a:off x="5239464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>
              <p:custDataLst>
                <p:tags r:id="rId44"/>
              </p:custDataLst>
            </p:nvPr>
          </p:nvCxnSpPr>
          <p:spPr>
            <a:xfrm rot="5400000">
              <a:off x="4825807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>
              <p:custDataLst>
                <p:tags r:id="rId45"/>
              </p:custDataLst>
            </p:nvPr>
          </p:nvCxnSpPr>
          <p:spPr>
            <a:xfrm rot="5400000">
              <a:off x="4412150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>
              <p:custDataLst>
                <p:tags r:id="rId46"/>
              </p:custDataLst>
            </p:nvPr>
          </p:nvCxnSpPr>
          <p:spPr>
            <a:xfrm rot="5400000">
              <a:off x="3998492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>
              <p:custDataLst>
                <p:tags r:id="rId47"/>
              </p:custDataLst>
            </p:nvPr>
          </p:nvCxnSpPr>
          <p:spPr>
            <a:xfrm rot="5400000">
              <a:off x="3584835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文本框 22"/>
          <p:cNvSpPr txBox="1"/>
          <p:nvPr>
            <p:custDataLst>
              <p:tags r:id="rId48"/>
            </p:custDataLst>
          </p:nvPr>
        </p:nvSpPr>
        <p:spPr>
          <a:xfrm flipH="1">
            <a:off x="6531610" y="1245235"/>
            <a:ext cx="3895725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Y26</a:t>
            </a:r>
            <a:r>
              <a:rPr lang="zh-CN" altLang="en-US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手持式凿岩机介绍</a:t>
            </a:r>
            <a:endParaRPr lang="zh-CN" altLang="en-US" sz="28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73" name="文本框 72"/>
          <p:cNvSpPr txBox="1"/>
          <p:nvPr>
            <p:custDataLst>
              <p:tags r:id="rId49"/>
            </p:custDataLst>
          </p:nvPr>
        </p:nvSpPr>
        <p:spPr>
          <a:xfrm>
            <a:off x="5781138" y="1245319"/>
            <a:ext cx="658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solidFill>
                  <a:schemeClr val="tx1">
                    <a:alpha val="31000"/>
                  </a:schemeClr>
                </a:solidFill>
                <a:latin typeface="Century Gothic" panose="020B0502020202020204" pitchFamily="34" charset="0"/>
              </a:rPr>
              <a:t>01.</a:t>
            </a:r>
            <a:endParaRPr lang="zh-CN" altLang="en-US" sz="2800">
              <a:solidFill>
                <a:schemeClr val="tx1">
                  <a:alpha val="31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文本框 22"/>
          <p:cNvSpPr txBox="1"/>
          <p:nvPr>
            <p:custDataLst>
              <p:tags r:id="rId50"/>
            </p:custDataLst>
          </p:nvPr>
        </p:nvSpPr>
        <p:spPr>
          <a:xfrm flipH="1">
            <a:off x="6531610" y="2420620"/>
            <a:ext cx="4293235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Y26</a:t>
            </a:r>
            <a:r>
              <a:rPr lang="zh-CN" altLang="en-US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手持式凿岩机特点</a:t>
            </a:r>
            <a:endParaRPr lang="zh-CN" altLang="en-US" sz="28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90" name="文本框 89"/>
          <p:cNvSpPr txBox="1"/>
          <p:nvPr>
            <p:custDataLst>
              <p:tags r:id="rId51"/>
            </p:custDataLst>
          </p:nvPr>
        </p:nvSpPr>
        <p:spPr>
          <a:xfrm>
            <a:off x="5781138" y="2420424"/>
            <a:ext cx="658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solidFill>
                  <a:schemeClr val="tx1">
                    <a:alpha val="31000"/>
                  </a:schemeClr>
                </a:solidFill>
                <a:latin typeface="Century Gothic" panose="020B0502020202020204" pitchFamily="34" charset="0"/>
              </a:rPr>
              <a:t>02.</a:t>
            </a:r>
            <a:endParaRPr lang="zh-CN" altLang="en-US" sz="2800">
              <a:solidFill>
                <a:schemeClr val="tx1">
                  <a:alpha val="31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1" name="文本框 22"/>
          <p:cNvSpPr txBox="1"/>
          <p:nvPr>
            <p:custDataLst>
              <p:tags r:id="rId52"/>
            </p:custDataLst>
          </p:nvPr>
        </p:nvSpPr>
        <p:spPr>
          <a:xfrm flipH="1">
            <a:off x="6531610" y="3595370"/>
            <a:ext cx="3996055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Y26</a:t>
            </a:r>
            <a:r>
              <a:rPr lang="zh-CN" altLang="en-US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手持式凿岩机参数</a:t>
            </a:r>
            <a:endParaRPr lang="zh-CN" altLang="en-US" sz="28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93" name="文本框 92"/>
          <p:cNvSpPr txBox="1"/>
          <p:nvPr>
            <p:custDataLst>
              <p:tags r:id="rId53"/>
            </p:custDataLst>
          </p:nvPr>
        </p:nvSpPr>
        <p:spPr>
          <a:xfrm>
            <a:off x="5781138" y="3595529"/>
            <a:ext cx="562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solidFill>
                  <a:schemeClr val="tx1">
                    <a:alpha val="31000"/>
                  </a:schemeClr>
                </a:solidFill>
                <a:latin typeface="Century Gothic" panose="020B0502020202020204" pitchFamily="34" charset="0"/>
              </a:rPr>
              <a:t>03</a:t>
            </a:r>
            <a:endParaRPr lang="zh-CN" altLang="en-US" sz="2800">
              <a:solidFill>
                <a:schemeClr val="tx1">
                  <a:alpha val="31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4" name="文本框 22"/>
          <p:cNvSpPr txBox="1"/>
          <p:nvPr>
            <p:custDataLst>
              <p:tags r:id="rId54"/>
            </p:custDataLst>
          </p:nvPr>
        </p:nvSpPr>
        <p:spPr>
          <a:xfrm flipH="1">
            <a:off x="6531610" y="4770755"/>
            <a:ext cx="3996055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Y26</a:t>
            </a:r>
            <a:r>
              <a:rPr lang="zh-CN" altLang="en-US" sz="2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手持式凿岩机用途</a:t>
            </a:r>
            <a:endParaRPr lang="zh-CN" altLang="en-US" sz="28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96" name="文本框 95"/>
          <p:cNvSpPr txBox="1"/>
          <p:nvPr>
            <p:custDataLst>
              <p:tags r:id="rId55"/>
            </p:custDataLst>
          </p:nvPr>
        </p:nvSpPr>
        <p:spPr>
          <a:xfrm>
            <a:off x="5781138" y="4770633"/>
            <a:ext cx="562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solidFill>
                  <a:schemeClr val="tx1">
                    <a:alpha val="31000"/>
                  </a:schemeClr>
                </a:solidFill>
                <a:latin typeface="Century Gothic" panose="020B0502020202020204" pitchFamily="34" charset="0"/>
              </a:rPr>
              <a:t>04</a:t>
            </a:r>
            <a:endParaRPr lang="zh-CN" altLang="en-US" sz="2800">
              <a:solidFill>
                <a:schemeClr val="tx1">
                  <a:alpha val="31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矩形: 圆角 1"/>
          <p:cNvSpPr/>
          <p:nvPr>
            <p:custDataLst>
              <p:tags r:id="rId56"/>
            </p:custDataLst>
          </p:nvPr>
        </p:nvSpPr>
        <p:spPr>
          <a:xfrm>
            <a:off x="308525" y="326573"/>
            <a:ext cx="5038099" cy="6204854"/>
          </a:xfrm>
          <a:prstGeom prst="roundRect">
            <a:avLst/>
          </a:prstGeom>
          <a:blipFill>
            <a:blip r:embed="rId57"/>
            <a:stretch>
              <a:fillRect/>
            </a:stretch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304800"/>
              <a:ext cx="12192000" cy="6204855"/>
              <a:chOff x="0" y="304800"/>
              <a:chExt cx="12192000" cy="6204855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308526" y="0"/>
              <a:ext cx="11574948" cy="6858000"/>
              <a:chOff x="402772" y="0"/>
              <a:chExt cx="11574948" cy="6858000"/>
            </a:xfrm>
          </p:grpSpPr>
          <p:grpSp>
            <p:nvGrpSpPr>
              <p:cNvPr id="46" name="组合 45"/>
              <p:cNvGrpSpPr/>
              <p:nvPr/>
            </p:nvGrpSpPr>
            <p:grpSpPr>
              <a:xfrm rot="5400000">
                <a:off x="76200" y="326573"/>
                <a:ext cx="6857999" cy="6204855"/>
                <a:chOff x="0" y="304800"/>
                <a:chExt cx="12192000" cy="6204855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0" y="30480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0" y="71845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0" y="113211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0" y="154577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0" y="195942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0" y="237308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0" y="2786742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0" y="3200399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0" y="3614056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0" y="4027713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0" y="444137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>
                  <a:off x="0" y="485502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/>
                <p:nvPr/>
              </p:nvCxnSpPr>
              <p:spPr>
                <a:xfrm>
                  <a:off x="0" y="526868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>
                  <a:off x="0" y="568234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>
                  <a:off x="0" y="609599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>
                  <a:off x="0" y="650965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直接连接符 74"/>
              <p:cNvCxnSpPr/>
              <p:nvPr/>
            </p:nvCxnSpPr>
            <p:spPr>
              <a:xfrm rot="5400000">
                <a:off x="854872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5400000">
                <a:off x="8135063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5400000">
                <a:off x="7721406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5400000">
                <a:off x="7307749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5400000">
                <a:off x="68940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5400000">
                <a:off x="64804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5400000">
                <a:off x="6066778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rot="5400000">
                <a:off x="5653121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rot="5400000">
                <a:off x="5239464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 rot="5400000">
                <a:off x="4825807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rot="5400000">
                <a:off x="441215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 rot="5400000">
                <a:off x="39984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rot="5400000">
                <a:off x="35848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组合 88"/>
          <p:cNvGrpSpPr/>
          <p:nvPr/>
        </p:nvGrpSpPr>
        <p:grpSpPr>
          <a:xfrm>
            <a:off x="2095908" y="1146813"/>
            <a:ext cx="4697730" cy="3204210"/>
            <a:chOff x="5381579" y="1146813"/>
            <a:chExt cx="4697730" cy="3204210"/>
          </a:xfrm>
        </p:grpSpPr>
        <p:sp>
          <p:nvSpPr>
            <p:cNvPr id="98" name="文本框 22"/>
            <p:cNvSpPr txBox="1"/>
            <p:nvPr/>
          </p:nvSpPr>
          <p:spPr>
            <a:xfrm flipH="1">
              <a:off x="5810204" y="1146813"/>
              <a:ext cx="3574415" cy="39878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rgbClr val="197F5B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000" dirty="0">
                  <a:solidFill>
                    <a:schemeClr val="accent6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ea"/>
                </a:rPr>
                <a:t>Y26</a:t>
              </a:r>
              <a:r>
                <a:rPr lang="zh-CN" altLang="en-US" sz="2000" dirty="0">
                  <a:solidFill>
                    <a:schemeClr val="accent6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ea"/>
                </a:rPr>
                <a:t>手持式凿岩机介绍</a:t>
              </a:r>
              <a:endParaRPr lang="zh-CN" altLang="en-US" sz="20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5381579" y="2967358"/>
              <a:ext cx="4697730" cy="1383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Y26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手持式凿岩机作用主要用于矿山、铁路、水利及石方工程中的钻凿炮孔及二次爆破等作业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可对中硬或坚硬岩石进行干式、湿式凿岩，向下钻凿垂直或倾斜炮孔。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7962900" y="348347"/>
            <a:ext cx="3838575" cy="6161306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304800"/>
              <a:ext cx="12192000" cy="6204855"/>
              <a:chOff x="0" y="304800"/>
              <a:chExt cx="12192000" cy="6204855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308526" y="0"/>
              <a:ext cx="11574948" cy="6858000"/>
              <a:chOff x="402772" y="0"/>
              <a:chExt cx="11574948" cy="6858000"/>
            </a:xfrm>
          </p:grpSpPr>
          <p:grpSp>
            <p:nvGrpSpPr>
              <p:cNvPr id="46" name="组合 45"/>
              <p:cNvGrpSpPr/>
              <p:nvPr/>
            </p:nvGrpSpPr>
            <p:grpSpPr>
              <a:xfrm rot="5400000">
                <a:off x="76200" y="326573"/>
                <a:ext cx="6857999" cy="6204855"/>
                <a:chOff x="0" y="304800"/>
                <a:chExt cx="12192000" cy="6204855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0" y="30480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0" y="71845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0" y="113211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0" y="154577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0" y="195942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0" y="237308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0" y="2786742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0" y="3200399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0" y="3614056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0" y="4027713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0" y="444137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>
                  <a:off x="0" y="485502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/>
                <p:nvPr/>
              </p:nvCxnSpPr>
              <p:spPr>
                <a:xfrm>
                  <a:off x="0" y="526868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>
                  <a:off x="0" y="568234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>
                  <a:off x="0" y="609599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>
                  <a:off x="0" y="650965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直接连接符 74"/>
              <p:cNvCxnSpPr/>
              <p:nvPr/>
            </p:nvCxnSpPr>
            <p:spPr>
              <a:xfrm rot="5400000">
                <a:off x="854872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5400000">
                <a:off x="8135063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5400000">
                <a:off x="7721406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5400000">
                <a:off x="7307749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5400000">
                <a:off x="68940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5400000">
                <a:off x="64804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5400000">
                <a:off x="6066778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rot="5400000">
                <a:off x="5653121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rot="5400000">
                <a:off x="5239464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 rot="5400000">
                <a:off x="4825807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rot="5400000">
                <a:off x="441215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 rot="5400000">
                <a:off x="39984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rot="5400000">
                <a:off x="35848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文本框 22"/>
          <p:cNvSpPr txBox="1"/>
          <p:nvPr/>
        </p:nvSpPr>
        <p:spPr>
          <a:xfrm flipH="1">
            <a:off x="4690745" y="517525"/>
            <a:ext cx="337248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0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Y26</a:t>
            </a:r>
            <a:r>
              <a:rPr lang="zh-CN" altLang="en-US" sz="20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手持式凿岩机特点</a:t>
            </a:r>
            <a:endParaRPr lang="zh-CN" altLang="en-US" sz="20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791200" y="2768600"/>
            <a:ext cx="6400800" cy="306245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5791200" y="1646478"/>
            <a:ext cx="346075" cy="3460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6168390" y="3856990"/>
            <a:ext cx="5301615" cy="1050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操作者承受的机器震动力更小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返碴力更强劲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零件坚固耐用。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气腿式凿岩机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1995" y="1729740"/>
            <a:ext cx="5069205" cy="41014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304800"/>
              <a:ext cx="12192000" cy="6204855"/>
              <a:chOff x="0" y="304800"/>
              <a:chExt cx="12192000" cy="6204855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308526" y="0"/>
              <a:ext cx="11574948" cy="6858000"/>
              <a:chOff x="402772" y="0"/>
              <a:chExt cx="11574948" cy="6858000"/>
            </a:xfrm>
          </p:grpSpPr>
          <p:grpSp>
            <p:nvGrpSpPr>
              <p:cNvPr id="46" name="组合 45"/>
              <p:cNvGrpSpPr/>
              <p:nvPr/>
            </p:nvGrpSpPr>
            <p:grpSpPr>
              <a:xfrm rot="5400000">
                <a:off x="76200" y="326573"/>
                <a:ext cx="6857999" cy="6204855"/>
                <a:chOff x="0" y="304800"/>
                <a:chExt cx="12192000" cy="6204855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0" y="30480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0" y="71845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0" y="113211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0" y="154577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0" y="195942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0" y="237308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0" y="2786742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0" y="3200399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0" y="3614056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0" y="4027713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0" y="444137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>
                  <a:off x="0" y="485502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/>
                <p:nvPr/>
              </p:nvCxnSpPr>
              <p:spPr>
                <a:xfrm>
                  <a:off x="0" y="526868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>
                  <a:off x="0" y="568234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>
                  <a:off x="0" y="609599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>
                  <a:off x="0" y="650965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直接连接符 74"/>
              <p:cNvCxnSpPr/>
              <p:nvPr/>
            </p:nvCxnSpPr>
            <p:spPr>
              <a:xfrm rot="5400000">
                <a:off x="854872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5400000">
                <a:off x="8135063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5400000">
                <a:off x="7721406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5400000">
                <a:off x="7307749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5400000">
                <a:off x="68940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5400000">
                <a:off x="64804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5400000">
                <a:off x="6066778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rot="5400000">
                <a:off x="5653121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rot="5400000">
                <a:off x="5239464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 rot="5400000">
                <a:off x="4825807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rot="5400000">
                <a:off x="441215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 rot="5400000">
                <a:off x="39984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rot="5400000">
                <a:off x="35848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文本框 22"/>
          <p:cNvSpPr txBox="1"/>
          <p:nvPr/>
        </p:nvSpPr>
        <p:spPr>
          <a:xfrm flipH="1">
            <a:off x="3595370" y="517525"/>
            <a:ext cx="5000625" cy="50038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Y26</a:t>
            </a:r>
            <a:r>
              <a:rPr lang="zh-CN" altLang="en-US" sz="24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手持式凿岩机参数</a:t>
            </a:r>
            <a:endParaRPr lang="zh-CN" altLang="en-US" sz="24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dist"/>
            <a:endParaRPr lang="zh-CN" altLang="en-US" sz="24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976024" y="3193877"/>
            <a:ext cx="4671027" cy="316973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2574925" y="3194050"/>
            <a:ext cx="2914015" cy="34664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产品型号：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Y26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重量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kg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长度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钎尾规格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H22</a:t>
            </a: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en-US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±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钻孔直径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34-40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活塞直径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 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活塞行程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54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596066" y="3369629"/>
            <a:ext cx="3611957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气压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5kg/cm2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条件下耗气量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L/s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≤43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冲击频率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Hz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≥35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转数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r/min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气管内径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任意多边形: 形状 72"/>
          <p:cNvSpPr/>
          <p:nvPr/>
        </p:nvSpPr>
        <p:spPr>
          <a:xfrm>
            <a:off x="896152" y="1756963"/>
            <a:ext cx="1874034" cy="1436914"/>
          </a:xfrm>
          <a:custGeom>
            <a:avLst/>
            <a:gdLst>
              <a:gd name="connsiteX0" fmla="*/ 0 w 1874034"/>
              <a:gd name="connsiteY0" fmla="*/ 0 h 1436914"/>
              <a:gd name="connsiteX1" fmla="*/ 1874034 w 1874034"/>
              <a:gd name="connsiteY1" fmla="*/ 0 h 1436914"/>
              <a:gd name="connsiteX2" fmla="*/ 1874034 w 1874034"/>
              <a:gd name="connsiteY2" fmla="*/ 1436914 h 1436914"/>
              <a:gd name="connsiteX3" fmla="*/ 0 w 1874034"/>
              <a:gd name="connsiteY3" fmla="*/ 1436914 h 1436914"/>
              <a:gd name="connsiteX4" fmla="*/ 0 w 1874034"/>
              <a:gd name="connsiteY4" fmla="*/ 0 h 143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4034" h="1436914">
                <a:moveTo>
                  <a:pt x="0" y="0"/>
                </a:moveTo>
                <a:lnTo>
                  <a:pt x="1874034" y="0"/>
                </a:lnTo>
                <a:lnTo>
                  <a:pt x="1874034" y="1436914"/>
                </a:lnTo>
                <a:lnTo>
                  <a:pt x="0" y="143691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任意多边形: 形状 73"/>
          <p:cNvSpPr/>
          <p:nvPr/>
        </p:nvSpPr>
        <p:spPr>
          <a:xfrm>
            <a:off x="2999071" y="1756963"/>
            <a:ext cx="1874034" cy="1436914"/>
          </a:xfrm>
          <a:custGeom>
            <a:avLst/>
            <a:gdLst>
              <a:gd name="connsiteX0" fmla="*/ 0 w 1874034"/>
              <a:gd name="connsiteY0" fmla="*/ 0 h 1436914"/>
              <a:gd name="connsiteX1" fmla="*/ 1874034 w 1874034"/>
              <a:gd name="connsiteY1" fmla="*/ 0 h 1436914"/>
              <a:gd name="connsiteX2" fmla="*/ 1874034 w 1874034"/>
              <a:gd name="connsiteY2" fmla="*/ 1436914 h 1436914"/>
              <a:gd name="connsiteX3" fmla="*/ 0 w 1874034"/>
              <a:gd name="connsiteY3" fmla="*/ 1436914 h 1436914"/>
              <a:gd name="connsiteX4" fmla="*/ 0 w 1874034"/>
              <a:gd name="connsiteY4" fmla="*/ 0 h 143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4034" h="1436914">
                <a:moveTo>
                  <a:pt x="0" y="0"/>
                </a:moveTo>
                <a:lnTo>
                  <a:pt x="1874034" y="0"/>
                </a:lnTo>
                <a:lnTo>
                  <a:pt x="1874034" y="1436914"/>
                </a:lnTo>
                <a:lnTo>
                  <a:pt x="0" y="143691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8" name="任意多边形: 形状 87"/>
          <p:cNvSpPr/>
          <p:nvPr/>
        </p:nvSpPr>
        <p:spPr>
          <a:xfrm>
            <a:off x="5101990" y="1757719"/>
            <a:ext cx="1874034" cy="1436914"/>
          </a:xfrm>
          <a:custGeom>
            <a:avLst/>
            <a:gdLst>
              <a:gd name="connsiteX0" fmla="*/ 0 w 1874034"/>
              <a:gd name="connsiteY0" fmla="*/ 0 h 1436914"/>
              <a:gd name="connsiteX1" fmla="*/ 1874034 w 1874034"/>
              <a:gd name="connsiteY1" fmla="*/ 0 h 1436914"/>
              <a:gd name="connsiteX2" fmla="*/ 1874034 w 1874034"/>
              <a:gd name="connsiteY2" fmla="*/ 1436914 h 1436914"/>
              <a:gd name="connsiteX3" fmla="*/ 0 w 1874034"/>
              <a:gd name="connsiteY3" fmla="*/ 1436914 h 1436914"/>
              <a:gd name="connsiteX4" fmla="*/ 0 w 1874034"/>
              <a:gd name="connsiteY4" fmla="*/ 0 h 143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4034" h="1436914">
                <a:moveTo>
                  <a:pt x="0" y="0"/>
                </a:moveTo>
                <a:lnTo>
                  <a:pt x="1874034" y="0"/>
                </a:lnTo>
                <a:lnTo>
                  <a:pt x="1874034" y="1436914"/>
                </a:lnTo>
                <a:lnTo>
                  <a:pt x="0" y="143691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304800"/>
              <a:ext cx="12192000" cy="6204855"/>
              <a:chOff x="0" y="304800"/>
              <a:chExt cx="12192000" cy="6204855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308526" y="0"/>
              <a:ext cx="11574948" cy="6858000"/>
              <a:chOff x="402772" y="0"/>
              <a:chExt cx="11574948" cy="6858000"/>
            </a:xfrm>
          </p:grpSpPr>
          <p:grpSp>
            <p:nvGrpSpPr>
              <p:cNvPr id="46" name="组合 45"/>
              <p:cNvGrpSpPr/>
              <p:nvPr/>
            </p:nvGrpSpPr>
            <p:grpSpPr>
              <a:xfrm rot="5400000">
                <a:off x="76200" y="326573"/>
                <a:ext cx="6857999" cy="6204855"/>
                <a:chOff x="0" y="304800"/>
                <a:chExt cx="12192000" cy="6204855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0" y="30480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0" y="71845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0" y="113211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0" y="154577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0" y="195942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0" y="237308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0" y="2786742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0" y="3200399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0" y="3614056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0" y="4027713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0" y="444137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>
                  <a:off x="0" y="485502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/>
                <p:nvPr/>
              </p:nvCxnSpPr>
              <p:spPr>
                <a:xfrm>
                  <a:off x="0" y="526868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>
                  <a:off x="0" y="568234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>
                  <a:off x="0" y="609599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>
                  <a:off x="0" y="650965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直接连接符 74"/>
              <p:cNvCxnSpPr/>
              <p:nvPr/>
            </p:nvCxnSpPr>
            <p:spPr>
              <a:xfrm rot="5400000">
                <a:off x="854872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5400000">
                <a:off x="8135063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5400000">
                <a:off x="7721406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5400000">
                <a:off x="7307749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5400000">
                <a:off x="68940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5400000">
                <a:off x="64804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5400000">
                <a:off x="6066778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rot="5400000">
                <a:off x="5653121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rot="5400000">
                <a:off x="5239464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 rot="5400000">
                <a:off x="4825807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rot="5400000">
                <a:off x="441215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 rot="5400000">
                <a:off x="39984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rot="5400000">
                <a:off x="35848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文本框 22"/>
          <p:cNvSpPr txBox="1"/>
          <p:nvPr/>
        </p:nvSpPr>
        <p:spPr>
          <a:xfrm flipH="1">
            <a:off x="3595729" y="517528"/>
            <a:ext cx="5000543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Y26</a:t>
            </a:r>
            <a:r>
              <a:rPr lang="zh-CN" altLang="en-US" sz="24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手持式凿岩机</a:t>
            </a:r>
            <a:endParaRPr lang="zh-CN" altLang="en-US" sz="24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54" name="矩形: 对角圆角 53"/>
          <p:cNvSpPr/>
          <p:nvPr/>
        </p:nvSpPr>
        <p:spPr>
          <a:xfrm>
            <a:off x="617069" y="2358122"/>
            <a:ext cx="2267012" cy="2947958"/>
          </a:xfrm>
          <a:prstGeom prst="round2Diag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: 对角圆角 59"/>
          <p:cNvSpPr/>
          <p:nvPr/>
        </p:nvSpPr>
        <p:spPr>
          <a:xfrm>
            <a:off x="6503244" y="2342212"/>
            <a:ext cx="2267012" cy="2947958"/>
          </a:xfrm>
          <a:prstGeom prst="round2Diag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: 对角圆角 73"/>
          <p:cNvSpPr/>
          <p:nvPr/>
        </p:nvSpPr>
        <p:spPr>
          <a:xfrm>
            <a:off x="9446329" y="2349894"/>
            <a:ext cx="2267012" cy="2947958"/>
          </a:xfrm>
          <a:prstGeom prst="round2Diag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: 对角圆角 90"/>
          <p:cNvSpPr/>
          <p:nvPr/>
        </p:nvSpPr>
        <p:spPr>
          <a:xfrm>
            <a:off x="3560156" y="2311718"/>
            <a:ext cx="2267012" cy="2947958"/>
          </a:xfrm>
          <a:prstGeom prst="round2Diag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墨迹 6"/>
          <p:cNvPicPr/>
          <p:nvPr/>
        </p:nvPicPr>
        <p:blipFill>
          <a:blip r:embed="rId1" cstate="screen"/>
          <a:stretch>
            <a:fillRect/>
          </a:stretch>
        </p:blipFill>
        <p:spPr>
          <a:xfrm>
            <a:off x="-1715569" y="629060"/>
            <a:ext cx="48000" cy="216000"/>
          </a:xfrm>
          <a:prstGeom prst="rect">
            <a:avLst/>
          </a:prstGeom>
        </p:spPr>
      </p:pic>
      <p:sp>
        <p:nvSpPr>
          <p:cNvPr id="2" name="TextBox 4"/>
          <p:cNvSpPr txBox="1"/>
          <p:nvPr/>
        </p:nvSpPr>
        <p:spPr>
          <a:xfrm>
            <a:off x="0" y="5"/>
            <a:ext cx="604867" cy="13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气腿式凿岩机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870" y="2873375"/>
            <a:ext cx="2070735" cy="2070735"/>
          </a:xfrm>
          <a:prstGeom prst="rect">
            <a:avLst/>
          </a:prstGeom>
        </p:spPr>
      </p:pic>
      <p:pic>
        <p:nvPicPr>
          <p:cNvPr id="9" name="图片 8" descr="气腿式凿岩机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460" y="2873375"/>
            <a:ext cx="2070735" cy="2070735"/>
          </a:xfrm>
          <a:prstGeom prst="rect">
            <a:avLst/>
          </a:prstGeom>
        </p:spPr>
      </p:pic>
      <p:pic>
        <p:nvPicPr>
          <p:cNvPr id="10" name="图片 9" descr="气腿式凿岩机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95" y="2873375"/>
            <a:ext cx="2070735" cy="2070735"/>
          </a:xfrm>
          <a:prstGeom prst="rect">
            <a:avLst/>
          </a:prstGeom>
        </p:spPr>
      </p:pic>
      <p:pic>
        <p:nvPicPr>
          <p:cNvPr id="11" name="图片 10" descr="气腿式凿岩机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0" y="2873375"/>
            <a:ext cx="2070735" cy="20707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304800"/>
              <a:ext cx="12192000" cy="6204855"/>
              <a:chOff x="0" y="304800"/>
              <a:chExt cx="12192000" cy="6204855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308526" y="0"/>
              <a:ext cx="11574948" cy="6858000"/>
              <a:chOff x="402772" y="0"/>
              <a:chExt cx="11574948" cy="6858000"/>
            </a:xfrm>
          </p:grpSpPr>
          <p:grpSp>
            <p:nvGrpSpPr>
              <p:cNvPr id="46" name="组合 45"/>
              <p:cNvGrpSpPr/>
              <p:nvPr/>
            </p:nvGrpSpPr>
            <p:grpSpPr>
              <a:xfrm rot="5400000">
                <a:off x="76200" y="326573"/>
                <a:ext cx="6857999" cy="6204855"/>
                <a:chOff x="0" y="304800"/>
                <a:chExt cx="12192000" cy="6204855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0" y="30480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0" y="71845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0" y="113211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0" y="154577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0" y="195942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0" y="237308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0" y="2786742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0" y="3200399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0" y="3614056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0" y="4027713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0" y="4441370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>
                  <a:off x="0" y="4855027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/>
                <p:nvPr/>
              </p:nvCxnSpPr>
              <p:spPr>
                <a:xfrm>
                  <a:off x="0" y="5268684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>
                  <a:off x="0" y="5682341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>
                  <a:off x="0" y="6095998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>
                  <a:off x="0" y="6509655"/>
                  <a:ext cx="12192000" cy="0"/>
                </a:xfrm>
                <a:prstGeom prst="line">
                  <a:avLst/>
                </a:prstGeom>
                <a:ln>
                  <a:solidFill>
                    <a:srgbClr val="EAEAE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直接连接符 74"/>
              <p:cNvCxnSpPr/>
              <p:nvPr/>
            </p:nvCxnSpPr>
            <p:spPr>
              <a:xfrm rot="5400000">
                <a:off x="854872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5400000">
                <a:off x="8135063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5400000">
                <a:off x="7721406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5400000">
                <a:off x="7307749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5400000">
                <a:off x="68940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5400000">
                <a:off x="64804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5400000">
                <a:off x="6066778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rot="5400000">
                <a:off x="5653121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rot="5400000">
                <a:off x="5239464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 rot="5400000">
                <a:off x="4825807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rot="5400000">
                <a:off x="4412150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 rot="5400000">
                <a:off x="3998492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rot="5400000">
                <a:off x="3584835" y="3429000"/>
                <a:ext cx="6857999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文本框 22"/>
          <p:cNvSpPr txBox="1"/>
          <p:nvPr/>
        </p:nvSpPr>
        <p:spPr>
          <a:xfrm flipH="1">
            <a:off x="3595729" y="517528"/>
            <a:ext cx="5000543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197F5B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Y26</a:t>
            </a:r>
            <a:r>
              <a:rPr lang="zh-CN" altLang="en-US" sz="24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手持式凿岩机用途</a:t>
            </a:r>
            <a:endParaRPr lang="zh-CN" altLang="en-US" sz="2400" dirty="0">
              <a:solidFill>
                <a:schemeClr val="accent6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102848" y="2663250"/>
            <a:ext cx="6700151" cy="349307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6558890" y="3429089"/>
            <a:ext cx="5054671" cy="2380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Y26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手持式凿岩机作用主要用于矿山、铁路、水利及石方工程中的钻凿炮孔及二次爆破等作业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可对中硬或坚硬岩石进行干式、湿式凿岩，向下钻凿垂直或倾斜炮孔。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17" y="1621586"/>
            <a:ext cx="6127011" cy="3968840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12192000" cy="6204855"/>
            <a:chOff x="0" y="304800"/>
            <a:chExt cx="12192000" cy="6204855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304800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0" y="718457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0" y="1132114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0" y="1545771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0" y="1959428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0" y="2373085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0" y="2786742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0" y="3200399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0" y="3614056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0" y="4027713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0" y="4441370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0" y="4855027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0" y="5268684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0" y="5682341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0" y="6095998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0" y="6509655"/>
              <a:ext cx="12192000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08526" y="0"/>
            <a:ext cx="11574948" cy="6858000"/>
            <a:chOff x="402772" y="0"/>
            <a:chExt cx="11574948" cy="6858000"/>
          </a:xfrm>
        </p:grpSpPr>
        <p:grpSp>
          <p:nvGrpSpPr>
            <p:cNvPr id="46" name="组合 45"/>
            <p:cNvGrpSpPr/>
            <p:nvPr/>
          </p:nvGrpSpPr>
          <p:grpSpPr>
            <a:xfrm rot="5400000">
              <a:off x="76200" y="326573"/>
              <a:ext cx="6857999" cy="6204855"/>
              <a:chOff x="0" y="304800"/>
              <a:chExt cx="12192000" cy="6204855"/>
            </a:xfrm>
          </p:grpSpPr>
          <p:cxnSp>
            <p:nvCxnSpPr>
              <p:cNvPr id="47" name="直接连接符 46"/>
              <p:cNvCxnSpPr/>
              <p:nvPr/>
            </p:nvCxnSpPr>
            <p:spPr>
              <a:xfrm>
                <a:off x="0" y="30480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0" y="71845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0" y="113211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>
                <a:off x="0" y="154577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0" y="195942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0" y="237308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0" y="2786742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0" y="3200399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>
                <a:off x="0" y="3614056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0" y="4027713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0" y="4441370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0" y="4855027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>
                <a:off x="0" y="5268684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0" y="5682341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0" y="6095998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0" y="6509655"/>
                <a:ext cx="12192000" cy="0"/>
              </a:xfrm>
              <a:prstGeom prst="line">
                <a:avLst/>
              </a:prstGeom>
              <a:ln>
                <a:solidFill>
                  <a:srgbClr val="EAEA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直接连接符 74"/>
            <p:cNvCxnSpPr/>
            <p:nvPr/>
          </p:nvCxnSpPr>
          <p:spPr>
            <a:xfrm rot="5400000">
              <a:off x="8548720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rot="5400000">
              <a:off x="8135063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5400000">
              <a:off x="7721406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5400000">
              <a:off x="7307749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rot="5400000">
              <a:off x="6894092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5400000">
              <a:off x="6480435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5400000">
              <a:off x="6066778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5400000">
              <a:off x="5653121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rot="5400000">
              <a:off x="5239464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rot="5400000">
              <a:off x="4825807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rot="5400000">
              <a:off x="4412150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rot="5400000">
              <a:off x="3998492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rot="5400000">
              <a:off x="3584835" y="3429000"/>
              <a:ext cx="6857999" cy="0"/>
            </a:xfrm>
            <a:prstGeom prst="line">
              <a:avLst/>
            </a:prstGeom>
            <a:ln>
              <a:solidFill>
                <a:srgbClr val="EAE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任意多边形: 形状 12"/>
          <p:cNvSpPr/>
          <p:nvPr/>
        </p:nvSpPr>
        <p:spPr>
          <a:xfrm>
            <a:off x="1349829" y="5203844"/>
            <a:ext cx="4934857" cy="993743"/>
          </a:xfrm>
          <a:custGeom>
            <a:avLst/>
            <a:gdLst>
              <a:gd name="connsiteX0" fmla="*/ 4934857 w 4934857"/>
              <a:gd name="connsiteY0" fmla="*/ 398670 h 993743"/>
              <a:gd name="connsiteX1" fmla="*/ 3788228 w 4934857"/>
              <a:gd name="connsiteY1" fmla="*/ 21299 h 993743"/>
              <a:gd name="connsiteX2" fmla="*/ 1857828 w 4934857"/>
              <a:gd name="connsiteY2" fmla="*/ 964727 h 993743"/>
              <a:gd name="connsiteX3" fmla="*/ 0 w 4934857"/>
              <a:gd name="connsiteY3" fmla="*/ 659927 h 993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4857" h="993743">
                <a:moveTo>
                  <a:pt x="4934857" y="398670"/>
                </a:moveTo>
                <a:cubicBezTo>
                  <a:pt x="4617961" y="162813"/>
                  <a:pt x="4301066" y="-73044"/>
                  <a:pt x="3788228" y="21299"/>
                </a:cubicBezTo>
                <a:cubicBezTo>
                  <a:pt x="3275390" y="115642"/>
                  <a:pt x="2489199" y="858289"/>
                  <a:pt x="1857828" y="964727"/>
                </a:cubicBezTo>
                <a:cubicBezTo>
                  <a:pt x="1226457" y="1071165"/>
                  <a:pt x="613228" y="865546"/>
                  <a:pt x="0" y="659927"/>
                </a:cubicBezTo>
              </a:path>
            </a:pathLst>
          </a:custGeom>
          <a:noFill/>
          <a:ln w="15875" cap="rnd">
            <a:solidFill>
              <a:schemeClr val="accent6"/>
            </a:solidFill>
            <a:round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" cstate="screen"/>
          <a:stretch>
            <a:fillRect/>
          </a:stretch>
        </p:blipFill>
        <p:spPr bwMode="auto">
          <a:xfrm>
            <a:off x="2035012" y="3819389"/>
            <a:ext cx="1972942" cy="295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264898" y="1010571"/>
            <a:ext cx="2364798" cy="4386412"/>
            <a:chOff x="1474448" y="1010571"/>
            <a:chExt cx="2364798" cy="4386412"/>
          </a:xfrm>
        </p:grpSpPr>
        <p:sp>
          <p:nvSpPr>
            <p:cNvPr id="98" name="文本框 97"/>
            <p:cNvSpPr txBox="1"/>
            <p:nvPr/>
          </p:nvSpPr>
          <p:spPr>
            <a:xfrm>
              <a:off x="2012577" y="1010571"/>
              <a:ext cx="1661993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dist"/>
              <a:r>
                <a:rPr kumimoji="0" lang="zh-CN" altLang="en-US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感</a:t>
              </a:r>
              <a:endParaRPr lang="zh-CN" altLang="en-US" sz="96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474448" y="2184886"/>
              <a:ext cx="1538883" cy="122084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dist"/>
              <a:r>
                <a:rPr kumimoji="0" lang="zh-CN" alt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谢</a:t>
              </a:r>
              <a:endParaRPr lang="zh-CN" altLang="en-US" sz="8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300363" y="3128739"/>
              <a:ext cx="1538883" cy="122084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dist"/>
              <a:r>
                <a:rPr kumimoji="0" lang="zh-CN" alt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聆</a:t>
              </a:r>
              <a:endParaRPr lang="zh-CN" altLang="en-US" sz="8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619370" y="4176136"/>
              <a:ext cx="1538883" cy="122084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dist"/>
              <a:r>
                <a:rPr kumimoji="0" lang="zh-CN" alt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听</a:t>
              </a:r>
              <a:endParaRPr lang="zh-CN" altLang="en-US" sz="8800" dirty="0">
                <a:solidFill>
                  <a:schemeClr val="accent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grpSp>
        <p:nvGrpSpPr>
          <p:cNvPr id="4096" name="组合 4095"/>
          <p:cNvGrpSpPr/>
          <p:nvPr/>
        </p:nvGrpSpPr>
        <p:grpSpPr>
          <a:xfrm>
            <a:off x="3149948" y="1323946"/>
            <a:ext cx="469900" cy="3032643"/>
            <a:chOff x="2907369" y="1323946"/>
            <a:chExt cx="469900" cy="3032643"/>
          </a:xfrm>
        </p:grpSpPr>
        <p:grpSp>
          <p:nvGrpSpPr>
            <p:cNvPr id="21" name="组合 20"/>
            <p:cNvGrpSpPr/>
            <p:nvPr/>
          </p:nvGrpSpPr>
          <p:grpSpPr>
            <a:xfrm>
              <a:off x="2907369" y="1323946"/>
              <a:ext cx="469900" cy="3032643"/>
              <a:chOff x="3478451" y="1333994"/>
              <a:chExt cx="469900" cy="2000091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3478451" y="1333994"/>
                <a:ext cx="0" cy="2000091"/>
              </a:xfrm>
              <a:prstGeom prst="line">
                <a:avLst/>
              </a:prstGeom>
              <a:ln w="952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/>
              <p:cNvCxnSpPr/>
              <p:nvPr/>
            </p:nvCxnSpPr>
            <p:spPr>
              <a:xfrm flipH="1">
                <a:off x="3948351" y="1333994"/>
                <a:ext cx="0" cy="2000091"/>
              </a:xfrm>
              <a:prstGeom prst="line">
                <a:avLst/>
              </a:prstGeom>
              <a:ln w="952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文本框 105"/>
            <p:cNvSpPr txBox="1"/>
            <p:nvPr/>
          </p:nvSpPr>
          <p:spPr>
            <a:xfrm>
              <a:off x="3007699" y="2318356"/>
              <a:ext cx="367030" cy="126746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Kuangan001</a:t>
              </a:r>
              <a:endParaRPr lang="en-US" altLang="zh-CN" sz="12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8" name="文本框 107"/>
          <p:cNvSpPr txBox="1"/>
          <p:nvPr/>
        </p:nvSpPr>
        <p:spPr>
          <a:xfrm>
            <a:off x="3738617" y="1441127"/>
            <a:ext cx="1477328" cy="30221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太阳是向日葵的孩子，</a:t>
            </a:r>
            <a:endParaRPr lang="en-US" altLang="zh-CN" sz="1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每人心里都有一株向日葵，</a:t>
            </a:r>
            <a:endParaRPr lang="en-US" altLang="zh-CN" sz="1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人生就会充满希望，享有快乐，不再迷失方向。</a:t>
            </a:r>
            <a:endParaRPr lang="zh-CN" altLang="en-US" sz="1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064332" y="781111"/>
            <a:ext cx="5476296" cy="5295779"/>
            <a:chOff x="6064332" y="766039"/>
            <a:chExt cx="5476296" cy="5295779"/>
          </a:xfrm>
        </p:grpSpPr>
        <p:sp>
          <p:nvSpPr>
            <p:cNvPr id="72" name="矩形: 圆角 71"/>
            <p:cNvSpPr/>
            <p:nvPr/>
          </p:nvSpPr>
          <p:spPr>
            <a:xfrm rot="21440960">
              <a:off x="6166837" y="861607"/>
              <a:ext cx="5373791" cy="5200211"/>
            </a:xfrm>
            <a:prstGeom prst="roundRect">
              <a:avLst>
                <a:gd name="adj" fmla="val 5003"/>
              </a:avLst>
            </a:prstGeom>
            <a:solidFill>
              <a:schemeClr val="bg1"/>
            </a:solidFill>
            <a:ln w="158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: 圆角 72"/>
            <p:cNvSpPr/>
            <p:nvPr/>
          </p:nvSpPr>
          <p:spPr>
            <a:xfrm rot="21440960">
              <a:off x="6064332" y="766039"/>
              <a:ext cx="5373791" cy="5200211"/>
            </a:xfrm>
            <a:prstGeom prst="roundRect">
              <a:avLst>
                <a:gd name="adj" fmla="val 5003"/>
              </a:avLst>
            </a:prstGeom>
            <a:blipFill>
              <a:blip r:embed="rId2"/>
              <a:stretch>
                <a:fillRect/>
              </a:stretch>
            </a:blipFill>
            <a:ln w="158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6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7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8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9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0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1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2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3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4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5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6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7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8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19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0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1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2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3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4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5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6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7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8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29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0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1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2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3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4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5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6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7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8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39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0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1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2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3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4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5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6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7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8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49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0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1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2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3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4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5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6.xml><?xml version="1.0" encoding="utf-8"?>
<p:tagLst xmlns:p="http://schemas.openxmlformats.org/presentationml/2006/main">
  <p:tag name="KSO_WM_DIAGRAM_VIRTUALLY_FRAME" val="{&quot;height&quot;:540,&quot;left&quot;:0,&quot;top&quot;:0,&quot;width&quot;:960}"/>
</p:tagLst>
</file>

<file path=ppt/tags/tag57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560</Words>
  <Application>WPS 演示</Application>
  <PresentationFormat>自定义</PresentationFormat>
  <Paragraphs>80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Wingdings</vt:lpstr>
      <vt:lpstr>Arial</vt:lpstr>
      <vt:lpstr>思源宋体 CN Heavy</vt:lpstr>
      <vt:lpstr>苏新诗古印宋简</vt:lpstr>
      <vt:lpstr>Century Gothic</vt:lpstr>
      <vt:lpstr>等线</vt:lpstr>
      <vt:lpstr>Arial Unicode MS</vt:lpstr>
      <vt:lpstr>等线 Light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向日葵主题</dc:title>
  <dc:creator>第一PPT</dc:creator>
  <cp:keywords>www.1ppt.com</cp:keywords>
  <dc:description>www.1ppt.com</dc:description>
  <cp:lastModifiedBy>Administrator</cp:lastModifiedBy>
  <cp:revision>16</cp:revision>
  <dcterms:created xsi:type="dcterms:W3CDTF">2021-04-16T06:33:00Z</dcterms:created>
  <dcterms:modified xsi:type="dcterms:W3CDTF">2025-06-30T03:05:43Z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083A265AC10843F5AEBB5D25EECC18EF_13</vt:lpwstr>
  </property>
  <property fmtid="{D5CDD505-2E9C-101B-9397-08002B2CF9AE}" pid="3" name="KSOProductBuildVer">
    <vt:lpwstr>2052-12.1.0.21541</vt:lpwstr>
  </property>
  <property fmtid="{D5CDD505-2E9C-101B-9397-08002B2CF9AE}" pid="4" name="KSOTemplateUUID">
    <vt:lpwstr>v1.0_mb_MBCAOZ6BYHPSwmzCUgktGw==</vt:lpwstr>
  </property>
</Properties>
</file>