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刘 小刘" initials="刘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668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ags" Target="../tags/tag81.xml" /><Relationship Id="rId2" Type="http://schemas.openxmlformats.org/officeDocument/2006/relationships/tags" Target="../tags/tag64.xml" /><Relationship Id="rId20" Type="http://schemas.openxmlformats.org/officeDocument/2006/relationships/tags" Target="../tags/tag82.xml" /><Relationship Id="rId21" Type="http://schemas.openxmlformats.org/officeDocument/2006/relationships/tags" Target="../tags/tag83.xml" /><Relationship Id="rId22" Type="http://schemas.openxmlformats.org/officeDocument/2006/relationships/tags" Target="../tags/tag84.xml" /><Relationship Id="rId23" Type="http://schemas.openxmlformats.org/officeDocument/2006/relationships/tags" Target="../tags/tag85.xml" /><Relationship Id="rId24" Type="http://schemas.openxmlformats.org/officeDocument/2006/relationships/tags" Target="../tags/tag86.xml" /><Relationship Id="rId25" Type="http://schemas.openxmlformats.org/officeDocument/2006/relationships/tags" Target="../tags/tag87.xml" /><Relationship Id="rId26" Type="http://schemas.openxmlformats.org/officeDocument/2006/relationships/tags" Target="../tags/tag88.xml" /><Relationship Id="rId27" Type="http://schemas.openxmlformats.org/officeDocument/2006/relationships/tags" Target="../tags/tag89.xml" /><Relationship Id="rId28" Type="http://schemas.openxmlformats.org/officeDocument/2006/relationships/tags" Target="../tags/tag90.xml" /><Relationship Id="rId29" Type="http://schemas.openxmlformats.org/officeDocument/2006/relationships/tags" Target="../tags/tag91.xml" /><Relationship Id="rId3" Type="http://schemas.openxmlformats.org/officeDocument/2006/relationships/tags" Target="../tags/tag65.xml" /><Relationship Id="rId30" Type="http://schemas.openxmlformats.org/officeDocument/2006/relationships/tags" Target="../tags/tag92.xml" /><Relationship Id="rId31" Type="http://schemas.openxmlformats.org/officeDocument/2006/relationships/tags" Target="../tags/tag93.xml" /><Relationship Id="rId32" Type="http://schemas.openxmlformats.org/officeDocument/2006/relationships/tags" Target="../tags/tag94.xml" /><Relationship Id="rId33" Type="http://schemas.openxmlformats.org/officeDocument/2006/relationships/tags" Target="../tags/tag95.xml" /><Relationship Id="rId34" Type="http://schemas.openxmlformats.org/officeDocument/2006/relationships/tags" Target="../tags/tag96.xml" /><Relationship Id="rId35" Type="http://schemas.openxmlformats.org/officeDocument/2006/relationships/tags" Target="../tags/tag97.xml" /><Relationship Id="rId36" Type="http://schemas.openxmlformats.org/officeDocument/2006/relationships/tags" Target="../tags/tag98.xml" /><Relationship Id="rId37" Type="http://schemas.openxmlformats.org/officeDocument/2006/relationships/tags" Target="../tags/tag99.xml" /><Relationship Id="rId38" Type="http://schemas.openxmlformats.org/officeDocument/2006/relationships/tags" Target="../tags/tag100.xml" /><Relationship Id="rId39" Type="http://schemas.openxmlformats.org/officeDocument/2006/relationships/tags" Target="../tags/tag101.xml" /><Relationship Id="rId4" Type="http://schemas.openxmlformats.org/officeDocument/2006/relationships/tags" Target="../tags/tag66.xml" /><Relationship Id="rId40" Type="http://schemas.openxmlformats.org/officeDocument/2006/relationships/tags" Target="../tags/tag102.xml" /><Relationship Id="rId41" Type="http://schemas.openxmlformats.org/officeDocument/2006/relationships/tags" Target="../tags/tag103.xml" /><Relationship Id="rId42" Type="http://schemas.openxmlformats.org/officeDocument/2006/relationships/tags" Target="../tags/tag104.xml" /><Relationship Id="rId43" Type="http://schemas.openxmlformats.org/officeDocument/2006/relationships/tags" Target="../tags/tag105.xml" /><Relationship Id="rId44" Type="http://schemas.openxmlformats.org/officeDocument/2006/relationships/tags" Target="../tags/tag106.xml" /><Relationship Id="rId45" Type="http://schemas.openxmlformats.org/officeDocument/2006/relationships/tags" Target="../tags/tag107.xml" /><Relationship Id="rId46" Type="http://schemas.openxmlformats.org/officeDocument/2006/relationships/tags" Target="../tags/tag108.xml" /><Relationship Id="rId47" Type="http://schemas.openxmlformats.org/officeDocument/2006/relationships/tags" Target="../tags/tag109.xml" /><Relationship Id="rId48" Type="http://schemas.openxmlformats.org/officeDocument/2006/relationships/tags" Target="../tags/tag110.xml" /><Relationship Id="rId49" Type="http://schemas.openxmlformats.org/officeDocument/2006/relationships/tags" Target="../tags/tag111.xml" /><Relationship Id="rId5" Type="http://schemas.openxmlformats.org/officeDocument/2006/relationships/tags" Target="../tags/tag67.xml" /><Relationship Id="rId50" Type="http://schemas.openxmlformats.org/officeDocument/2006/relationships/tags" Target="../tags/tag112.xml" /><Relationship Id="rId51" Type="http://schemas.openxmlformats.org/officeDocument/2006/relationships/tags" Target="../tags/tag113.xml" /><Relationship Id="rId52" Type="http://schemas.openxmlformats.org/officeDocument/2006/relationships/tags" Target="../tags/tag114.xml" /><Relationship Id="rId53" Type="http://schemas.openxmlformats.org/officeDocument/2006/relationships/tags" Target="../tags/tag115.xml" /><Relationship Id="rId54" Type="http://schemas.openxmlformats.org/officeDocument/2006/relationships/tags" Target="../tags/tag116.xml" /><Relationship Id="rId55" Type="http://schemas.openxmlformats.org/officeDocument/2006/relationships/tags" Target="../tags/tag117.xml" /><Relationship Id="rId56" Type="http://schemas.openxmlformats.org/officeDocument/2006/relationships/tags" Target="../tags/tag118.xml" /><Relationship Id="rId57" Type="http://schemas.openxmlformats.org/officeDocument/2006/relationships/tags" Target="../tags/tag119.xml" /><Relationship Id="rId58" Type="http://schemas.openxmlformats.org/officeDocument/2006/relationships/tags" Target="../tags/tag120.xml" /><Relationship Id="rId59" Type="http://schemas.openxmlformats.org/officeDocument/2006/relationships/tags" Target="../tags/tag121.xml" /><Relationship Id="rId6" Type="http://schemas.openxmlformats.org/officeDocument/2006/relationships/tags" Target="../tags/tag68.xml" /><Relationship Id="rId60" Type="http://schemas.openxmlformats.org/officeDocument/2006/relationships/tags" Target="../tags/tag122.xml" /><Relationship Id="rId61" Type="http://schemas.openxmlformats.org/officeDocument/2006/relationships/tags" Target="../tags/tag123.xml" /><Relationship Id="rId62" Type="http://schemas.openxmlformats.org/officeDocument/2006/relationships/tags" Target="../tags/tag124.xml" /><Relationship Id="rId63" Type="http://schemas.openxmlformats.org/officeDocument/2006/relationships/tags" Target="../tags/tag125.xml" /><Relationship Id="rId64" Type="http://schemas.openxmlformats.org/officeDocument/2006/relationships/tags" Target="../tags/tag126.xml" /><Relationship Id="rId65" Type="http://schemas.openxmlformats.org/officeDocument/2006/relationships/tags" Target="../tags/tag127.xml" /><Relationship Id="rId66" Type="http://schemas.openxmlformats.org/officeDocument/2006/relationships/tags" Target="../tags/tag128.xml" /><Relationship Id="rId67" Type="http://schemas.openxmlformats.org/officeDocument/2006/relationships/tags" Target="../tags/tag129.xml" /><Relationship Id="rId68" Type="http://schemas.openxmlformats.org/officeDocument/2006/relationships/tags" Target="../tags/tag130.xml" /><Relationship Id="rId69" Type="http://schemas.openxmlformats.org/officeDocument/2006/relationships/tags" Target="../tags/tag131.xml" /><Relationship Id="rId7" Type="http://schemas.openxmlformats.org/officeDocument/2006/relationships/tags" Target="../tags/tag69.xml" /><Relationship Id="rId70" Type="http://schemas.openxmlformats.org/officeDocument/2006/relationships/tags" Target="../tags/tag132.xml" /><Relationship Id="rId71" Type="http://schemas.openxmlformats.org/officeDocument/2006/relationships/tags" Target="../tags/tag133.xml" /><Relationship Id="rId72" Type="http://schemas.openxmlformats.org/officeDocument/2006/relationships/tags" Target="../tags/tag134.xml" /><Relationship Id="rId73" Type="http://schemas.openxmlformats.org/officeDocument/2006/relationships/tags" Target="../tags/tag135.xml" /><Relationship Id="rId74" Type="http://schemas.openxmlformats.org/officeDocument/2006/relationships/tags" Target="../tags/tag136.xml" /><Relationship Id="rId75" Type="http://schemas.openxmlformats.org/officeDocument/2006/relationships/tags" Target="../tags/tag137.xml" /><Relationship Id="rId76" Type="http://schemas.openxmlformats.org/officeDocument/2006/relationships/tags" Target="../tags/tag138.xml" /><Relationship Id="rId77" Type="http://schemas.openxmlformats.org/officeDocument/2006/relationships/tags" Target="../tags/tag139.xml" /><Relationship Id="rId78" Type="http://schemas.openxmlformats.org/officeDocument/2006/relationships/tags" Target="../tags/tag140.xml" /><Relationship Id="rId79" Type="http://schemas.openxmlformats.org/officeDocument/2006/relationships/tags" Target="../tags/tag141.xml" /><Relationship Id="rId8" Type="http://schemas.openxmlformats.org/officeDocument/2006/relationships/tags" Target="../tags/tag70.xml" /><Relationship Id="rId80" Type="http://schemas.openxmlformats.org/officeDocument/2006/relationships/tags" Target="../tags/tag142.xml" /><Relationship Id="rId81" Type="http://schemas.openxmlformats.org/officeDocument/2006/relationships/tags" Target="../tags/tag143.xml" /><Relationship Id="rId82" Type="http://schemas.openxmlformats.org/officeDocument/2006/relationships/tags" Target="../tags/tag144.xml" /><Relationship Id="rId83" Type="http://schemas.openxmlformats.org/officeDocument/2006/relationships/tags" Target="../tags/tag145.xml" /><Relationship Id="rId84" Type="http://schemas.openxmlformats.org/officeDocument/2006/relationships/tags" Target="../tags/tag146.xml" /><Relationship Id="rId85" Type="http://schemas.openxmlformats.org/officeDocument/2006/relationships/tags" Target="../tags/tag147.xml" /><Relationship Id="rId86" Type="http://schemas.openxmlformats.org/officeDocument/2006/relationships/image" Target="../media/image1.png" /><Relationship Id="rId87" Type="http://schemas.openxmlformats.org/officeDocument/2006/relationships/tags" Target="../tags/tag148.xml" /><Relationship Id="rId88" Type="http://schemas.openxmlformats.org/officeDocument/2006/relationships/tags" Target="../tags/tag149.xml" /><Relationship Id="rId89" Type="http://schemas.openxmlformats.org/officeDocument/2006/relationships/tags" Target="../tags/tag150.xml" /><Relationship Id="rId9" Type="http://schemas.openxmlformats.org/officeDocument/2006/relationships/tags" Target="../tags/tag71.xml" /><Relationship Id="rId90" Type="http://schemas.openxmlformats.org/officeDocument/2006/relationships/tags" Target="../tags/tag151.xml" /><Relationship Id="rId91" Type="http://schemas.openxmlformats.org/officeDocument/2006/relationships/tags" Target="../tags/tag152.xml" /><Relationship Id="rId92" Type="http://schemas.openxmlformats.org/officeDocument/2006/relationships/tags" Target="../tags/tag153.xml" /><Relationship Id="rId93" Type="http://schemas.openxmlformats.org/officeDocument/2006/relationships/tags" Target="../tags/tag154.xml" /><Relationship Id="rId9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ags" Target="../tags/tag179.xml" /><Relationship Id="rId26" Type="http://schemas.openxmlformats.org/officeDocument/2006/relationships/tags" Target="../tags/tag180.xml" /><Relationship Id="rId27" Type="http://schemas.openxmlformats.org/officeDocument/2006/relationships/tags" Target="../tags/tag181.xml" /><Relationship Id="rId28" Type="http://schemas.openxmlformats.org/officeDocument/2006/relationships/tags" Target="../tags/tag182.xml" /><Relationship Id="rId29" Type="http://schemas.openxmlformats.org/officeDocument/2006/relationships/tags" Target="../tags/tag183.xml" /><Relationship Id="rId3" Type="http://schemas.openxmlformats.org/officeDocument/2006/relationships/tags" Target="../tags/tag157.xml" /><Relationship Id="rId30" Type="http://schemas.openxmlformats.org/officeDocument/2006/relationships/tags" Target="../tags/tag184.xml" /><Relationship Id="rId31" Type="http://schemas.openxmlformats.org/officeDocument/2006/relationships/tags" Target="../tags/tag185.xml" /><Relationship Id="rId32" Type="http://schemas.openxmlformats.org/officeDocument/2006/relationships/tags" Target="../tags/tag186.xml" /><Relationship Id="rId33" Type="http://schemas.openxmlformats.org/officeDocument/2006/relationships/tags" Target="../tags/tag187.xml" /><Relationship Id="rId34" Type="http://schemas.openxmlformats.org/officeDocument/2006/relationships/tags" Target="../tags/tag188.xml" /><Relationship Id="rId35" Type="http://schemas.openxmlformats.org/officeDocument/2006/relationships/tags" Target="../tags/tag189.xml" /><Relationship Id="rId36" Type="http://schemas.openxmlformats.org/officeDocument/2006/relationships/tags" Target="../tags/tag190.xml" /><Relationship Id="rId37" Type="http://schemas.openxmlformats.org/officeDocument/2006/relationships/tags" Target="../tags/tag191.xml" /><Relationship Id="rId38" Type="http://schemas.openxmlformats.org/officeDocument/2006/relationships/tags" Target="../tags/tag192.xml" /><Relationship Id="rId39" Type="http://schemas.openxmlformats.org/officeDocument/2006/relationships/tags" Target="../tags/tag193.xml" /><Relationship Id="rId4" Type="http://schemas.openxmlformats.org/officeDocument/2006/relationships/tags" Target="../tags/tag158.xml" /><Relationship Id="rId40" Type="http://schemas.openxmlformats.org/officeDocument/2006/relationships/tags" Target="../tags/tag194.xml" /><Relationship Id="rId41" Type="http://schemas.openxmlformats.org/officeDocument/2006/relationships/tags" Target="../tags/tag195.xml" /><Relationship Id="rId42" Type="http://schemas.openxmlformats.org/officeDocument/2006/relationships/tags" Target="../tags/tag196.xml" /><Relationship Id="rId43" Type="http://schemas.openxmlformats.org/officeDocument/2006/relationships/tags" Target="../tags/tag197.xml" /><Relationship Id="rId44" Type="http://schemas.openxmlformats.org/officeDocument/2006/relationships/tags" Target="../tags/tag198.xml" /><Relationship Id="rId45" Type="http://schemas.openxmlformats.org/officeDocument/2006/relationships/tags" Target="../tags/tag199.xml" /><Relationship Id="rId46" Type="http://schemas.openxmlformats.org/officeDocument/2006/relationships/tags" Target="../tags/tag20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1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2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24" Type="http://schemas.openxmlformats.org/officeDocument/2006/relationships/tags" Target="../tags/tag223.xml" /><Relationship Id="rId25" Type="http://schemas.openxmlformats.org/officeDocument/2006/relationships/tags" Target="../tags/tag224.xml" /><Relationship Id="rId26" Type="http://schemas.openxmlformats.org/officeDocument/2006/relationships/tags" Target="../tags/tag225.xml" /><Relationship Id="rId27" Type="http://schemas.openxmlformats.org/officeDocument/2006/relationships/tags" Target="../tags/tag226.xml" /><Relationship Id="rId28" Type="http://schemas.openxmlformats.org/officeDocument/2006/relationships/tags" Target="../tags/tag227.xml" /><Relationship Id="rId29" Type="http://schemas.openxmlformats.org/officeDocument/2006/relationships/tags" Target="../tags/tag228.xml" /><Relationship Id="rId3" Type="http://schemas.openxmlformats.org/officeDocument/2006/relationships/tags" Target="../tags/tag203.xml" /><Relationship Id="rId30" Type="http://schemas.openxmlformats.org/officeDocument/2006/relationships/tags" Target="../tags/tag229.xml" /><Relationship Id="rId31" Type="http://schemas.openxmlformats.org/officeDocument/2006/relationships/tags" Target="../tags/tag230.xml" /><Relationship Id="rId32" Type="http://schemas.openxmlformats.org/officeDocument/2006/relationships/tags" Target="../tags/tag231.xml" /><Relationship Id="rId33" Type="http://schemas.openxmlformats.org/officeDocument/2006/relationships/tags" Target="../tags/tag232.xml" /><Relationship Id="rId34" Type="http://schemas.openxmlformats.org/officeDocument/2006/relationships/tags" Target="../tags/tag233.xml" /><Relationship Id="rId35" Type="http://schemas.openxmlformats.org/officeDocument/2006/relationships/tags" Target="../tags/tag234.xml" /><Relationship Id="rId36" Type="http://schemas.openxmlformats.org/officeDocument/2006/relationships/tags" Target="../tags/tag235.xml" /><Relationship Id="rId37" Type="http://schemas.openxmlformats.org/officeDocument/2006/relationships/tags" Target="../tags/tag236.xml" /><Relationship Id="rId38" Type="http://schemas.openxmlformats.org/officeDocument/2006/relationships/tags" Target="../tags/tag237.xml" /><Relationship Id="rId39" Type="http://schemas.openxmlformats.org/officeDocument/2006/relationships/tags" Target="../tags/tag238.xml" /><Relationship Id="rId4" Type="http://schemas.openxmlformats.org/officeDocument/2006/relationships/tags" Target="../tags/tag204.xml" /><Relationship Id="rId40" Type="http://schemas.openxmlformats.org/officeDocument/2006/relationships/tags" Target="../tags/tag239.xml" /><Relationship Id="rId41" Type="http://schemas.openxmlformats.org/officeDocument/2006/relationships/tags" Target="../tags/tag240.xml" /><Relationship Id="rId42" Type="http://schemas.openxmlformats.org/officeDocument/2006/relationships/tags" Target="../tags/tag241.xml" /><Relationship Id="rId43" Type="http://schemas.openxmlformats.org/officeDocument/2006/relationships/tags" Target="../tags/tag242.xml" /><Relationship Id="rId44" Type="http://schemas.openxmlformats.org/officeDocument/2006/relationships/tags" Target="../tags/tag243.xml" /><Relationship Id="rId45" Type="http://schemas.openxmlformats.org/officeDocument/2006/relationships/tags" Target="../tags/tag244.xml" /><Relationship Id="rId46" Type="http://schemas.openxmlformats.org/officeDocument/2006/relationships/tags" Target="../tags/tag245.xml" /><Relationship Id="rId47" Type="http://schemas.openxmlformats.org/officeDocument/2006/relationships/tags" Target="../tags/tag246.xml" /><Relationship Id="rId48" Type="http://schemas.openxmlformats.org/officeDocument/2006/relationships/tags" Target="../tags/tag247.xml" /><Relationship Id="rId49" Type="http://schemas.openxmlformats.org/officeDocument/2006/relationships/tags" Target="../tags/tag248.xml" /><Relationship Id="rId5" Type="http://schemas.openxmlformats.org/officeDocument/2006/relationships/image" Target="../media/image1.png" /><Relationship Id="rId50" Type="http://schemas.openxmlformats.org/officeDocument/2006/relationships/tags" Target="../tags/tag249.xml" /><Relationship Id="rId51" Type="http://schemas.openxmlformats.org/officeDocument/2006/relationships/tags" Target="../tags/tag250.xml" /><Relationship Id="rId52" Type="http://schemas.openxmlformats.org/officeDocument/2006/relationships/tags" Target="../tags/tag251.xml" /><Relationship Id="rId53" Type="http://schemas.openxmlformats.org/officeDocument/2006/relationships/tags" Target="../tags/tag252.xml" /><Relationship Id="rId54" Type="http://schemas.openxmlformats.org/officeDocument/2006/relationships/tags" Target="../tags/tag253.xml" /><Relationship Id="rId55" Type="http://schemas.openxmlformats.org/officeDocument/2006/relationships/tags" Target="../tags/tag254.xml" /><Relationship Id="rId56" Type="http://schemas.openxmlformats.org/officeDocument/2006/relationships/tags" Target="../tags/tag255.xml" /><Relationship Id="rId57" Type="http://schemas.openxmlformats.org/officeDocument/2006/relationships/tags" Target="../tags/tag256.xml" /><Relationship Id="rId58" Type="http://schemas.openxmlformats.org/officeDocument/2006/relationships/tags" Target="../tags/tag257.xml" /><Relationship Id="rId59" Type="http://schemas.openxmlformats.org/officeDocument/2006/relationships/tags" Target="../tags/tag258.xml" /><Relationship Id="rId6" Type="http://schemas.openxmlformats.org/officeDocument/2006/relationships/tags" Target="../tags/tag205.xml" /><Relationship Id="rId60" Type="http://schemas.openxmlformats.org/officeDocument/2006/relationships/tags" Target="../tags/tag259.xml" /><Relationship Id="rId61" Type="http://schemas.openxmlformats.org/officeDocument/2006/relationships/tags" Target="../tags/tag260.xml" /><Relationship Id="rId62" Type="http://schemas.openxmlformats.org/officeDocument/2006/relationships/tags" Target="../tags/tag261.xml" /><Relationship Id="rId63" Type="http://schemas.openxmlformats.org/officeDocument/2006/relationships/tags" Target="../tags/tag262.xml" /><Relationship Id="rId64" Type="http://schemas.openxmlformats.org/officeDocument/2006/relationships/tags" Target="../tags/tag263.xml" /><Relationship Id="rId65" Type="http://schemas.openxmlformats.org/officeDocument/2006/relationships/tags" Target="../tags/tag264.xml" /><Relationship Id="rId66" Type="http://schemas.openxmlformats.org/officeDocument/2006/relationships/tags" Target="../tags/tag265.xml" /><Relationship Id="rId67" Type="http://schemas.openxmlformats.org/officeDocument/2006/relationships/tags" Target="../tags/tag266.xml" /><Relationship Id="rId68" Type="http://schemas.openxmlformats.org/officeDocument/2006/relationships/tags" Target="../tags/tag267.xml" /><Relationship Id="rId69" Type="http://schemas.openxmlformats.org/officeDocument/2006/relationships/tags" Target="../tags/tag268.xml" /><Relationship Id="rId7" Type="http://schemas.openxmlformats.org/officeDocument/2006/relationships/tags" Target="../tags/tag206.xml" /><Relationship Id="rId70" Type="http://schemas.openxmlformats.org/officeDocument/2006/relationships/tags" Target="../tags/tag269.xml" /><Relationship Id="rId71" Type="http://schemas.openxmlformats.org/officeDocument/2006/relationships/tags" Target="../tags/tag270.xml" /><Relationship Id="rId72" Type="http://schemas.openxmlformats.org/officeDocument/2006/relationships/tags" Target="../tags/tag271.xml" /><Relationship Id="rId73" Type="http://schemas.openxmlformats.org/officeDocument/2006/relationships/tags" Target="../tags/tag272.xml" /><Relationship Id="rId74" Type="http://schemas.openxmlformats.org/officeDocument/2006/relationships/tags" Target="../tags/tag273.xml" /><Relationship Id="rId75" Type="http://schemas.openxmlformats.org/officeDocument/2006/relationships/tags" Target="../tags/tag274.xml" /><Relationship Id="rId76" Type="http://schemas.openxmlformats.org/officeDocument/2006/relationships/tags" Target="../tags/tag275.xml" /><Relationship Id="rId77" Type="http://schemas.openxmlformats.org/officeDocument/2006/relationships/tags" Target="../tags/tag276.xml" /><Relationship Id="rId78" Type="http://schemas.openxmlformats.org/officeDocument/2006/relationships/tags" Target="../tags/tag277.xml" /><Relationship Id="rId79" Type="http://schemas.openxmlformats.org/officeDocument/2006/relationships/tags" Target="../tags/tag278.xml" /><Relationship Id="rId8" Type="http://schemas.openxmlformats.org/officeDocument/2006/relationships/tags" Target="../tags/tag207.xml" /><Relationship Id="rId80" Type="http://schemas.openxmlformats.org/officeDocument/2006/relationships/tags" Target="../tags/tag279.xml" /><Relationship Id="rId81" Type="http://schemas.openxmlformats.org/officeDocument/2006/relationships/tags" Target="../tags/tag280.xml" /><Relationship Id="rId82" Type="http://schemas.openxmlformats.org/officeDocument/2006/relationships/tags" Target="../tags/tag281.xml" /><Relationship Id="rId83" Type="http://schemas.openxmlformats.org/officeDocument/2006/relationships/tags" Target="../tags/tag282.xml" /><Relationship Id="rId84" Type="http://schemas.openxmlformats.org/officeDocument/2006/relationships/tags" Target="../tags/tag283.xml" /><Relationship Id="rId85" Type="http://schemas.openxmlformats.org/officeDocument/2006/relationships/tags" Target="../tags/tag284.xml" /><Relationship Id="rId86" Type="http://schemas.openxmlformats.org/officeDocument/2006/relationships/tags" Target="../tags/tag285.xml" /><Relationship Id="rId87" Type="http://schemas.openxmlformats.org/officeDocument/2006/relationships/tags" Target="../tags/tag286.xml" /><Relationship Id="rId88" Type="http://schemas.openxmlformats.org/officeDocument/2006/relationships/tags" Target="../tags/tag287.xml" /><Relationship Id="rId89" Type="http://schemas.openxmlformats.org/officeDocument/2006/relationships/tags" Target="../tags/tag288.xml" /><Relationship Id="rId9" Type="http://schemas.openxmlformats.org/officeDocument/2006/relationships/tags" Target="../tags/tag208.xml" /><Relationship Id="rId90" Type="http://schemas.openxmlformats.org/officeDocument/2006/relationships/tags" Target="../tags/tag289.xml" /><Relationship Id="rId91" Type="http://schemas.openxmlformats.org/officeDocument/2006/relationships/tags" Target="../tags/tag290.xml" /><Relationship Id="rId92" Type="http://schemas.openxmlformats.org/officeDocument/2006/relationships/tags" Target="../tags/tag291.xml" /><Relationship Id="rId93" Type="http://schemas.openxmlformats.org/officeDocument/2006/relationships/tags" Target="../tags/tag292.xml" /><Relationship Id="rId9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3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4.xml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23" Type="http://schemas.openxmlformats.org/officeDocument/2006/relationships/tags" Target="../tags/tag315.xml" /><Relationship Id="rId24" Type="http://schemas.openxmlformats.org/officeDocument/2006/relationships/tags" Target="../tags/tag316.xml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tags" Target="../tags/tag320.xml" /><Relationship Id="rId29" Type="http://schemas.openxmlformats.org/officeDocument/2006/relationships/tags" Target="../tags/tag321.xml" /><Relationship Id="rId3" Type="http://schemas.openxmlformats.org/officeDocument/2006/relationships/tags" Target="../tags/tag295.xml" /><Relationship Id="rId30" Type="http://schemas.openxmlformats.org/officeDocument/2006/relationships/tags" Target="../tags/tag322.xml" /><Relationship Id="rId31" Type="http://schemas.openxmlformats.org/officeDocument/2006/relationships/tags" Target="../tags/tag323.xml" /><Relationship Id="rId32" Type="http://schemas.openxmlformats.org/officeDocument/2006/relationships/tags" Target="../tags/tag324.xml" /><Relationship Id="rId33" Type="http://schemas.openxmlformats.org/officeDocument/2006/relationships/tags" Target="../tags/tag325.xml" /><Relationship Id="rId34" Type="http://schemas.openxmlformats.org/officeDocument/2006/relationships/tags" Target="../tags/tag326.xml" /><Relationship Id="rId35" Type="http://schemas.openxmlformats.org/officeDocument/2006/relationships/tags" Target="../tags/tag327.xml" /><Relationship Id="rId36" Type="http://schemas.openxmlformats.org/officeDocument/2006/relationships/tags" Target="../tags/tag328.xml" /><Relationship Id="rId37" Type="http://schemas.openxmlformats.org/officeDocument/2006/relationships/tags" Target="../tags/tag329.xml" /><Relationship Id="rId38" Type="http://schemas.openxmlformats.org/officeDocument/2006/relationships/tags" Target="../tags/tag330.xml" /><Relationship Id="rId39" Type="http://schemas.openxmlformats.org/officeDocument/2006/relationships/tags" Target="../tags/tag331.xml" /><Relationship Id="rId4" Type="http://schemas.openxmlformats.org/officeDocument/2006/relationships/tags" Target="../tags/tag296.xml" /><Relationship Id="rId40" Type="http://schemas.openxmlformats.org/officeDocument/2006/relationships/tags" Target="../tags/tag332.xml" /><Relationship Id="rId41" Type="http://schemas.openxmlformats.org/officeDocument/2006/relationships/tags" Target="../tags/tag333.xml" /><Relationship Id="rId42" Type="http://schemas.openxmlformats.org/officeDocument/2006/relationships/tags" Target="../tags/tag334.xml" /><Relationship Id="rId43" Type="http://schemas.openxmlformats.org/officeDocument/2006/relationships/tags" Target="../tags/tag335.xml" /><Relationship Id="rId44" Type="http://schemas.openxmlformats.org/officeDocument/2006/relationships/tags" Target="../tags/tag336.xml" /><Relationship Id="rId45" Type="http://schemas.openxmlformats.org/officeDocument/2006/relationships/tags" Target="../tags/tag337.xml" /><Relationship Id="rId46" Type="http://schemas.openxmlformats.org/officeDocument/2006/relationships/tags" Target="../tags/tag338.xml" /><Relationship Id="rId47" Type="http://schemas.openxmlformats.org/officeDocument/2006/relationships/tags" Target="../tags/tag339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0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24" Type="http://schemas.openxmlformats.org/officeDocument/2006/relationships/tags" Target="../tags/tag363.xml" /><Relationship Id="rId25" Type="http://schemas.openxmlformats.org/officeDocument/2006/relationships/tags" Target="../tags/tag364.xml" /><Relationship Id="rId26" Type="http://schemas.openxmlformats.org/officeDocument/2006/relationships/tags" Target="../tags/tag365.xml" /><Relationship Id="rId27" Type="http://schemas.openxmlformats.org/officeDocument/2006/relationships/tags" Target="../tags/tag366.xml" /><Relationship Id="rId28" Type="http://schemas.openxmlformats.org/officeDocument/2006/relationships/tags" Target="../tags/tag367.xml" /><Relationship Id="rId29" Type="http://schemas.openxmlformats.org/officeDocument/2006/relationships/tags" Target="../tags/tag368.xml" /><Relationship Id="rId3" Type="http://schemas.openxmlformats.org/officeDocument/2006/relationships/tags" Target="../tags/tag342.xml" /><Relationship Id="rId30" Type="http://schemas.openxmlformats.org/officeDocument/2006/relationships/tags" Target="../tags/tag369.xml" /><Relationship Id="rId31" Type="http://schemas.openxmlformats.org/officeDocument/2006/relationships/tags" Target="../tags/tag370.xml" /><Relationship Id="rId32" Type="http://schemas.openxmlformats.org/officeDocument/2006/relationships/tags" Target="../tags/tag371.xml" /><Relationship Id="rId33" Type="http://schemas.openxmlformats.org/officeDocument/2006/relationships/tags" Target="../tags/tag372.xml" /><Relationship Id="rId34" Type="http://schemas.openxmlformats.org/officeDocument/2006/relationships/tags" Target="../tags/tag373.xml" /><Relationship Id="rId35" Type="http://schemas.openxmlformats.org/officeDocument/2006/relationships/tags" Target="../tags/tag374.xml" /><Relationship Id="rId36" Type="http://schemas.openxmlformats.org/officeDocument/2006/relationships/tags" Target="../tags/tag375.xml" /><Relationship Id="rId37" Type="http://schemas.openxmlformats.org/officeDocument/2006/relationships/tags" Target="../tags/tag376.xml" /><Relationship Id="rId38" Type="http://schemas.openxmlformats.org/officeDocument/2006/relationships/tags" Target="../tags/tag377.xml" /><Relationship Id="rId39" Type="http://schemas.openxmlformats.org/officeDocument/2006/relationships/tags" Target="../tags/tag378.xml" /><Relationship Id="rId4" Type="http://schemas.openxmlformats.org/officeDocument/2006/relationships/tags" Target="../tags/tag343.xml" /><Relationship Id="rId40" Type="http://schemas.openxmlformats.org/officeDocument/2006/relationships/tags" Target="../tags/tag379.xml" /><Relationship Id="rId41" Type="http://schemas.openxmlformats.org/officeDocument/2006/relationships/tags" Target="../tags/tag380.xml" /><Relationship Id="rId42" Type="http://schemas.openxmlformats.org/officeDocument/2006/relationships/tags" Target="../tags/tag381.xml" /><Relationship Id="rId43" Type="http://schemas.openxmlformats.org/officeDocument/2006/relationships/tags" Target="../tags/tag382.xml" /><Relationship Id="rId44" Type="http://schemas.openxmlformats.org/officeDocument/2006/relationships/tags" Target="../tags/tag383.xml" /><Relationship Id="rId45" Type="http://schemas.openxmlformats.org/officeDocument/2006/relationships/tags" Target="../tags/tag384.xml" /><Relationship Id="rId46" Type="http://schemas.openxmlformats.org/officeDocument/2006/relationships/tags" Target="../tags/tag385.xml" /><Relationship Id="rId47" Type="http://schemas.openxmlformats.org/officeDocument/2006/relationships/tags" Target="../tags/tag386.xml" /><Relationship Id="rId48" Type="http://schemas.openxmlformats.org/officeDocument/2006/relationships/tags" Target="../tags/tag387.xml" /><Relationship Id="rId49" Type="http://schemas.openxmlformats.org/officeDocument/2006/relationships/tags" Target="../tags/tag388.xml" /><Relationship Id="rId5" Type="http://schemas.openxmlformats.org/officeDocument/2006/relationships/tags" Target="../tags/tag344.xml" /><Relationship Id="rId50" Type="http://schemas.openxmlformats.org/officeDocument/2006/relationships/slideMaster" Target="../slideMasters/slideMaster2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9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image" Target="../media/image1.png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25" Type="http://schemas.openxmlformats.org/officeDocument/2006/relationships/tags" Target="../tags/tag412.xml" /><Relationship Id="rId26" Type="http://schemas.openxmlformats.org/officeDocument/2006/relationships/tags" Target="../tags/tag413.xml" /><Relationship Id="rId27" Type="http://schemas.openxmlformats.org/officeDocument/2006/relationships/tags" Target="../tags/tag414.xml" /><Relationship Id="rId28" Type="http://schemas.openxmlformats.org/officeDocument/2006/relationships/tags" Target="../tags/tag415.xml" /><Relationship Id="rId29" Type="http://schemas.openxmlformats.org/officeDocument/2006/relationships/tags" Target="../tags/tag416.xml" /><Relationship Id="rId3" Type="http://schemas.openxmlformats.org/officeDocument/2006/relationships/tags" Target="../tags/tag390.xml" /><Relationship Id="rId30" Type="http://schemas.openxmlformats.org/officeDocument/2006/relationships/tags" Target="../tags/tag417.xml" /><Relationship Id="rId31" Type="http://schemas.openxmlformats.org/officeDocument/2006/relationships/tags" Target="../tags/tag418.xml" /><Relationship Id="rId32" Type="http://schemas.openxmlformats.org/officeDocument/2006/relationships/tags" Target="../tags/tag419.xml" /><Relationship Id="rId33" Type="http://schemas.openxmlformats.org/officeDocument/2006/relationships/tags" Target="../tags/tag420.xml" /><Relationship Id="rId34" Type="http://schemas.openxmlformats.org/officeDocument/2006/relationships/tags" Target="../tags/tag421.xml" /><Relationship Id="rId35" Type="http://schemas.openxmlformats.org/officeDocument/2006/relationships/tags" Target="../tags/tag422.xml" /><Relationship Id="rId36" Type="http://schemas.openxmlformats.org/officeDocument/2006/relationships/tags" Target="../tags/tag423.xml" /><Relationship Id="rId37" Type="http://schemas.openxmlformats.org/officeDocument/2006/relationships/tags" Target="../tags/tag424.xml" /><Relationship Id="rId38" Type="http://schemas.openxmlformats.org/officeDocument/2006/relationships/tags" Target="../tags/tag425.xml" /><Relationship Id="rId39" Type="http://schemas.openxmlformats.org/officeDocument/2006/relationships/tags" Target="../tags/tag426.xml" /><Relationship Id="rId4" Type="http://schemas.openxmlformats.org/officeDocument/2006/relationships/tags" Target="../tags/tag391.xml" /><Relationship Id="rId40" Type="http://schemas.openxmlformats.org/officeDocument/2006/relationships/tags" Target="../tags/tag427.xml" /><Relationship Id="rId41" Type="http://schemas.openxmlformats.org/officeDocument/2006/relationships/tags" Target="../tags/tag428.xml" /><Relationship Id="rId42" Type="http://schemas.openxmlformats.org/officeDocument/2006/relationships/tags" Target="../tags/tag429.xml" /><Relationship Id="rId43" Type="http://schemas.openxmlformats.org/officeDocument/2006/relationships/tags" Target="../tags/tag430.xml" /><Relationship Id="rId44" Type="http://schemas.openxmlformats.org/officeDocument/2006/relationships/tags" Target="../tags/tag431.xml" /><Relationship Id="rId45" Type="http://schemas.openxmlformats.org/officeDocument/2006/relationships/tags" Target="../tags/tag432.xml" /><Relationship Id="rId46" Type="http://schemas.openxmlformats.org/officeDocument/2006/relationships/tags" Target="../tags/tag433.xml" /><Relationship Id="rId47" Type="http://schemas.openxmlformats.org/officeDocument/2006/relationships/tags" Target="../tags/tag434.xml" /><Relationship Id="rId48" Type="http://schemas.openxmlformats.org/officeDocument/2006/relationships/tags" Target="../tags/tag43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6.xml" /><Relationship Id="rId10" Type="http://schemas.openxmlformats.org/officeDocument/2006/relationships/tags" Target="../tags/tag445.xml" /><Relationship Id="rId11" Type="http://schemas.openxmlformats.org/officeDocument/2006/relationships/tags" Target="../tags/tag446.xml" /><Relationship Id="rId12" Type="http://schemas.openxmlformats.org/officeDocument/2006/relationships/tags" Target="../tags/tag447.xml" /><Relationship Id="rId13" Type="http://schemas.openxmlformats.org/officeDocument/2006/relationships/tags" Target="../tags/tag448.xml" /><Relationship Id="rId14" Type="http://schemas.openxmlformats.org/officeDocument/2006/relationships/tags" Target="../tags/tag449.xml" /><Relationship Id="rId15" Type="http://schemas.openxmlformats.org/officeDocument/2006/relationships/tags" Target="../tags/tag450.xml" /><Relationship Id="rId16" Type="http://schemas.openxmlformats.org/officeDocument/2006/relationships/tags" Target="../tags/tag451.xml" /><Relationship Id="rId17" Type="http://schemas.openxmlformats.org/officeDocument/2006/relationships/tags" Target="../tags/tag452.xml" /><Relationship Id="rId18" Type="http://schemas.openxmlformats.org/officeDocument/2006/relationships/tags" Target="../tags/tag453.xml" /><Relationship Id="rId19" Type="http://schemas.openxmlformats.org/officeDocument/2006/relationships/tags" Target="../tags/tag454.xml" /><Relationship Id="rId2" Type="http://schemas.openxmlformats.org/officeDocument/2006/relationships/tags" Target="../tags/tag437.xml" /><Relationship Id="rId20" Type="http://schemas.openxmlformats.org/officeDocument/2006/relationships/tags" Target="../tags/tag455.xml" /><Relationship Id="rId21" Type="http://schemas.openxmlformats.org/officeDocument/2006/relationships/tags" Target="../tags/tag456.xml" /><Relationship Id="rId22" Type="http://schemas.openxmlformats.org/officeDocument/2006/relationships/tags" Target="../tags/tag457.xml" /><Relationship Id="rId23" Type="http://schemas.openxmlformats.org/officeDocument/2006/relationships/tags" Target="../tags/tag458.xml" /><Relationship Id="rId24" Type="http://schemas.openxmlformats.org/officeDocument/2006/relationships/tags" Target="../tags/tag459.xml" /><Relationship Id="rId25" Type="http://schemas.openxmlformats.org/officeDocument/2006/relationships/tags" Target="../tags/tag460.xml" /><Relationship Id="rId26" Type="http://schemas.openxmlformats.org/officeDocument/2006/relationships/tags" Target="../tags/tag461.xml" /><Relationship Id="rId27" Type="http://schemas.openxmlformats.org/officeDocument/2006/relationships/tags" Target="../tags/tag462.xml" /><Relationship Id="rId28" Type="http://schemas.openxmlformats.org/officeDocument/2006/relationships/tags" Target="../tags/tag463.xml" /><Relationship Id="rId29" Type="http://schemas.openxmlformats.org/officeDocument/2006/relationships/tags" Target="../tags/tag464.xml" /><Relationship Id="rId3" Type="http://schemas.openxmlformats.org/officeDocument/2006/relationships/tags" Target="../tags/tag438.xml" /><Relationship Id="rId30" Type="http://schemas.openxmlformats.org/officeDocument/2006/relationships/tags" Target="../tags/tag465.xml" /><Relationship Id="rId31" Type="http://schemas.openxmlformats.org/officeDocument/2006/relationships/tags" Target="../tags/tag466.xml" /><Relationship Id="rId32" Type="http://schemas.openxmlformats.org/officeDocument/2006/relationships/tags" Target="../tags/tag467.xml" /><Relationship Id="rId33" Type="http://schemas.openxmlformats.org/officeDocument/2006/relationships/tags" Target="../tags/tag468.xml" /><Relationship Id="rId34" Type="http://schemas.openxmlformats.org/officeDocument/2006/relationships/tags" Target="../tags/tag469.xml" /><Relationship Id="rId35" Type="http://schemas.openxmlformats.org/officeDocument/2006/relationships/tags" Target="../tags/tag470.xml" /><Relationship Id="rId36" Type="http://schemas.openxmlformats.org/officeDocument/2006/relationships/tags" Target="../tags/tag471.xml" /><Relationship Id="rId37" Type="http://schemas.openxmlformats.org/officeDocument/2006/relationships/tags" Target="../tags/tag472.xml" /><Relationship Id="rId38" Type="http://schemas.openxmlformats.org/officeDocument/2006/relationships/tags" Target="../tags/tag473.xml" /><Relationship Id="rId39" Type="http://schemas.openxmlformats.org/officeDocument/2006/relationships/tags" Target="../tags/tag474.xml" /><Relationship Id="rId4" Type="http://schemas.openxmlformats.org/officeDocument/2006/relationships/tags" Target="../tags/tag439.xml" /><Relationship Id="rId40" Type="http://schemas.openxmlformats.org/officeDocument/2006/relationships/tags" Target="../tags/tag475.xml" /><Relationship Id="rId41" Type="http://schemas.openxmlformats.org/officeDocument/2006/relationships/tags" Target="../tags/tag476.xml" /><Relationship Id="rId42" Type="http://schemas.openxmlformats.org/officeDocument/2006/relationships/tags" Target="../tags/tag477.xml" /><Relationship Id="rId43" Type="http://schemas.openxmlformats.org/officeDocument/2006/relationships/tags" Target="../tags/tag478.xml" /><Relationship Id="rId44" Type="http://schemas.openxmlformats.org/officeDocument/2006/relationships/tags" Target="../tags/tag479.xml" /><Relationship Id="rId45" Type="http://schemas.openxmlformats.org/officeDocument/2006/relationships/slideMaster" Target="../slideMasters/slideMaster2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tags" Target="../tags/tag44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0.xml" /><Relationship Id="rId2" Type="http://schemas.openxmlformats.org/officeDocument/2006/relationships/tags" Target="../tags/tag481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6.xml" /><Relationship Id="rId2" Type="http://schemas.openxmlformats.org/officeDocument/2006/relationships/tags" Target="../tags/tag487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1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14" Type="http://schemas.openxmlformats.org/officeDocument/2006/relationships/tags" Target="../tags/tag504.xml" /><Relationship Id="rId15" Type="http://schemas.openxmlformats.org/officeDocument/2006/relationships/tags" Target="../tags/tag505.xml" /><Relationship Id="rId16" Type="http://schemas.openxmlformats.org/officeDocument/2006/relationships/tags" Target="../tags/tag506.xml" /><Relationship Id="rId17" Type="http://schemas.openxmlformats.org/officeDocument/2006/relationships/tags" Target="../tags/tag507.xml" /><Relationship Id="rId18" Type="http://schemas.openxmlformats.org/officeDocument/2006/relationships/tags" Target="../tags/tag508.xml" /><Relationship Id="rId19" Type="http://schemas.openxmlformats.org/officeDocument/2006/relationships/tags" Target="../tags/tag509.xml" /><Relationship Id="rId2" Type="http://schemas.openxmlformats.org/officeDocument/2006/relationships/tags" Target="../tags/tag492.xml" /><Relationship Id="rId20" Type="http://schemas.openxmlformats.org/officeDocument/2006/relationships/tags" Target="../tags/tag510.xml" /><Relationship Id="rId21" Type="http://schemas.openxmlformats.org/officeDocument/2006/relationships/tags" Target="../tags/tag511.xml" /><Relationship Id="rId22" Type="http://schemas.openxmlformats.org/officeDocument/2006/relationships/tags" Target="../tags/tag512.xml" /><Relationship Id="rId23" Type="http://schemas.openxmlformats.org/officeDocument/2006/relationships/tags" Target="../tags/tag513.xml" /><Relationship Id="rId24" Type="http://schemas.openxmlformats.org/officeDocument/2006/relationships/tags" Target="../tags/tag514.xml" /><Relationship Id="rId25" Type="http://schemas.openxmlformats.org/officeDocument/2006/relationships/tags" Target="../tags/tag515.xml" /><Relationship Id="rId26" Type="http://schemas.openxmlformats.org/officeDocument/2006/relationships/tags" Target="../tags/tag516.xml" /><Relationship Id="rId27" Type="http://schemas.openxmlformats.org/officeDocument/2006/relationships/tags" Target="../tags/tag517.xml" /><Relationship Id="rId28" Type="http://schemas.openxmlformats.org/officeDocument/2006/relationships/tags" Target="../tags/tag518.xml" /><Relationship Id="rId29" Type="http://schemas.openxmlformats.org/officeDocument/2006/relationships/tags" Target="../tags/tag519.xml" /><Relationship Id="rId3" Type="http://schemas.openxmlformats.org/officeDocument/2006/relationships/tags" Target="../tags/tag493.xml" /><Relationship Id="rId30" Type="http://schemas.openxmlformats.org/officeDocument/2006/relationships/tags" Target="../tags/tag520.xml" /><Relationship Id="rId31" Type="http://schemas.openxmlformats.org/officeDocument/2006/relationships/tags" Target="../tags/tag521.xml" /><Relationship Id="rId32" Type="http://schemas.openxmlformats.org/officeDocument/2006/relationships/tags" Target="../tags/tag522.xml" /><Relationship Id="rId33" Type="http://schemas.openxmlformats.org/officeDocument/2006/relationships/tags" Target="../tags/tag523.xml" /><Relationship Id="rId34" Type="http://schemas.openxmlformats.org/officeDocument/2006/relationships/tags" Target="../tags/tag524.xml" /><Relationship Id="rId35" Type="http://schemas.openxmlformats.org/officeDocument/2006/relationships/tags" Target="../tags/tag525.xml" /><Relationship Id="rId36" Type="http://schemas.openxmlformats.org/officeDocument/2006/relationships/tags" Target="../tags/tag526.xml" /><Relationship Id="rId37" Type="http://schemas.openxmlformats.org/officeDocument/2006/relationships/tags" Target="../tags/tag527.xml" /><Relationship Id="rId38" Type="http://schemas.openxmlformats.org/officeDocument/2006/relationships/tags" Target="../tags/tag528.xml" /><Relationship Id="rId39" Type="http://schemas.openxmlformats.org/officeDocument/2006/relationships/tags" Target="../tags/tag529.xml" /><Relationship Id="rId4" Type="http://schemas.openxmlformats.org/officeDocument/2006/relationships/tags" Target="../tags/tag494.xml" /><Relationship Id="rId40" Type="http://schemas.openxmlformats.org/officeDocument/2006/relationships/tags" Target="../tags/tag530.xml" /><Relationship Id="rId41" Type="http://schemas.openxmlformats.org/officeDocument/2006/relationships/tags" Target="../tags/tag531.xml" /><Relationship Id="rId42" Type="http://schemas.openxmlformats.org/officeDocument/2006/relationships/tags" Target="../tags/tag532.xml" /><Relationship Id="rId43" Type="http://schemas.openxmlformats.org/officeDocument/2006/relationships/tags" Target="../tags/tag533.xml" /><Relationship Id="rId44" Type="http://schemas.openxmlformats.org/officeDocument/2006/relationships/tags" Target="../tags/tag534.xml" /><Relationship Id="rId45" Type="http://schemas.openxmlformats.org/officeDocument/2006/relationships/tags" Target="../tags/tag53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6.xml" /><Relationship Id="rId10" Type="http://schemas.openxmlformats.org/officeDocument/2006/relationships/tags" Target="../tags/tag544.xml" /><Relationship Id="rId11" Type="http://schemas.openxmlformats.org/officeDocument/2006/relationships/tags" Target="../tags/tag545.xml" /><Relationship Id="rId12" Type="http://schemas.openxmlformats.org/officeDocument/2006/relationships/tags" Target="../tags/tag546.xml" /><Relationship Id="rId13" Type="http://schemas.openxmlformats.org/officeDocument/2006/relationships/tags" Target="../tags/tag547.xml" /><Relationship Id="rId14" Type="http://schemas.openxmlformats.org/officeDocument/2006/relationships/tags" Target="../tags/tag548.xml" /><Relationship Id="rId15" Type="http://schemas.openxmlformats.org/officeDocument/2006/relationships/tags" Target="../tags/tag549.xml" /><Relationship Id="rId16" Type="http://schemas.openxmlformats.org/officeDocument/2006/relationships/tags" Target="../tags/tag550.xml" /><Relationship Id="rId17" Type="http://schemas.openxmlformats.org/officeDocument/2006/relationships/tags" Target="../tags/tag551.xml" /><Relationship Id="rId18" Type="http://schemas.openxmlformats.org/officeDocument/2006/relationships/tags" Target="../tags/tag552.xml" /><Relationship Id="rId19" Type="http://schemas.openxmlformats.org/officeDocument/2006/relationships/tags" Target="../tags/tag553.xml" /><Relationship Id="rId2" Type="http://schemas.openxmlformats.org/officeDocument/2006/relationships/tags" Target="../tags/tag537.xml" /><Relationship Id="rId20" Type="http://schemas.openxmlformats.org/officeDocument/2006/relationships/tags" Target="../tags/tag554.xml" /><Relationship Id="rId21" Type="http://schemas.openxmlformats.org/officeDocument/2006/relationships/tags" Target="../tags/tag555.xml" /><Relationship Id="rId22" Type="http://schemas.openxmlformats.org/officeDocument/2006/relationships/tags" Target="../tags/tag556.xml" /><Relationship Id="rId23" Type="http://schemas.openxmlformats.org/officeDocument/2006/relationships/tags" Target="../tags/tag557.xml" /><Relationship Id="rId24" Type="http://schemas.openxmlformats.org/officeDocument/2006/relationships/tags" Target="../tags/tag558.xml" /><Relationship Id="rId25" Type="http://schemas.openxmlformats.org/officeDocument/2006/relationships/tags" Target="../tags/tag559.xml" /><Relationship Id="rId26" Type="http://schemas.openxmlformats.org/officeDocument/2006/relationships/tags" Target="../tags/tag560.xml" /><Relationship Id="rId27" Type="http://schemas.openxmlformats.org/officeDocument/2006/relationships/tags" Target="../tags/tag561.xml" /><Relationship Id="rId28" Type="http://schemas.openxmlformats.org/officeDocument/2006/relationships/tags" Target="../tags/tag562.xml" /><Relationship Id="rId29" Type="http://schemas.openxmlformats.org/officeDocument/2006/relationships/tags" Target="../tags/tag563.xml" /><Relationship Id="rId3" Type="http://schemas.openxmlformats.org/officeDocument/2006/relationships/tags" Target="../tags/tag538.xml" /><Relationship Id="rId30" Type="http://schemas.openxmlformats.org/officeDocument/2006/relationships/tags" Target="../tags/tag564.xml" /><Relationship Id="rId31" Type="http://schemas.openxmlformats.org/officeDocument/2006/relationships/tags" Target="../tags/tag565.xml" /><Relationship Id="rId32" Type="http://schemas.openxmlformats.org/officeDocument/2006/relationships/tags" Target="../tags/tag566.xml" /><Relationship Id="rId33" Type="http://schemas.openxmlformats.org/officeDocument/2006/relationships/tags" Target="../tags/tag567.xml" /><Relationship Id="rId34" Type="http://schemas.openxmlformats.org/officeDocument/2006/relationships/tags" Target="../tags/tag568.xml" /><Relationship Id="rId35" Type="http://schemas.openxmlformats.org/officeDocument/2006/relationships/tags" Target="../tags/tag569.xml" /><Relationship Id="rId36" Type="http://schemas.openxmlformats.org/officeDocument/2006/relationships/tags" Target="../tags/tag570.xml" /><Relationship Id="rId37" Type="http://schemas.openxmlformats.org/officeDocument/2006/relationships/tags" Target="../tags/tag571.xml" /><Relationship Id="rId38" Type="http://schemas.openxmlformats.org/officeDocument/2006/relationships/tags" Target="../tags/tag572.xml" /><Relationship Id="rId39" Type="http://schemas.openxmlformats.org/officeDocument/2006/relationships/tags" Target="../tags/tag573.xml" /><Relationship Id="rId4" Type="http://schemas.openxmlformats.org/officeDocument/2006/relationships/image" Target="../media/image1.png" /><Relationship Id="rId40" Type="http://schemas.openxmlformats.org/officeDocument/2006/relationships/tags" Target="../tags/tag574.xml" /><Relationship Id="rId41" Type="http://schemas.openxmlformats.org/officeDocument/2006/relationships/tags" Target="../tags/tag575.xml" /><Relationship Id="rId42" Type="http://schemas.openxmlformats.org/officeDocument/2006/relationships/tags" Target="../tags/tag576.xml" /><Relationship Id="rId43" Type="http://schemas.openxmlformats.org/officeDocument/2006/relationships/tags" Target="../tags/tag577.xml" /><Relationship Id="rId44" Type="http://schemas.openxmlformats.org/officeDocument/2006/relationships/tags" Target="../tags/tag578.xml" /><Relationship Id="rId45" Type="http://schemas.openxmlformats.org/officeDocument/2006/relationships/tags" Target="../tags/tag579.xml" /><Relationship Id="rId46" Type="http://schemas.openxmlformats.org/officeDocument/2006/relationships/tags" Target="../tags/tag580.xml" /><Relationship Id="rId47" Type="http://schemas.openxmlformats.org/officeDocument/2006/relationships/tags" Target="../tags/tag581.xml" /><Relationship Id="rId48" Type="http://schemas.openxmlformats.org/officeDocument/2006/relationships/tags" Target="../tags/tag582.xml" /><Relationship Id="rId49" Type="http://schemas.openxmlformats.org/officeDocument/2006/relationships/tags" Target="../tags/tag583.xml" /><Relationship Id="rId5" Type="http://schemas.openxmlformats.org/officeDocument/2006/relationships/tags" Target="../tags/tag539.xml" /><Relationship Id="rId50" Type="http://schemas.openxmlformats.org/officeDocument/2006/relationships/tags" Target="../tags/tag584.xml" /><Relationship Id="rId51" Type="http://schemas.openxmlformats.org/officeDocument/2006/relationships/tags" Target="../tags/tag585.xml" /><Relationship Id="rId52" Type="http://schemas.openxmlformats.org/officeDocument/2006/relationships/tags" Target="../tags/tag586.xml" /><Relationship Id="rId53" Type="http://schemas.openxmlformats.org/officeDocument/2006/relationships/tags" Target="../tags/tag587.xml" /><Relationship Id="rId54" Type="http://schemas.openxmlformats.org/officeDocument/2006/relationships/tags" Target="../tags/tag588.xml" /><Relationship Id="rId55" Type="http://schemas.openxmlformats.org/officeDocument/2006/relationships/tags" Target="../tags/tag589.xml" /><Relationship Id="rId56" Type="http://schemas.openxmlformats.org/officeDocument/2006/relationships/tags" Target="../tags/tag590.xml" /><Relationship Id="rId57" Type="http://schemas.openxmlformats.org/officeDocument/2006/relationships/tags" Target="../tags/tag591.xml" /><Relationship Id="rId58" Type="http://schemas.openxmlformats.org/officeDocument/2006/relationships/tags" Target="../tags/tag592.xml" /><Relationship Id="rId59" Type="http://schemas.openxmlformats.org/officeDocument/2006/relationships/tags" Target="../tags/tag593.xml" /><Relationship Id="rId6" Type="http://schemas.openxmlformats.org/officeDocument/2006/relationships/tags" Target="../tags/tag540.xml" /><Relationship Id="rId60" Type="http://schemas.openxmlformats.org/officeDocument/2006/relationships/tags" Target="../tags/tag594.xml" /><Relationship Id="rId61" Type="http://schemas.openxmlformats.org/officeDocument/2006/relationships/tags" Target="../tags/tag595.xml" /><Relationship Id="rId62" Type="http://schemas.openxmlformats.org/officeDocument/2006/relationships/tags" Target="../tags/tag596.xml" /><Relationship Id="rId63" Type="http://schemas.openxmlformats.org/officeDocument/2006/relationships/tags" Target="../tags/tag597.xml" /><Relationship Id="rId64" Type="http://schemas.openxmlformats.org/officeDocument/2006/relationships/tags" Target="../tags/tag598.xml" /><Relationship Id="rId65" Type="http://schemas.openxmlformats.org/officeDocument/2006/relationships/tags" Target="../tags/tag599.xml" /><Relationship Id="rId66" Type="http://schemas.openxmlformats.org/officeDocument/2006/relationships/tags" Target="../tags/tag600.xml" /><Relationship Id="rId67" Type="http://schemas.openxmlformats.org/officeDocument/2006/relationships/tags" Target="../tags/tag601.xml" /><Relationship Id="rId68" Type="http://schemas.openxmlformats.org/officeDocument/2006/relationships/tags" Target="../tags/tag602.xml" /><Relationship Id="rId69" Type="http://schemas.openxmlformats.org/officeDocument/2006/relationships/tags" Target="../tags/tag603.xml" /><Relationship Id="rId7" Type="http://schemas.openxmlformats.org/officeDocument/2006/relationships/tags" Target="../tags/tag541.xml" /><Relationship Id="rId70" Type="http://schemas.openxmlformats.org/officeDocument/2006/relationships/tags" Target="../tags/tag604.xml" /><Relationship Id="rId71" Type="http://schemas.openxmlformats.org/officeDocument/2006/relationships/tags" Target="../tags/tag605.xml" /><Relationship Id="rId72" Type="http://schemas.openxmlformats.org/officeDocument/2006/relationships/tags" Target="../tags/tag606.xml" /><Relationship Id="rId73" Type="http://schemas.openxmlformats.org/officeDocument/2006/relationships/tags" Target="../tags/tag607.xml" /><Relationship Id="rId74" Type="http://schemas.openxmlformats.org/officeDocument/2006/relationships/tags" Target="../tags/tag608.xml" /><Relationship Id="rId75" Type="http://schemas.openxmlformats.org/officeDocument/2006/relationships/tags" Target="../tags/tag609.xml" /><Relationship Id="rId76" Type="http://schemas.openxmlformats.org/officeDocument/2006/relationships/tags" Target="../tags/tag610.xml" /><Relationship Id="rId77" Type="http://schemas.openxmlformats.org/officeDocument/2006/relationships/tags" Target="../tags/tag611.xml" /><Relationship Id="rId78" Type="http://schemas.openxmlformats.org/officeDocument/2006/relationships/tags" Target="../tags/tag612.xml" /><Relationship Id="rId79" Type="http://schemas.openxmlformats.org/officeDocument/2006/relationships/tags" Target="../tags/tag613.xml" /><Relationship Id="rId8" Type="http://schemas.openxmlformats.org/officeDocument/2006/relationships/tags" Target="../tags/tag542.xml" /><Relationship Id="rId80" Type="http://schemas.openxmlformats.org/officeDocument/2006/relationships/tags" Target="../tags/tag614.xml" /><Relationship Id="rId81" Type="http://schemas.openxmlformats.org/officeDocument/2006/relationships/tags" Target="../tags/tag615.xml" /><Relationship Id="rId82" Type="http://schemas.openxmlformats.org/officeDocument/2006/relationships/tags" Target="../tags/tag616.xml" /><Relationship Id="rId83" Type="http://schemas.openxmlformats.org/officeDocument/2006/relationships/tags" Target="../tags/tag617.xml" /><Relationship Id="rId84" Type="http://schemas.openxmlformats.org/officeDocument/2006/relationships/tags" Target="../tags/tag618.xml" /><Relationship Id="rId85" Type="http://schemas.openxmlformats.org/officeDocument/2006/relationships/tags" Target="../tags/tag619.xml" /><Relationship Id="rId86" Type="http://schemas.openxmlformats.org/officeDocument/2006/relationships/tags" Target="../tags/tag620.xml" /><Relationship Id="rId87" Type="http://schemas.openxmlformats.org/officeDocument/2006/relationships/tags" Target="../tags/tag621.xml" /><Relationship Id="rId88" Type="http://schemas.openxmlformats.org/officeDocument/2006/relationships/tags" Target="../tags/tag622.xml" /><Relationship Id="rId89" Type="http://schemas.openxmlformats.org/officeDocument/2006/relationships/tags" Target="../tags/tag623.xml" /><Relationship Id="rId9" Type="http://schemas.openxmlformats.org/officeDocument/2006/relationships/tags" Target="../tags/tag543.xml" /><Relationship Id="rId90" Type="http://schemas.openxmlformats.org/officeDocument/2006/relationships/tags" Target="../tags/tag624.xml" /><Relationship Id="rId91" Type="http://schemas.openxmlformats.org/officeDocument/2006/relationships/tags" Target="../tags/tag625.xml" /><Relationship Id="rId92" Type="http://schemas.openxmlformats.org/officeDocument/2006/relationships/tags" Target="../tags/tag626.xml" /><Relationship Id="rId9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7.xml" /><Relationship Id="rId10" Type="http://schemas.openxmlformats.org/officeDocument/2006/relationships/tags" Target="../tags/tag636.xml" /><Relationship Id="rId11" Type="http://schemas.openxmlformats.org/officeDocument/2006/relationships/tags" Target="../tags/tag637.xml" /><Relationship Id="rId12" Type="http://schemas.openxmlformats.org/officeDocument/2006/relationships/tags" Target="../tags/tag638.xml" /><Relationship Id="rId13" Type="http://schemas.openxmlformats.org/officeDocument/2006/relationships/tags" Target="../tags/tag639.xml" /><Relationship Id="rId14" Type="http://schemas.openxmlformats.org/officeDocument/2006/relationships/tags" Target="../tags/tag640.xml" /><Relationship Id="rId15" Type="http://schemas.openxmlformats.org/officeDocument/2006/relationships/tags" Target="../tags/tag641.xml" /><Relationship Id="rId16" Type="http://schemas.openxmlformats.org/officeDocument/2006/relationships/tags" Target="../tags/tag642.xml" /><Relationship Id="rId17" Type="http://schemas.openxmlformats.org/officeDocument/2006/relationships/tags" Target="../tags/tag643.xml" /><Relationship Id="rId18" Type="http://schemas.openxmlformats.org/officeDocument/2006/relationships/tags" Target="../tags/tag644.xml" /><Relationship Id="rId19" Type="http://schemas.openxmlformats.org/officeDocument/2006/relationships/tags" Target="../tags/tag645.xml" /><Relationship Id="rId2" Type="http://schemas.openxmlformats.org/officeDocument/2006/relationships/tags" Target="../tags/tag628.xml" /><Relationship Id="rId20" Type="http://schemas.openxmlformats.org/officeDocument/2006/relationships/tags" Target="../tags/tag646.xml" /><Relationship Id="rId21" Type="http://schemas.openxmlformats.org/officeDocument/2006/relationships/tags" Target="../tags/tag647.xml" /><Relationship Id="rId22" Type="http://schemas.openxmlformats.org/officeDocument/2006/relationships/tags" Target="../tags/tag648.xml" /><Relationship Id="rId23" Type="http://schemas.openxmlformats.org/officeDocument/2006/relationships/tags" Target="../tags/tag649.xml" /><Relationship Id="rId24" Type="http://schemas.openxmlformats.org/officeDocument/2006/relationships/tags" Target="../tags/tag650.xml" /><Relationship Id="rId25" Type="http://schemas.openxmlformats.org/officeDocument/2006/relationships/tags" Target="../tags/tag651.xml" /><Relationship Id="rId26" Type="http://schemas.openxmlformats.org/officeDocument/2006/relationships/tags" Target="../tags/tag652.xml" /><Relationship Id="rId27" Type="http://schemas.openxmlformats.org/officeDocument/2006/relationships/tags" Target="../tags/tag653.xml" /><Relationship Id="rId28" Type="http://schemas.openxmlformats.org/officeDocument/2006/relationships/tags" Target="../tags/tag654.xml" /><Relationship Id="rId29" Type="http://schemas.openxmlformats.org/officeDocument/2006/relationships/tags" Target="../tags/tag655.xml" /><Relationship Id="rId3" Type="http://schemas.openxmlformats.org/officeDocument/2006/relationships/tags" Target="../tags/tag629.xml" /><Relationship Id="rId30" Type="http://schemas.openxmlformats.org/officeDocument/2006/relationships/tags" Target="../tags/tag656.xml" /><Relationship Id="rId31" Type="http://schemas.openxmlformats.org/officeDocument/2006/relationships/tags" Target="../tags/tag657.xml" /><Relationship Id="rId32" Type="http://schemas.openxmlformats.org/officeDocument/2006/relationships/tags" Target="../tags/tag658.xml" /><Relationship Id="rId33" Type="http://schemas.openxmlformats.org/officeDocument/2006/relationships/tags" Target="../tags/tag659.xml" /><Relationship Id="rId34" Type="http://schemas.openxmlformats.org/officeDocument/2006/relationships/tags" Target="../tags/tag660.xml" /><Relationship Id="rId35" Type="http://schemas.openxmlformats.org/officeDocument/2006/relationships/tags" Target="../tags/tag661.xml" /><Relationship Id="rId36" Type="http://schemas.openxmlformats.org/officeDocument/2006/relationships/tags" Target="../tags/tag662.xml" /><Relationship Id="rId37" Type="http://schemas.openxmlformats.org/officeDocument/2006/relationships/tags" Target="../tags/tag663.xml" /><Relationship Id="rId38" Type="http://schemas.openxmlformats.org/officeDocument/2006/relationships/tags" Target="../tags/tag664.xml" /><Relationship Id="rId39" Type="http://schemas.openxmlformats.org/officeDocument/2006/relationships/tags" Target="../tags/tag665.xml" /><Relationship Id="rId4" Type="http://schemas.openxmlformats.org/officeDocument/2006/relationships/tags" Target="../tags/tag630.xml" /><Relationship Id="rId40" Type="http://schemas.openxmlformats.org/officeDocument/2006/relationships/tags" Target="../tags/tag666.xml" /><Relationship Id="rId41" Type="http://schemas.openxmlformats.org/officeDocument/2006/relationships/tags" Target="../tags/tag667.xml" /><Relationship Id="rId42" Type="http://schemas.openxmlformats.org/officeDocument/2006/relationships/tags" Target="../tags/tag668.xml" /><Relationship Id="rId43" Type="http://schemas.openxmlformats.org/officeDocument/2006/relationships/tags" Target="../tags/tag669.xml" /><Relationship Id="rId44" Type="http://schemas.openxmlformats.org/officeDocument/2006/relationships/tags" Target="../tags/tag670.xml" /><Relationship Id="rId45" Type="http://schemas.openxmlformats.org/officeDocument/2006/relationships/tags" Target="../tags/tag671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631.xml" /><Relationship Id="rId6" Type="http://schemas.openxmlformats.org/officeDocument/2006/relationships/tags" Target="../tags/tag632.xml" /><Relationship Id="rId7" Type="http://schemas.openxmlformats.org/officeDocument/2006/relationships/tags" Target="../tags/tag633.xml" /><Relationship Id="rId8" Type="http://schemas.openxmlformats.org/officeDocument/2006/relationships/tags" Target="../tags/tag634.xml" /><Relationship Id="rId9" Type="http://schemas.openxmlformats.org/officeDocument/2006/relationships/tags" Target="../tags/tag635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2.xml" /><Relationship Id="rId2" Type="http://schemas.openxmlformats.org/officeDocument/2006/relationships/tags" Target="../tags/tag673.xml" /><Relationship Id="rId3" Type="http://schemas.openxmlformats.org/officeDocument/2006/relationships/tags" Target="../tags/tag674.xml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8.xml" /><Relationship Id="rId2" Type="http://schemas.openxmlformats.org/officeDocument/2006/relationships/tags" Target="../tags/tag679.xml" /><Relationship Id="rId3" Type="http://schemas.openxmlformats.org/officeDocument/2006/relationships/tags" Target="../tags/tag680.xml" /><Relationship Id="rId4" Type="http://schemas.openxmlformats.org/officeDocument/2006/relationships/tags" Target="../tags/tag681.xml" /><Relationship Id="rId5" Type="http://schemas.openxmlformats.org/officeDocument/2006/relationships/tags" Target="../tags/tag682.xml" /><Relationship Id="rId6" Type="http://schemas.openxmlformats.org/officeDocument/2006/relationships/tags" Target="../tags/tag683.xml" /><Relationship Id="rId7" Type="http://schemas.openxmlformats.org/officeDocument/2006/relationships/tags" Target="../tags/tag68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5.xml" /><Relationship Id="rId2" Type="http://schemas.openxmlformats.org/officeDocument/2006/relationships/tags" Target="../tags/tag686.xml" /><Relationship Id="rId3" Type="http://schemas.openxmlformats.org/officeDocument/2006/relationships/tags" Target="../tags/tag687.xml" /><Relationship Id="rId4" Type="http://schemas.openxmlformats.org/officeDocument/2006/relationships/tags" Target="../tags/tag688.xml" /><Relationship Id="rId5" Type="http://schemas.openxmlformats.org/officeDocument/2006/relationships/tags" Target="../tags/tag689.xml" /><Relationship Id="rId6" Type="http://schemas.openxmlformats.org/officeDocument/2006/relationships/tags" Target="../tags/tag690.xml" /><Relationship Id="rId7" Type="http://schemas.openxmlformats.org/officeDocument/2006/relationships/tags" Target="../tags/tag69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2.xml" /><Relationship Id="rId2" Type="http://schemas.openxmlformats.org/officeDocument/2006/relationships/tags" Target="../tags/tag693.xml" /><Relationship Id="rId3" Type="http://schemas.openxmlformats.org/officeDocument/2006/relationships/tags" Target="../tags/tag694.xml" /><Relationship Id="rId4" Type="http://schemas.openxmlformats.org/officeDocument/2006/relationships/tags" Target="../tags/tag695.xml" /><Relationship Id="rId5" Type="http://schemas.openxmlformats.org/officeDocument/2006/relationships/tags" Target="../tags/tag696.xml" /><Relationship Id="rId6" Type="http://schemas.openxmlformats.org/officeDocument/2006/relationships/tags" Target="../tags/tag697.xml" /><Relationship Id="rId7" Type="http://schemas.openxmlformats.org/officeDocument/2006/relationships/tags" Target="../tags/tag69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0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8.xml" /><Relationship Id="rId2" Type="http://schemas.openxmlformats.org/officeDocument/2006/relationships/tags" Target="../tags/tag709.xml" /><Relationship Id="rId3" Type="http://schemas.openxmlformats.org/officeDocument/2006/relationships/tags" Target="../tags/tag710.xml" /><Relationship Id="rId4" Type="http://schemas.openxmlformats.org/officeDocument/2006/relationships/tags" Target="../tags/tag711.xml" /><Relationship Id="rId5" Type="http://schemas.openxmlformats.org/officeDocument/2006/relationships/tags" Target="../tags/tag712.xml" /><Relationship Id="rId6" Type="http://schemas.openxmlformats.org/officeDocument/2006/relationships/tags" Target="../tags/tag71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文本框 144"/>
          <p:cNvSpPr txBox="1">
            <a:spLocks noChangeAspect="1"/>
          </p:cNvSpPr>
          <p:nvPr>
            <p:custDataLst>
              <p:tags r:id="rId2"/>
            </p:custDataLst>
          </p:nvPr>
        </p:nvSpPr>
        <p:spPr>
          <a:xfrm rot="1800000">
            <a:off x="5270251" y="1238576"/>
            <a:ext cx="4536000" cy="4536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791136"/>
              </a:avLst>
            </a:prstTxWarp>
            <a:noAutofit/>
          </a:bodyPr>
          <a:lstStyle/>
          <a:p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</a:rPr>
              <a:t>TEMPLATE</a:t>
            </a:r>
            <a:endParaRPr lang="en-US" altLang="zh-CN" sz="7200" b="1" spc="800">
              <a:solidFill>
                <a:schemeClr val="bg1">
                  <a:alpha val="34000"/>
                </a:schemeClr>
              </a:solidFill>
              <a:uFillTx/>
              <a:latin typeface="+mj-lt"/>
              <a:ea typeface="+mj-ea"/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5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6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7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8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9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0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2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4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5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7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8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9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20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1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2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3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5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7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8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9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0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1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2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3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4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5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6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7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8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9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40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1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2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3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4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5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6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7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8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1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2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3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4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5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6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7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8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9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60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1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2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3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4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5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6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7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8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9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70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1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2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3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4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5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6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7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8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9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80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1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2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3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4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5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/>
          <p:nvPr>
            <p:ph type="title" idx="3" hasCustomPrompt="1"/>
            <p:custDataLst>
              <p:tags r:id="rId88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89"/>
            </p:custDataLst>
          </p:nvPr>
        </p:nvSpPr>
        <p:spPr>
          <a:xfrm>
            <a:off x="1287780" y="3358515"/>
            <a:ext cx="55194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90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4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44"/>
            <p:custDataLst>
              <p:tags r:id="rId3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1860000">
            <a:off x="5135880" y="1209675"/>
            <a:ext cx="4702175" cy="5003165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TEMPLATE</a:t>
            </a:r>
          </a:p>
        </p:txBody>
      </p:sp>
      <p:sp>
        <p:nvSpPr>
          <p:cNvPr id="259" name="任意多边形: 形状 258"/>
          <p:cNvSpPr/>
          <p:nvPr>
            <p:custDataLst>
              <p:tags r:id="rId3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8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2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3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4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5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9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20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1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2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3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4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5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6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7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8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9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30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1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2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3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4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5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6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7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8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9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40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1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2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3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4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5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6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7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8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9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50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1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2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3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4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5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6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7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8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9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60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1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2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3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4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5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6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7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8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9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70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1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2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3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4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5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6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7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8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9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80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1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2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3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4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5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6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7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8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9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90"/>
            </p:custDataLst>
          </p:nvPr>
        </p:nvSpPr>
        <p:spPr>
          <a:xfrm>
            <a:off x="867410" y="2078990"/>
            <a:ext cx="1277620" cy="5962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46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5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44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正文"/>
          <p:cNvSpPr txBox="1"/>
          <p:nvPr>
            <p:ph idx="48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7"/>
            <p:custDataLst>
              <p:tags r:id="rId3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46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45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46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r="0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5"/>
            </p:custDataLst>
          </p:nvPr>
        </p:nvSpPr>
        <p:spPr>
          <a:xfrm>
            <a:off x="566420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椭圆 201"/>
          <p:cNvSpPr/>
          <p:nvPr>
            <p:custDataLst>
              <p:tags r:id="rId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9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4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1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19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4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9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4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3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9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任意多边形: 形状 62"/>
          <p:cNvSpPr/>
          <p:nvPr>
            <p:custDataLst>
              <p:tags r:id="rId4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44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2160000">
            <a:off x="5290820" y="1599565"/>
            <a:ext cx="5515610" cy="432816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ENDING</a:t>
            </a: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6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7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8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9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40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1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8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89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5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8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9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0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3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4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5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8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19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0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3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4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5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8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29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0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3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4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5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8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9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0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2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7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15.xml" /><Relationship Id="rId21" Type="http://schemas.openxmlformats.org/officeDocument/2006/relationships/tags" Target="../tags/tag716.xml" /><Relationship Id="rId22" Type="http://schemas.openxmlformats.org/officeDocument/2006/relationships/tags" Target="../tags/tag717.xml" /><Relationship Id="rId23" Type="http://schemas.openxmlformats.org/officeDocument/2006/relationships/tags" Target="../tags/tag718.xml" /><Relationship Id="rId24" Type="http://schemas.openxmlformats.org/officeDocument/2006/relationships/tags" Target="../tags/tag719.xml" /><Relationship Id="rId25" Type="http://schemas.openxmlformats.org/officeDocument/2006/relationships/tags" Target="../tags/tag720.xml" /><Relationship Id="rId26" Type="http://schemas.openxmlformats.org/officeDocument/2006/relationships/tags" Target="../tags/tag721.xml" /><Relationship Id="rId27" Type="http://schemas.openxmlformats.org/officeDocument/2006/relationships/tags" Target="../tags/tag722.xml" /><Relationship Id="rId28" Type="http://schemas.openxmlformats.org/officeDocument/2006/relationships/tags" Target="../tags/tag723.xml" /><Relationship Id="rId29" Type="http://schemas.openxmlformats.org/officeDocument/2006/relationships/tags" Target="../tags/tag724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725.xml" /><Relationship Id="rId31" Type="http://schemas.openxmlformats.org/officeDocument/2006/relationships/tags" Target="../tags/tag726.xml" /><Relationship Id="rId32" Type="http://schemas.openxmlformats.org/officeDocument/2006/relationships/tags" Target="../tags/tag727.xml" /><Relationship Id="rId33" Type="http://schemas.openxmlformats.org/officeDocument/2006/relationships/tags" Target="../tags/tag728.xml" /><Relationship Id="rId34" Type="http://schemas.openxmlformats.org/officeDocument/2006/relationships/tags" Target="../tags/tag729.xml" /><Relationship Id="rId35" Type="http://schemas.openxmlformats.org/officeDocument/2006/relationships/tags" Target="../tags/tag730.xml" /><Relationship Id="rId36" Type="http://schemas.openxmlformats.org/officeDocument/2006/relationships/tags" Target="../tags/tag731.xml" /><Relationship Id="rId37" Type="http://schemas.openxmlformats.org/officeDocument/2006/relationships/tags" Target="../tags/tag732.xml" /><Relationship Id="rId38" Type="http://schemas.openxmlformats.org/officeDocument/2006/relationships/tags" Target="../tags/tag733.xml" /><Relationship Id="rId39" Type="http://schemas.openxmlformats.org/officeDocument/2006/relationships/tags" Target="../tags/tag734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735.xml" /><Relationship Id="rId41" Type="http://schemas.openxmlformats.org/officeDocument/2006/relationships/tags" Target="../tags/tag736.xml" /><Relationship Id="rId42" Type="http://schemas.openxmlformats.org/officeDocument/2006/relationships/tags" Target="../tags/tag737.xml" /><Relationship Id="rId43" Type="http://schemas.openxmlformats.org/officeDocument/2006/relationships/tags" Target="../tags/tag738.xml" /><Relationship Id="rId44" Type="http://schemas.openxmlformats.org/officeDocument/2006/relationships/tags" Target="../tags/tag739.xml" /><Relationship Id="rId45" Type="http://schemas.openxmlformats.org/officeDocument/2006/relationships/tags" Target="../tags/tag740.xml" /><Relationship Id="rId46" Type="http://schemas.openxmlformats.org/officeDocument/2006/relationships/tags" Target="../tags/tag741.xml" /><Relationship Id="rId47" Type="http://schemas.openxmlformats.org/officeDocument/2006/relationships/tags" Target="../tags/tag742.xml" /><Relationship Id="rId48" Type="http://schemas.openxmlformats.org/officeDocument/2006/relationships/tags" Target="../tags/tag743.xml" /><Relationship Id="rId49" Type="http://schemas.openxmlformats.org/officeDocument/2006/relationships/tags" Target="../tags/tag744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745.xml" /><Relationship Id="rId51" Type="http://schemas.openxmlformats.org/officeDocument/2006/relationships/tags" Target="../tags/tag746.xml" /><Relationship Id="rId52" Type="http://schemas.openxmlformats.org/officeDocument/2006/relationships/tags" Target="../tags/tag747.xml" /><Relationship Id="rId53" Type="http://schemas.openxmlformats.org/officeDocument/2006/relationships/tags" Target="../tags/tag748.xml" /><Relationship Id="rId54" Type="http://schemas.openxmlformats.org/officeDocument/2006/relationships/tags" Target="../tags/tag749.xml" /><Relationship Id="rId55" Type="http://schemas.openxmlformats.org/officeDocument/2006/relationships/tags" Target="../tags/tag750.xml" /><Relationship Id="rId56" Type="http://schemas.openxmlformats.org/officeDocument/2006/relationships/tags" Target="../tags/tag751.xml" /><Relationship Id="rId57" Type="http://schemas.openxmlformats.org/officeDocument/2006/relationships/tags" Target="../tags/tag752.xml" /><Relationship Id="rId58" Type="http://schemas.openxmlformats.org/officeDocument/2006/relationships/tags" Target="../tags/tag753.xml" /><Relationship Id="rId59" Type="http://schemas.openxmlformats.org/officeDocument/2006/relationships/tags" Target="../tags/tag754.xml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755.xml" /><Relationship Id="rId61" Type="http://schemas.openxmlformats.org/officeDocument/2006/relationships/tags" Target="../tags/tag756.xml" /><Relationship Id="rId62" Type="http://schemas.openxmlformats.org/officeDocument/2006/relationships/tags" Target="../tags/tag757.xml" /><Relationship Id="rId63" Type="http://schemas.openxmlformats.org/officeDocument/2006/relationships/tags" Target="../tags/tag758.xml" /><Relationship Id="rId64" Type="http://schemas.openxmlformats.org/officeDocument/2006/relationships/tags" Target="../tags/tag759.xml" /><Relationship Id="rId65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19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2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22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23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24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2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7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8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9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2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33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34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3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7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8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9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4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4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2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3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44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4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7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8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9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5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5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52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53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54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7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8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9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1"/>
            <p:custDataLst>
              <p:tags r:id="rId60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6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6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6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70.xml" /><Relationship Id="rId11" Type="http://schemas.openxmlformats.org/officeDocument/2006/relationships/tags" Target="../tags/tag771.xml" /><Relationship Id="rId12" Type="http://schemas.openxmlformats.org/officeDocument/2006/relationships/tags" Target="../tags/tag772.xml" /><Relationship Id="rId13" Type="http://schemas.openxmlformats.org/officeDocument/2006/relationships/tags" Target="../tags/tag773.xml" /><Relationship Id="rId14" Type="http://schemas.openxmlformats.org/officeDocument/2006/relationships/tags" Target="../tags/tag774.xml" /><Relationship Id="rId15" Type="http://schemas.openxmlformats.org/officeDocument/2006/relationships/tags" Target="../tags/tag775.xml" /><Relationship Id="rId16" Type="http://schemas.openxmlformats.org/officeDocument/2006/relationships/tags" Target="../tags/tag776.xml" /><Relationship Id="rId17" Type="http://schemas.openxmlformats.org/officeDocument/2006/relationships/tags" Target="../tags/tag777.xml" /><Relationship Id="rId18" Type="http://schemas.openxmlformats.org/officeDocument/2006/relationships/tags" Target="../tags/tag778.xml" /><Relationship Id="rId19" Type="http://schemas.openxmlformats.org/officeDocument/2006/relationships/tags" Target="../tags/tag779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tags" Target="../tags/tag763.xml" /><Relationship Id="rId30" Type="http://schemas.openxmlformats.org/officeDocument/2006/relationships/tags" Target="../tags/tag790.xml" /><Relationship Id="rId31" Type="http://schemas.openxmlformats.org/officeDocument/2006/relationships/tags" Target="../tags/tag791.xml" /><Relationship Id="rId32" Type="http://schemas.openxmlformats.org/officeDocument/2006/relationships/tags" Target="../tags/tag792.xml" /><Relationship Id="rId33" Type="http://schemas.openxmlformats.org/officeDocument/2006/relationships/tags" Target="../tags/tag793.xml" /><Relationship Id="rId34" Type="http://schemas.openxmlformats.org/officeDocument/2006/relationships/tags" Target="../tags/tag794.xml" /><Relationship Id="rId35" Type="http://schemas.openxmlformats.org/officeDocument/2006/relationships/tags" Target="../tags/tag795.xml" /><Relationship Id="rId36" Type="http://schemas.openxmlformats.org/officeDocument/2006/relationships/tags" Target="../tags/tag796.xml" /><Relationship Id="rId37" Type="http://schemas.openxmlformats.org/officeDocument/2006/relationships/tags" Target="../tags/tag797.xml" /><Relationship Id="rId38" Type="http://schemas.openxmlformats.org/officeDocument/2006/relationships/tags" Target="../tags/tag798.xml" /><Relationship Id="rId39" Type="http://schemas.openxmlformats.org/officeDocument/2006/relationships/tags" Target="../tags/tag799.xml" /><Relationship Id="rId4" Type="http://schemas.openxmlformats.org/officeDocument/2006/relationships/tags" Target="../tags/tag764.xml" /><Relationship Id="rId40" Type="http://schemas.openxmlformats.org/officeDocument/2006/relationships/tags" Target="../tags/tag800.xml" /><Relationship Id="rId41" Type="http://schemas.openxmlformats.org/officeDocument/2006/relationships/tags" Target="../tags/tag801.xml" /><Relationship Id="rId42" Type="http://schemas.openxmlformats.org/officeDocument/2006/relationships/tags" Target="../tags/tag802.xml" /><Relationship Id="rId43" Type="http://schemas.openxmlformats.org/officeDocument/2006/relationships/tags" Target="../tags/tag803.xml" /><Relationship Id="rId44" Type="http://schemas.openxmlformats.org/officeDocument/2006/relationships/tags" Target="../tags/tag804.xml" /><Relationship Id="rId45" Type="http://schemas.openxmlformats.org/officeDocument/2006/relationships/tags" Target="../tags/tag805.xml" /><Relationship Id="rId46" Type="http://schemas.openxmlformats.org/officeDocument/2006/relationships/tags" Target="../tags/tag806.xml" /><Relationship Id="rId47" Type="http://schemas.openxmlformats.org/officeDocument/2006/relationships/tags" Target="../tags/tag807.xml" /><Relationship Id="rId48" Type="http://schemas.openxmlformats.org/officeDocument/2006/relationships/tags" Target="../tags/tag808.xml" /><Relationship Id="rId49" Type="http://schemas.openxmlformats.org/officeDocument/2006/relationships/tags" Target="../tags/tag809.xml" /><Relationship Id="rId5" Type="http://schemas.openxmlformats.org/officeDocument/2006/relationships/tags" Target="../tags/tag765.xml" /><Relationship Id="rId50" Type="http://schemas.openxmlformats.org/officeDocument/2006/relationships/tags" Target="../tags/tag810.xml" /><Relationship Id="rId51" Type="http://schemas.openxmlformats.org/officeDocument/2006/relationships/tags" Target="../tags/tag811.xml" /><Relationship Id="rId52" Type="http://schemas.openxmlformats.org/officeDocument/2006/relationships/tags" Target="../tags/tag812.xml" /><Relationship Id="rId53" Type="http://schemas.openxmlformats.org/officeDocument/2006/relationships/tags" Target="../tags/tag813.xml" /><Relationship Id="rId54" Type="http://schemas.openxmlformats.org/officeDocument/2006/relationships/tags" Target="../tags/tag814.xml" /><Relationship Id="rId55" Type="http://schemas.openxmlformats.org/officeDocument/2006/relationships/tags" Target="../tags/tag815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16.xml" /><Relationship Id="rId3" Type="http://schemas.openxmlformats.org/officeDocument/2006/relationships/tags" Target="../tags/tag81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6.xml" /><Relationship Id="rId11" Type="http://schemas.openxmlformats.org/officeDocument/2006/relationships/tags" Target="../tags/tag827.xml" /><Relationship Id="rId12" Type="http://schemas.openxmlformats.org/officeDocument/2006/relationships/tags" Target="../tags/tag828.xml" /><Relationship Id="rId13" Type="http://schemas.openxmlformats.org/officeDocument/2006/relationships/tags" Target="../tags/tag829.xml" /><Relationship Id="rId14" Type="http://schemas.openxmlformats.org/officeDocument/2006/relationships/tags" Target="../tags/tag830.xml" /><Relationship Id="rId15" Type="http://schemas.openxmlformats.org/officeDocument/2006/relationships/tags" Target="../tags/tag831.xml" /><Relationship Id="rId16" Type="http://schemas.openxmlformats.org/officeDocument/2006/relationships/tags" Target="../tags/tag832.xml" /><Relationship Id="rId17" Type="http://schemas.openxmlformats.org/officeDocument/2006/relationships/tags" Target="../tags/tag833.xml" /><Relationship Id="rId18" Type="http://schemas.openxmlformats.org/officeDocument/2006/relationships/tags" Target="../tags/tag834.xml" /><Relationship Id="rId19" Type="http://schemas.openxmlformats.org/officeDocument/2006/relationships/tags" Target="../tags/tag835.xml" /><Relationship Id="rId2" Type="http://schemas.openxmlformats.org/officeDocument/2006/relationships/tags" Target="../tags/tag818.xml" /><Relationship Id="rId20" Type="http://schemas.openxmlformats.org/officeDocument/2006/relationships/tags" Target="../tags/tag836.xml" /><Relationship Id="rId21" Type="http://schemas.openxmlformats.org/officeDocument/2006/relationships/tags" Target="../tags/tag837.xml" /><Relationship Id="rId22" Type="http://schemas.openxmlformats.org/officeDocument/2006/relationships/tags" Target="../tags/tag838.xml" /><Relationship Id="rId23" Type="http://schemas.openxmlformats.org/officeDocument/2006/relationships/tags" Target="../tags/tag839.xml" /><Relationship Id="rId24" Type="http://schemas.openxmlformats.org/officeDocument/2006/relationships/tags" Target="../tags/tag840.xml" /><Relationship Id="rId25" Type="http://schemas.openxmlformats.org/officeDocument/2006/relationships/tags" Target="../tags/tag841.xml" /><Relationship Id="rId26" Type="http://schemas.openxmlformats.org/officeDocument/2006/relationships/tags" Target="../tags/tag842.xml" /><Relationship Id="rId27" Type="http://schemas.openxmlformats.org/officeDocument/2006/relationships/tags" Target="../tags/tag843.xml" /><Relationship Id="rId28" Type="http://schemas.openxmlformats.org/officeDocument/2006/relationships/tags" Target="../tags/tag844.xml" /><Relationship Id="rId29" Type="http://schemas.openxmlformats.org/officeDocument/2006/relationships/tags" Target="../tags/tag845.xml" /><Relationship Id="rId3" Type="http://schemas.openxmlformats.org/officeDocument/2006/relationships/tags" Target="../tags/tag819.xml" /><Relationship Id="rId30" Type="http://schemas.openxmlformats.org/officeDocument/2006/relationships/tags" Target="../tags/tag846.xml" /><Relationship Id="rId31" Type="http://schemas.openxmlformats.org/officeDocument/2006/relationships/tags" Target="../tags/tag847.xml" /><Relationship Id="rId32" Type="http://schemas.openxmlformats.org/officeDocument/2006/relationships/tags" Target="../tags/tag848.xml" /><Relationship Id="rId33" Type="http://schemas.openxmlformats.org/officeDocument/2006/relationships/tags" Target="../tags/tag849.xml" /><Relationship Id="rId34" Type="http://schemas.openxmlformats.org/officeDocument/2006/relationships/tags" Target="../tags/tag850.xml" /><Relationship Id="rId35" Type="http://schemas.openxmlformats.org/officeDocument/2006/relationships/tags" Target="../tags/tag851.xml" /><Relationship Id="rId36" Type="http://schemas.openxmlformats.org/officeDocument/2006/relationships/tags" Target="../tags/tag852.xml" /><Relationship Id="rId37" Type="http://schemas.openxmlformats.org/officeDocument/2006/relationships/tags" Target="../tags/tag853.xml" /><Relationship Id="rId38" Type="http://schemas.openxmlformats.org/officeDocument/2006/relationships/tags" Target="../tags/tag854.xml" /><Relationship Id="rId39" Type="http://schemas.openxmlformats.org/officeDocument/2006/relationships/tags" Target="../tags/tag855.xml" /><Relationship Id="rId4" Type="http://schemas.openxmlformats.org/officeDocument/2006/relationships/tags" Target="../tags/tag820.xml" /><Relationship Id="rId40" Type="http://schemas.openxmlformats.org/officeDocument/2006/relationships/tags" Target="../tags/tag856.xml" /><Relationship Id="rId41" Type="http://schemas.openxmlformats.org/officeDocument/2006/relationships/tags" Target="../tags/tag857.xml" /><Relationship Id="rId42" Type="http://schemas.openxmlformats.org/officeDocument/2006/relationships/tags" Target="../tags/tag858.xml" /><Relationship Id="rId43" Type="http://schemas.openxmlformats.org/officeDocument/2006/relationships/tags" Target="../tags/tag859.xml" /><Relationship Id="rId44" Type="http://schemas.openxmlformats.org/officeDocument/2006/relationships/tags" Target="../tags/tag860.xml" /><Relationship Id="rId45" Type="http://schemas.openxmlformats.org/officeDocument/2006/relationships/tags" Target="../tags/tag861.xml" /><Relationship Id="rId46" Type="http://schemas.openxmlformats.org/officeDocument/2006/relationships/tags" Target="../tags/tag862.xml" /><Relationship Id="rId47" Type="http://schemas.openxmlformats.org/officeDocument/2006/relationships/tags" Target="../tags/tag863.xml" /><Relationship Id="rId48" Type="http://schemas.openxmlformats.org/officeDocument/2006/relationships/tags" Target="../tags/tag864.xml" /><Relationship Id="rId49" Type="http://schemas.openxmlformats.org/officeDocument/2006/relationships/tags" Target="../tags/tag865.xml" /><Relationship Id="rId5" Type="http://schemas.openxmlformats.org/officeDocument/2006/relationships/tags" Target="../tags/tag821.xml" /><Relationship Id="rId50" Type="http://schemas.openxmlformats.org/officeDocument/2006/relationships/tags" Target="../tags/tag866.xml" /><Relationship Id="rId51" Type="http://schemas.openxmlformats.org/officeDocument/2006/relationships/tags" Target="../tags/tag867.xml" /><Relationship Id="rId52" Type="http://schemas.openxmlformats.org/officeDocument/2006/relationships/tags" Target="../tags/tag868.xml" /><Relationship Id="rId53" Type="http://schemas.openxmlformats.org/officeDocument/2006/relationships/tags" Target="../tags/tag869.xml" /><Relationship Id="rId54" Type="http://schemas.openxmlformats.org/officeDocument/2006/relationships/tags" Target="../tags/tag870.xml" /><Relationship Id="rId55" Type="http://schemas.openxmlformats.org/officeDocument/2006/relationships/tags" Target="../tags/tag871.xml" /><Relationship Id="rId56" Type="http://schemas.openxmlformats.org/officeDocument/2006/relationships/tags" Target="../tags/tag872.xml" /><Relationship Id="rId57" Type="http://schemas.openxmlformats.org/officeDocument/2006/relationships/tags" Target="../tags/tag873.xml" /><Relationship Id="rId58" Type="http://schemas.openxmlformats.org/officeDocument/2006/relationships/tags" Target="../tags/tag874.xml" /><Relationship Id="rId59" Type="http://schemas.openxmlformats.org/officeDocument/2006/relationships/tags" Target="../tags/tag875.xml" /><Relationship Id="rId6" Type="http://schemas.openxmlformats.org/officeDocument/2006/relationships/tags" Target="../tags/tag822.xml" /><Relationship Id="rId60" Type="http://schemas.openxmlformats.org/officeDocument/2006/relationships/tags" Target="../tags/tag876.xml" /><Relationship Id="rId61" Type="http://schemas.openxmlformats.org/officeDocument/2006/relationships/tags" Target="../tags/tag877.xml" /><Relationship Id="rId62" Type="http://schemas.openxmlformats.org/officeDocument/2006/relationships/tags" Target="../tags/tag878.xml" /><Relationship Id="rId63" Type="http://schemas.openxmlformats.org/officeDocument/2006/relationships/tags" Target="../tags/tag879.xml" /><Relationship Id="rId64" Type="http://schemas.openxmlformats.org/officeDocument/2006/relationships/tags" Target="../tags/tag880.xml" /><Relationship Id="rId65" Type="http://schemas.openxmlformats.org/officeDocument/2006/relationships/tags" Target="../tags/tag881.xml" /><Relationship Id="rId66" Type="http://schemas.openxmlformats.org/officeDocument/2006/relationships/tags" Target="../tags/tag882.xml" /><Relationship Id="rId67" Type="http://schemas.openxmlformats.org/officeDocument/2006/relationships/tags" Target="../tags/tag883.xml" /><Relationship Id="rId68" Type="http://schemas.openxmlformats.org/officeDocument/2006/relationships/tags" Target="../tags/tag884.xml" /><Relationship Id="rId69" Type="http://schemas.openxmlformats.org/officeDocument/2006/relationships/tags" Target="../tags/tag885.xml" /><Relationship Id="rId7" Type="http://schemas.openxmlformats.org/officeDocument/2006/relationships/tags" Target="../tags/tag823.xml" /><Relationship Id="rId70" Type="http://schemas.openxmlformats.org/officeDocument/2006/relationships/tags" Target="../tags/tag886.xml" /><Relationship Id="rId71" Type="http://schemas.openxmlformats.org/officeDocument/2006/relationships/tags" Target="../tags/tag887.xml" /><Relationship Id="rId72" Type="http://schemas.openxmlformats.org/officeDocument/2006/relationships/tags" Target="../tags/tag888.xml" /><Relationship Id="rId73" Type="http://schemas.openxmlformats.org/officeDocument/2006/relationships/tags" Target="../tags/tag889.xml" /><Relationship Id="rId74" Type="http://schemas.openxmlformats.org/officeDocument/2006/relationships/tags" Target="../tags/tag890.xml" /><Relationship Id="rId75" Type="http://schemas.openxmlformats.org/officeDocument/2006/relationships/tags" Target="../tags/tag891.xml" /><Relationship Id="rId76" Type="http://schemas.openxmlformats.org/officeDocument/2006/relationships/tags" Target="../tags/tag892.xml" /><Relationship Id="rId77" Type="http://schemas.openxmlformats.org/officeDocument/2006/relationships/tags" Target="../tags/tag893.xml" /><Relationship Id="rId78" Type="http://schemas.openxmlformats.org/officeDocument/2006/relationships/tags" Target="../tags/tag894.xml" /><Relationship Id="rId79" Type="http://schemas.openxmlformats.org/officeDocument/2006/relationships/tags" Target="../tags/tag895.xml" /><Relationship Id="rId8" Type="http://schemas.openxmlformats.org/officeDocument/2006/relationships/tags" Target="../tags/tag824.xml" /><Relationship Id="rId80" Type="http://schemas.openxmlformats.org/officeDocument/2006/relationships/tags" Target="../tags/tag896.xml" /><Relationship Id="rId81" Type="http://schemas.openxmlformats.org/officeDocument/2006/relationships/tags" Target="../tags/tag897.xml" /><Relationship Id="rId82" Type="http://schemas.openxmlformats.org/officeDocument/2006/relationships/tags" Target="../tags/tag898.xml" /><Relationship Id="rId83" Type="http://schemas.openxmlformats.org/officeDocument/2006/relationships/tags" Target="../tags/tag899.xml" /><Relationship Id="rId84" Type="http://schemas.openxmlformats.org/officeDocument/2006/relationships/tags" Target="../tags/tag900.xml" /><Relationship Id="rId85" Type="http://schemas.openxmlformats.org/officeDocument/2006/relationships/tags" Target="../tags/tag901.xml" /><Relationship Id="rId86" Type="http://schemas.openxmlformats.org/officeDocument/2006/relationships/tags" Target="../tags/tag902.xml" /><Relationship Id="rId87" Type="http://schemas.openxmlformats.org/officeDocument/2006/relationships/tags" Target="../tags/tag903.xml" /><Relationship Id="rId88" Type="http://schemas.openxmlformats.org/officeDocument/2006/relationships/tags" Target="../tags/tag904.xml" /><Relationship Id="rId89" Type="http://schemas.openxmlformats.org/officeDocument/2006/relationships/tags" Target="../tags/tag905.xml" /><Relationship Id="rId9" Type="http://schemas.openxmlformats.org/officeDocument/2006/relationships/tags" Target="../tags/tag825.xml" /><Relationship Id="rId90" Type="http://schemas.openxmlformats.org/officeDocument/2006/relationships/tags" Target="../tags/tag906.xml" /><Relationship Id="rId91" Type="http://schemas.openxmlformats.org/officeDocument/2006/relationships/tags" Target="../tags/tag907.xml" /><Relationship Id="rId92" Type="http://schemas.openxmlformats.org/officeDocument/2006/relationships/tags" Target="../tags/tag908.xml" /><Relationship Id="rId93" Type="http://schemas.openxmlformats.org/officeDocument/2006/relationships/tags" Target="../tags/tag909.xml" /><Relationship Id="rId94" Type="http://schemas.openxmlformats.org/officeDocument/2006/relationships/tags" Target="../tags/tag910.xml" /><Relationship Id="rId95" Type="http://schemas.openxmlformats.org/officeDocument/2006/relationships/tags" Target="../tags/tag911.xml" /><Relationship Id="rId96" Type="http://schemas.openxmlformats.org/officeDocument/2006/relationships/tags" Target="../tags/tag912.xml" /><Relationship Id="rId97" Type="http://schemas.openxmlformats.org/officeDocument/2006/relationships/tags" Target="../tags/tag9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22.xml" /><Relationship Id="rId11" Type="http://schemas.openxmlformats.org/officeDocument/2006/relationships/tags" Target="../tags/tag923.xml" /><Relationship Id="rId12" Type="http://schemas.openxmlformats.org/officeDocument/2006/relationships/tags" Target="../tags/tag924.xml" /><Relationship Id="rId13" Type="http://schemas.openxmlformats.org/officeDocument/2006/relationships/tags" Target="../tags/tag925.xml" /><Relationship Id="rId14" Type="http://schemas.openxmlformats.org/officeDocument/2006/relationships/tags" Target="../tags/tag926.xml" /><Relationship Id="rId15" Type="http://schemas.openxmlformats.org/officeDocument/2006/relationships/tags" Target="../tags/tag927.xml" /><Relationship Id="rId16" Type="http://schemas.openxmlformats.org/officeDocument/2006/relationships/tags" Target="../tags/tag928.xml" /><Relationship Id="rId17" Type="http://schemas.openxmlformats.org/officeDocument/2006/relationships/tags" Target="../tags/tag929.xml" /><Relationship Id="rId18" Type="http://schemas.openxmlformats.org/officeDocument/2006/relationships/tags" Target="../tags/tag930.xml" /><Relationship Id="rId19" Type="http://schemas.openxmlformats.org/officeDocument/2006/relationships/tags" Target="../tags/tag931.xml" /><Relationship Id="rId2" Type="http://schemas.openxmlformats.org/officeDocument/2006/relationships/tags" Target="../tags/tag914.xml" /><Relationship Id="rId20" Type="http://schemas.openxmlformats.org/officeDocument/2006/relationships/tags" Target="../tags/tag932.xml" /><Relationship Id="rId21" Type="http://schemas.openxmlformats.org/officeDocument/2006/relationships/tags" Target="../tags/tag933.xml" /><Relationship Id="rId22" Type="http://schemas.openxmlformats.org/officeDocument/2006/relationships/tags" Target="../tags/tag934.xml" /><Relationship Id="rId23" Type="http://schemas.openxmlformats.org/officeDocument/2006/relationships/tags" Target="../tags/tag935.xml" /><Relationship Id="rId24" Type="http://schemas.openxmlformats.org/officeDocument/2006/relationships/tags" Target="../tags/tag936.xml" /><Relationship Id="rId25" Type="http://schemas.openxmlformats.org/officeDocument/2006/relationships/tags" Target="../tags/tag937.xml" /><Relationship Id="rId26" Type="http://schemas.openxmlformats.org/officeDocument/2006/relationships/tags" Target="../tags/tag938.xml" /><Relationship Id="rId27" Type="http://schemas.openxmlformats.org/officeDocument/2006/relationships/tags" Target="../tags/tag939.xml" /><Relationship Id="rId28" Type="http://schemas.openxmlformats.org/officeDocument/2006/relationships/tags" Target="../tags/tag940.xml" /><Relationship Id="rId29" Type="http://schemas.openxmlformats.org/officeDocument/2006/relationships/tags" Target="../tags/tag941.xml" /><Relationship Id="rId3" Type="http://schemas.openxmlformats.org/officeDocument/2006/relationships/tags" Target="../tags/tag915.xml" /><Relationship Id="rId30" Type="http://schemas.openxmlformats.org/officeDocument/2006/relationships/tags" Target="../tags/tag942.xml" /><Relationship Id="rId31" Type="http://schemas.openxmlformats.org/officeDocument/2006/relationships/tags" Target="../tags/tag943.xml" /><Relationship Id="rId32" Type="http://schemas.openxmlformats.org/officeDocument/2006/relationships/tags" Target="../tags/tag944.xml" /><Relationship Id="rId33" Type="http://schemas.openxmlformats.org/officeDocument/2006/relationships/tags" Target="../tags/tag945.xml" /><Relationship Id="rId34" Type="http://schemas.openxmlformats.org/officeDocument/2006/relationships/tags" Target="../tags/tag946.xml" /><Relationship Id="rId35" Type="http://schemas.openxmlformats.org/officeDocument/2006/relationships/tags" Target="../tags/tag947.xml" /><Relationship Id="rId36" Type="http://schemas.openxmlformats.org/officeDocument/2006/relationships/tags" Target="../tags/tag948.xml" /><Relationship Id="rId37" Type="http://schemas.openxmlformats.org/officeDocument/2006/relationships/tags" Target="../tags/tag949.xml" /><Relationship Id="rId38" Type="http://schemas.openxmlformats.org/officeDocument/2006/relationships/tags" Target="../tags/tag950.xml" /><Relationship Id="rId39" Type="http://schemas.openxmlformats.org/officeDocument/2006/relationships/tags" Target="../tags/tag951.xml" /><Relationship Id="rId4" Type="http://schemas.openxmlformats.org/officeDocument/2006/relationships/tags" Target="../tags/tag916.xml" /><Relationship Id="rId40" Type="http://schemas.openxmlformats.org/officeDocument/2006/relationships/tags" Target="../tags/tag952.xml" /><Relationship Id="rId41" Type="http://schemas.openxmlformats.org/officeDocument/2006/relationships/tags" Target="../tags/tag953.xml" /><Relationship Id="rId42" Type="http://schemas.openxmlformats.org/officeDocument/2006/relationships/tags" Target="../tags/tag954.xml" /><Relationship Id="rId43" Type="http://schemas.openxmlformats.org/officeDocument/2006/relationships/tags" Target="../tags/tag955.xml" /><Relationship Id="rId44" Type="http://schemas.openxmlformats.org/officeDocument/2006/relationships/tags" Target="../tags/tag956.xml" /><Relationship Id="rId45" Type="http://schemas.openxmlformats.org/officeDocument/2006/relationships/tags" Target="../tags/tag957.xml" /><Relationship Id="rId46" Type="http://schemas.openxmlformats.org/officeDocument/2006/relationships/tags" Target="../tags/tag958.xml" /><Relationship Id="rId47" Type="http://schemas.openxmlformats.org/officeDocument/2006/relationships/tags" Target="../tags/tag959.xml" /><Relationship Id="rId48" Type="http://schemas.openxmlformats.org/officeDocument/2006/relationships/tags" Target="../tags/tag960.xml" /><Relationship Id="rId49" Type="http://schemas.openxmlformats.org/officeDocument/2006/relationships/tags" Target="../tags/tag961.xml" /><Relationship Id="rId5" Type="http://schemas.openxmlformats.org/officeDocument/2006/relationships/tags" Target="../tags/tag917.xml" /><Relationship Id="rId50" Type="http://schemas.openxmlformats.org/officeDocument/2006/relationships/tags" Target="../tags/tag962.xml" /><Relationship Id="rId51" Type="http://schemas.openxmlformats.org/officeDocument/2006/relationships/tags" Target="../tags/tag963.xml" /><Relationship Id="rId52" Type="http://schemas.openxmlformats.org/officeDocument/2006/relationships/tags" Target="../tags/tag964.xml" /><Relationship Id="rId53" Type="http://schemas.openxmlformats.org/officeDocument/2006/relationships/tags" Target="../tags/tag965.xml" /><Relationship Id="rId6" Type="http://schemas.openxmlformats.org/officeDocument/2006/relationships/tags" Target="../tags/tag918.xml" /><Relationship Id="rId7" Type="http://schemas.openxmlformats.org/officeDocument/2006/relationships/tags" Target="../tags/tag919.xml" /><Relationship Id="rId8" Type="http://schemas.openxmlformats.org/officeDocument/2006/relationships/tags" Target="../tags/tag920.xml" /><Relationship Id="rId9" Type="http://schemas.openxmlformats.org/officeDocument/2006/relationships/tags" Target="../tags/tag9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4.xml" /><Relationship Id="rId11" Type="http://schemas.openxmlformats.org/officeDocument/2006/relationships/tags" Target="../tags/tag975.xml" /><Relationship Id="rId12" Type="http://schemas.openxmlformats.org/officeDocument/2006/relationships/tags" Target="../tags/tag976.xml" /><Relationship Id="rId13" Type="http://schemas.openxmlformats.org/officeDocument/2006/relationships/tags" Target="../tags/tag977.xml" /><Relationship Id="rId14" Type="http://schemas.openxmlformats.org/officeDocument/2006/relationships/tags" Target="../tags/tag978.xml" /><Relationship Id="rId15" Type="http://schemas.openxmlformats.org/officeDocument/2006/relationships/tags" Target="../tags/tag979.xml" /><Relationship Id="rId16" Type="http://schemas.openxmlformats.org/officeDocument/2006/relationships/tags" Target="../tags/tag980.xml" /><Relationship Id="rId17" Type="http://schemas.openxmlformats.org/officeDocument/2006/relationships/tags" Target="../tags/tag981.xml" /><Relationship Id="rId18" Type="http://schemas.openxmlformats.org/officeDocument/2006/relationships/tags" Target="../tags/tag982.xml" /><Relationship Id="rId19" Type="http://schemas.openxmlformats.org/officeDocument/2006/relationships/tags" Target="../tags/tag983.xml" /><Relationship Id="rId2" Type="http://schemas.openxmlformats.org/officeDocument/2006/relationships/tags" Target="../tags/tag966.xml" /><Relationship Id="rId20" Type="http://schemas.openxmlformats.org/officeDocument/2006/relationships/tags" Target="../tags/tag984.xml" /><Relationship Id="rId21" Type="http://schemas.openxmlformats.org/officeDocument/2006/relationships/tags" Target="../tags/tag985.xml" /><Relationship Id="rId22" Type="http://schemas.openxmlformats.org/officeDocument/2006/relationships/tags" Target="../tags/tag986.xml" /><Relationship Id="rId23" Type="http://schemas.openxmlformats.org/officeDocument/2006/relationships/tags" Target="../tags/tag987.xml" /><Relationship Id="rId24" Type="http://schemas.openxmlformats.org/officeDocument/2006/relationships/tags" Target="../tags/tag988.xml" /><Relationship Id="rId25" Type="http://schemas.openxmlformats.org/officeDocument/2006/relationships/tags" Target="../tags/tag989.xml" /><Relationship Id="rId26" Type="http://schemas.openxmlformats.org/officeDocument/2006/relationships/tags" Target="../tags/tag990.xml" /><Relationship Id="rId27" Type="http://schemas.openxmlformats.org/officeDocument/2006/relationships/tags" Target="../tags/tag991.xml" /><Relationship Id="rId28" Type="http://schemas.openxmlformats.org/officeDocument/2006/relationships/tags" Target="../tags/tag992.xml" /><Relationship Id="rId29" Type="http://schemas.openxmlformats.org/officeDocument/2006/relationships/tags" Target="../tags/tag993.xml" /><Relationship Id="rId3" Type="http://schemas.openxmlformats.org/officeDocument/2006/relationships/tags" Target="../tags/tag967.xml" /><Relationship Id="rId30" Type="http://schemas.openxmlformats.org/officeDocument/2006/relationships/tags" Target="../tags/tag994.xml" /><Relationship Id="rId31" Type="http://schemas.openxmlformats.org/officeDocument/2006/relationships/tags" Target="../tags/tag995.xml" /><Relationship Id="rId32" Type="http://schemas.openxmlformats.org/officeDocument/2006/relationships/tags" Target="../tags/tag996.xml" /><Relationship Id="rId33" Type="http://schemas.openxmlformats.org/officeDocument/2006/relationships/tags" Target="../tags/tag997.xml" /><Relationship Id="rId34" Type="http://schemas.openxmlformats.org/officeDocument/2006/relationships/tags" Target="../tags/tag998.xml" /><Relationship Id="rId35" Type="http://schemas.openxmlformats.org/officeDocument/2006/relationships/tags" Target="../tags/tag999.xml" /><Relationship Id="rId36" Type="http://schemas.openxmlformats.org/officeDocument/2006/relationships/tags" Target="../tags/tag1000.xml" /><Relationship Id="rId37" Type="http://schemas.openxmlformats.org/officeDocument/2006/relationships/tags" Target="../tags/tag1001.xml" /><Relationship Id="rId38" Type="http://schemas.openxmlformats.org/officeDocument/2006/relationships/tags" Target="../tags/tag1002.xml" /><Relationship Id="rId39" Type="http://schemas.openxmlformats.org/officeDocument/2006/relationships/tags" Target="../tags/tag1003.xml" /><Relationship Id="rId4" Type="http://schemas.openxmlformats.org/officeDocument/2006/relationships/tags" Target="../tags/tag968.xml" /><Relationship Id="rId40" Type="http://schemas.openxmlformats.org/officeDocument/2006/relationships/tags" Target="../tags/tag1004.xml" /><Relationship Id="rId41" Type="http://schemas.openxmlformats.org/officeDocument/2006/relationships/tags" Target="../tags/tag1005.xml" /><Relationship Id="rId42" Type="http://schemas.openxmlformats.org/officeDocument/2006/relationships/tags" Target="../tags/tag1006.xml" /><Relationship Id="rId43" Type="http://schemas.openxmlformats.org/officeDocument/2006/relationships/tags" Target="../tags/tag1007.xml" /><Relationship Id="rId44" Type="http://schemas.openxmlformats.org/officeDocument/2006/relationships/tags" Target="../tags/tag1008.xml" /><Relationship Id="rId45" Type="http://schemas.openxmlformats.org/officeDocument/2006/relationships/tags" Target="../tags/tag1009.xml" /><Relationship Id="rId46" Type="http://schemas.openxmlformats.org/officeDocument/2006/relationships/tags" Target="../tags/tag1010.xml" /><Relationship Id="rId47" Type="http://schemas.openxmlformats.org/officeDocument/2006/relationships/tags" Target="../tags/tag1011.xml" /><Relationship Id="rId48" Type="http://schemas.openxmlformats.org/officeDocument/2006/relationships/tags" Target="../tags/tag1012.xml" /><Relationship Id="rId49" Type="http://schemas.openxmlformats.org/officeDocument/2006/relationships/tags" Target="../tags/tag1013.xml" /><Relationship Id="rId5" Type="http://schemas.openxmlformats.org/officeDocument/2006/relationships/tags" Target="../tags/tag969.xml" /><Relationship Id="rId50" Type="http://schemas.openxmlformats.org/officeDocument/2006/relationships/tags" Target="../tags/tag1014.xml" /><Relationship Id="rId51" Type="http://schemas.openxmlformats.org/officeDocument/2006/relationships/tags" Target="../tags/tag1015.xml" /><Relationship Id="rId52" Type="http://schemas.openxmlformats.org/officeDocument/2006/relationships/tags" Target="../tags/tag1016.xml" /><Relationship Id="rId53" Type="http://schemas.openxmlformats.org/officeDocument/2006/relationships/tags" Target="../tags/tag1017.xml" /><Relationship Id="rId54" Type="http://schemas.openxmlformats.org/officeDocument/2006/relationships/tags" Target="../tags/tag1018.xml" /><Relationship Id="rId55" Type="http://schemas.openxmlformats.org/officeDocument/2006/relationships/tags" Target="../tags/tag1019.xml" /><Relationship Id="rId56" Type="http://schemas.openxmlformats.org/officeDocument/2006/relationships/tags" Target="../tags/tag1020.xml" /><Relationship Id="rId57" Type="http://schemas.openxmlformats.org/officeDocument/2006/relationships/tags" Target="../tags/tag1021.xml" /><Relationship Id="rId58" Type="http://schemas.openxmlformats.org/officeDocument/2006/relationships/tags" Target="../tags/tag1022.xml" /><Relationship Id="rId59" Type="http://schemas.openxmlformats.org/officeDocument/2006/relationships/tags" Target="../tags/tag1023.xml" /><Relationship Id="rId6" Type="http://schemas.openxmlformats.org/officeDocument/2006/relationships/tags" Target="../tags/tag970.xml" /><Relationship Id="rId60" Type="http://schemas.openxmlformats.org/officeDocument/2006/relationships/tags" Target="../tags/tag1024.xml" /><Relationship Id="rId61" Type="http://schemas.openxmlformats.org/officeDocument/2006/relationships/tags" Target="../tags/tag1025.xml" /><Relationship Id="rId7" Type="http://schemas.openxmlformats.org/officeDocument/2006/relationships/tags" Target="../tags/tag971.xml" /><Relationship Id="rId8" Type="http://schemas.openxmlformats.org/officeDocument/2006/relationships/tags" Target="../tags/tag972.xml" /><Relationship Id="rId9" Type="http://schemas.openxmlformats.org/officeDocument/2006/relationships/tags" Target="../tags/tag97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026.xml" /><Relationship Id="rId3" Type="http://schemas.openxmlformats.org/officeDocument/2006/relationships/tags" Target="../tags/tag10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36.xml" /><Relationship Id="rId11" Type="http://schemas.openxmlformats.org/officeDocument/2006/relationships/tags" Target="../tags/tag1037.xml" /><Relationship Id="rId12" Type="http://schemas.openxmlformats.org/officeDocument/2006/relationships/tags" Target="../tags/tag1038.xml" /><Relationship Id="rId13" Type="http://schemas.openxmlformats.org/officeDocument/2006/relationships/tags" Target="../tags/tag1039.xml" /><Relationship Id="rId14" Type="http://schemas.openxmlformats.org/officeDocument/2006/relationships/tags" Target="../tags/tag1040.xml" /><Relationship Id="rId15" Type="http://schemas.openxmlformats.org/officeDocument/2006/relationships/tags" Target="../tags/tag1041.xml" /><Relationship Id="rId16" Type="http://schemas.openxmlformats.org/officeDocument/2006/relationships/tags" Target="../tags/tag1042.xml" /><Relationship Id="rId17" Type="http://schemas.openxmlformats.org/officeDocument/2006/relationships/tags" Target="../tags/tag1043.xml" /><Relationship Id="rId18" Type="http://schemas.openxmlformats.org/officeDocument/2006/relationships/tags" Target="../tags/tag1044.xml" /><Relationship Id="rId19" Type="http://schemas.openxmlformats.org/officeDocument/2006/relationships/tags" Target="../tags/tag1045.xml" /><Relationship Id="rId2" Type="http://schemas.openxmlformats.org/officeDocument/2006/relationships/tags" Target="../tags/tag1028.xml" /><Relationship Id="rId20" Type="http://schemas.openxmlformats.org/officeDocument/2006/relationships/tags" Target="../tags/tag1046.xml" /><Relationship Id="rId21" Type="http://schemas.openxmlformats.org/officeDocument/2006/relationships/tags" Target="../tags/tag1047.xml" /><Relationship Id="rId22" Type="http://schemas.openxmlformats.org/officeDocument/2006/relationships/tags" Target="../tags/tag1048.xml" /><Relationship Id="rId23" Type="http://schemas.openxmlformats.org/officeDocument/2006/relationships/tags" Target="../tags/tag1049.xml" /><Relationship Id="rId24" Type="http://schemas.openxmlformats.org/officeDocument/2006/relationships/tags" Target="../tags/tag1050.xml" /><Relationship Id="rId25" Type="http://schemas.openxmlformats.org/officeDocument/2006/relationships/tags" Target="../tags/tag1051.xml" /><Relationship Id="rId26" Type="http://schemas.openxmlformats.org/officeDocument/2006/relationships/tags" Target="../tags/tag1052.xml" /><Relationship Id="rId27" Type="http://schemas.openxmlformats.org/officeDocument/2006/relationships/tags" Target="../tags/tag1053.xml" /><Relationship Id="rId28" Type="http://schemas.openxmlformats.org/officeDocument/2006/relationships/tags" Target="../tags/tag1054.xml" /><Relationship Id="rId29" Type="http://schemas.openxmlformats.org/officeDocument/2006/relationships/tags" Target="../tags/tag1055.xml" /><Relationship Id="rId3" Type="http://schemas.openxmlformats.org/officeDocument/2006/relationships/tags" Target="../tags/tag1029.xml" /><Relationship Id="rId30" Type="http://schemas.openxmlformats.org/officeDocument/2006/relationships/tags" Target="../tags/tag1056.xml" /><Relationship Id="rId31" Type="http://schemas.openxmlformats.org/officeDocument/2006/relationships/tags" Target="../tags/tag1057.xml" /><Relationship Id="rId32" Type="http://schemas.openxmlformats.org/officeDocument/2006/relationships/tags" Target="../tags/tag1058.xml" /><Relationship Id="rId33" Type="http://schemas.openxmlformats.org/officeDocument/2006/relationships/tags" Target="../tags/tag1059.xml" /><Relationship Id="rId34" Type="http://schemas.openxmlformats.org/officeDocument/2006/relationships/tags" Target="../tags/tag1060.xml" /><Relationship Id="rId35" Type="http://schemas.openxmlformats.org/officeDocument/2006/relationships/tags" Target="../tags/tag1061.xml" /><Relationship Id="rId36" Type="http://schemas.openxmlformats.org/officeDocument/2006/relationships/tags" Target="../tags/tag1062.xml" /><Relationship Id="rId37" Type="http://schemas.openxmlformats.org/officeDocument/2006/relationships/tags" Target="../tags/tag1063.xml" /><Relationship Id="rId38" Type="http://schemas.openxmlformats.org/officeDocument/2006/relationships/tags" Target="../tags/tag1064.xml" /><Relationship Id="rId39" Type="http://schemas.openxmlformats.org/officeDocument/2006/relationships/tags" Target="../tags/tag1065.xml" /><Relationship Id="rId4" Type="http://schemas.openxmlformats.org/officeDocument/2006/relationships/tags" Target="../tags/tag1030.xml" /><Relationship Id="rId40" Type="http://schemas.openxmlformats.org/officeDocument/2006/relationships/tags" Target="../tags/tag1066.xml" /><Relationship Id="rId41" Type="http://schemas.openxmlformats.org/officeDocument/2006/relationships/tags" Target="../tags/tag1067.xml" /><Relationship Id="rId42" Type="http://schemas.openxmlformats.org/officeDocument/2006/relationships/tags" Target="../tags/tag1068.xml" /><Relationship Id="rId43" Type="http://schemas.openxmlformats.org/officeDocument/2006/relationships/tags" Target="../tags/tag1069.xml" /><Relationship Id="rId44" Type="http://schemas.openxmlformats.org/officeDocument/2006/relationships/tags" Target="../tags/tag1070.xml" /><Relationship Id="rId45" Type="http://schemas.openxmlformats.org/officeDocument/2006/relationships/tags" Target="../tags/tag1071.xml" /><Relationship Id="rId46" Type="http://schemas.openxmlformats.org/officeDocument/2006/relationships/tags" Target="../tags/tag1072.xml" /><Relationship Id="rId47" Type="http://schemas.openxmlformats.org/officeDocument/2006/relationships/tags" Target="../tags/tag1073.xml" /><Relationship Id="rId48" Type="http://schemas.openxmlformats.org/officeDocument/2006/relationships/tags" Target="../tags/tag1074.xml" /><Relationship Id="rId49" Type="http://schemas.openxmlformats.org/officeDocument/2006/relationships/tags" Target="../tags/tag1075.xml" /><Relationship Id="rId5" Type="http://schemas.openxmlformats.org/officeDocument/2006/relationships/tags" Target="../tags/tag1031.xml" /><Relationship Id="rId50" Type="http://schemas.openxmlformats.org/officeDocument/2006/relationships/tags" Target="../tags/tag1076.xml" /><Relationship Id="rId51" Type="http://schemas.openxmlformats.org/officeDocument/2006/relationships/tags" Target="../tags/tag1077.xml" /><Relationship Id="rId52" Type="http://schemas.openxmlformats.org/officeDocument/2006/relationships/tags" Target="../tags/tag1078.xml" /><Relationship Id="rId53" Type="http://schemas.openxmlformats.org/officeDocument/2006/relationships/tags" Target="../tags/tag1079.xml" /><Relationship Id="rId54" Type="http://schemas.openxmlformats.org/officeDocument/2006/relationships/tags" Target="../tags/tag1080.xml" /><Relationship Id="rId55" Type="http://schemas.openxmlformats.org/officeDocument/2006/relationships/tags" Target="../tags/tag1081.xml" /><Relationship Id="rId56" Type="http://schemas.openxmlformats.org/officeDocument/2006/relationships/tags" Target="../tags/tag1082.xml" /><Relationship Id="rId57" Type="http://schemas.openxmlformats.org/officeDocument/2006/relationships/tags" Target="../tags/tag1083.xml" /><Relationship Id="rId58" Type="http://schemas.openxmlformats.org/officeDocument/2006/relationships/tags" Target="../tags/tag1084.xml" /><Relationship Id="rId59" Type="http://schemas.openxmlformats.org/officeDocument/2006/relationships/tags" Target="../tags/tag1085.xml" /><Relationship Id="rId6" Type="http://schemas.openxmlformats.org/officeDocument/2006/relationships/tags" Target="../tags/tag1032.xml" /><Relationship Id="rId60" Type="http://schemas.openxmlformats.org/officeDocument/2006/relationships/tags" Target="../tags/tag1086.xml" /><Relationship Id="rId61" Type="http://schemas.openxmlformats.org/officeDocument/2006/relationships/tags" Target="../tags/tag1087.xml" /><Relationship Id="rId62" Type="http://schemas.openxmlformats.org/officeDocument/2006/relationships/tags" Target="../tags/tag1088.xml" /><Relationship Id="rId63" Type="http://schemas.openxmlformats.org/officeDocument/2006/relationships/tags" Target="../tags/tag1089.xml" /><Relationship Id="rId64" Type="http://schemas.openxmlformats.org/officeDocument/2006/relationships/tags" Target="../tags/tag1090.xml" /><Relationship Id="rId65" Type="http://schemas.openxmlformats.org/officeDocument/2006/relationships/tags" Target="../tags/tag1091.xml" /><Relationship Id="rId66" Type="http://schemas.openxmlformats.org/officeDocument/2006/relationships/tags" Target="../tags/tag1092.xml" /><Relationship Id="rId67" Type="http://schemas.openxmlformats.org/officeDocument/2006/relationships/tags" Target="../tags/tag1093.xml" /><Relationship Id="rId68" Type="http://schemas.openxmlformats.org/officeDocument/2006/relationships/tags" Target="../tags/tag1094.xml" /><Relationship Id="rId69" Type="http://schemas.openxmlformats.org/officeDocument/2006/relationships/tags" Target="../tags/tag1095.xml" /><Relationship Id="rId7" Type="http://schemas.openxmlformats.org/officeDocument/2006/relationships/tags" Target="../tags/tag1033.xml" /><Relationship Id="rId70" Type="http://schemas.openxmlformats.org/officeDocument/2006/relationships/tags" Target="../tags/tag1096.xml" /><Relationship Id="rId71" Type="http://schemas.openxmlformats.org/officeDocument/2006/relationships/tags" Target="../tags/tag1097.xml" /><Relationship Id="rId72" Type="http://schemas.openxmlformats.org/officeDocument/2006/relationships/tags" Target="../tags/tag1098.xml" /><Relationship Id="rId73" Type="http://schemas.openxmlformats.org/officeDocument/2006/relationships/tags" Target="../tags/tag1099.xml" /><Relationship Id="rId74" Type="http://schemas.openxmlformats.org/officeDocument/2006/relationships/tags" Target="../tags/tag1100.xml" /><Relationship Id="rId75" Type="http://schemas.openxmlformats.org/officeDocument/2006/relationships/tags" Target="../tags/tag1101.xml" /><Relationship Id="rId76" Type="http://schemas.openxmlformats.org/officeDocument/2006/relationships/tags" Target="../tags/tag1102.xml" /><Relationship Id="rId77" Type="http://schemas.openxmlformats.org/officeDocument/2006/relationships/tags" Target="../tags/tag1103.xml" /><Relationship Id="rId8" Type="http://schemas.openxmlformats.org/officeDocument/2006/relationships/tags" Target="../tags/tag1034.xml" /><Relationship Id="rId9" Type="http://schemas.openxmlformats.org/officeDocument/2006/relationships/tags" Target="../tags/tag10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12.xml" /><Relationship Id="rId11" Type="http://schemas.openxmlformats.org/officeDocument/2006/relationships/tags" Target="../tags/tag1113.xml" /><Relationship Id="rId12" Type="http://schemas.openxmlformats.org/officeDocument/2006/relationships/tags" Target="../tags/tag1114.xml" /><Relationship Id="rId13" Type="http://schemas.openxmlformats.org/officeDocument/2006/relationships/tags" Target="../tags/tag1115.xml" /><Relationship Id="rId14" Type="http://schemas.openxmlformats.org/officeDocument/2006/relationships/tags" Target="../tags/tag1116.xml" /><Relationship Id="rId15" Type="http://schemas.openxmlformats.org/officeDocument/2006/relationships/tags" Target="../tags/tag1117.xml" /><Relationship Id="rId16" Type="http://schemas.openxmlformats.org/officeDocument/2006/relationships/tags" Target="../tags/tag1118.xml" /><Relationship Id="rId17" Type="http://schemas.openxmlformats.org/officeDocument/2006/relationships/tags" Target="../tags/tag1119.xml" /><Relationship Id="rId18" Type="http://schemas.openxmlformats.org/officeDocument/2006/relationships/tags" Target="../tags/tag1120.xml" /><Relationship Id="rId19" Type="http://schemas.openxmlformats.org/officeDocument/2006/relationships/tags" Target="../tags/tag1121.xml" /><Relationship Id="rId2" Type="http://schemas.openxmlformats.org/officeDocument/2006/relationships/tags" Target="../tags/tag1104.xml" /><Relationship Id="rId20" Type="http://schemas.openxmlformats.org/officeDocument/2006/relationships/tags" Target="../tags/tag1122.xml" /><Relationship Id="rId21" Type="http://schemas.openxmlformats.org/officeDocument/2006/relationships/tags" Target="../tags/tag1123.xml" /><Relationship Id="rId22" Type="http://schemas.openxmlformats.org/officeDocument/2006/relationships/tags" Target="../tags/tag1124.xml" /><Relationship Id="rId23" Type="http://schemas.openxmlformats.org/officeDocument/2006/relationships/tags" Target="../tags/tag1125.xml" /><Relationship Id="rId24" Type="http://schemas.openxmlformats.org/officeDocument/2006/relationships/tags" Target="../tags/tag1126.xml" /><Relationship Id="rId25" Type="http://schemas.openxmlformats.org/officeDocument/2006/relationships/tags" Target="../tags/tag1127.xml" /><Relationship Id="rId26" Type="http://schemas.openxmlformats.org/officeDocument/2006/relationships/tags" Target="../tags/tag1128.xml" /><Relationship Id="rId27" Type="http://schemas.openxmlformats.org/officeDocument/2006/relationships/tags" Target="../tags/tag1129.xml" /><Relationship Id="rId28" Type="http://schemas.openxmlformats.org/officeDocument/2006/relationships/tags" Target="../tags/tag1130.xml" /><Relationship Id="rId29" Type="http://schemas.openxmlformats.org/officeDocument/2006/relationships/tags" Target="../tags/tag1131.xml" /><Relationship Id="rId3" Type="http://schemas.openxmlformats.org/officeDocument/2006/relationships/tags" Target="../tags/tag1105.xml" /><Relationship Id="rId30" Type="http://schemas.openxmlformats.org/officeDocument/2006/relationships/tags" Target="../tags/tag1132.xml" /><Relationship Id="rId31" Type="http://schemas.openxmlformats.org/officeDocument/2006/relationships/tags" Target="../tags/tag1133.xml" /><Relationship Id="rId32" Type="http://schemas.openxmlformats.org/officeDocument/2006/relationships/tags" Target="../tags/tag1134.xml" /><Relationship Id="rId33" Type="http://schemas.openxmlformats.org/officeDocument/2006/relationships/tags" Target="../tags/tag1135.xml" /><Relationship Id="rId34" Type="http://schemas.openxmlformats.org/officeDocument/2006/relationships/tags" Target="../tags/tag1136.xml" /><Relationship Id="rId35" Type="http://schemas.openxmlformats.org/officeDocument/2006/relationships/tags" Target="../tags/tag1137.xml" /><Relationship Id="rId36" Type="http://schemas.openxmlformats.org/officeDocument/2006/relationships/tags" Target="../tags/tag1138.xml" /><Relationship Id="rId37" Type="http://schemas.openxmlformats.org/officeDocument/2006/relationships/tags" Target="../tags/tag1139.xml" /><Relationship Id="rId38" Type="http://schemas.openxmlformats.org/officeDocument/2006/relationships/tags" Target="../tags/tag1140.xml" /><Relationship Id="rId39" Type="http://schemas.openxmlformats.org/officeDocument/2006/relationships/tags" Target="../tags/tag1141.xml" /><Relationship Id="rId4" Type="http://schemas.openxmlformats.org/officeDocument/2006/relationships/tags" Target="../tags/tag1106.xml" /><Relationship Id="rId40" Type="http://schemas.openxmlformats.org/officeDocument/2006/relationships/tags" Target="../tags/tag1142.xml" /><Relationship Id="rId41" Type="http://schemas.openxmlformats.org/officeDocument/2006/relationships/tags" Target="../tags/tag1143.xml" /><Relationship Id="rId42" Type="http://schemas.openxmlformats.org/officeDocument/2006/relationships/tags" Target="../tags/tag1144.xml" /><Relationship Id="rId43" Type="http://schemas.openxmlformats.org/officeDocument/2006/relationships/tags" Target="../tags/tag1145.xml" /><Relationship Id="rId44" Type="http://schemas.openxmlformats.org/officeDocument/2006/relationships/tags" Target="../tags/tag1146.xml" /><Relationship Id="rId45" Type="http://schemas.openxmlformats.org/officeDocument/2006/relationships/tags" Target="../tags/tag1147.xml" /><Relationship Id="rId46" Type="http://schemas.openxmlformats.org/officeDocument/2006/relationships/tags" Target="../tags/tag1148.xml" /><Relationship Id="rId47" Type="http://schemas.openxmlformats.org/officeDocument/2006/relationships/tags" Target="../tags/tag1149.xml" /><Relationship Id="rId48" Type="http://schemas.openxmlformats.org/officeDocument/2006/relationships/tags" Target="../tags/tag1150.xml" /><Relationship Id="rId49" Type="http://schemas.openxmlformats.org/officeDocument/2006/relationships/tags" Target="../tags/tag1151.xml" /><Relationship Id="rId5" Type="http://schemas.openxmlformats.org/officeDocument/2006/relationships/tags" Target="../tags/tag1107.xml" /><Relationship Id="rId50" Type="http://schemas.openxmlformats.org/officeDocument/2006/relationships/tags" Target="../tags/tag1152.xml" /><Relationship Id="rId51" Type="http://schemas.openxmlformats.org/officeDocument/2006/relationships/tags" Target="../tags/tag1153.xml" /><Relationship Id="rId52" Type="http://schemas.openxmlformats.org/officeDocument/2006/relationships/tags" Target="../tags/tag1154.xml" /><Relationship Id="rId53" Type="http://schemas.openxmlformats.org/officeDocument/2006/relationships/tags" Target="../tags/tag1155.xml" /><Relationship Id="rId54" Type="http://schemas.openxmlformats.org/officeDocument/2006/relationships/tags" Target="../tags/tag1156.xml" /><Relationship Id="rId55" Type="http://schemas.openxmlformats.org/officeDocument/2006/relationships/tags" Target="../tags/tag1157.xml" /><Relationship Id="rId56" Type="http://schemas.openxmlformats.org/officeDocument/2006/relationships/tags" Target="../tags/tag1158.xml" /><Relationship Id="rId57" Type="http://schemas.openxmlformats.org/officeDocument/2006/relationships/tags" Target="../tags/tag1159.xml" /><Relationship Id="rId58" Type="http://schemas.openxmlformats.org/officeDocument/2006/relationships/tags" Target="../tags/tag1160.xml" /><Relationship Id="rId59" Type="http://schemas.openxmlformats.org/officeDocument/2006/relationships/tags" Target="../tags/tag1161.xml" /><Relationship Id="rId6" Type="http://schemas.openxmlformats.org/officeDocument/2006/relationships/tags" Target="../tags/tag1108.xml" /><Relationship Id="rId60" Type="http://schemas.openxmlformats.org/officeDocument/2006/relationships/tags" Target="../tags/tag1162.xml" /><Relationship Id="rId61" Type="http://schemas.openxmlformats.org/officeDocument/2006/relationships/tags" Target="../tags/tag1163.xml" /><Relationship Id="rId62" Type="http://schemas.openxmlformats.org/officeDocument/2006/relationships/tags" Target="../tags/tag1164.xml" /><Relationship Id="rId63" Type="http://schemas.openxmlformats.org/officeDocument/2006/relationships/tags" Target="../tags/tag1165.xml" /><Relationship Id="rId64" Type="http://schemas.openxmlformats.org/officeDocument/2006/relationships/tags" Target="../tags/tag1166.xml" /><Relationship Id="rId7" Type="http://schemas.openxmlformats.org/officeDocument/2006/relationships/tags" Target="../tags/tag1109.xml" /><Relationship Id="rId8" Type="http://schemas.openxmlformats.org/officeDocument/2006/relationships/tags" Target="../tags/tag1110.xml" /><Relationship Id="rId9" Type="http://schemas.openxmlformats.org/officeDocument/2006/relationships/tags" Target="../tags/tag11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75.xml" /><Relationship Id="rId100" Type="http://schemas.openxmlformats.org/officeDocument/2006/relationships/tags" Target="../tags/tag1265.xml" /><Relationship Id="rId101" Type="http://schemas.openxmlformats.org/officeDocument/2006/relationships/tags" Target="../tags/tag1266.xml" /><Relationship Id="rId102" Type="http://schemas.openxmlformats.org/officeDocument/2006/relationships/tags" Target="../tags/tag1267.xml" /><Relationship Id="rId103" Type="http://schemas.openxmlformats.org/officeDocument/2006/relationships/tags" Target="../tags/tag1268.xml" /><Relationship Id="rId104" Type="http://schemas.openxmlformats.org/officeDocument/2006/relationships/tags" Target="../tags/tag1269.xml" /><Relationship Id="rId105" Type="http://schemas.openxmlformats.org/officeDocument/2006/relationships/tags" Target="../tags/tag1270.xml" /><Relationship Id="rId106" Type="http://schemas.openxmlformats.org/officeDocument/2006/relationships/tags" Target="../tags/tag1271.xml" /><Relationship Id="rId107" Type="http://schemas.openxmlformats.org/officeDocument/2006/relationships/tags" Target="../tags/tag1272.xml" /><Relationship Id="rId108" Type="http://schemas.openxmlformats.org/officeDocument/2006/relationships/tags" Target="../tags/tag1273.xml" /><Relationship Id="rId109" Type="http://schemas.openxmlformats.org/officeDocument/2006/relationships/tags" Target="../tags/tag1274.xml" /><Relationship Id="rId11" Type="http://schemas.openxmlformats.org/officeDocument/2006/relationships/tags" Target="../tags/tag1176.xml" /><Relationship Id="rId110" Type="http://schemas.openxmlformats.org/officeDocument/2006/relationships/tags" Target="../tags/tag1275.xml" /><Relationship Id="rId111" Type="http://schemas.openxmlformats.org/officeDocument/2006/relationships/tags" Target="../tags/tag1276.xml" /><Relationship Id="rId112" Type="http://schemas.openxmlformats.org/officeDocument/2006/relationships/tags" Target="../tags/tag1277.xml" /><Relationship Id="rId113" Type="http://schemas.openxmlformats.org/officeDocument/2006/relationships/tags" Target="../tags/tag1278.xml" /><Relationship Id="rId114" Type="http://schemas.openxmlformats.org/officeDocument/2006/relationships/tags" Target="../tags/tag1279.xml" /><Relationship Id="rId115" Type="http://schemas.openxmlformats.org/officeDocument/2006/relationships/tags" Target="../tags/tag1280.xml" /><Relationship Id="rId116" Type="http://schemas.openxmlformats.org/officeDocument/2006/relationships/tags" Target="../tags/tag1281.xml" /><Relationship Id="rId117" Type="http://schemas.openxmlformats.org/officeDocument/2006/relationships/tags" Target="../tags/tag1282.xml" /><Relationship Id="rId118" Type="http://schemas.openxmlformats.org/officeDocument/2006/relationships/tags" Target="../tags/tag1283.xml" /><Relationship Id="rId119" Type="http://schemas.openxmlformats.org/officeDocument/2006/relationships/tags" Target="../tags/tag1284.xml" /><Relationship Id="rId12" Type="http://schemas.openxmlformats.org/officeDocument/2006/relationships/tags" Target="../tags/tag1177.xml" /><Relationship Id="rId120" Type="http://schemas.openxmlformats.org/officeDocument/2006/relationships/tags" Target="../tags/tag1285.xml" /><Relationship Id="rId121" Type="http://schemas.openxmlformats.org/officeDocument/2006/relationships/tags" Target="../tags/tag1286.xml" /><Relationship Id="rId122" Type="http://schemas.openxmlformats.org/officeDocument/2006/relationships/tags" Target="../tags/tag1287.xml" /><Relationship Id="rId123" Type="http://schemas.openxmlformats.org/officeDocument/2006/relationships/tags" Target="../tags/tag1288.xml" /><Relationship Id="rId124" Type="http://schemas.openxmlformats.org/officeDocument/2006/relationships/tags" Target="../tags/tag1289.xml" /><Relationship Id="rId125" Type="http://schemas.openxmlformats.org/officeDocument/2006/relationships/tags" Target="../tags/tag1290.xml" /><Relationship Id="rId13" Type="http://schemas.openxmlformats.org/officeDocument/2006/relationships/tags" Target="../tags/tag1178.xml" /><Relationship Id="rId14" Type="http://schemas.openxmlformats.org/officeDocument/2006/relationships/tags" Target="../tags/tag1179.xml" /><Relationship Id="rId15" Type="http://schemas.openxmlformats.org/officeDocument/2006/relationships/tags" Target="../tags/tag1180.xml" /><Relationship Id="rId16" Type="http://schemas.openxmlformats.org/officeDocument/2006/relationships/tags" Target="../tags/tag1181.xml" /><Relationship Id="rId17" Type="http://schemas.openxmlformats.org/officeDocument/2006/relationships/tags" Target="../tags/tag1182.xml" /><Relationship Id="rId18" Type="http://schemas.openxmlformats.org/officeDocument/2006/relationships/tags" Target="../tags/tag1183.xml" /><Relationship Id="rId19" Type="http://schemas.openxmlformats.org/officeDocument/2006/relationships/tags" Target="../tags/tag1184.xml" /><Relationship Id="rId2" Type="http://schemas.openxmlformats.org/officeDocument/2006/relationships/tags" Target="../tags/tag1167.xml" /><Relationship Id="rId20" Type="http://schemas.openxmlformats.org/officeDocument/2006/relationships/tags" Target="../tags/tag1185.xml" /><Relationship Id="rId21" Type="http://schemas.openxmlformats.org/officeDocument/2006/relationships/tags" Target="../tags/tag1186.xml" /><Relationship Id="rId22" Type="http://schemas.openxmlformats.org/officeDocument/2006/relationships/tags" Target="../tags/tag1187.xml" /><Relationship Id="rId23" Type="http://schemas.openxmlformats.org/officeDocument/2006/relationships/tags" Target="../tags/tag1188.xml" /><Relationship Id="rId24" Type="http://schemas.openxmlformats.org/officeDocument/2006/relationships/tags" Target="../tags/tag1189.xml" /><Relationship Id="rId25" Type="http://schemas.openxmlformats.org/officeDocument/2006/relationships/tags" Target="../tags/tag1190.xml" /><Relationship Id="rId26" Type="http://schemas.openxmlformats.org/officeDocument/2006/relationships/tags" Target="../tags/tag1191.xml" /><Relationship Id="rId27" Type="http://schemas.openxmlformats.org/officeDocument/2006/relationships/tags" Target="../tags/tag1192.xml" /><Relationship Id="rId28" Type="http://schemas.openxmlformats.org/officeDocument/2006/relationships/tags" Target="../tags/tag1193.xml" /><Relationship Id="rId29" Type="http://schemas.openxmlformats.org/officeDocument/2006/relationships/tags" Target="../tags/tag1194.xml" /><Relationship Id="rId3" Type="http://schemas.openxmlformats.org/officeDocument/2006/relationships/tags" Target="../tags/tag1168.xml" /><Relationship Id="rId30" Type="http://schemas.openxmlformats.org/officeDocument/2006/relationships/tags" Target="../tags/tag1195.xml" /><Relationship Id="rId31" Type="http://schemas.openxmlformats.org/officeDocument/2006/relationships/tags" Target="../tags/tag1196.xml" /><Relationship Id="rId32" Type="http://schemas.openxmlformats.org/officeDocument/2006/relationships/tags" Target="../tags/tag1197.xml" /><Relationship Id="rId33" Type="http://schemas.openxmlformats.org/officeDocument/2006/relationships/tags" Target="../tags/tag1198.xml" /><Relationship Id="rId34" Type="http://schemas.openxmlformats.org/officeDocument/2006/relationships/tags" Target="../tags/tag1199.xml" /><Relationship Id="rId35" Type="http://schemas.openxmlformats.org/officeDocument/2006/relationships/tags" Target="../tags/tag1200.xml" /><Relationship Id="rId36" Type="http://schemas.openxmlformats.org/officeDocument/2006/relationships/tags" Target="../tags/tag1201.xml" /><Relationship Id="rId37" Type="http://schemas.openxmlformats.org/officeDocument/2006/relationships/tags" Target="../tags/tag1202.xml" /><Relationship Id="rId38" Type="http://schemas.openxmlformats.org/officeDocument/2006/relationships/tags" Target="../tags/tag1203.xml" /><Relationship Id="rId39" Type="http://schemas.openxmlformats.org/officeDocument/2006/relationships/tags" Target="../tags/tag1204.xml" /><Relationship Id="rId4" Type="http://schemas.openxmlformats.org/officeDocument/2006/relationships/tags" Target="../tags/tag1169.xml" /><Relationship Id="rId40" Type="http://schemas.openxmlformats.org/officeDocument/2006/relationships/tags" Target="../tags/tag1205.xml" /><Relationship Id="rId41" Type="http://schemas.openxmlformats.org/officeDocument/2006/relationships/tags" Target="../tags/tag1206.xml" /><Relationship Id="rId42" Type="http://schemas.openxmlformats.org/officeDocument/2006/relationships/tags" Target="../tags/tag1207.xml" /><Relationship Id="rId43" Type="http://schemas.openxmlformats.org/officeDocument/2006/relationships/tags" Target="../tags/tag1208.xml" /><Relationship Id="rId44" Type="http://schemas.openxmlformats.org/officeDocument/2006/relationships/tags" Target="../tags/tag1209.xml" /><Relationship Id="rId45" Type="http://schemas.openxmlformats.org/officeDocument/2006/relationships/tags" Target="../tags/tag1210.xml" /><Relationship Id="rId46" Type="http://schemas.openxmlformats.org/officeDocument/2006/relationships/tags" Target="../tags/tag1211.xml" /><Relationship Id="rId47" Type="http://schemas.openxmlformats.org/officeDocument/2006/relationships/tags" Target="../tags/tag1212.xml" /><Relationship Id="rId48" Type="http://schemas.openxmlformats.org/officeDocument/2006/relationships/tags" Target="../tags/tag1213.xml" /><Relationship Id="rId49" Type="http://schemas.openxmlformats.org/officeDocument/2006/relationships/tags" Target="../tags/tag1214.xml" /><Relationship Id="rId5" Type="http://schemas.openxmlformats.org/officeDocument/2006/relationships/tags" Target="../tags/tag1170.xml" /><Relationship Id="rId50" Type="http://schemas.openxmlformats.org/officeDocument/2006/relationships/tags" Target="../tags/tag1215.xml" /><Relationship Id="rId51" Type="http://schemas.openxmlformats.org/officeDocument/2006/relationships/tags" Target="../tags/tag1216.xml" /><Relationship Id="rId52" Type="http://schemas.openxmlformats.org/officeDocument/2006/relationships/tags" Target="../tags/tag1217.xml" /><Relationship Id="rId53" Type="http://schemas.openxmlformats.org/officeDocument/2006/relationships/tags" Target="../tags/tag1218.xml" /><Relationship Id="rId54" Type="http://schemas.openxmlformats.org/officeDocument/2006/relationships/tags" Target="../tags/tag1219.xml" /><Relationship Id="rId55" Type="http://schemas.openxmlformats.org/officeDocument/2006/relationships/tags" Target="../tags/tag1220.xml" /><Relationship Id="rId56" Type="http://schemas.openxmlformats.org/officeDocument/2006/relationships/tags" Target="../tags/tag1221.xml" /><Relationship Id="rId57" Type="http://schemas.openxmlformats.org/officeDocument/2006/relationships/tags" Target="../tags/tag1222.xml" /><Relationship Id="rId58" Type="http://schemas.openxmlformats.org/officeDocument/2006/relationships/tags" Target="../tags/tag1223.xml" /><Relationship Id="rId59" Type="http://schemas.openxmlformats.org/officeDocument/2006/relationships/tags" Target="../tags/tag1224.xml" /><Relationship Id="rId6" Type="http://schemas.openxmlformats.org/officeDocument/2006/relationships/tags" Target="../tags/tag1171.xml" /><Relationship Id="rId60" Type="http://schemas.openxmlformats.org/officeDocument/2006/relationships/tags" Target="../tags/tag1225.xml" /><Relationship Id="rId61" Type="http://schemas.openxmlformats.org/officeDocument/2006/relationships/tags" Target="../tags/tag1226.xml" /><Relationship Id="rId62" Type="http://schemas.openxmlformats.org/officeDocument/2006/relationships/tags" Target="../tags/tag1227.xml" /><Relationship Id="rId63" Type="http://schemas.openxmlformats.org/officeDocument/2006/relationships/tags" Target="../tags/tag1228.xml" /><Relationship Id="rId64" Type="http://schemas.openxmlformats.org/officeDocument/2006/relationships/tags" Target="../tags/tag1229.xml" /><Relationship Id="rId65" Type="http://schemas.openxmlformats.org/officeDocument/2006/relationships/tags" Target="../tags/tag1230.xml" /><Relationship Id="rId66" Type="http://schemas.openxmlformats.org/officeDocument/2006/relationships/tags" Target="../tags/tag1231.xml" /><Relationship Id="rId67" Type="http://schemas.openxmlformats.org/officeDocument/2006/relationships/tags" Target="../tags/tag1232.xml" /><Relationship Id="rId68" Type="http://schemas.openxmlformats.org/officeDocument/2006/relationships/tags" Target="../tags/tag1233.xml" /><Relationship Id="rId69" Type="http://schemas.openxmlformats.org/officeDocument/2006/relationships/tags" Target="../tags/tag1234.xml" /><Relationship Id="rId7" Type="http://schemas.openxmlformats.org/officeDocument/2006/relationships/tags" Target="../tags/tag1172.xml" /><Relationship Id="rId70" Type="http://schemas.openxmlformats.org/officeDocument/2006/relationships/tags" Target="../tags/tag1235.xml" /><Relationship Id="rId71" Type="http://schemas.openxmlformats.org/officeDocument/2006/relationships/tags" Target="../tags/tag1236.xml" /><Relationship Id="rId72" Type="http://schemas.openxmlformats.org/officeDocument/2006/relationships/tags" Target="../tags/tag1237.xml" /><Relationship Id="rId73" Type="http://schemas.openxmlformats.org/officeDocument/2006/relationships/tags" Target="../tags/tag1238.xml" /><Relationship Id="rId74" Type="http://schemas.openxmlformats.org/officeDocument/2006/relationships/tags" Target="../tags/tag1239.xml" /><Relationship Id="rId75" Type="http://schemas.openxmlformats.org/officeDocument/2006/relationships/tags" Target="../tags/tag1240.xml" /><Relationship Id="rId76" Type="http://schemas.openxmlformats.org/officeDocument/2006/relationships/tags" Target="../tags/tag1241.xml" /><Relationship Id="rId77" Type="http://schemas.openxmlformats.org/officeDocument/2006/relationships/tags" Target="../tags/tag1242.xml" /><Relationship Id="rId78" Type="http://schemas.openxmlformats.org/officeDocument/2006/relationships/tags" Target="../tags/tag1243.xml" /><Relationship Id="rId79" Type="http://schemas.openxmlformats.org/officeDocument/2006/relationships/tags" Target="../tags/tag1244.xml" /><Relationship Id="rId8" Type="http://schemas.openxmlformats.org/officeDocument/2006/relationships/tags" Target="../tags/tag1173.xml" /><Relationship Id="rId80" Type="http://schemas.openxmlformats.org/officeDocument/2006/relationships/tags" Target="../tags/tag1245.xml" /><Relationship Id="rId81" Type="http://schemas.openxmlformats.org/officeDocument/2006/relationships/tags" Target="../tags/tag1246.xml" /><Relationship Id="rId82" Type="http://schemas.openxmlformats.org/officeDocument/2006/relationships/tags" Target="../tags/tag1247.xml" /><Relationship Id="rId83" Type="http://schemas.openxmlformats.org/officeDocument/2006/relationships/tags" Target="../tags/tag1248.xml" /><Relationship Id="rId84" Type="http://schemas.openxmlformats.org/officeDocument/2006/relationships/tags" Target="../tags/tag1249.xml" /><Relationship Id="rId85" Type="http://schemas.openxmlformats.org/officeDocument/2006/relationships/tags" Target="../tags/tag1250.xml" /><Relationship Id="rId86" Type="http://schemas.openxmlformats.org/officeDocument/2006/relationships/tags" Target="../tags/tag1251.xml" /><Relationship Id="rId87" Type="http://schemas.openxmlformats.org/officeDocument/2006/relationships/tags" Target="../tags/tag1252.xml" /><Relationship Id="rId88" Type="http://schemas.openxmlformats.org/officeDocument/2006/relationships/tags" Target="../tags/tag1253.xml" /><Relationship Id="rId89" Type="http://schemas.openxmlformats.org/officeDocument/2006/relationships/tags" Target="../tags/tag1254.xml" /><Relationship Id="rId9" Type="http://schemas.openxmlformats.org/officeDocument/2006/relationships/tags" Target="../tags/tag1174.xml" /><Relationship Id="rId90" Type="http://schemas.openxmlformats.org/officeDocument/2006/relationships/tags" Target="../tags/tag1255.xml" /><Relationship Id="rId91" Type="http://schemas.openxmlformats.org/officeDocument/2006/relationships/tags" Target="../tags/tag1256.xml" /><Relationship Id="rId92" Type="http://schemas.openxmlformats.org/officeDocument/2006/relationships/tags" Target="../tags/tag1257.xml" /><Relationship Id="rId93" Type="http://schemas.openxmlformats.org/officeDocument/2006/relationships/tags" Target="../tags/tag1258.xml" /><Relationship Id="rId94" Type="http://schemas.openxmlformats.org/officeDocument/2006/relationships/tags" Target="../tags/tag1259.xml" /><Relationship Id="rId95" Type="http://schemas.openxmlformats.org/officeDocument/2006/relationships/tags" Target="../tags/tag1260.xml" /><Relationship Id="rId96" Type="http://schemas.openxmlformats.org/officeDocument/2006/relationships/tags" Target="../tags/tag1261.xml" /><Relationship Id="rId97" Type="http://schemas.openxmlformats.org/officeDocument/2006/relationships/tags" Target="../tags/tag1262.xml" /><Relationship Id="rId98" Type="http://schemas.openxmlformats.org/officeDocument/2006/relationships/tags" Target="../tags/tag1263.xml" /><Relationship Id="rId99" Type="http://schemas.openxmlformats.org/officeDocument/2006/relationships/tags" Target="../tags/tag12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291.xml" /><Relationship Id="rId3" Type="http://schemas.openxmlformats.org/officeDocument/2006/relationships/tags" Target="../tags/tag12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01.xml" /><Relationship Id="rId11" Type="http://schemas.openxmlformats.org/officeDocument/2006/relationships/tags" Target="../tags/tag1302.xml" /><Relationship Id="rId12" Type="http://schemas.openxmlformats.org/officeDocument/2006/relationships/tags" Target="../tags/tag1303.xml" /><Relationship Id="rId13" Type="http://schemas.openxmlformats.org/officeDocument/2006/relationships/tags" Target="../tags/tag1304.xml" /><Relationship Id="rId14" Type="http://schemas.openxmlformats.org/officeDocument/2006/relationships/tags" Target="../tags/tag1305.xml" /><Relationship Id="rId15" Type="http://schemas.openxmlformats.org/officeDocument/2006/relationships/tags" Target="../tags/tag1306.xml" /><Relationship Id="rId16" Type="http://schemas.openxmlformats.org/officeDocument/2006/relationships/tags" Target="../tags/tag1307.xml" /><Relationship Id="rId17" Type="http://schemas.openxmlformats.org/officeDocument/2006/relationships/tags" Target="../tags/tag1308.xml" /><Relationship Id="rId18" Type="http://schemas.openxmlformats.org/officeDocument/2006/relationships/tags" Target="../tags/tag1309.xml" /><Relationship Id="rId19" Type="http://schemas.openxmlformats.org/officeDocument/2006/relationships/tags" Target="../tags/tag1310.xml" /><Relationship Id="rId2" Type="http://schemas.openxmlformats.org/officeDocument/2006/relationships/tags" Target="../tags/tag1293.xml" /><Relationship Id="rId20" Type="http://schemas.openxmlformats.org/officeDocument/2006/relationships/tags" Target="../tags/tag1311.xml" /><Relationship Id="rId21" Type="http://schemas.openxmlformats.org/officeDocument/2006/relationships/tags" Target="../tags/tag1312.xml" /><Relationship Id="rId22" Type="http://schemas.openxmlformats.org/officeDocument/2006/relationships/tags" Target="../tags/tag1313.xml" /><Relationship Id="rId23" Type="http://schemas.openxmlformats.org/officeDocument/2006/relationships/tags" Target="../tags/tag1314.xml" /><Relationship Id="rId24" Type="http://schemas.openxmlformats.org/officeDocument/2006/relationships/tags" Target="../tags/tag1315.xml" /><Relationship Id="rId25" Type="http://schemas.openxmlformats.org/officeDocument/2006/relationships/tags" Target="../tags/tag1316.xml" /><Relationship Id="rId26" Type="http://schemas.openxmlformats.org/officeDocument/2006/relationships/tags" Target="../tags/tag1317.xml" /><Relationship Id="rId27" Type="http://schemas.openxmlformats.org/officeDocument/2006/relationships/tags" Target="../tags/tag1318.xml" /><Relationship Id="rId28" Type="http://schemas.openxmlformats.org/officeDocument/2006/relationships/tags" Target="../tags/tag1319.xml" /><Relationship Id="rId29" Type="http://schemas.openxmlformats.org/officeDocument/2006/relationships/tags" Target="../tags/tag1320.xml" /><Relationship Id="rId3" Type="http://schemas.openxmlformats.org/officeDocument/2006/relationships/tags" Target="../tags/tag1294.xml" /><Relationship Id="rId30" Type="http://schemas.openxmlformats.org/officeDocument/2006/relationships/tags" Target="../tags/tag1321.xml" /><Relationship Id="rId31" Type="http://schemas.openxmlformats.org/officeDocument/2006/relationships/tags" Target="../tags/tag1322.xml" /><Relationship Id="rId32" Type="http://schemas.openxmlformats.org/officeDocument/2006/relationships/tags" Target="../tags/tag1323.xml" /><Relationship Id="rId33" Type="http://schemas.openxmlformats.org/officeDocument/2006/relationships/tags" Target="../tags/tag1324.xml" /><Relationship Id="rId34" Type="http://schemas.openxmlformats.org/officeDocument/2006/relationships/tags" Target="../tags/tag1325.xml" /><Relationship Id="rId35" Type="http://schemas.openxmlformats.org/officeDocument/2006/relationships/tags" Target="../tags/tag1326.xml" /><Relationship Id="rId36" Type="http://schemas.openxmlformats.org/officeDocument/2006/relationships/tags" Target="../tags/tag1327.xml" /><Relationship Id="rId37" Type="http://schemas.openxmlformats.org/officeDocument/2006/relationships/tags" Target="../tags/tag1328.xml" /><Relationship Id="rId38" Type="http://schemas.openxmlformats.org/officeDocument/2006/relationships/tags" Target="../tags/tag1329.xml" /><Relationship Id="rId39" Type="http://schemas.openxmlformats.org/officeDocument/2006/relationships/tags" Target="../tags/tag1330.xml" /><Relationship Id="rId4" Type="http://schemas.openxmlformats.org/officeDocument/2006/relationships/tags" Target="../tags/tag1295.xml" /><Relationship Id="rId40" Type="http://schemas.openxmlformats.org/officeDocument/2006/relationships/tags" Target="../tags/tag1331.xml" /><Relationship Id="rId41" Type="http://schemas.openxmlformats.org/officeDocument/2006/relationships/tags" Target="../tags/tag1332.xml" /><Relationship Id="rId42" Type="http://schemas.openxmlformats.org/officeDocument/2006/relationships/tags" Target="../tags/tag1333.xml" /><Relationship Id="rId43" Type="http://schemas.openxmlformats.org/officeDocument/2006/relationships/tags" Target="../tags/tag1334.xml" /><Relationship Id="rId44" Type="http://schemas.openxmlformats.org/officeDocument/2006/relationships/tags" Target="../tags/tag1335.xml" /><Relationship Id="rId45" Type="http://schemas.openxmlformats.org/officeDocument/2006/relationships/tags" Target="../tags/tag1336.xml" /><Relationship Id="rId46" Type="http://schemas.openxmlformats.org/officeDocument/2006/relationships/tags" Target="../tags/tag1337.xml" /><Relationship Id="rId47" Type="http://schemas.openxmlformats.org/officeDocument/2006/relationships/tags" Target="../tags/tag1338.xml" /><Relationship Id="rId48" Type="http://schemas.openxmlformats.org/officeDocument/2006/relationships/tags" Target="../tags/tag1339.xml" /><Relationship Id="rId49" Type="http://schemas.openxmlformats.org/officeDocument/2006/relationships/tags" Target="../tags/tag1340.xml" /><Relationship Id="rId5" Type="http://schemas.openxmlformats.org/officeDocument/2006/relationships/tags" Target="../tags/tag1296.xml" /><Relationship Id="rId50" Type="http://schemas.openxmlformats.org/officeDocument/2006/relationships/tags" Target="../tags/tag1341.xml" /><Relationship Id="rId51" Type="http://schemas.openxmlformats.org/officeDocument/2006/relationships/tags" Target="../tags/tag1342.xml" /><Relationship Id="rId52" Type="http://schemas.openxmlformats.org/officeDocument/2006/relationships/tags" Target="../tags/tag1343.xml" /><Relationship Id="rId53" Type="http://schemas.openxmlformats.org/officeDocument/2006/relationships/tags" Target="../tags/tag1344.xml" /><Relationship Id="rId54" Type="http://schemas.openxmlformats.org/officeDocument/2006/relationships/tags" Target="../tags/tag1345.xml" /><Relationship Id="rId55" Type="http://schemas.openxmlformats.org/officeDocument/2006/relationships/tags" Target="../tags/tag1346.xml" /><Relationship Id="rId56" Type="http://schemas.openxmlformats.org/officeDocument/2006/relationships/tags" Target="../tags/tag1347.xml" /><Relationship Id="rId57" Type="http://schemas.openxmlformats.org/officeDocument/2006/relationships/tags" Target="../tags/tag1348.xml" /><Relationship Id="rId58" Type="http://schemas.openxmlformats.org/officeDocument/2006/relationships/tags" Target="../tags/tag1349.xml" /><Relationship Id="rId59" Type="http://schemas.openxmlformats.org/officeDocument/2006/relationships/tags" Target="../tags/tag1350.xml" /><Relationship Id="rId6" Type="http://schemas.openxmlformats.org/officeDocument/2006/relationships/tags" Target="../tags/tag1297.xml" /><Relationship Id="rId60" Type="http://schemas.openxmlformats.org/officeDocument/2006/relationships/tags" Target="../tags/tag1351.xml" /><Relationship Id="rId61" Type="http://schemas.openxmlformats.org/officeDocument/2006/relationships/tags" Target="../tags/tag1352.xml" /><Relationship Id="rId7" Type="http://schemas.openxmlformats.org/officeDocument/2006/relationships/tags" Target="../tags/tag1298.xml" /><Relationship Id="rId8" Type="http://schemas.openxmlformats.org/officeDocument/2006/relationships/tags" Target="../tags/tag1299.xml" /><Relationship Id="rId9" Type="http://schemas.openxmlformats.org/officeDocument/2006/relationships/tags" Target="../tags/tag13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61.xml" /><Relationship Id="rId11" Type="http://schemas.openxmlformats.org/officeDocument/2006/relationships/tags" Target="../tags/tag1362.xml" /><Relationship Id="rId12" Type="http://schemas.openxmlformats.org/officeDocument/2006/relationships/tags" Target="../tags/tag1363.xml" /><Relationship Id="rId13" Type="http://schemas.openxmlformats.org/officeDocument/2006/relationships/tags" Target="../tags/tag1364.xml" /><Relationship Id="rId14" Type="http://schemas.openxmlformats.org/officeDocument/2006/relationships/tags" Target="../tags/tag1365.xml" /><Relationship Id="rId15" Type="http://schemas.openxmlformats.org/officeDocument/2006/relationships/tags" Target="../tags/tag1366.xml" /><Relationship Id="rId16" Type="http://schemas.openxmlformats.org/officeDocument/2006/relationships/tags" Target="../tags/tag1367.xml" /><Relationship Id="rId17" Type="http://schemas.openxmlformats.org/officeDocument/2006/relationships/tags" Target="../tags/tag1368.xml" /><Relationship Id="rId18" Type="http://schemas.openxmlformats.org/officeDocument/2006/relationships/tags" Target="../tags/tag1369.xml" /><Relationship Id="rId19" Type="http://schemas.openxmlformats.org/officeDocument/2006/relationships/tags" Target="../tags/tag1370.xml" /><Relationship Id="rId2" Type="http://schemas.openxmlformats.org/officeDocument/2006/relationships/tags" Target="../tags/tag1353.xml" /><Relationship Id="rId20" Type="http://schemas.openxmlformats.org/officeDocument/2006/relationships/tags" Target="../tags/tag1371.xml" /><Relationship Id="rId21" Type="http://schemas.openxmlformats.org/officeDocument/2006/relationships/tags" Target="../tags/tag1372.xml" /><Relationship Id="rId22" Type="http://schemas.openxmlformats.org/officeDocument/2006/relationships/tags" Target="../tags/tag1373.xml" /><Relationship Id="rId23" Type="http://schemas.openxmlformats.org/officeDocument/2006/relationships/tags" Target="../tags/tag1374.xml" /><Relationship Id="rId24" Type="http://schemas.openxmlformats.org/officeDocument/2006/relationships/tags" Target="../tags/tag1375.xml" /><Relationship Id="rId25" Type="http://schemas.openxmlformats.org/officeDocument/2006/relationships/tags" Target="../tags/tag1376.xml" /><Relationship Id="rId26" Type="http://schemas.openxmlformats.org/officeDocument/2006/relationships/tags" Target="../tags/tag1377.xml" /><Relationship Id="rId27" Type="http://schemas.openxmlformats.org/officeDocument/2006/relationships/tags" Target="../tags/tag1378.xml" /><Relationship Id="rId28" Type="http://schemas.openxmlformats.org/officeDocument/2006/relationships/tags" Target="../tags/tag1379.xml" /><Relationship Id="rId29" Type="http://schemas.openxmlformats.org/officeDocument/2006/relationships/tags" Target="../tags/tag1380.xml" /><Relationship Id="rId3" Type="http://schemas.openxmlformats.org/officeDocument/2006/relationships/tags" Target="../tags/tag1354.xml" /><Relationship Id="rId30" Type="http://schemas.openxmlformats.org/officeDocument/2006/relationships/tags" Target="../tags/tag1381.xml" /><Relationship Id="rId31" Type="http://schemas.openxmlformats.org/officeDocument/2006/relationships/tags" Target="../tags/tag1382.xml" /><Relationship Id="rId32" Type="http://schemas.openxmlformats.org/officeDocument/2006/relationships/tags" Target="../tags/tag1383.xml" /><Relationship Id="rId33" Type="http://schemas.openxmlformats.org/officeDocument/2006/relationships/tags" Target="../tags/tag1384.xml" /><Relationship Id="rId34" Type="http://schemas.openxmlformats.org/officeDocument/2006/relationships/tags" Target="../tags/tag1385.xml" /><Relationship Id="rId35" Type="http://schemas.openxmlformats.org/officeDocument/2006/relationships/tags" Target="../tags/tag1386.xml" /><Relationship Id="rId36" Type="http://schemas.openxmlformats.org/officeDocument/2006/relationships/tags" Target="../tags/tag1387.xml" /><Relationship Id="rId37" Type="http://schemas.openxmlformats.org/officeDocument/2006/relationships/tags" Target="../tags/tag1388.xml" /><Relationship Id="rId38" Type="http://schemas.openxmlformats.org/officeDocument/2006/relationships/tags" Target="../tags/tag1389.xml" /><Relationship Id="rId39" Type="http://schemas.openxmlformats.org/officeDocument/2006/relationships/tags" Target="../tags/tag1390.xml" /><Relationship Id="rId4" Type="http://schemas.openxmlformats.org/officeDocument/2006/relationships/tags" Target="../tags/tag1355.xml" /><Relationship Id="rId40" Type="http://schemas.openxmlformats.org/officeDocument/2006/relationships/tags" Target="../tags/tag1391.xml" /><Relationship Id="rId41" Type="http://schemas.openxmlformats.org/officeDocument/2006/relationships/tags" Target="../tags/tag1392.xml" /><Relationship Id="rId42" Type="http://schemas.openxmlformats.org/officeDocument/2006/relationships/tags" Target="../tags/tag1393.xml" /><Relationship Id="rId43" Type="http://schemas.openxmlformats.org/officeDocument/2006/relationships/tags" Target="../tags/tag1394.xml" /><Relationship Id="rId44" Type="http://schemas.openxmlformats.org/officeDocument/2006/relationships/tags" Target="../tags/tag1395.xml" /><Relationship Id="rId45" Type="http://schemas.openxmlformats.org/officeDocument/2006/relationships/tags" Target="../tags/tag1396.xml" /><Relationship Id="rId46" Type="http://schemas.openxmlformats.org/officeDocument/2006/relationships/tags" Target="../tags/tag1397.xml" /><Relationship Id="rId47" Type="http://schemas.openxmlformats.org/officeDocument/2006/relationships/tags" Target="../tags/tag1398.xml" /><Relationship Id="rId48" Type="http://schemas.openxmlformats.org/officeDocument/2006/relationships/tags" Target="../tags/tag1399.xml" /><Relationship Id="rId49" Type="http://schemas.openxmlformats.org/officeDocument/2006/relationships/tags" Target="../tags/tag1400.xml" /><Relationship Id="rId5" Type="http://schemas.openxmlformats.org/officeDocument/2006/relationships/tags" Target="../tags/tag1356.xml" /><Relationship Id="rId50" Type="http://schemas.openxmlformats.org/officeDocument/2006/relationships/tags" Target="../tags/tag1401.xml" /><Relationship Id="rId51" Type="http://schemas.openxmlformats.org/officeDocument/2006/relationships/tags" Target="../tags/tag1402.xml" /><Relationship Id="rId52" Type="http://schemas.openxmlformats.org/officeDocument/2006/relationships/tags" Target="../tags/tag1403.xml" /><Relationship Id="rId53" Type="http://schemas.openxmlformats.org/officeDocument/2006/relationships/tags" Target="../tags/tag1404.xml" /><Relationship Id="rId54" Type="http://schemas.openxmlformats.org/officeDocument/2006/relationships/tags" Target="../tags/tag1405.xml" /><Relationship Id="rId55" Type="http://schemas.openxmlformats.org/officeDocument/2006/relationships/tags" Target="../tags/tag1406.xml" /><Relationship Id="rId56" Type="http://schemas.openxmlformats.org/officeDocument/2006/relationships/tags" Target="../tags/tag1407.xml" /><Relationship Id="rId57" Type="http://schemas.openxmlformats.org/officeDocument/2006/relationships/tags" Target="../tags/tag1408.xml" /><Relationship Id="rId58" Type="http://schemas.openxmlformats.org/officeDocument/2006/relationships/tags" Target="../tags/tag1409.xml" /><Relationship Id="rId59" Type="http://schemas.openxmlformats.org/officeDocument/2006/relationships/tags" Target="../tags/tag1410.xml" /><Relationship Id="rId6" Type="http://schemas.openxmlformats.org/officeDocument/2006/relationships/tags" Target="../tags/tag1357.xml" /><Relationship Id="rId60" Type="http://schemas.openxmlformats.org/officeDocument/2006/relationships/tags" Target="../tags/tag1411.xml" /><Relationship Id="rId61" Type="http://schemas.openxmlformats.org/officeDocument/2006/relationships/tags" Target="../tags/tag1412.xml" /><Relationship Id="rId62" Type="http://schemas.openxmlformats.org/officeDocument/2006/relationships/tags" Target="../tags/tag1413.xml" /><Relationship Id="rId63" Type="http://schemas.openxmlformats.org/officeDocument/2006/relationships/tags" Target="../tags/tag1414.xml" /><Relationship Id="rId64" Type="http://schemas.openxmlformats.org/officeDocument/2006/relationships/tags" Target="../tags/tag1415.xml" /><Relationship Id="rId65" Type="http://schemas.openxmlformats.org/officeDocument/2006/relationships/tags" Target="../tags/tag1416.xml" /><Relationship Id="rId66" Type="http://schemas.openxmlformats.org/officeDocument/2006/relationships/tags" Target="../tags/tag1417.xml" /><Relationship Id="rId67" Type="http://schemas.openxmlformats.org/officeDocument/2006/relationships/tags" Target="../tags/tag1418.xml" /><Relationship Id="rId68" Type="http://schemas.openxmlformats.org/officeDocument/2006/relationships/tags" Target="../tags/tag1419.xml" /><Relationship Id="rId69" Type="http://schemas.openxmlformats.org/officeDocument/2006/relationships/tags" Target="../tags/tag1420.xml" /><Relationship Id="rId7" Type="http://schemas.openxmlformats.org/officeDocument/2006/relationships/tags" Target="../tags/tag1358.xml" /><Relationship Id="rId8" Type="http://schemas.openxmlformats.org/officeDocument/2006/relationships/tags" Target="../tags/tag1359.xml" /><Relationship Id="rId9" Type="http://schemas.openxmlformats.org/officeDocument/2006/relationships/tags" Target="../tags/tag136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29.xml" /><Relationship Id="rId11" Type="http://schemas.openxmlformats.org/officeDocument/2006/relationships/tags" Target="../tags/tag1430.xml" /><Relationship Id="rId12" Type="http://schemas.openxmlformats.org/officeDocument/2006/relationships/tags" Target="../tags/tag1431.xml" /><Relationship Id="rId13" Type="http://schemas.openxmlformats.org/officeDocument/2006/relationships/tags" Target="../tags/tag1432.xml" /><Relationship Id="rId14" Type="http://schemas.openxmlformats.org/officeDocument/2006/relationships/tags" Target="../tags/tag1433.xml" /><Relationship Id="rId15" Type="http://schemas.openxmlformats.org/officeDocument/2006/relationships/tags" Target="../tags/tag1434.xml" /><Relationship Id="rId16" Type="http://schemas.openxmlformats.org/officeDocument/2006/relationships/tags" Target="../tags/tag1435.xml" /><Relationship Id="rId17" Type="http://schemas.openxmlformats.org/officeDocument/2006/relationships/tags" Target="../tags/tag1436.xml" /><Relationship Id="rId18" Type="http://schemas.openxmlformats.org/officeDocument/2006/relationships/tags" Target="../tags/tag1437.xml" /><Relationship Id="rId19" Type="http://schemas.openxmlformats.org/officeDocument/2006/relationships/tags" Target="../tags/tag1438.xml" /><Relationship Id="rId2" Type="http://schemas.openxmlformats.org/officeDocument/2006/relationships/tags" Target="../tags/tag1421.xml" /><Relationship Id="rId20" Type="http://schemas.openxmlformats.org/officeDocument/2006/relationships/tags" Target="../tags/tag1439.xml" /><Relationship Id="rId21" Type="http://schemas.openxmlformats.org/officeDocument/2006/relationships/tags" Target="../tags/tag1440.xml" /><Relationship Id="rId22" Type="http://schemas.openxmlformats.org/officeDocument/2006/relationships/tags" Target="../tags/tag1441.xml" /><Relationship Id="rId23" Type="http://schemas.openxmlformats.org/officeDocument/2006/relationships/tags" Target="../tags/tag1442.xml" /><Relationship Id="rId24" Type="http://schemas.openxmlformats.org/officeDocument/2006/relationships/tags" Target="../tags/tag1443.xml" /><Relationship Id="rId25" Type="http://schemas.openxmlformats.org/officeDocument/2006/relationships/tags" Target="../tags/tag1444.xml" /><Relationship Id="rId26" Type="http://schemas.openxmlformats.org/officeDocument/2006/relationships/tags" Target="../tags/tag1445.xml" /><Relationship Id="rId27" Type="http://schemas.openxmlformats.org/officeDocument/2006/relationships/tags" Target="../tags/tag1446.xml" /><Relationship Id="rId28" Type="http://schemas.openxmlformats.org/officeDocument/2006/relationships/tags" Target="../tags/tag1447.xml" /><Relationship Id="rId29" Type="http://schemas.openxmlformats.org/officeDocument/2006/relationships/tags" Target="../tags/tag1448.xml" /><Relationship Id="rId3" Type="http://schemas.openxmlformats.org/officeDocument/2006/relationships/tags" Target="../tags/tag1422.xml" /><Relationship Id="rId30" Type="http://schemas.openxmlformats.org/officeDocument/2006/relationships/tags" Target="../tags/tag1449.xml" /><Relationship Id="rId31" Type="http://schemas.openxmlformats.org/officeDocument/2006/relationships/tags" Target="../tags/tag1450.xml" /><Relationship Id="rId32" Type="http://schemas.openxmlformats.org/officeDocument/2006/relationships/tags" Target="../tags/tag1451.xml" /><Relationship Id="rId33" Type="http://schemas.openxmlformats.org/officeDocument/2006/relationships/tags" Target="../tags/tag1452.xml" /><Relationship Id="rId34" Type="http://schemas.openxmlformats.org/officeDocument/2006/relationships/tags" Target="../tags/tag1453.xml" /><Relationship Id="rId35" Type="http://schemas.openxmlformats.org/officeDocument/2006/relationships/tags" Target="../tags/tag1454.xml" /><Relationship Id="rId36" Type="http://schemas.openxmlformats.org/officeDocument/2006/relationships/tags" Target="../tags/tag1455.xml" /><Relationship Id="rId37" Type="http://schemas.openxmlformats.org/officeDocument/2006/relationships/tags" Target="../tags/tag1456.xml" /><Relationship Id="rId38" Type="http://schemas.openxmlformats.org/officeDocument/2006/relationships/tags" Target="../tags/tag1457.xml" /><Relationship Id="rId39" Type="http://schemas.openxmlformats.org/officeDocument/2006/relationships/tags" Target="../tags/tag1458.xml" /><Relationship Id="rId4" Type="http://schemas.openxmlformats.org/officeDocument/2006/relationships/tags" Target="../tags/tag1423.xml" /><Relationship Id="rId40" Type="http://schemas.openxmlformats.org/officeDocument/2006/relationships/tags" Target="../tags/tag1459.xml" /><Relationship Id="rId41" Type="http://schemas.openxmlformats.org/officeDocument/2006/relationships/tags" Target="../tags/tag1460.xml" /><Relationship Id="rId42" Type="http://schemas.openxmlformats.org/officeDocument/2006/relationships/tags" Target="../tags/tag1461.xml" /><Relationship Id="rId43" Type="http://schemas.openxmlformats.org/officeDocument/2006/relationships/tags" Target="../tags/tag1462.xml" /><Relationship Id="rId44" Type="http://schemas.openxmlformats.org/officeDocument/2006/relationships/tags" Target="../tags/tag1463.xml" /><Relationship Id="rId45" Type="http://schemas.openxmlformats.org/officeDocument/2006/relationships/tags" Target="../tags/tag1464.xml" /><Relationship Id="rId46" Type="http://schemas.openxmlformats.org/officeDocument/2006/relationships/tags" Target="../tags/tag1465.xml" /><Relationship Id="rId47" Type="http://schemas.openxmlformats.org/officeDocument/2006/relationships/tags" Target="../tags/tag1466.xml" /><Relationship Id="rId48" Type="http://schemas.openxmlformats.org/officeDocument/2006/relationships/tags" Target="../tags/tag1467.xml" /><Relationship Id="rId49" Type="http://schemas.openxmlformats.org/officeDocument/2006/relationships/tags" Target="../tags/tag1468.xml" /><Relationship Id="rId5" Type="http://schemas.openxmlformats.org/officeDocument/2006/relationships/tags" Target="../tags/tag1424.xml" /><Relationship Id="rId50" Type="http://schemas.openxmlformats.org/officeDocument/2006/relationships/tags" Target="../tags/tag1469.xml" /><Relationship Id="rId51" Type="http://schemas.openxmlformats.org/officeDocument/2006/relationships/tags" Target="../tags/tag1470.xml" /><Relationship Id="rId52" Type="http://schemas.openxmlformats.org/officeDocument/2006/relationships/tags" Target="../tags/tag1471.xml" /><Relationship Id="rId53" Type="http://schemas.openxmlformats.org/officeDocument/2006/relationships/tags" Target="../tags/tag1472.xml" /><Relationship Id="rId54" Type="http://schemas.openxmlformats.org/officeDocument/2006/relationships/tags" Target="../tags/tag1473.xml" /><Relationship Id="rId55" Type="http://schemas.openxmlformats.org/officeDocument/2006/relationships/tags" Target="../tags/tag1474.xml" /><Relationship Id="rId6" Type="http://schemas.openxmlformats.org/officeDocument/2006/relationships/tags" Target="../tags/tag1425.xml" /><Relationship Id="rId7" Type="http://schemas.openxmlformats.org/officeDocument/2006/relationships/tags" Target="../tags/tag1426.xml" /><Relationship Id="rId8" Type="http://schemas.openxmlformats.org/officeDocument/2006/relationships/tags" Target="../tags/tag1427.xml" /><Relationship Id="rId9" Type="http://schemas.openxmlformats.org/officeDocument/2006/relationships/tags" Target="../tags/tag142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475.xml" /><Relationship Id="rId3" Type="http://schemas.openxmlformats.org/officeDocument/2006/relationships/tags" Target="../tags/tag147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85.xml" /><Relationship Id="rId11" Type="http://schemas.openxmlformats.org/officeDocument/2006/relationships/tags" Target="../tags/tag1486.xml" /><Relationship Id="rId12" Type="http://schemas.openxmlformats.org/officeDocument/2006/relationships/tags" Target="../tags/tag1487.xml" /><Relationship Id="rId13" Type="http://schemas.openxmlformats.org/officeDocument/2006/relationships/tags" Target="../tags/tag1488.xml" /><Relationship Id="rId14" Type="http://schemas.openxmlformats.org/officeDocument/2006/relationships/tags" Target="../tags/tag1489.xml" /><Relationship Id="rId15" Type="http://schemas.openxmlformats.org/officeDocument/2006/relationships/tags" Target="../tags/tag1490.xml" /><Relationship Id="rId16" Type="http://schemas.openxmlformats.org/officeDocument/2006/relationships/tags" Target="../tags/tag1491.xml" /><Relationship Id="rId17" Type="http://schemas.openxmlformats.org/officeDocument/2006/relationships/tags" Target="../tags/tag1492.xml" /><Relationship Id="rId18" Type="http://schemas.openxmlformats.org/officeDocument/2006/relationships/tags" Target="../tags/tag1493.xml" /><Relationship Id="rId19" Type="http://schemas.openxmlformats.org/officeDocument/2006/relationships/tags" Target="../tags/tag1494.xml" /><Relationship Id="rId2" Type="http://schemas.openxmlformats.org/officeDocument/2006/relationships/tags" Target="../tags/tag1477.xml" /><Relationship Id="rId20" Type="http://schemas.openxmlformats.org/officeDocument/2006/relationships/tags" Target="../tags/tag1495.xml" /><Relationship Id="rId21" Type="http://schemas.openxmlformats.org/officeDocument/2006/relationships/tags" Target="../tags/tag1496.xml" /><Relationship Id="rId22" Type="http://schemas.openxmlformats.org/officeDocument/2006/relationships/tags" Target="../tags/tag1497.xml" /><Relationship Id="rId23" Type="http://schemas.openxmlformats.org/officeDocument/2006/relationships/tags" Target="../tags/tag1498.xml" /><Relationship Id="rId24" Type="http://schemas.openxmlformats.org/officeDocument/2006/relationships/tags" Target="../tags/tag1499.xml" /><Relationship Id="rId25" Type="http://schemas.openxmlformats.org/officeDocument/2006/relationships/tags" Target="../tags/tag1500.xml" /><Relationship Id="rId26" Type="http://schemas.openxmlformats.org/officeDocument/2006/relationships/tags" Target="../tags/tag1501.xml" /><Relationship Id="rId27" Type="http://schemas.openxmlformats.org/officeDocument/2006/relationships/tags" Target="../tags/tag1502.xml" /><Relationship Id="rId28" Type="http://schemas.openxmlformats.org/officeDocument/2006/relationships/tags" Target="../tags/tag1503.xml" /><Relationship Id="rId29" Type="http://schemas.openxmlformats.org/officeDocument/2006/relationships/tags" Target="../tags/tag1504.xml" /><Relationship Id="rId3" Type="http://schemas.openxmlformats.org/officeDocument/2006/relationships/tags" Target="../tags/tag1478.xml" /><Relationship Id="rId30" Type="http://schemas.openxmlformats.org/officeDocument/2006/relationships/tags" Target="../tags/tag1505.xml" /><Relationship Id="rId31" Type="http://schemas.openxmlformats.org/officeDocument/2006/relationships/tags" Target="../tags/tag1506.xml" /><Relationship Id="rId32" Type="http://schemas.openxmlformats.org/officeDocument/2006/relationships/tags" Target="../tags/tag1507.xml" /><Relationship Id="rId33" Type="http://schemas.openxmlformats.org/officeDocument/2006/relationships/tags" Target="../tags/tag1508.xml" /><Relationship Id="rId34" Type="http://schemas.openxmlformats.org/officeDocument/2006/relationships/tags" Target="../tags/tag1509.xml" /><Relationship Id="rId35" Type="http://schemas.openxmlformats.org/officeDocument/2006/relationships/tags" Target="../tags/tag1510.xml" /><Relationship Id="rId36" Type="http://schemas.openxmlformats.org/officeDocument/2006/relationships/tags" Target="../tags/tag1511.xml" /><Relationship Id="rId37" Type="http://schemas.openxmlformats.org/officeDocument/2006/relationships/tags" Target="../tags/tag1512.xml" /><Relationship Id="rId38" Type="http://schemas.openxmlformats.org/officeDocument/2006/relationships/tags" Target="../tags/tag1513.xml" /><Relationship Id="rId39" Type="http://schemas.openxmlformats.org/officeDocument/2006/relationships/tags" Target="../tags/tag1514.xml" /><Relationship Id="rId4" Type="http://schemas.openxmlformats.org/officeDocument/2006/relationships/tags" Target="../tags/tag1479.xml" /><Relationship Id="rId40" Type="http://schemas.openxmlformats.org/officeDocument/2006/relationships/tags" Target="../tags/tag1515.xml" /><Relationship Id="rId41" Type="http://schemas.openxmlformats.org/officeDocument/2006/relationships/tags" Target="../tags/tag1516.xml" /><Relationship Id="rId42" Type="http://schemas.openxmlformats.org/officeDocument/2006/relationships/tags" Target="../tags/tag1517.xml" /><Relationship Id="rId43" Type="http://schemas.openxmlformats.org/officeDocument/2006/relationships/tags" Target="../tags/tag1518.xml" /><Relationship Id="rId44" Type="http://schemas.openxmlformats.org/officeDocument/2006/relationships/tags" Target="../tags/tag1519.xml" /><Relationship Id="rId45" Type="http://schemas.openxmlformats.org/officeDocument/2006/relationships/tags" Target="../tags/tag1520.xml" /><Relationship Id="rId46" Type="http://schemas.openxmlformats.org/officeDocument/2006/relationships/tags" Target="../tags/tag1521.xml" /><Relationship Id="rId47" Type="http://schemas.openxmlformats.org/officeDocument/2006/relationships/tags" Target="../tags/tag1522.xml" /><Relationship Id="rId48" Type="http://schemas.openxmlformats.org/officeDocument/2006/relationships/tags" Target="../tags/tag1523.xml" /><Relationship Id="rId49" Type="http://schemas.openxmlformats.org/officeDocument/2006/relationships/tags" Target="../tags/tag1524.xml" /><Relationship Id="rId5" Type="http://schemas.openxmlformats.org/officeDocument/2006/relationships/tags" Target="../tags/tag1480.xml" /><Relationship Id="rId50" Type="http://schemas.openxmlformats.org/officeDocument/2006/relationships/tags" Target="../tags/tag1525.xml" /><Relationship Id="rId51" Type="http://schemas.openxmlformats.org/officeDocument/2006/relationships/tags" Target="../tags/tag1526.xml" /><Relationship Id="rId52" Type="http://schemas.openxmlformats.org/officeDocument/2006/relationships/tags" Target="../tags/tag1527.xml" /><Relationship Id="rId53" Type="http://schemas.openxmlformats.org/officeDocument/2006/relationships/tags" Target="../tags/tag1528.xml" /><Relationship Id="rId54" Type="http://schemas.openxmlformats.org/officeDocument/2006/relationships/image" Target="../media/image2.png" /><Relationship Id="rId55" Type="http://schemas.openxmlformats.org/officeDocument/2006/relationships/tags" Target="../tags/tag1529.xml" /><Relationship Id="rId56" Type="http://schemas.openxmlformats.org/officeDocument/2006/relationships/tags" Target="../tags/tag1530.xml" /><Relationship Id="rId57" Type="http://schemas.openxmlformats.org/officeDocument/2006/relationships/tags" Target="../tags/tag1531.xml" /><Relationship Id="rId58" Type="http://schemas.openxmlformats.org/officeDocument/2006/relationships/tags" Target="../tags/tag1532.xml" /><Relationship Id="rId59" Type="http://schemas.openxmlformats.org/officeDocument/2006/relationships/tags" Target="../tags/tag1533.xml" /><Relationship Id="rId6" Type="http://schemas.openxmlformats.org/officeDocument/2006/relationships/tags" Target="../tags/tag1481.xml" /><Relationship Id="rId60" Type="http://schemas.openxmlformats.org/officeDocument/2006/relationships/tags" Target="../tags/tag1534.xml" /><Relationship Id="rId61" Type="http://schemas.openxmlformats.org/officeDocument/2006/relationships/tags" Target="../tags/tag1535.xml" /><Relationship Id="rId62" Type="http://schemas.openxmlformats.org/officeDocument/2006/relationships/tags" Target="../tags/tag1536.xml" /><Relationship Id="rId63" Type="http://schemas.openxmlformats.org/officeDocument/2006/relationships/tags" Target="../tags/tag1537.xml" /><Relationship Id="rId7" Type="http://schemas.openxmlformats.org/officeDocument/2006/relationships/tags" Target="../tags/tag1482.xml" /><Relationship Id="rId8" Type="http://schemas.openxmlformats.org/officeDocument/2006/relationships/tags" Target="../tags/tag1483.xml" /><Relationship Id="rId9" Type="http://schemas.openxmlformats.org/officeDocument/2006/relationships/tags" Target="../tags/tag148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546.xml" /><Relationship Id="rId11" Type="http://schemas.openxmlformats.org/officeDocument/2006/relationships/tags" Target="../tags/tag1547.xml" /><Relationship Id="rId12" Type="http://schemas.openxmlformats.org/officeDocument/2006/relationships/tags" Target="../tags/tag1548.xml" /><Relationship Id="rId13" Type="http://schemas.openxmlformats.org/officeDocument/2006/relationships/tags" Target="../tags/tag1549.xml" /><Relationship Id="rId14" Type="http://schemas.openxmlformats.org/officeDocument/2006/relationships/tags" Target="../tags/tag1550.xml" /><Relationship Id="rId15" Type="http://schemas.openxmlformats.org/officeDocument/2006/relationships/tags" Target="../tags/tag1551.xml" /><Relationship Id="rId16" Type="http://schemas.openxmlformats.org/officeDocument/2006/relationships/tags" Target="../tags/tag1552.xml" /><Relationship Id="rId17" Type="http://schemas.openxmlformats.org/officeDocument/2006/relationships/tags" Target="../tags/tag1553.xml" /><Relationship Id="rId18" Type="http://schemas.openxmlformats.org/officeDocument/2006/relationships/tags" Target="../tags/tag1554.xml" /><Relationship Id="rId19" Type="http://schemas.openxmlformats.org/officeDocument/2006/relationships/tags" Target="../tags/tag1555.xml" /><Relationship Id="rId2" Type="http://schemas.openxmlformats.org/officeDocument/2006/relationships/tags" Target="../tags/tag1538.xml" /><Relationship Id="rId20" Type="http://schemas.openxmlformats.org/officeDocument/2006/relationships/tags" Target="../tags/tag1556.xml" /><Relationship Id="rId21" Type="http://schemas.openxmlformats.org/officeDocument/2006/relationships/tags" Target="../tags/tag1557.xml" /><Relationship Id="rId22" Type="http://schemas.openxmlformats.org/officeDocument/2006/relationships/tags" Target="../tags/tag1558.xml" /><Relationship Id="rId23" Type="http://schemas.openxmlformats.org/officeDocument/2006/relationships/tags" Target="../tags/tag1559.xml" /><Relationship Id="rId24" Type="http://schemas.openxmlformats.org/officeDocument/2006/relationships/tags" Target="../tags/tag1560.xml" /><Relationship Id="rId25" Type="http://schemas.openxmlformats.org/officeDocument/2006/relationships/tags" Target="../tags/tag1561.xml" /><Relationship Id="rId26" Type="http://schemas.openxmlformats.org/officeDocument/2006/relationships/tags" Target="../tags/tag1562.xml" /><Relationship Id="rId27" Type="http://schemas.openxmlformats.org/officeDocument/2006/relationships/tags" Target="../tags/tag1563.xml" /><Relationship Id="rId28" Type="http://schemas.openxmlformats.org/officeDocument/2006/relationships/tags" Target="../tags/tag1564.xml" /><Relationship Id="rId29" Type="http://schemas.openxmlformats.org/officeDocument/2006/relationships/tags" Target="../tags/tag1565.xml" /><Relationship Id="rId3" Type="http://schemas.openxmlformats.org/officeDocument/2006/relationships/tags" Target="../tags/tag1539.xml" /><Relationship Id="rId30" Type="http://schemas.openxmlformats.org/officeDocument/2006/relationships/tags" Target="../tags/tag1566.xml" /><Relationship Id="rId31" Type="http://schemas.openxmlformats.org/officeDocument/2006/relationships/tags" Target="../tags/tag1567.xml" /><Relationship Id="rId32" Type="http://schemas.openxmlformats.org/officeDocument/2006/relationships/tags" Target="../tags/tag1568.xml" /><Relationship Id="rId33" Type="http://schemas.openxmlformats.org/officeDocument/2006/relationships/tags" Target="../tags/tag1569.xml" /><Relationship Id="rId34" Type="http://schemas.openxmlformats.org/officeDocument/2006/relationships/tags" Target="../tags/tag1570.xml" /><Relationship Id="rId35" Type="http://schemas.openxmlformats.org/officeDocument/2006/relationships/tags" Target="../tags/tag1571.xml" /><Relationship Id="rId36" Type="http://schemas.openxmlformats.org/officeDocument/2006/relationships/tags" Target="../tags/tag1572.xml" /><Relationship Id="rId37" Type="http://schemas.openxmlformats.org/officeDocument/2006/relationships/tags" Target="../tags/tag1573.xml" /><Relationship Id="rId38" Type="http://schemas.openxmlformats.org/officeDocument/2006/relationships/tags" Target="../tags/tag1574.xml" /><Relationship Id="rId39" Type="http://schemas.openxmlformats.org/officeDocument/2006/relationships/tags" Target="../tags/tag1575.xml" /><Relationship Id="rId4" Type="http://schemas.openxmlformats.org/officeDocument/2006/relationships/tags" Target="../tags/tag1540.xml" /><Relationship Id="rId40" Type="http://schemas.openxmlformats.org/officeDocument/2006/relationships/tags" Target="../tags/tag1576.xml" /><Relationship Id="rId41" Type="http://schemas.openxmlformats.org/officeDocument/2006/relationships/tags" Target="../tags/tag1577.xml" /><Relationship Id="rId42" Type="http://schemas.openxmlformats.org/officeDocument/2006/relationships/tags" Target="../tags/tag1578.xml" /><Relationship Id="rId43" Type="http://schemas.openxmlformats.org/officeDocument/2006/relationships/tags" Target="../tags/tag1579.xml" /><Relationship Id="rId44" Type="http://schemas.openxmlformats.org/officeDocument/2006/relationships/tags" Target="../tags/tag1580.xml" /><Relationship Id="rId45" Type="http://schemas.openxmlformats.org/officeDocument/2006/relationships/tags" Target="../tags/tag1581.xml" /><Relationship Id="rId46" Type="http://schemas.openxmlformats.org/officeDocument/2006/relationships/tags" Target="../tags/tag1582.xml" /><Relationship Id="rId47" Type="http://schemas.openxmlformats.org/officeDocument/2006/relationships/tags" Target="../tags/tag1583.xml" /><Relationship Id="rId48" Type="http://schemas.openxmlformats.org/officeDocument/2006/relationships/tags" Target="../tags/tag1584.xml" /><Relationship Id="rId49" Type="http://schemas.openxmlformats.org/officeDocument/2006/relationships/tags" Target="../tags/tag1585.xml" /><Relationship Id="rId5" Type="http://schemas.openxmlformats.org/officeDocument/2006/relationships/tags" Target="../tags/tag1541.xml" /><Relationship Id="rId50" Type="http://schemas.openxmlformats.org/officeDocument/2006/relationships/tags" Target="../tags/tag1586.xml" /><Relationship Id="rId51" Type="http://schemas.openxmlformats.org/officeDocument/2006/relationships/tags" Target="../tags/tag1587.xml" /><Relationship Id="rId52" Type="http://schemas.openxmlformats.org/officeDocument/2006/relationships/tags" Target="../tags/tag1588.xml" /><Relationship Id="rId53" Type="http://schemas.openxmlformats.org/officeDocument/2006/relationships/tags" Target="../tags/tag1589.xml" /><Relationship Id="rId54" Type="http://schemas.openxmlformats.org/officeDocument/2006/relationships/tags" Target="../tags/tag1590.xml" /><Relationship Id="rId55" Type="http://schemas.openxmlformats.org/officeDocument/2006/relationships/tags" Target="../tags/tag1591.xml" /><Relationship Id="rId56" Type="http://schemas.openxmlformats.org/officeDocument/2006/relationships/tags" Target="../tags/tag1592.xml" /><Relationship Id="rId57" Type="http://schemas.openxmlformats.org/officeDocument/2006/relationships/tags" Target="../tags/tag1593.xml" /><Relationship Id="rId58" Type="http://schemas.openxmlformats.org/officeDocument/2006/relationships/tags" Target="../tags/tag1594.xml" /><Relationship Id="rId59" Type="http://schemas.openxmlformats.org/officeDocument/2006/relationships/tags" Target="../tags/tag1595.xml" /><Relationship Id="rId6" Type="http://schemas.openxmlformats.org/officeDocument/2006/relationships/tags" Target="../tags/tag1542.xml" /><Relationship Id="rId60" Type="http://schemas.openxmlformats.org/officeDocument/2006/relationships/tags" Target="../tags/tag1596.xml" /><Relationship Id="rId61" Type="http://schemas.openxmlformats.org/officeDocument/2006/relationships/tags" Target="../tags/tag1597.xml" /><Relationship Id="rId62" Type="http://schemas.openxmlformats.org/officeDocument/2006/relationships/tags" Target="../tags/tag1598.xml" /><Relationship Id="rId63" Type="http://schemas.openxmlformats.org/officeDocument/2006/relationships/tags" Target="../tags/tag1599.xml" /><Relationship Id="rId64" Type="http://schemas.openxmlformats.org/officeDocument/2006/relationships/tags" Target="../tags/tag1600.xml" /><Relationship Id="rId65" Type="http://schemas.openxmlformats.org/officeDocument/2006/relationships/tags" Target="../tags/tag1601.xml" /><Relationship Id="rId7" Type="http://schemas.openxmlformats.org/officeDocument/2006/relationships/tags" Target="../tags/tag1543.xml" /><Relationship Id="rId8" Type="http://schemas.openxmlformats.org/officeDocument/2006/relationships/tags" Target="../tags/tag1544.xml" /><Relationship Id="rId9" Type="http://schemas.openxmlformats.org/officeDocument/2006/relationships/tags" Target="../tags/tag154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610.xml" /><Relationship Id="rId11" Type="http://schemas.openxmlformats.org/officeDocument/2006/relationships/tags" Target="../tags/tag1611.xml" /><Relationship Id="rId12" Type="http://schemas.openxmlformats.org/officeDocument/2006/relationships/tags" Target="../tags/tag1612.xml" /><Relationship Id="rId13" Type="http://schemas.openxmlformats.org/officeDocument/2006/relationships/tags" Target="../tags/tag1613.xml" /><Relationship Id="rId14" Type="http://schemas.openxmlformats.org/officeDocument/2006/relationships/tags" Target="../tags/tag1614.xml" /><Relationship Id="rId15" Type="http://schemas.openxmlformats.org/officeDocument/2006/relationships/tags" Target="../tags/tag1615.xml" /><Relationship Id="rId16" Type="http://schemas.openxmlformats.org/officeDocument/2006/relationships/tags" Target="../tags/tag1616.xml" /><Relationship Id="rId17" Type="http://schemas.openxmlformats.org/officeDocument/2006/relationships/tags" Target="../tags/tag1617.xml" /><Relationship Id="rId18" Type="http://schemas.openxmlformats.org/officeDocument/2006/relationships/tags" Target="../tags/tag1618.xml" /><Relationship Id="rId19" Type="http://schemas.openxmlformats.org/officeDocument/2006/relationships/tags" Target="../tags/tag1619.xml" /><Relationship Id="rId2" Type="http://schemas.openxmlformats.org/officeDocument/2006/relationships/tags" Target="../tags/tag1602.xml" /><Relationship Id="rId20" Type="http://schemas.openxmlformats.org/officeDocument/2006/relationships/tags" Target="../tags/tag1620.xml" /><Relationship Id="rId21" Type="http://schemas.openxmlformats.org/officeDocument/2006/relationships/tags" Target="../tags/tag1621.xml" /><Relationship Id="rId22" Type="http://schemas.openxmlformats.org/officeDocument/2006/relationships/tags" Target="../tags/tag1622.xml" /><Relationship Id="rId23" Type="http://schemas.openxmlformats.org/officeDocument/2006/relationships/tags" Target="../tags/tag1623.xml" /><Relationship Id="rId24" Type="http://schemas.openxmlformats.org/officeDocument/2006/relationships/tags" Target="../tags/tag1624.xml" /><Relationship Id="rId25" Type="http://schemas.openxmlformats.org/officeDocument/2006/relationships/tags" Target="../tags/tag1625.xml" /><Relationship Id="rId26" Type="http://schemas.openxmlformats.org/officeDocument/2006/relationships/tags" Target="../tags/tag1626.xml" /><Relationship Id="rId27" Type="http://schemas.openxmlformats.org/officeDocument/2006/relationships/tags" Target="../tags/tag1627.xml" /><Relationship Id="rId28" Type="http://schemas.openxmlformats.org/officeDocument/2006/relationships/tags" Target="../tags/tag1628.xml" /><Relationship Id="rId29" Type="http://schemas.openxmlformats.org/officeDocument/2006/relationships/tags" Target="../tags/tag1629.xml" /><Relationship Id="rId3" Type="http://schemas.openxmlformats.org/officeDocument/2006/relationships/tags" Target="../tags/tag1603.xml" /><Relationship Id="rId30" Type="http://schemas.openxmlformats.org/officeDocument/2006/relationships/tags" Target="../tags/tag1630.xml" /><Relationship Id="rId31" Type="http://schemas.openxmlformats.org/officeDocument/2006/relationships/tags" Target="../tags/tag1631.xml" /><Relationship Id="rId32" Type="http://schemas.openxmlformats.org/officeDocument/2006/relationships/tags" Target="../tags/tag1632.xml" /><Relationship Id="rId33" Type="http://schemas.openxmlformats.org/officeDocument/2006/relationships/tags" Target="../tags/tag1633.xml" /><Relationship Id="rId34" Type="http://schemas.openxmlformats.org/officeDocument/2006/relationships/tags" Target="../tags/tag1634.xml" /><Relationship Id="rId35" Type="http://schemas.openxmlformats.org/officeDocument/2006/relationships/tags" Target="../tags/tag1635.xml" /><Relationship Id="rId36" Type="http://schemas.openxmlformats.org/officeDocument/2006/relationships/tags" Target="../tags/tag1636.xml" /><Relationship Id="rId37" Type="http://schemas.openxmlformats.org/officeDocument/2006/relationships/tags" Target="../tags/tag1637.xml" /><Relationship Id="rId38" Type="http://schemas.openxmlformats.org/officeDocument/2006/relationships/tags" Target="../tags/tag1638.xml" /><Relationship Id="rId39" Type="http://schemas.openxmlformats.org/officeDocument/2006/relationships/tags" Target="../tags/tag1639.xml" /><Relationship Id="rId4" Type="http://schemas.openxmlformats.org/officeDocument/2006/relationships/tags" Target="../tags/tag1604.xml" /><Relationship Id="rId40" Type="http://schemas.openxmlformats.org/officeDocument/2006/relationships/tags" Target="../tags/tag1640.xml" /><Relationship Id="rId41" Type="http://schemas.openxmlformats.org/officeDocument/2006/relationships/tags" Target="../tags/tag1641.xml" /><Relationship Id="rId42" Type="http://schemas.openxmlformats.org/officeDocument/2006/relationships/tags" Target="../tags/tag1642.xml" /><Relationship Id="rId43" Type="http://schemas.openxmlformats.org/officeDocument/2006/relationships/tags" Target="../tags/tag1643.xml" /><Relationship Id="rId44" Type="http://schemas.openxmlformats.org/officeDocument/2006/relationships/tags" Target="../tags/tag1644.xml" /><Relationship Id="rId45" Type="http://schemas.openxmlformats.org/officeDocument/2006/relationships/tags" Target="../tags/tag1645.xml" /><Relationship Id="rId46" Type="http://schemas.openxmlformats.org/officeDocument/2006/relationships/tags" Target="../tags/tag1646.xml" /><Relationship Id="rId47" Type="http://schemas.openxmlformats.org/officeDocument/2006/relationships/tags" Target="../tags/tag1647.xml" /><Relationship Id="rId48" Type="http://schemas.openxmlformats.org/officeDocument/2006/relationships/tags" Target="../tags/tag1648.xml" /><Relationship Id="rId49" Type="http://schemas.openxmlformats.org/officeDocument/2006/relationships/tags" Target="../tags/tag1649.xml" /><Relationship Id="rId5" Type="http://schemas.openxmlformats.org/officeDocument/2006/relationships/tags" Target="../tags/tag1605.xml" /><Relationship Id="rId50" Type="http://schemas.openxmlformats.org/officeDocument/2006/relationships/tags" Target="../tags/tag1650.xml" /><Relationship Id="rId51" Type="http://schemas.openxmlformats.org/officeDocument/2006/relationships/tags" Target="../tags/tag1651.xml" /><Relationship Id="rId52" Type="http://schemas.openxmlformats.org/officeDocument/2006/relationships/tags" Target="../tags/tag1652.xml" /><Relationship Id="rId53" Type="http://schemas.openxmlformats.org/officeDocument/2006/relationships/tags" Target="../tags/tag1653.xml" /><Relationship Id="rId54" Type="http://schemas.openxmlformats.org/officeDocument/2006/relationships/tags" Target="../tags/tag1654.xml" /><Relationship Id="rId55" Type="http://schemas.openxmlformats.org/officeDocument/2006/relationships/tags" Target="../tags/tag1655.xml" /><Relationship Id="rId56" Type="http://schemas.openxmlformats.org/officeDocument/2006/relationships/tags" Target="../tags/tag1656.xml" /><Relationship Id="rId57" Type="http://schemas.openxmlformats.org/officeDocument/2006/relationships/tags" Target="../tags/tag1657.xml" /><Relationship Id="rId58" Type="http://schemas.openxmlformats.org/officeDocument/2006/relationships/tags" Target="../tags/tag1658.xml" /><Relationship Id="rId59" Type="http://schemas.openxmlformats.org/officeDocument/2006/relationships/tags" Target="../tags/tag1659.xml" /><Relationship Id="rId6" Type="http://schemas.openxmlformats.org/officeDocument/2006/relationships/tags" Target="../tags/tag1606.xml" /><Relationship Id="rId60" Type="http://schemas.openxmlformats.org/officeDocument/2006/relationships/tags" Target="../tags/tag1660.xml" /><Relationship Id="rId61" Type="http://schemas.openxmlformats.org/officeDocument/2006/relationships/tags" Target="../tags/tag1661.xml" /><Relationship Id="rId62" Type="http://schemas.openxmlformats.org/officeDocument/2006/relationships/tags" Target="../tags/tag1662.xml" /><Relationship Id="rId63" Type="http://schemas.openxmlformats.org/officeDocument/2006/relationships/tags" Target="../tags/tag1663.xml" /><Relationship Id="rId64" Type="http://schemas.openxmlformats.org/officeDocument/2006/relationships/tags" Target="../tags/tag1664.xml" /><Relationship Id="rId65" Type="http://schemas.openxmlformats.org/officeDocument/2006/relationships/tags" Target="../tags/tag1665.xml" /><Relationship Id="rId7" Type="http://schemas.openxmlformats.org/officeDocument/2006/relationships/tags" Target="../tags/tag1607.xml" /><Relationship Id="rId8" Type="http://schemas.openxmlformats.org/officeDocument/2006/relationships/tags" Target="../tags/tag1608.xml" /><Relationship Id="rId9" Type="http://schemas.openxmlformats.org/officeDocument/2006/relationships/tags" Target="../tags/tag160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666.xml" /><Relationship Id="rId3" Type="http://schemas.openxmlformats.org/officeDocument/2006/relationships/tags" Target="../tags/tag166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0"/>
                </a:gradFill>
              </a:rPr>
              <a:t>神经系统疾病患儿护理教学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4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4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4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4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4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5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5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神经系统疾病患儿护理概述</a:t>
            </a:r>
          </a:p>
        </p:txBody>
      </p:sp>
      <p:sp>
        <p:nvSpPr>
          <p:cNvPr id="20" name="文本框 19"/>
          <p:cNvSpPr txBox="1"/>
          <p:nvPr>
            <p:custDataLst>
              <p:tags r:id="rId5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神经系统疾病患儿护理方法</a:t>
            </a:r>
          </a:p>
        </p:txBody>
      </p:sp>
      <p:sp>
        <p:nvSpPr>
          <p:cNvPr id="22" name="文本框 21"/>
          <p:cNvSpPr txBox="1"/>
          <p:nvPr>
            <p:custDataLst>
              <p:tags r:id="rId5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10000"/>
          </a:bodyPr>
          <a:lstStyle/>
          <a:p>
            <a:pPr algn="l"/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神经系统疾病患儿护理教学案例</a:t>
            </a:r>
          </a:p>
        </p:txBody>
      </p:sp>
      <p:sp>
        <p:nvSpPr>
          <p:cNvPr id="24" name="文本框 23"/>
          <p:cNvSpPr txBox="1"/>
          <p:nvPr>
            <p:custDataLst>
              <p:tags r:id="rId5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1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神经系统疾病患儿护理教学评估</a:t>
            </a:r>
          </a:p>
        </p:txBody>
      </p:sp>
    </p:spTree>
    <p:custDataLst>
      <p:tags r:id="rId5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神经系统疾病患儿护理概述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神经系统疾病类型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5"/>
            </p:custDataLst>
          </p:nvPr>
        </p:nvSpPr>
        <p:spPr>
          <a:xfrm>
            <a:off x="2481445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46"/>
            </p:custDataLst>
          </p:nvPr>
        </p:nvSpPr>
        <p:spPr>
          <a:xfrm>
            <a:off x="253640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神经肌肉疾病：由于基因突变或环境因素导致的肌肉和神经功能障碍</a:t>
            </a:r>
          </a:p>
        </p:txBody>
      </p:sp>
      <p:sp>
        <p:nvSpPr>
          <p:cNvPr id="33" name="圆角矩形 32"/>
          <p:cNvSpPr/>
          <p:nvPr>
            <p:custDataLst>
              <p:tags r:id="rId47"/>
            </p:custDataLst>
          </p:nvPr>
        </p:nvSpPr>
        <p:spPr>
          <a:xfrm>
            <a:off x="308232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06</a:t>
            </a:r>
          </a:p>
        </p:txBody>
      </p:sp>
      <p:sp>
        <p:nvSpPr>
          <p:cNvPr id="38" name="L 形 37"/>
          <p:cNvSpPr/>
          <p:nvPr>
            <p:custDataLst>
              <p:tags r:id="rId48"/>
            </p:custDataLst>
          </p:nvPr>
        </p:nvSpPr>
        <p:spPr>
          <a:xfrm rot="5400000">
            <a:off x="245552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L 形 38"/>
          <p:cNvSpPr/>
          <p:nvPr>
            <p:custDataLst>
              <p:tags r:id="rId49"/>
            </p:custDataLst>
          </p:nvPr>
        </p:nvSpPr>
        <p:spPr>
          <a:xfrm rot="16200000" flipH="1">
            <a:off x="445673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" name="L 形 40"/>
          <p:cNvSpPr/>
          <p:nvPr>
            <p:custDataLst>
              <p:tags r:id="rId50"/>
            </p:custDataLst>
          </p:nvPr>
        </p:nvSpPr>
        <p:spPr>
          <a:xfrm rot="5400000" flipH="1">
            <a:off x="245552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8" name="L 形 47"/>
          <p:cNvSpPr/>
          <p:nvPr>
            <p:custDataLst>
              <p:tags r:id="rId51"/>
            </p:custDataLst>
          </p:nvPr>
        </p:nvSpPr>
        <p:spPr>
          <a:xfrm rot="16200000">
            <a:off x="445673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4" name="矩形 63"/>
          <p:cNvSpPr/>
          <p:nvPr>
            <p:custDataLst>
              <p:tags r:id="rId52"/>
            </p:custDataLst>
          </p:nvPr>
        </p:nvSpPr>
        <p:spPr>
          <a:xfrm>
            <a:off x="7572604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>
            <p:custDataLst>
              <p:tags r:id="rId53"/>
            </p:custDataLst>
          </p:nvPr>
        </p:nvSpPr>
        <p:spPr>
          <a:xfrm>
            <a:off x="762756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脑炎：由于病毒、细菌或其他病原体感染导致的脑部炎症</a:t>
            </a:r>
          </a:p>
        </p:txBody>
      </p:sp>
      <p:sp>
        <p:nvSpPr>
          <p:cNvPr id="66" name="圆角矩形 65"/>
          <p:cNvSpPr/>
          <p:nvPr>
            <p:custDataLst>
              <p:tags r:id="rId54"/>
            </p:custDataLst>
          </p:nvPr>
        </p:nvSpPr>
        <p:spPr>
          <a:xfrm>
            <a:off x="817348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67" name="L 形 66"/>
          <p:cNvSpPr/>
          <p:nvPr>
            <p:custDataLst>
              <p:tags r:id="rId55"/>
            </p:custDataLst>
          </p:nvPr>
        </p:nvSpPr>
        <p:spPr>
          <a:xfrm rot="5400000">
            <a:off x="754668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8" name="L 形 67"/>
          <p:cNvSpPr/>
          <p:nvPr>
            <p:custDataLst>
              <p:tags r:id="rId56"/>
            </p:custDataLst>
          </p:nvPr>
        </p:nvSpPr>
        <p:spPr>
          <a:xfrm rot="16200000" flipH="1">
            <a:off x="9547891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9" name="L 形 68"/>
          <p:cNvSpPr/>
          <p:nvPr>
            <p:custDataLst>
              <p:tags r:id="rId57"/>
            </p:custDataLst>
          </p:nvPr>
        </p:nvSpPr>
        <p:spPr>
          <a:xfrm rot="5400000" flipH="1">
            <a:off x="754668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0" name="L 形 69"/>
          <p:cNvSpPr/>
          <p:nvPr>
            <p:custDataLst>
              <p:tags r:id="rId58"/>
            </p:custDataLst>
          </p:nvPr>
        </p:nvSpPr>
        <p:spPr>
          <a:xfrm rot="16200000">
            <a:off x="9547891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2" name="矩形 71"/>
          <p:cNvSpPr/>
          <p:nvPr>
            <p:custDataLst>
              <p:tags r:id="rId59"/>
            </p:custDataLst>
          </p:nvPr>
        </p:nvSpPr>
        <p:spPr>
          <a:xfrm>
            <a:off x="2481445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>
            <p:custDataLst>
              <p:tags r:id="rId60"/>
            </p:custDataLst>
          </p:nvPr>
        </p:nvSpPr>
        <p:spPr>
          <a:xfrm>
            <a:off x="253640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脑瘫：由于脑部发育异常或损伤导致的运动障碍和姿势异常</a:t>
            </a:r>
          </a:p>
        </p:txBody>
      </p:sp>
      <p:sp>
        <p:nvSpPr>
          <p:cNvPr id="74" name="圆角矩形 73"/>
          <p:cNvSpPr/>
          <p:nvPr>
            <p:custDataLst>
              <p:tags r:id="rId61"/>
            </p:custDataLst>
          </p:nvPr>
        </p:nvSpPr>
        <p:spPr>
          <a:xfrm>
            <a:off x="308232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62"/>
            </p:custDataLst>
          </p:nvPr>
        </p:nvSpPr>
        <p:spPr>
          <a:xfrm rot="5400000">
            <a:off x="245552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6" name="L 形 75"/>
          <p:cNvSpPr/>
          <p:nvPr>
            <p:custDataLst>
              <p:tags r:id="rId63"/>
            </p:custDataLst>
          </p:nvPr>
        </p:nvSpPr>
        <p:spPr>
          <a:xfrm rot="16200000" flipH="1">
            <a:off x="445673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7" name="L 形 76"/>
          <p:cNvSpPr/>
          <p:nvPr>
            <p:custDataLst>
              <p:tags r:id="rId64"/>
            </p:custDataLst>
          </p:nvPr>
        </p:nvSpPr>
        <p:spPr>
          <a:xfrm rot="5400000" flipH="1">
            <a:off x="245552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8" name="L 形 77"/>
          <p:cNvSpPr/>
          <p:nvPr>
            <p:custDataLst>
              <p:tags r:id="rId65"/>
            </p:custDataLst>
          </p:nvPr>
        </p:nvSpPr>
        <p:spPr>
          <a:xfrm rot="16200000">
            <a:off x="445673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9" name="矩形 88"/>
          <p:cNvSpPr/>
          <p:nvPr>
            <p:custDataLst>
              <p:tags r:id="rId66"/>
            </p:custDataLst>
          </p:nvPr>
        </p:nvSpPr>
        <p:spPr>
          <a:xfrm>
            <a:off x="7572604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67"/>
            </p:custDataLst>
          </p:nvPr>
        </p:nvSpPr>
        <p:spPr>
          <a:xfrm>
            <a:off x="762756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自闭症：一种神经发育障碍，表现为社交互动障碍、重复行为和兴趣狭窄</a:t>
            </a:r>
          </a:p>
        </p:txBody>
      </p:sp>
      <p:sp>
        <p:nvSpPr>
          <p:cNvPr id="91" name="圆角矩形 90"/>
          <p:cNvSpPr/>
          <p:nvPr>
            <p:custDataLst>
              <p:tags r:id="rId68"/>
            </p:custDataLst>
          </p:nvPr>
        </p:nvSpPr>
        <p:spPr>
          <a:xfrm>
            <a:off x="817348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93" name="L 形 92"/>
          <p:cNvSpPr/>
          <p:nvPr>
            <p:custDataLst>
              <p:tags r:id="rId69"/>
            </p:custDataLst>
          </p:nvPr>
        </p:nvSpPr>
        <p:spPr>
          <a:xfrm rot="5400000">
            <a:off x="754668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4" name="L 形 93"/>
          <p:cNvSpPr/>
          <p:nvPr>
            <p:custDataLst>
              <p:tags r:id="rId70"/>
            </p:custDataLst>
          </p:nvPr>
        </p:nvSpPr>
        <p:spPr>
          <a:xfrm rot="16200000" flipH="1">
            <a:off x="9547891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5" name="L 形 94"/>
          <p:cNvSpPr/>
          <p:nvPr>
            <p:custDataLst>
              <p:tags r:id="rId71"/>
            </p:custDataLst>
          </p:nvPr>
        </p:nvSpPr>
        <p:spPr>
          <a:xfrm rot="5400000" flipH="1">
            <a:off x="754668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6" name="L 形 95"/>
          <p:cNvSpPr/>
          <p:nvPr>
            <p:custDataLst>
              <p:tags r:id="rId72"/>
            </p:custDataLst>
          </p:nvPr>
        </p:nvSpPr>
        <p:spPr>
          <a:xfrm rot="16200000">
            <a:off x="9547891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73"/>
            </p:custDataLst>
          </p:nvPr>
        </p:nvCxnSpPr>
        <p:spPr>
          <a:xfrm rot="5400000" flipV="1">
            <a:off x="4819880" y="2195577"/>
            <a:ext cx="10369" cy="2535681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>
            <a:stCxn id="82" idx="2"/>
            <a:endCxn id="91" idx="2"/>
          </p:cNvCxnSpPr>
          <p:nvPr>
            <p:custDataLst>
              <p:tags r:id="rId74"/>
            </p:custDataLst>
          </p:nvPr>
        </p:nvCxnSpPr>
        <p:spPr>
          <a:xfrm rot="5400000" flipV="1">
            <a:off x="7365683" y="2185353"/>
            <a:ext cx="3175" cy="2555875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91" idx="2"/>
            <a:endCxn id="66" idx="0"/>
          </p:cNvCxnSpPr>
          <p:nvPr>
            <p:custDataLst>
              <p:tags r:id="rId75"/>
            </p:custDataLst>
          </p:nvPr>
        </p:nvCxnSpPr>
        <p:spPr>
          <a:xfrm flipH="1">
            <a:off x="8643834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>
            <a:stCxn id="66" idx="0"/>
            <a:endCxn id="53" idx="0"/>
          </p:cNvCxnSpPr>
          <p:nvPr>
            <p:custDataLst>
              <p:tags r:id="rId76"/>
            </p:custDataLst>
          </p:nvPr>
        </p:nvCxnSpPr>
        <p:spPr>
          <a:xfrm rot="16200000" flipV="1">
            <a:off x="7365460" y="2888694"/>
            <a:ext cx="10369" cy="2555478"/>
          </a:xfrm>
          <a:prstGeom prst="bentConnector3">
            <a:avLst>
              <a:gd name="adj1" fmla="val 756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肘形连接符 115"/>
          <p:cNvCxnSpPr>
            <a:stCxn id="53" idx="0"/>
            <a:endCxn id="33" idx="0"/>
          </p:cNvCxnSpPr>
          <p:nvPr>
            <p:custDataLst>
              <p:tags r:id="rId77"/>
            </p:custDataLst>
          </p:nvPr>
        </p:nvCxnSpPr>
        <p:spPr>
          <a:xfrm rot="16200000" flipV="1">
            <a:off x="4819968" y="2898458"/>
            <a:ext cx="3175" cy="2535555"/>
          </a:xfrm>
          <a:prstGeom prst="bentConnector3">
            <a:avLst>
              <a:gd name="adj1" fmla="val 756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78"/>
            </p:custDataLst>
          </p:nvPr>
        </p:nvSpPr>
        <p:spPr>
          <a:xfrm rot="5400000">
            <a:off x="3550485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9" name="等腰三角形 118"/>
          <p:cNvSpPr/>
          <p:nvPr>
            <p:custDataLst>
              <p:tags r:id="rId79"/>
            </p:custDataLst>
          </p:nvPr>
        </p:nvSpPr>
        <p:spPr>
          <a:xfrm rot="10800000">
            <a:off x="8601982" y="3783947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80"/>
            </p:custDataLst>
          </p:nvPr>
        </p:nvSpPr>
        <p:spPr>
          <a:xfrm>
            <a:off x="5017126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81"/>
            </p:custDataLst>
          </p:nvPr>
        </p:nvSpPr>
        <p:spPr>
          <a:xfrm>
            <a:off x="5072081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脊髓损伤：由于外伤、疾病或其他原因导致的脊髓功能障碍</a:t>
            </a:r>
          </a:p>
        </p:txBody>
      </p:sp>
      <p:sp>
        <p:nvSpPr>
          <p:cNvPr id="53" name="圆角矩形 52"/>
          <p:cNvSpPr/>
          <p:nvPr>
            <p:custDataLst>
              <p:tags r:id="rId82"/>
            </p:custDataLst>
          </p:nvPr>
        </p:nvSpPr>
        <p:spPr>
          <a:xfrm>
            <a:off x="5618007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05</a:t>
            </a:r>
          </a:p>
        </p:txBody>
      </p:sp>
      <p:sp>
        <p:nvSpPr>
          <p:cNvPr id="54" name="L 形 53"/>
          <p:cNvSpPr/>
          <p:nvPr>
            <p:custDataLst>
              <p:tags r:id="rId83"/>
            </p:custDataLst>
          </p:nvPr>
        </p:nvSpPr>
        <p:spPr>
          <a:xfrm rot="5400000">
            <a:off x="4991203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5" name="L 形 54"/>
          <p:cNvSpPr/>
          <p:nvPr>
            <p:custDataLst>
              <p:tags r:id="rId84"/>
            </p:custDataLst>
          </p:nvPr>
        </p:nvSpPr>
        <p:spPr>
          <a:xfrm rot="16200000" flipH="1">
            <a:off x="6992413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1" name="L 形 60"/>
          <p:cNvSpPr/>
          <p:nvPr>
            <p:custDataLst>
              <p:tags r:id="rId85"/>
            </p:custDataLst>
          </p:nvPr>
        </p:nvSpPr>
        <p:spPr>
          <a:xfrm rot="5400000" flipH="1">
            <a:off x="4991203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2" name="L 形 61"/>
          <p:cNvSpPr/>
          <p:nvPr>
            <p:custDataLst>
              <p:tags r:id="rId86"/>
            </p:custDataLst>
          </p:nvPr>
        </p:nvSpPr>
        <p:spPr>
          <a:xfrm rot="16200000">
            <a:off x="6992413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0" name="矩形 79"/>
          <p:cNvSpPr/>
          <p:nvPr>
            <p:custDataLst>
              <p:tags r:id="rId87"/>
            </p:custDataLst>
          </p:nvPr>
        </p:nvSpPr>
        <p:spPr>
          <a:xfrm>
            <a:off x="5017126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>
            <p:custDataLst>
              <p:tags r:id="rId88"/>
            </p:custDataLst>
          </p:nvPr>
        </p:nvSpPr>
        <p:spPr>
          <a:xfrm>
            <a:off x="5072081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癫痫：由于脑部神经元异常放电导致的反复发作的抽搐和意识障碍</a:t>
            </a:r>
          </a:p>
        </p:txBody>
      </p:sp>
      <p:sp>
        <p:nvSpPr>
          <p:cNvPr id="82" name="圆角矩形 81"/>
          <p:cNvSpPr/>
          <p:nvPr>
            <p:custDataLst>
              <p:tags r:id="rId89"/>
            </p:custDataLst>
          </p:nvPr>
        </p:nvSpPr>
        <p:spPr>
          <a:xfrm>
            <a:off x="5618007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90"/>
            </p:custDataLst>
          </p:nvPr>
        </p:nvSpPr>
        <p:spPr>
          <a:xfrm rot="5400000">
            <a:off x="499120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" name="L 形 83"/>
          <p:cNvSpPr/>
          <p:nvPr>
            <p:custDataLst>
              <p:tags r:id="rId91"/>
            </p:custDataLst>
          </p:nvPr>
        </p:nvSpPr>
        <p:spPr>
          <a:xfrm rot="16200000" flipH="1">
            <a:off x="699241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5" name="L 形 84"/>
          <p:cNvSpPr/>
          <p:nvPr>
            <p:custDataLst>
              <p:tags r:id="rId92"/>
            </p:custDataLst>
          </p:nvPr>
        </p:nvSpPr>
        <p:spPr>
          <a:xfrm rot="5400000" flipH="1">
            <a:off x="499120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7" name="L 形 86"/>
          <p:cNvSpPr/>
          <p:nvPr>
            <p:custDataLst>
              <p:tags r:id="rId93"/>
            </p:custDataLst>
          </p:nvPr>
        </p:nvSpPr>
        <p:spPr>
          <a:xfrm rot="16200000">
            <a:off x="699241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8" name="等腰三角形 117"/>
          <p:cNvSpPr/>
          <p:nvPr>
            <p:custDataLst>
              <p:tags r:id="rId94"/>
            </p:custDataLst>
          </p:nvPr>
        </p:nvSpPr>
        <p:spPr>
          <a:xfrm rot="5400000">
            <a:off x="6084092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0" name="等腰三角形 119"/>
          <p:cNvSpPr/>
          <p:nvPr>
            <p:custDataLst>
              <p:tags r:id="rId95"/>
            </p:custDataLst>
          </p:nvPr>
        </p:nvSpPr>
        <p:spPr>
          <a:xfrm rot="16200000">
            <a:off x="6008917" y="3924318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1" name="等腰三角形 120"/>
          <p:cNvSpPr/>
          <p:nvPr>
            <p:custDataLst>
              <p:tags r:id="rId96"/>
            </p:custDataLst>
          </p:nvPr>
        </p:nvSpPr>
        <p:spPr>
          <a:xfrm rot="10800000">
            <a:off x="3510564" y="3966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9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患儿护理的重要性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45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神经系统疾病患儿需要特殊护理，以保障其健康成长</a:t>
            </a:r>
          </a:p>
        </p:txBody>
      </p:sp>
      <p:sp>
        <p:nvSpPr>
          <p:cNvPr id="114" name="椭圆 113"/>
          <p:cNvSpPr/>
          <p:nvPr>
            <p:custDataLst>
              <p:tags r:id="rId46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47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患儿护理可以及时发现病情变化，为治疗提供依据</a:t>
            </a:r>
          </a:p>
        </p:txBody>
      </p:sp>
      <p:sp>
        <p:nvSpPr>
          <p:cNvPr id="4" name="椭圆 3"/>
          <p:cNvSpPr/>
          <p:nvPr>
            <p:custDataLst>
              <p:tags r:id="rId48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49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患儿护理可以减轻患儿痛苦，提高生活质量</a:t>
            </a:r>
          </a:p>
        </p:txBody>
      </p:sp>
      <p:sp>
        <p:nvSpPr>
          <p:cNvPr id="6" name="椭圆 5"/>
          <p:cNvSpPr/>
          <p:nvPr>
            <p:custDataLst>
              <p:tags r:id="rId50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51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患儿护理可以预防并发症，降低医疗费用</a:t>
            </a:r>
          </a:p>
        </p:txBody>
      </p:sp>
      <p:sp>
        <p:nvSpPr>
          <p:cNvPr id="8" name="椭圆 7"/>
          <p:cNvSpPr/>
          <p:nvPr>
            <p:custDataLst>
              <p:tags r:id="rId52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5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护理教学目标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5"/>
            </p:custDataLst>
          </p:nvPr>
        </p:nvSpPr>
        <p:spPr>
          <a:xfrm flipH="1">
            <a:off x="1306086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箭头: 五边形 15"/>
          <p:cNvSpPr/>
          <p:nvPr>
            <p:custDataLst>
              <p:tags r:id="rId46"/>
            </p:custDataLst>
          </p:nvPr>
        </p:nvSpPr>
        <p:spPr>
          <a:xfrm>
            <a:off x="2592573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文本框 58"/>
          <p:cNvSpPr txBox="1"/>
          <p:nvPr>
            <p:custDataLst>
              <p:tags r:id="rId47"/>
            </p:custDataLst>
          </p:nvPr>
        </p:nvSpPr>
        <p:spPr>
          <a:xfrm>
            <a:off x="1671591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48"/>
            </p:custDataLst>
          </p:nvPr>
        </p:nvSpPr>
        <p:spPr>
          <a:xfrm>
            <a:off x="2763547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提高护理人员对神经系统疾病患儿的护理技能</a:t>
            </a:r>
          </a:p>
        </p:txBody>
      </p:sp>
      <p:sp>
        <p:nvSpPr>
          <p:cNvPr id="27" name="箭头: 五边形 26"/>
          <p:cNvSpPr/>
          <p:nvPr>
            <p:custDataLst>
              <p:tags r:id="rId49"/>
            </p:custDataLst>
          </p:nvPr>
        </p:nvSpPr>
        <p:spPr>
          <a:xfrm flipH="1">
            <a:off x="6429454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箭头: 五边形 27"/>
          <p:cNvSpPr/>
          <p:nvPr>
            <p:custDataLst>
              <p:tags r:id="rId50"/>
            </p:custDataLst>
          </p:nvPr>
        </p:nvSpPr>
        <p:spPr>
          <a:xfrm>
            <a:off x="7715941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文本框 58"/>
          <p:cNvSpPr txBox="1"/>
          <p:nvPr>
            <p:custDataLst>
              <p:tags r:id="rId51"/>
            </p:custDataLst>
          </p:nvPr>
        </p:nvSpPr>
        <p:spPr>
          <a:xfrm>
            <a:off x="6794959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52"/>
            </p:custDataLst>
          </p:nvPr>
        </p:nvSpPr>
        <p:spPr>
          <a:xfrm>
            <a:off x="7886915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增强护理人员对神经系统疾病患儿的观察和评估能力</a:t>
            </a:r>
          </a:p>
        </p:txBody>
      </p:sp>
      <p:sp>
        <p:nvSpPr>
          <p:cNvPr id="39" name="箭头: 五边形 38"/>
          <p:cNvSpPr/>
          <p:nvPr>
            <p:custDataLst>
              <p:tags r:id="rId53"/>
            </p:custDataLst>
          </p:nvPr>
        </p:nvSpPr>
        <p:spPr>
          <a:xfrm flipH="1">
            <a:off x="1306086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箭头: 五边形 39"/>
          <p:cNvSpPr/>
          <p:nvPr>
            <p:custDataLst>
              <p:tags r:id="rId54"/>
            </p:custDataLst>
          </p:nvPr>
        </p:nvSpPr>
        <p:spPr>
          <a:xfrm>
            <a:off x="2592573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" name="文本框 58"/>
          <p:cNvSpPr txBox="1"/>
          <p:nvPr>
            <p:custDataLst>
              <p:tags r:id="rId55"/>
            </p:custDataLst>
          </p:nvPr>
        </p:nvSpPr>
        <p:spPr>
          <a:xfrm>
            <a:off x="1671591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56"/>
            </p:custDataLst>
          </p:nvPr>
        </p:nvSpPr>
        <p:spPr>
          <a:xfrm>
            <a:off x="2763547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培养护理人员对神经系统疾病患儿的沟通和协调能力</a:t>
            </a:r>
          </a:p>
        </p:txBody>
      </p:sp>
      <p:sp>
        <p:nvSpPr>
          <p:cNvPr id="35" name="箭头: 五边形 34"/>
          <p:cNvSpPr/>
          <p:nvPr>
            <p:custDataLst>
              <p:tags r:id="rId57"/>
            </p:custDataLst>
          </p:nvPr>
        </p:nvSpPr>
        <p:spPr>
          <a:xfrm flipH="1">
            <a:off x="6429454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箭头: 五边形 35"/>
          <p:cNvSpPr/>
          <p:nvPr>
            <p:custDataLst>
              <p:tags r:id="rId58"/>
            </p:custDataLst>
          </p:nvPr>
        </p:nvSpPr>
        <p:spPr>
          <a:xfrm>
            <a:off x="7715941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文本框 58"/>
          <p:cNvSpPr txBox="1"/>
          <p:nvPr>
            <p:custDataLst>
              <p:tags r:id="rId59"/>
            </p:custDataLst>
          </p:nvPr>
        </p:nvSpPr>
        <p:spPr>
          <a:xfrm>
            <a:off x="6794959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60"/>
            </p:custDataLst>
          </p:nvPr>
        </p:nvSpPr>
        <p:spPr>
          <a:xfrm>
            <a:off x="7886915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提升护理人员对神经系统疾病患儿的心理支持和关怀能力</a:t>
            </a:r>
          </a:p>
        </p:txBody>
      </p:sp>
    </p:spTree>
    <p:custDataLst>
      <p:tags r:id="rId6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神经系统疾病患儿护理方法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4" name="椭圆 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" name="椭圆 1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基础护理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45"/>
            </p:custDataLst>
          </p:nvPr>
        </p:nvSpPr>
        <p:spPr>
          <a:xfrm>
            <a:off x="2256586" y="2972511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保持患儿清洁：定期洗澡、更换衣物、保持皮肤干燥</a:t>
            </a:r>
          </a:p>
        </p:txBody>
      </p:sp>
      <p:sp>
        <p:nvSpPr>
          <p:cNvPr id="148" name="文本框 147"/>
          <p:cNvSpPr txBox="1"/>
          <p:nvPr>
            <p:custDataLst>
              <p:tags r:id="rId46"/>
            </p:custDataLst>
          </p:nvPr>
        </p:nvSpPr>
        <p:spPr>
          <a:xfrm>
            <a:off x="2243539" y="3884798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监测患儿生命体征：定期测量体温、脉搏、呼吸、血压等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47"/>
            </p:custDataLst>
          </p:nvPr>
        </p:nvSpPr>
        <p:spPr bwMode="auto">
          <a:xfrm>
            <a:off x="1909054" y="2980360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1" name="Freeform 27"/>
          <p:cNvSpPr/>
          <p:nvPr>
            <p:custDataLst>
              <p:tags r:id="rId48"/>
            </p:custDataLst>
          </p:nvPr>
        </p:nvSpPr>
        <p:spPr bwMode="auto">
          <a:xfrm>
            <a:off x="1929070" y="3137201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2" name="Freeform 28"/>
          <p:cNvSpPr/>
          <p:nvPr>
            <p:custDataLst>
              <p:tags r:id="rId49"/>
            </p:custDataLst>
          </p:nvPr>
        </p:nvSpPr>
        <p:spPr bwMode="auto">
          <a:xfrm>
            <a:off x="1924066" y="3265676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" name="Freeform 29"/>
          <p:cNvSpPr/>
          <p:nvPr>
            <p:custDataLst>
              <p:tags r:id="rId50"/>
            </p:custDataLst>
          </p:nvPr>
        </p:nvSpPr>
        <p:spPr bwMode="auto">
          <a:xfrm>
            <a:off x="1924066" y="2995377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4" name="Freeform 30"/>
          <p:cNvSpPr/>
          <p:nvPr>
            <p:custDataLst>
              <p:tags r:id="rId51"/>
            </p:custDataLst>
          </p:nvPr>
        </p:nvSpPr>
        <p:spPr bwMode="auto">
          <a:xfrm>
            <a:off x="1924066" y="3053775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52"/>
            </p:custDataLst>
          </p:nvPr>
        </p:nvSpPr>
        <p:spPr bwMode="auto">
          <a:xfrm>
            <a:off x="1909054" y="2980360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" name="文本框 145"/>
          <p:cNvSpPr txBox="1"/>
          <p:nvPr>
            <p:custDataLst>
              <p:tags r:id="rId53"/>
            </p:custDataLst>
          </p:nvPr>
        </p:nvSpPr>
        <p:spPr>
          <a:xfrm>
            <a:off x="1305894" y="2972511"/>
            <a:ext cx="608594" cy="55606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54"/>
            </p:custDataLst>
          </p:nvPr>
        </p:nvSpPr>
        <p:spPr bwMode="auto">
          <a:xfrm>
            <a:off x="1909054" y="3892647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2" name="Freeform 27"/>
          <p:cNvSpPr/>
          <p:nvPr>
            <p:custDataLst>
              <p:tags r:id="rId55"/>
            </p:custDataLst>
          </p:nvPr>
        </p:nvSpPr>
        <p:spPr bwMode="auto">
          <a:xfrm>
            <a:off x="1929070" y="4049488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3" name="Freeform 28"/>
          <p:cNvSpPr/>
          <p:nvPr>
            <p:custDataLst>
              <p:tags r:id="rId56"/>
            </p:custDataLst>
          </p:nvPr>
        </p:nvSpPr>
        <p:spPr bwMode="auto">
          <a:xfrm>
            <a:off x="1924066" y="4177963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4" name="Freeform 29"/>
          <p:cNvSpPr/>
          <p:nvPr>
            <p:custDataLst>
              <p:tags r:id="rId57"/>
            </p:custDataLst>
          </p:nvPr>
        </p:nvSpPr>
        <p:spPr bwMode="auto">
          <a:xfrm>
            <a:off x="1924066" y="3907664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5" name="Freeform 30"/>
          <p:cNvSpPr/>
          <p:nvPr>
            <p:custDataLst>
              <p:tags r:id="rId58"/>
            </p:custDataLst>
          </p:nvPr>
        </p:nvSpPr>
        <p:spPr bwMode="auto">
          <a:xfrm>
            <a:off x="1924066" y="3966062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59"/>
            </p:custDataLst>
          </p:nvPr>
        </p:nvSpPr>
        <p:spPr bwMode="auto">
          <a:xfrm>
            <a:off x="1909054" y="3892647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7" name="文本框 156"/>
          <p:cNvSpPr txBox="1"/>
          <p:nvPr>
            <p:custDataLst>
              <p:tags r:id="rId60"/>
            </p:custDataLst>
          </p:nvPr>
        </p:nvSpPr>
        <p:spPr>
          <a:xfrm>
            <a:off x="1305894" y="3884798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70" name="文本框 169"/>
          <p:cNvSpPr txBox="1"/>
          <p:nvPr>
            <p:custDataLst>
              <p:tags r:id="rId61"/>
            </p:custDataLst>
          </p:nvPr>
        </p:nvSpPr>
        <p:spPr>
          <a:xfrm>
            <a:off x="7091763" y="2971976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保持患儿舒适：调整室内温度、湿度，提供安静、舒适的环境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62"/>
            </p:custDataLst>
          </p:nvPr>
        </p:nvSpPr>
        <p:spPr bwMode="auto">
          <a:xfrm>
            <a:off x="6757278" y="2979825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" name="Freeform 27"/>
          <p:cNvSpPr/>
          <p:nvPr>
            <p:custDataLst>
              <p:tags r:id="rId63"/>
            </p:custDataLst>
          </p:nvPr>
        </p:nvSpPr>
        <p:spPr bwMode="auto">
          <a:xfrm>
            <a:off x="6777295" y="3136665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5" name="Freeform 28"/>
          <p:cNvSpPr/>
          <p:nvPr>
            <p:custDataLst>
              <p:tags r:id="rId64"/>
            </p:custDataLst>
          </p:nvPr>
        </p:nvSpPr>
        <p:spPr bwMode="auto">
          <a:xfrm>
            <a:off x="6772290" y="3265141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6" name="Freeform 29"/>
          <p:cNvSpPr/>
          <p:nvPr>
            <p:custDataLst>
              <p:tags r:id="rId65"/>
            </p:custDataLst>
          </p:nvPr>
        </p:nvSpPr>
        <p:spPr bwMode="auto">
          <a:xfrm>
            <a:off x="6772290" y="2994842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7" name="Freeform 30"/>
          <p:cNvSpPr/>
          <p:nvPr>
            <p:custDataLst>
              <p:tags r:id="rId66"/>
            </p:custDataLst>
          </p:nvPr>
        </p:nvSpPr>
        <p:spPr bwMode="auto">
          <a:xfrm>
            <a:off x="6772290" y="3053239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67"/>
            </p:custDataLst>
          </p:nvPr>
        </p:nvSpPr>
        <p:spPr bwMode="auto">
          <a:xfrm>
            <a:off x="6757278" y="2979825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9" name="文本框 178"/>
          <p:cNvSpPr txBox="1"/>
          <p:nvPr>
            <p:custDataLst>
              <p:tags r:id="rId68"/>
            </p:custDataLst>
          </p:nvPr>
        </p:nvSpPr>
        <p:spPr>
          <a:xfrm>
            <a:off x="6154118" y="2971976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69"/>
            </p:custDataLst>
          </p:nvPr>
        </p:nvSpPr>
        <p:spPr>
          <a:xfrm>
            <a:off x="7091763" y="3884263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预防感染：保持患儿口腔、皮肤、呼吸道等部位的清洁，避免交叉感染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70"/>
            </p:custDataLst>
          </p:nvPr>
        </p:nvSpPr>
        <p:spPr bwMode="auto">
          <a:xfrm>
            <a:off x="6757278" y="3892112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5" name="Freeform 27"/>
          <p:cNvSpPr/>
          <p:nvPr>
            <p:custDataLst>
              <p:tags r:id="rId71"/>
            </p:custDataLst>
          </p:nvPr>
        </p:nvSpPr>
        <p:spPr bwMode="auto">
          <a:xfrm>
            <a:off x="6777295" y="4048953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6" name="Freeform 28"/>
          <p:cNvSpPr/>
          <p:nvPr>
            <p:custDataLst>
              <p:tags r:id="rId72"/>
            </p:custDataLst>
          </p:nvPr>
        </p:nvSpPr>
        <p:spPr bwMode="auto">
          <a:xfrm>
            <a:off x="6772290" y="4177428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7" name="Freeform 29"/>
          <p:cNvSpPr/>
          <p:nvPr>
            <p:custDataLst>
              <p:tags r:id="rId73"/>
            </p:custDataLst>
          </p:nvPr>
        </p:nvSpPr>
        <p:spPr bwMode="auto">
          <a:xfrm>
            <a:off x="6772290" y="3907129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8" name="Freeform 30"/>
          <p:cNvSpPr/>
          <p:nvPr>
            <p:custDataLst>
              <p:tags r:id="rId74"/>
            </p:custDataLst>
          </p:nvPr>
        </p:nvSpPr>
        <p:spPr bwMode="auto">
          <a:xfrm>
            <a:off x="6772290" y="3965527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75"/>
            </p:custDataLst>
          </p:nvPr>
        </p:nvSpPr>
        <p:spPr bwMode="auto">
          <a:xfrm>
            <a:off x="6757278" y="3892112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0" name="文本框 189"/>
          <p:cNvSpPr txBox="1"/>
          <p:nvPr>
            <p:custDataLst>
              <p:tags r:id="rId76"/>
            </p:custDataLst>
          </p:nvPr>
        </p:nvSpPr>
        <p:spPr>
          <a:xfrm>
            <a:off x="6154118" y="3884263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7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疾病特异性护理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/>
          <p:cNvSpPr/>
          <p:nvPr>
            <p:custDataLst>
              <p:tags r:id="rId45"/>
            </p:custDataLst>
          </p:nvPr>
        </p:nvSpPr>
        <p:spPr>
          <a:xfrm>
            <a:off x="1306195" y="2310961"/>
            <a:ext cx="2226643" cy="222664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Oval 28"/>
          <p:cNvSpPr/>
          <p:nvPr>
            <p:custDataLst>
              <p:tags r:id="rId46"/>
            </p:custDataLst>
          </p:nvPr>
        </p:nvSpPr>
        <p:spPr>
          <a:xfrm>
            <a:off x="1599136" y="2310961"/>
            <a:ext cx="434663" cy="43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47"/>
            </p:custDataLst>
          </p:nvPr>
        </p:nvSpPr>
        <p:spPr>
          <a:xfrm>
            <a:off x="1497593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癫痫患儿：保持环境安静，避免刺激，防止发作</a:t>
            </a:r>
          </a:p>
        </p:txBody>
      </p:sp>
      <p:sp>
        <p:nvSpPr>
          <p:cNvPr id="25" name="文本框 24"/>
          <p:cNvSpPr txBox="1"/>
          <p:nvPr>
            <p:custDataLst>
              <p:tags r:id="rId48"/>
            </p:custDataLst>
          </p:nvPr>
        </p:nvSpPr>
        <p:spPr>
          <a:xfrm>
            <a:off x="1646620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28" name="Oval 24"/>
          <p:cNvSpPr/>
          <p:nvPr>
            <p:custDataLst>
              <p:tags r:id="rId49"/>
            </p:custDataLst>
          </p:nvPr>
        </p:nvSpPr>
        <p:spPr>
          <a:xfrm>
            <a:off x="3759301" y="3082396"/>
            <a:ext cx="2226643" cy="222664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Oval 28"/>
          <p:cNvSpPr/>
          <p:nvPr>
            <p:custDataLst>
              <p:tags r:id="rId50"/>
            </p:custDataLst>
          </p:nvPr>
        </p:nvSpPr>
        <p:spPr>
          <a:xfrm>
            <a:off x="4052242" y="3082396"/>
            <a:ext cx="434663" cy="434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51"/>
            </p:custDataLst>
          </p:nvPr>
        </p:nvSpPr>
        <p:spPr>
          <a:xfrm>
            <a:off x="3949968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脑瘫患儿：进行康复训练，帮助患儿恢复运动功能</a:t>
            </a:r>
          </a:p>
        </p:txBody>
      </p:sp>
      <p:sp>
        <p:nvSpPr>
          <p:cNvPr id="31" name="文本框 30"/>
          <p:cNvSpPr txBox="1"/>
          <p:nvPr>
            <p:custDataLst>
              <p:tags r:id="rId52"/>
            </p:custDataLst>
          </p:nvPr>
        </p:nvSpPr>
        <p:spPr>
          <a:xfrm>
            <a:off x="4099726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33" name="Oval 24"/>
          <p:cNvSpPr/>
          <p:nvPr>
            <p:custDataLst>
              <p:tags r:id="rId53"/>
            </p:custDataLst>
          </p:nvPr>
        </p:nvSpPr>
        <p:spPr>
          <a:xfrm>
            <a:off x="6212407" y="2310961"/>
            <a:ext cx="2226643" cy="2226643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Oval 28"/>
          <p:cNvSpPr/>
          <p:nvPr>
            <p:custDataLst>
              <p:tags r:id="rId54"/>
            </p:custDataLst>
          </p:nvPr>
        </p:nvSpPr>
        <p:spPr>
          <a:xfrm>
            <a:off x="6505347" y="2310961"/>
            <a:ext cx="434663" cy="4346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55"/>
            </p:custDataLst>
          </p:nvPr>
        </p:nvSpPr>
        <p:spPr>
          <a:xfrm>
            <a:off x="6403074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自闭症患儿：提供结构化环境，加强沟通和社交技能训练</a:t>
            </a:r>
          </a:p>
        </p:txBody>
      </p:sp>
      <p:sp>
        <p:nvSpPr>
          <p:cNvPr id="36" name="文本框 35"/>
          <p:cNvSpPr txBox="1"/>
          <p:nvPr>
            <p:custDataLst>
              <p:tags r:id="rId56"/>
            </p:custDataLst>
          </p:nvPr>
        </p:nvSpPr>
        <p:spPr>
          <a:xfrm>
            <a:off x="6552101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38" name="Oval 24"/>
          <p:cNvSpPr/>
          <p:nvPr>
            <p:custDataLst>
              <p:tags r:id="rId57"/>
            </p:custDataLst>
          </p:nvPr>
        </p:nvSpPr>
        <p:spPr>
          <a:xfrm>
            <a:off x="8665512" y="3082396"/>
            <a:ext cx="2226643" cy="2226643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Oval 28"/>
          <p:cNvSpPr/>
          <p:nvPr>
            <p:custDataLst>
              <p:tags r:id="rId58"/>
            </p:custDataLst>
          </p:nvPr>
        </p:nvSpPr>
        <p:spPr>
          <a:xfrm>
            <a:off x="8957723" y="3082396"/>
            <a:ext cx="434663" cy="4346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59"/>
            </p:custDataLst>
          </p:nvPr>
        </p:nvSpPr>
        <p:spPr>
          <a:xfrm>
            <a:off x="8856179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智力障碍患儿：提供特殊教育，提高认知和适应能力</a:t>
            </a:r>
          </a:p>
        </p:txBody>
      </p:sp>
      <p:sp>
        <p:nvSpPr>
          <p:cNvPr id="41" name="文本框 40"/>
          <p:cNvSpPr txBox="1"/>
          <p:nvPr>
            <p:custDataLst>
              <p:tags r:id="rId60"/>
            </p:custDataLst>
          </p:nvPr>
        </p:nvSpPr>
        <p:spPr>
          <a:xfrm>
            <a:off x="9005207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45" name="弧形 44"/>
          <p:cNvSpPr/>
          <p:nvPr>
            <p:custDataLst>
              <p:tags r:id="rId61"/>
            </p:custDataLst>
          </p:nvPr>
        </p:nvSpPr>
        <p:spPr>
          <a:xfrm>
            <a:off x="7829791" y="3549933"/>
            <a:ext cx="1138159" cy="1138159"/>
          </a:xfrm>
          <a:prstGeom prst="arc">
            <a:avLst>
              <a:gd name="adj1" fmla="val 3228450"/>
              <a:gd name="adj2" fmla="val 9133918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7" name="弧形 46"/>
          <p:cNvSpPr/>
          <p:nvPr>
            <p:custDataLst>
              <p:tags r:id="rId62"/>
            </p:custDataLst>
          </p:nvPr>
        </p:nvSpPr>
        <p:spPr>
          <a:xfrm>
            <a:off x="5283178" y="3061211"/>
            <a:ext cx="1247738" cy="1247738"/>
          </a:xfrm>
          <a:prstGeom prst="arc">
            <a:avLst>
              <a:gd name="adj1" fmla="val 13465227"/>
              <a:gd name="adj2" fmla="val 1818929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9" name="弧形 48"/>
          <p:cNvSpPr/>
          <p:nvPr>
            <p:custDataLst>
              <p:tags r:id="rId63"/>
            </p:custDataLst>
          </p:nvPr>
        </p:nvSpPr>
        <p:spPr>
          <a:xfrm>
            <a:off x="2765786" y="3295710"/>
            <a:ext cx="1247738" cy="1247738"/>
          </a:xfrm>
          <a:prstGeom prst="arc">
            <a:avLst>
              <a:gd name="adj1" fmla="val 3073504"/>
              <a:gd name="adj2" fmla="val 785570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6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6"/>
          <p:cNvSpPr txBox="1"/>
          <p:nvPr>
            <p:custDataLst>
              <p:tags r:id="rId45"/>
            </p:custDataLst>
          </p:nvPr>
        </p:nvSpPr>
        <p:spPr>
          <a:xfrm>
            <a:off x="2065878" y="1534979"/>
            <a:ext cx="3853114" cy="2017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建立良好的护患关系：尊重患儿，理解患儿的需求和感受</a:t>
            </a:r>
          </a:p>
        </p:txBody>
      </p:sp>
      <p:sp>
        <p:nvSpPr>
          <p:cNvPr id="7" name="文本框 6"/>
          <p:cNvSpPr txBox="1"/>
          <p:nvPr>
            <p:custDataLst>
              <p:tags r:id="rId46"/>
            </p:custDataLst>
          </p:nvPr>
        </p:nvSpPr>
        <p:spPr>
          <a:xfrm>
            <a:off x="1307166" y="1534979"/>
            <a:ext cx="588216" cy="4450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6" name="Freeform 54"/>
          <p:cNvSpPr/>
          <p:nvPr>
            <p:custDataLst>
              <p:tags r:id="rId47"/>
            </p:custDataLst>
          </p:nvPr>
        </p:nvSpPr>
        <p:spPr bwMode="auto">
          <a:xfrm>
            <a:off x="1487382" y="1933979"/>
            <a:ext cx="144556" cy="174175"/>
          </a:xfrm>
          <a:custGeom>
            <a:gdLst>
              <a:gd name="T0" fmla="*/ 146 w 163"/>
              <a:gd name="T1" fmla="*/ 0 h 227"/>
              <a:gd name="T2" fmla="*/ 152 w 163"/>
              <a:gd name="T3" fmla="*/ 1 h 227"/>
              <a:gd name="T4" fmla="*/ 157 w 163"/>
              <a:gd name="T5" fmla="*/ 10 h 227"/>
              <a:gd name="T6" fmla="*/ 150 w 163"/>
              <a:gd name="T7" fmla="*/ 24 h 227"/>
              <a:gd name="T8" fmla="*/ 129 w 163"/>
              <a:gd name="T9" fmla="*/ 49 h 227"/>
              <a:gd name="T10" fmla="*/ 116 w 163"/>
              <a:gd name="T11" fmla="*/ 61 h 227"/>
              <a:gd name="T12" fmla="*/ 92 w 163"/>
              <a:gd name="T13" fmla="*/ 84 h 227"/>
              <a:gd name="T14" fmla="*/ 81 w 163"/>
              <a:gd name="T15" fmla="*/ 93 h 227"/>
              <a:gd name="T16" fmla="*/ 30 w 163"/>
              <a:gd name="T17" fmla="*/ 131 h 227"/>
              <a:gd name="T18" fmla="*/ 30 w 163"/>
              <a:gd name="T19" fmla="*/ 131 h 227"/>
              <a:gd name="T20" fmla="*/ 28 w 163"/>
              <a:gd name="T21" fmla="*/ 133 h 227"/>
              <a:gd name="T22" fmla="*/ 30 w 163"/>
              <a:gd name="T23" fmla="*/ 133 h 227"/>
              <a:gd name="T24" fmla="*/ 63 w 163"/>
              <a:gd name="T25" fmla="*/ 148 h 227"/>
              <a:gd name="T26" fmla="*/ 96 w 163"/>
              <a:gd name="T27" fmla="*/ 169 h 227"/>
              <a:gd name="T28" fmla="*/ 117 w 163"/>
              <a:gd name="T29" fmla="*/ 178 h 227"/>
              <a:gd name="T30" fmla="*/ 155 w 163"/>
              <a:gd name="T31" fmla="*/ 204 h 227"/>
              <a:gd name="T32" fmla="*/ 160 w 163"/>
              <a:gd name="T33" fmla="*/ 213 h 227"/>
              <a:gd name="T34" fmla="*/ 156 w 163"/>
              <a:gd name="T35" fmla="*/ 225 h 227"/>
              <a:gd name="T36" fmla="*/ 144 w 163"/>
              <a:gd name="T37" fmla="*/ 226 h 227"/>
              <a:gd name="T38" fmla="*/ 104 w 163"/>
              <a:gd name="T39" fmla="*/ 214 h 227"/>
              <a:gd name="T40" fmla="*/ 59 w 163"/>
              <a:gd name="T41" fmla="*/ 190 h 227"/>
              <a:gd name="T42" fmla="*/ 30 w 163"/>
              <a:gd name="T43" fmla="*/ 165 h 227"/>
              <a:gd name="T44" fmla="*/ 10 w 163"/>
              <a:gd name="T45" fmla="*/ 145 h 227"/>
              <a:gd name="T46" fmla="*/ 4 w 163"/>
              <a:gd name="T47" fmla="*/ 140 h 227"/>
              <a:gd name="T48" fmla="*/ 2 w 163"/>
              <a:gd name="T49" fmla="*/ 139 h 227"/>
              <a:gd name="T50" fmla="*/ 2 w 163"/>
              <a:gd name="T51" fmla="*/ 134 h 227"/>
              <a:gd name="T52" fmla="*/ 5 w 163"/>
              <a:gd name="T53" fmla="*/ 131 h 227"/>
              <a:gd name="T54" fmla="*/ 16 w 163"/>
              <a:gd name="T55" fmla="*/ 121 h 227"/>
              <a:gd name="T56" fmla="*/ 20 w 163"/>
              <a:gd name="T57" fmla="*/ 115 h 227"/>
              <a:gd name="T58" fmla="*/ 38 w 163"/>
              <a:gd name="T59" fmla="*/ 84 h 227"/>
              <a:gd name="T60" fmla="*/ 58 w 163"/>
              <a:gd name="T61" fmla="*/ 58 h 227"/>
              <a:gd name="T62" fmla="*/ 72 w 163"/>
              <a:gd name="T63" fmla="*/ 44 h 227"/>
              <a:gd name="T64" fmla="*/ 115 w 163"/>
              <a:gd name="T65" fmla="*/ 10 h 227"/>
              <a:gd name="T66" fmla="*/ 140 w 163"/>
              <a:gd name="T67" fmla="*/ 0 h 227"/>
              <a:gd name="T68" fmla="*/ 146 w 163"/>
              <a:gd name="T69" fmla="*/ 0 h 2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226">
                <a:moveTo>
                  <a:pt x="146" y="0"/>
                </a:moveTo>
                <a:cubicBezTo>
                  <a:pt x="148" y="0"/>
                  <a:pt x="150" y="0"/>
                  <a:pt x="152" y="1"/>
                </a:cubicBezTo>
                <a:cubicBezTo>
                  <a:pt x="157" y="2"/>
                  <a:pt x="158" y="5"/>
                  <a:pt x="157" y="10"/>
                </a:cubicBezTo>
                <a:cubicBezTo>
                  <a:pt x="156" y="15"/>
                  <a:pt x="153" y="20"/>
                  <a:pt x="150" y="24"/>
                </a:cubicBezTo>
                <a:cubicBezTo>
                  <a:pt x="144" y="33"/>
                  <a:pt x="137" y="41"/>
                  <a:pt x="129" y="49"/>
                </a:cubicBezTo>
                <a:cubicBezTo>
                  <a:pt x="125" y="53"/>
                  <a:pt x="121" y="57"/>
                  <a:pt x="116" y="61"/>
                </a:cubicBezTo>
                <a:cubicBezTo>
                  <a:pt x="108" y="69"/>
                  <a:pt x="100" y="76"/>
                  <a:pt x="92" y="84"/>
                </a:cubicBezTo>
                <a:cubicBezTo>
                  <a:pt x="88" y="87"/>
                  <a:pt x="85" y="90"/>
                  <a:pt x="81" y="93"/>
                </a:cubicBezTo>
                <a:cubicBezTo>
                  <a:pt x="66" y="108"/>
                  <a:pt x="49" y="12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29" y="132"/>
                  <a:pt x="29" y="132"/>
                  <a:pt x="28" y="133"/>
                </a:cubicBezTo>
                <a:cubicBezTo>
                  <a:pt x="29" y="133"/>
                  <a:pt x="29" y="133"/>
                  <a:pt x="30" y="133"/>
                </a:cubicBezTo>
                <a:cubicBezTo>
                  <a:pt x="42" y="135"/>
                  <a:pt x="53" y="141"/>
                  <a:pt x="63" y="148"/>
                </a:cubicBezTo>
                <a:cubicBezTo>
                  <a:pt x="73" y="156"/>
                  <a:pt x="84" y="163"/>
                  <a:pt x="96" y="169"/>
                </a:cubicBezTo>
                <a:cubicBezTo>
                  <a:pt x="103" y="172"/>
                  <a:pt x="110" y="175"/>
                  <a:pt x="117" y="178"/>
                </a:cubicBezTo>
                <a:cubicBezTo>
                  <a:pt x="131" y="185"/>
                  <a:pt x="144" y="193"/>
                  <a:pt x="155" y="204"/>
                </a:cubicBezTo>
                <a:cubicBezTo>
                  <a:pt x="157" y="207"/>
                  <a:pt x="159" y="210"/>
                  <a:pt x="160" y="213"/>
                </a:cubicBezTo>
                <a:cubicBezTo>
                  <a:pt x="163" y="218"/>
                  <a:pt x="161" y="223"/>
                  <a:pt x="156" y="225"/>
                </a:cubicBezTo>
                <a:cubicBezTo>
                  <a:pt x="152" y="226"/>
                  <a:pt x="148" y="227"/>
                  <a:pt x="144" y="226"/>
                </a:cubicBezTo>
                <a:cubicBezTo>
                  <a:pt x="130" y="225"/>
                  <a:pt x="116" y="220"/>
                  <a:pt x="104" y="214"/>
                </a:cubicBezTo>
                <a:cubicBezTo>
                  <a:pt x="89" y="206"/>
                  <a:pt x="74" y="198"/>
                  <a:pt x="59" y="190"/>
                </a:cubicBezTo>
                <a:cubicBezTo>
                  <a:pt x="47" y="184"/>
                  <a:pt x="38" y="175"/>
                  <a:pt x="30" y="165"/>
                </a:cubicBezTo>
                <a:cubicBezTo>
                  <a:pt x="23" y="158"/>
                  <a:pt x="17" y="151"/>
                  <a:pt x="10" y="145"/>
                </a:cubicBezTo>
                <a:cubicBezTo>
                  <a:pt x="9" y="143"/>
                  <a:pt x="6" y="142"/>
                  <a:pt x="4" y="140"/>
                </a:cubicBezTo>
                <a:cubicBezTo>
                  <a:pt x="3" y="140"/>
                  <a:pt x="2" y="139"/>
                  <a:pt x="2" y="139"/>
                </a:cubicBezTo>
                <a:cubicBezTo>
                  <a:pt x="0" y="137"/>
                  <a:pt x="0" y="136"/>
                  <a:pt x="2" y="134"/>
                </a:cubicBezTo>
                <a:cubicBezTo>
                  <a:pt x="3" y="133"/>
                  <a:pt x="4" y="132"/>
                  <a:pt x="5" y="131"/>
                </a:cubicBezTo>
                <a:cubicBezTo>
                  <a:pt x="9" y="128"/>
                  <a:pt x="13" y="125"/>
                  <a:pt x="16" y="121"/>
                </a:cubicBezTo>
                <a:cubicBezTo>
                  <a:pt x="18" y="120"/>
                  <a:pt x="19" y="118"/>
                  <a:pt x="20" y="115"/>
                </a:cubicBezTo>
                <a:cubicBezTo>
                  <a:pt x="26" y="105"/>
                  <a:pt x="31" y="94"/>
                  <a:pt x="38" y="84"/>
                </a:cubicBezTo>
                <a:cubicBezTo>
                  <a:pt x="44" y="74"/>
                  <a:pt x="50" y="65"/>
                  <a:pt x="58" y="58"/>
                </a:cubicBezTo>
                <a:cubicBezTo>
                  <a:pt x="63" y="53"/>
                  <a:pt x="67" y="48"/>
                  <a:pt x="72" y="44"/>
                </a:cubicBezTo>
                <a:cubicBezTo>
                  <a:pt x="85" y="31"/>
                  <a:pt x="99" y="19"/>
                  <a:pt x="115" y="10"/>
                </a:cubicBezTo>
                <a:cubicBezTo>
                  <a:pt x="123" y="6"/>
                  <a:pt x="131" y="2"/>
                  <a:pt x="140" y="0"/>
                </a:cubicBezTo>
                <a:cubicBezTo>
                  <a:pt x="142" y="0"/>
                  <a:pt x="144" y="0"/>
                  <a:pt x="14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Freeform 55"/>
          <p:cNvSpPr/>
          <p:nvPr>
            <p:custDataLst>
              <p:tags r:id="rId48"/>
            </p:custDataLst>
          </p:nvPr>
        </p:nvSpPr>
        <p:spPr bwMode="auto">
          <a:xfrm>
            <a:off x="1410459" y="1939443"/>
            <a:ext cx="124118" cy="188636"/>
          </a:xfrm>
          <a:custGeom>
            <a:gdLst>
              <a:gd name="T0" fmla="*/ 126 w 140"/>
              <a:gd name="T1" fmla="*/ 0 h 246"/>
              <a:gd name="T2" fmla="*/ 138 w 140"/>
              <a:gd name="T3" fmla="*/ 14 h 246"/>
              <a:gd name="T4" fmla="*/ 129 w 140"/>
              <a:gd name="T5" fmla="*/ 30 h 246"/>
              <a:gd name="T6" fmla="*/ 99 w 140"/>
              <a:gd name="T7" fmla="*/ 62 h 246"/>
              <a:gd name="T8" fmla="*/ 77 w 140"/>
              <a:gd name="T9" fmla="*/ 81 h 246"/>
              <a:gd name="T10" fmla="*/ 42 w 140"/>
              <a:gd name="T11" fmla="*/ 105 h 246"/>
              <a:gd name="T12" fmla="*/ 19 w 140"/>
              <a:gd name="T13" fmla="*/ 117 h 246"/>
              <a:gd name="T14" fmla="*/ 18 w 140"/>
              <a:gd name="T15" fmla="*/ 118 h 246"/>
              <a:gd name="T16" fmla="*/ 19 w 140"/>
              <a:gd name="T17" fmla="*/ 119 h 246"/>
              <a:gd name="T18" fmla="*/ 43 w 140"/>
              <a:gd name="T19" fmla="*/ 133 h 246"/>
              <a:gd name="T20" fmla="*/ 56 w 140"/>
              <a:gd name="T21" fmla="*/ 146 h 246"/>
              <a:gd name="T22" fmla="*/ 90 w 140"/>
              <a:gd name="T23" fmla="*/ 179 h 246"/>
              <a:gd name="T24" fmla="*/ 111 w 140"/>
              <a:gd name="T25" fmla="*/ 198 h 246"/>
              <a:gd name="T26" fmla="*/ 132 w 140"/>
              <a:gd name="T27" fmla="*/ 226 h 246"/>
              <a:gd name="T28" fmla="*/ 135 w 140"/>
              <a:gd name="T29" fmla="*/ 236 h 246"/>
              <a:gd name="T30" fmla="*/ 126 w 140"/>
              <a:gd name="T31" fmla="*/ 245 h 246"/>
              <a:gd name="T32" fmla="*/ 111 w 140"/>
              <a:gd name="T33" fmla="*/ 241 h 246"/>
              <a:gd name="T34" fmla="*/ 79 w 140"/>
              <a:gd name="T35" fmla="*/ 222 h 246"/>
              <a:gd name="T36" fmla="*/ 61 w 140"/>
              <a:gd name="T37" fmla="*/ 205 h 246"/>
              <a:gd name="T38" fmla="*/ 44 w 140"/>
              <a:gd name="T39" fmla="*/ 186 h 246"/>
              <a:gd name="T40" fmla="*/ 23 w 140"/>
              <a:gd name="T41" fmla="*/ 159 h 246"/>
              <a:gd name="T42" fmla="*/ 11 w 140"/>
              <a:gd name="T43" fmla="*/ 139 h 246"/>
              <a:gd name="T44" fmla="*/ 2 w 140"/>
              <a:gd name="T45" fmla="*/ 124 h 246"/>
              <a:gd name="T46" fmla="*/ 4 w 140"/>
              <a:gd name="T47" fmla="*/ 115 h 246"/>
              <a:gd name="T48" fmla="*/ 16 w 140"/>
              <a:gd name="T49" fmla="*/ 104 h 246"/>
              <a:gd name="T50" fmla="*/ 58 w 140"/>
              <a:gd name="T51" fmla="*/ 54 h 246"/>
              <a:gd name="T52" fmla="*/ 89 w 140"/>
              <a:gd name="T53" fmla="*/ 21 h 246"/>
              <a:gd name="T54" fmla="*/ 101 w 140"/>
              <a:gd name="T55" fmla="*/ 11 h 246"/>
              <a:gd name="T56" fmla="*/ 123 w 140"/>
              <a:gd name="T57" fmla="*/ 0 h 246"/>
              <a:gd name="T58" fmla="*/ 126 w 140"/>
              <a:gd name="T59" fmla="*/ 0 h 24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0" h="246">
                <a:moveTo>
                  <a:pt x="126" y="0"/>
                </a:moveTo>
                <a:cubicBezTo>
                  <a:pt x="134" y="0"/>
                  <a:pt x="140" y="6"/>
                  <a:pt x="138" y="14"/>
                </a:cubicBezTo>
                <a:cubicBezTo>
                  <a:pt x="136" y="20"/>
                  <a:pt x="133" y="26"/>
                  <a:pt x="129" y="30"/>
                </a:cubicBezTo>
                <a:cubicBezTo>
                  <a:pt x="121" y="42"/>
                  <a:pt x="110" y="53"/>
                  <a:pt x="99" y="62"/>
                </a:cubicBezTo>
                <a:cubicBezTo>
                  <a:pt x="92" y="69"/>
                  <a:pt x="85" y="75"/>
                  <a:pt x="77" y="81"/>
                </a:cubicBezTo>
                <a:cubicBezTo>
                  <a:pt x="65" y="90"/>
                  <a:pt x="54" y="97"/>
                  <a:pt x="42" y="105"/>
                </a:cubicBezTo>
                <a:cubicBezTo>
                  <a:pt x="35" y="110"/>
                  <a:pt x="27" y="113"/>
                  <a:pt x="19" y="117"/>
                </a:cubicBezTo>
                <a:cubicBezTo>
                  <a:pt x="18" y="117"/>
                  <a:pt x="18" y="117"/>
                  <a:pt x="18" y="118"/>
                </a:cubicBezTo>
                <a:cubicBezTo>
                  <a:pt x="18" y="118"/>
                  <a:pt x="18" y="119"/>
                  <a:pt x="19" y="119"/>
                </a:cubicBezTo>
                <a:cubicBezTo>
                  <a:pt x="27" y="123"/>
                  <a:pt x="35" y="127"/>
                  <a:pt x="43" y="133"/>
                </a:cubicBezTo>
                <a:cubicBezTo>
                  <a:pt x="47" y="137"/>
                  <a:pt x="52" y="141"/>
                  <a:pt x="56" y="146"/>
                </a:cubicBezTo>
                <a:cubicBezTo>
                  <a:pt x="67" y="158"/>
                  <a:pt x="78" y="169"/>
                  <a:pt x="90" y="179"/>
                </a:cubicBezTo>
                <a:cubicBezTo>
                  <a:pt x="98" y="185"/>
                  <a:pt x="105" y="191"/>
                  <a:pt x="111" y="198"/>
                </a:cubicBezTo>
                <a:cubicBezTo>
                  <a:pt x="120" y="206"/>
                  <a:pt x="127" y="215"/>
                  <a:pt x="132" y="226"/>
                </a:cubicBezTo>
                <a:cubicBezTo>
                  <a:pt x="133" y="229"/>
                  <a:pt x="134" y="232"/>
                  <a:pt x="135" y="236"/>
                </a:cubicBezTo>
                <a:cubicBezTo>
                  <a:pt x="136" y="241"/>
                  <a:pt x="132" y="246"/>
                  <a:pt x="126" y="245"/>
                </a:cubicBezTo>
                <a:cubicBezTo>
                  <a:pt x="121" y="244"/>
                  <a:pt x="116" y="243"/>
                  <a:pt x="111" y="241"/>
                </a:cubicBezTo>
                <a:cubicBezTo>
                  <a:pt x="99" y="237"/>
                  <a:pt x="89" y="230"/>
                  <a:pt x="79" y="222"/>
                </a:cubicBezTo>
                <a:cubicBezTo>
                  <a:pt x="73" y="217"/>
                  <a:pt x="66" y="211"/>
                  <a:pt x="61" y="205"/>
                </a:cubicBezTo>
                <a:cubicBezTo>
                  <a:pt x="55" y="199"/>
                  <a:pt x="49" y="193"/>
                  <a:pt x="44" y="186"/>
                </a:cubicBezTo>
                <a:cubicBezTo>
                  <a:pt x="37" y="177"/>
                  <a:pt x="30" y="168"/>
                  <a:pt x="23" y="159"/>
                </a:cubicBezTo>
                <a:cubicBezTo>
                  <a:pt x="18" y="153"/>
                  <a:pt x="15" y="146"/>
                  <a:pt x="11" y="139"/>
                </a:cubicBezTo>
                <a:cubicBezTo>
                  <a:pt x="8" y="134"/>
                  <a:pt x="5" y="129"/>
                  <a:pt x="2" y="124"/>
                </a:cubicBezTo>
                <a:cubicBezTo>
                  <a:pt x="0" y="120"/>
                  <a:pt x="0" y="118"/>
                  <a:pt x="4" y="115"/>
                </a:cubicBezTo>
                <a:cubicBezTo>
                  <a:pt x="8" y="111"/>
                  <a:pt x="12" y="107"/>
                  <a:pt x="16" y="104"/>
                </a:cubicBezTo>
                <a:cubicBezTo>
                  <a:pt x="31" y="89"/>
                  <a:pt x="45" y="72"/>
                  <a:pt x="58" y="54"/>
                </a:cubicBezTo>
                <a:cubicBezTo>
                  <a:pt x="67" y="42"/>
                  <a:pt x="77" y="31"/>
                  <a:pt x="89" y="21"/>
                </a:cubicBezTo>
                <a:cubicBezTo>
                  <a:pt x="93" y="18"/>
                  <a:pt x="96" y="14"/>
                  <a:pt x="101" y="11"/>
                </a:cubicBezTo>
                <a:cubicBezTo>
                  <a:pt x="107" y="6"/>
                  <a:pt x="114" y="1"/>
                  <a:pt x="123" y="0"/>
                </a:cubicBezTo>
                <a:cubicBezTo>
                  <a:pt x="124" y="0"/>
                  <a:pt x="125" y="0"/>
                  <a:pt x="12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Freeform 56"/>
          <p:cNvSpPr/>
          <p:nvPr>
            <p:custDataLst>
              <p:tags r:id="rId49"/>
            </p:custDataLst>
          </p:nvPr>
        </p:nvSpPr>
        <p:spPr bwMode="auto">
          <a:xfrm>
            <a:off x="1594777" y="1922410"/>
            <a:ext cx="135266" cy="165820"/>
          </a:xfrm>
          <a:custGeom>
            <a:gdLst>
              <a:gd name="T0" fmla="*/ 20 w 153"/>
              <a:gd name="T1" fmla="*/ 139 h 216"/>
              <a:gd name="T2" fmla="*/ 29 w 153"/>
              <a:gd name="T3" fmla="*/ 140 h 216"/>
              <a:gd name="T4" fmla="*/ 62 w 153"/>
              <a:gd name="T5" fmla="*/ 149 h 216"/>
              <a:gd name="T6" fmla="*/ 97 w 153"/>
              <a:gd name="T7" fmla="*/ 163 h 216"/>
              <a:gd name="T8" fmla="*/ 130 w 153"/>
              <a:gd name="T9" fmla="*/ 180 h 216"/>
              <a:gd name="T10" fmla="*/ 150 w 153"/>
              <a:gd name="T11" fmla="*/ 203 h 216"/>
              <a:gd name="T12" fmla="*/ 143 w 153"/>
              <a:gd name="T13" fmla="*/ 215 h 216"/>
              <a:gd name="T14" fmla="*/ 134 w 153"/>
              <a:gd name="T15" fmla="*/ 215 h 216"/>
              <a:gd name="T16" fmla="*/ 95 w 153"/>
              <a:gd name="T17" fmla="*/ 205 h 216"/>
              <a:gd name="T18" fmla="*/ 32 w 153"/>
              <a:gd name="T19" fmla="*/ 169 h 216"/>
              <a:gd name="T20" fmla="*/ 24 w 153"/>
              <a:gd name="T21" fmla="*/ 162 h 216"/>
              <a:gd name="T22" fmla="*/ 9 w 153"/>
              <a:gd name="T23" fmla="*/ 149 h 216"/>
              <a:gd name="T24" fmla="*/ 3 w 153"/>
              <a:gd name="T25" fmla="*/ 144 h 216"/>
              <a:gd name="T26" fmla="*/ 3 w 153"/>
              <a:gd name="T27" fmla="*/ 137 h 216"/>
              <a:gd name="T28" fmla="*/ 14 w 153"/>
              <a:gd name="T29" fmla="*/ 124 h 216"/>
              <a:gd name="T30" fmla="*/ 41 w 153"/>
              <a:gd name="T31" fmla="*/ 74 h 216"/>
              <a:gd name="T32" fmla="*/ 57 w 153"/>
              <a:gd name="T33" fmla="*/ 54 h 216"/>
              <a:gd name="T34" fmla="*/ 88 w 153"/>
              <a:gd name="T35" fmla="*/ 22 h 216"/>
              <a:gd name="T36" fmla="*/ 110 w 153"/>
              <a:gd name="T37" fmla="*/ 5 h 216"/>
              <a:gd name="T38" fmla="*/ 116 w 153"/>
              <a:gd name="T39" fmla="*/ 2 h 216"/>
              <a:gd name="T40" fmla="*/ 123 w 153"/>
              <a:gd name="T41" fmla="*/ 6 h 216"/>
              <a:gd name="T42" fmla="*/ 123 w 153"/>
              <a:gd name="T43" fmla="*/ 14 h 216"/>
              <a:gd name="T44" fmla="*/ 115 w 153"/>
              <a:gd name="T45" fmla="*/ 38 h 216"/>
              <a:gd name="T46" fmla="*/ 96 w 153"/>
              <a:gd name="T47" fmla="*/ 69 h 216"/>
              <a:gd name="T48" fmla="*/ 68 w 153"/>
              <a:gd name="T49" fmla="*/ 101 h 216"/>
              <a:gd name="T50" fmla="*/ 54 w 153"/>
              <a:gd name="T51" fmla="*/ 115 h 216"/>
              <a:gd name="T52" fmla="*/ 22 w 153"/>
              <a:gd name="T53" fmla="*/ 137 h 216"/>
              <a:gd name="T54" fmla="*/ 21 w 153"/>
              <a:gd name="T55" fmla="*/ 138 h 216"/>
              <a:gd name="T56" fmla="*/ 20 w 153"/>
              <a:gd name="T57" fmla="*/ 139 h 2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53" h="216">
                <a:moveTo>
                  <a:pt x="20" y="139"/>
                </a:moveTo>
                <a:cubicBezTo>
                  <a:pt x="23" y="140"/>
                  <a:pt x="26" y="140"/>
                  <a:pt x="29" y="140"/>
                </a:cubicBezTo>
                <a:cubicBezTo>
                  <a:pt x="40" y="142"/>
                  <a:pt x="51" y="145"/>
                  <a:pt x="62" y="149"/>
                </a:cubicBezTo>
                <a:cubicBezTo>
                  <a:pt x="74" y="154"/>
                  <a:pt x="85" y="158"/>
                  <a:pt x="97" y="163"/>
                </a:cubicBezTo>
                <a:cubicBezTo>
                  <a:pt x="109" y="167"/>
                  <a:pt x="120" y="172"/>
                  <a:pt x="130" y="180"/>
                </a:cubicBezTo>
                <a:cubicBezTo>
                  <a:pt x="138" y="187"/>
                  <a:pt x="145" y="194"/>
                  <a:pt x="150" y="203"/>
                </a:cubicBezTo>
                <a:cubicBezTo>
                  <a:pt x="153" y="210"/>
                  <a:pt x="151" y="214"/>
                  <a:pt x="143" y="215"/>
                </a:cubicBezTo>
                <a:cubicBezTo>
                  <a:pt x="140" y="216"/>
                  <a:pt x="137" y="216"/>
                  <a:pt x="134" y="215"/>
                </a:cubicBezTo>
                <a:cubicBezTo>
                  <a:pt x="120" y="214"/>
                  <a:pt x="107" y="210"/>
                  <a:pt x="95" y="205"/>
                </a:cubicBezTo>
                <a:cubicBezTo>
                  <a:pt x="72" y="196"/>
                  <a:pt x="51" y="184"/>
                  <a:pt x="32" y="169"/>
                </a:cubicBezTo>
                <a:cubicBezTo>
                  <a:pt x="29" y="167"/>
                  <a:pt x="27" y="164"/>
                  <a:pt x="24" y="162"/>
                </a:cubicBezTo>
                <a:cubicBezTo>
                  <a:pt x="19" y="158"/>
                  <a:pt x="14" y="153"/>
                  <a:pt x="9" y="149"/>
                </a:cubicBezTo>
                <a:cubicBezTo>
                  <a:pt x="7" y="147"/>
                  <a:pt x="5" y="145"/>
                  <a:pt x="3" y="144"/>
                </a:cubicBezTo>
                <a:cubicBezTo>
                  <a:pt x="0" y="143"/>
                  <a:pt x="0" y="139"/>
                  <a:pt x="3" y="137"/>
                </a:cubicBezTo>
                <a:cubicBezTo>
                  <a:pt x="9" y="135"/>
                  <a:pt x="12" y="130"/>
                  <a:pt x="14" y="124"/>
                </a:cubicBezTo>
                <a:cubicBezTo>
                  <a:pt x="20" y="106"/>
                  <a:pt x="29" y="89"/>
                  <a:pt x="41" y="74"/>
                </a:cubicBezTo>
                <a:cubicBezTo>
                  <a:pt x="47" y="67"/>
                  <a:pt x="51" y="60"/>
                  <a:pt x="57" y="54"/>
                </a:cubicBezTo>
                <a:cubicBezTo>
                  <a:pt x="66" y="43"/>
                  <a:pt x="76" y="32"/>
                  <a:pt x="88" y="22"/>
                </a:cubicBezTo>
                <a:cubicBezTo>
                  <a:pt x="95" y="16"/>
                  <a:pt x="102" y="10"/>
                  <a:pt x="110" y="5"/>
                </a:cubicBezTo>
                <a:cubicBezTo>
                  <a:pt x="112" y="4"/>
                  <a:pt x="114" y="3"/>
                  <a:pt x="116" y="2"/>
                </a:cubicBezTo>
                <a:cubicBezTo>
                  <a:pt x="120" y="0"/>
                  <a:pt x="123" y="2"/>
                  <a:pt x="123" y="6"/>
                </a:cubicBezTo>
                <a:cubicBezTo>
                  <a:pt x="124" y="9"/>
                  <a:pt x="123" y="12"/>
                  <a:pt x="123" y="14"/>
                </a:cubicBezTo>
                <a:cubicBezTo>
                  <a:pt x="121" y="22"/>
                  <a:pt x="118" y="30"/>
                  <a:pt x="115" y="38"/>
                </a:cubicBezTo>
                <a:cubicBezTo>
                  <a:pt x="109" y="49"/>
                  <a:pt x="104" y="59"/>
                  <a:pt x="96" y="69"/>
                </a:cubicBezTo>
                <a:cubicBezTo>
                  <a:pt x="87" y="80"/>
                  <a:pt x="78" y="91"/>
                  <a:pt x="68" y="101"/>
                </a:cubicBezTo>
                <a:cubicBezTo>
                  <a:pt x="63" y="106"/>
                  <a:pt x="59" y="110"/>
                  <a:pt x="54" y="115"/>
                </a:cubicBezTo>
                <a:cubicBezTo>
                  <a:pt x="45" y="124"/>
                  <a:pt x="34" y="131"/>
                  <a:pt x="22" y="137"/>
                </a:cubicBezTo>
                <a:cubicBezTo>
                  <a:pt x="22" y="138"/>
                  <a:pt x="21" y="138"/>
                  <a:pt x="21" y="138"/>
                </a:cubicBezTo>
                <a:cubicBezTo>
                  <a:pt x="21" y="138"/>
                  <a:pt x="21" y="139"/>
                  <a:pt x="20" y="139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Freeform 57"/>
          <p:cNvSpPr/>
          <p:nvPr>
            <p:custDataLst>
              <p:tags r:id="rId50"/>
            </p:custDataLst>
          </p:nvPr>
        </p:nvSpPr>
        <p:spPr bwMode="auto">
          <a:xfrm>
            <a:off x="1688422" y="1915662"/>
            <a:ext cx="141583" cy="141075"/>
          </a:xfrm>
          <a:custGeom>
            <a:gdLst>
              <a:gd name="T0" fmla="*/ 25 w 160"/>
              <a:gd name="T1" fmla="*/ 123 h 184"/>
              <a:gd name="T2" fmla="*/ 28 w 160"/>
              <a:gd name="T3" fmla="*/ 123 h 184"/>
              <a:gd name="T4" fmla="*/ 61 w 160"/>
              <a:gd name="T5" fmla="*/ 123 h 184"/>
              <a:gd name="T6" fmla="*/ 99 w 160"/>
              <a:gd name="T7" fmla="*/ 131 h 184"/>
              <a:gd name="T8" fmla="*/ 145 w 160"/>
              <a:gd name="T9" fmla="*/ 159 h 184"/>
              <a:gd name="T10" fmla="*/ 156 w 160"/>
              <a:gd name="T11" fmla="*/ 169 h 184"/>
              <a:gd name="T12" fmla="*/ 154 w 160"/>
              <a:gd name="T13" fmla="*/ 179 h 184"/>
              <a:gd name="T14" fmla="*/ 151 w 160"/>
              <a:gd name="T15" fmla="*/ 180 h 184"/>
              <a:gd name="T16" fmla="*/ 120 w 160"/>
              <a:gd name="T17" fmla="*/ 182 h 184"/>
              <a:gd name="T18" fmla="*/ 92 w 160"/>
              <a:gd name="T19" fmla="*/ 173 h 184"/>
              <a:gd name="T20" fmla="*/ 53 w 160"/>
              <a:gd name="T21" fmla="*/ 154 h 184"/>
              <a:gd name="T22" fmla="*/ 38 w 160"/>
              <a:gd name="T23" fmla="*/ 145 h 184"/>
              <a:gd name="T24" fmla="*/ 9 w 160"/>
              <a:gd name="T25" fmla="*/ 133 h 184"/>
              <a:gd name="T26" fmla="*/ 4 w 160"/>
              <a:gd name="T27" fmla="*/ 132 h 184"/>
              <a:gd name="T28" fmla="*/ 2 w 160"/>
              <a:gd name="T29" fmla="*/ 126 h 184"/>
              <a:gd name="T30" fmla="*/ 7 w 160"/>
              <a:gd name="T31" fmla="*/ 118 h 184"/>
              <a:gd name="T32" fmla="*/ 16 w 160"/>
              <a:gd name="T33" fmla="*/ 105 h 184"/>
              <a:gd name="T34" fmla="*/ 36 w 160"/>
              <a:gd name="T35" fmla="*/ 60 h 184"/>
              <a:gd name="T36" fmla="*/ 51 w 160"/>
              <a:gd name="T37" fmla="*/ 33 h 184"/>
              <a:gd name="T38" fmla="*/ 85 w 160"/>
              <a:gd name="T39" fmla="*/ 4 h 184"/>
              <a:gd name="T40" fmla="*/ 94 w 160"/>
              <a:gd name="T41" fmla="*/ 1 h 184"/>
              <a:gd name="T42" fmla="*/ 102 w 160"/>
              <a:gd name="T43" fmla="*/ 8 h 184"/>
              <a:gd name="T44" fmla="*/ 98 w 160"/>
              <a:gd name="T45" fmla="*/ 20 h 184"/>
              <a:gd name="T46" fmla="*/ 83 w 160"/>
              <a:gd name="T47" fmla="*/ 49 h 184"/>
              <a:gd name="T48" fmla="*/ 73 w 160"/>
              <a:gd name="T49" fmla="*/ 66 h 184"/>
              <a:gd name="T50" fmla="*/ 51 w 160"/>
              <a:gd name="T51" fmla="*/ 95 h 184"/>
              <a:gd name="T52" fmla="*/ 38 w 160"/>
              <a:gd name="T53" fmla="*/ 111 h 184"/>
              <a:gd name="T54" fmla="*/ 28 w 160"/>
              <a:gd name="T55" fmla="*/ 119 h 184"/>
              <a:gd name="T56" fmla="*/ 24 w 160"/>
              <a:gd name="T57" fmla="*/ 122 h 184"/>
              <a:gd name="T58" fmla="*/ 25 w 160"/>
              <a:gd name="T59" fmla="*/ 123 h 1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0" h="184">
                <a:moveTo>
                  <a:pt x="25" y="123"/>
                </a:moveTo>
                <a:cubicBezTo>
                  <a:pt x="26" y="123"/>
                  <a:pt x="27" y="123"/>
                  <a:pt x="28" y="123"/>
                </a:cubicBezTo>
                <a:cubicBezTo>
                  <a:pt x="39" y="123"/>
                  <a:pt x="50" y="122"/>
                  <a:pt x="61" y="123"/>
                </a:cubicBezTo>
                <a:cubicBezTo>
                  <a:pt x="74" y="123"/>
                  <a:pt x="87" y="126"/>
                  <a:pt x="99" y="131"/>
                </a:cubicBezTo>
                <a:cubicBezTo>
                  <a:pt x="116" y="137"/>
                  <a:pt x="131" y="147"/>
                  <a:pt x="145" y="159"/>
                </a:cubicBezTo>
                <a:cubicBezTo>
                  <a:pt x="148" y="162"/>
                  <a:pt x="152" y="165"/>
                  <a:pt x="156" y="169"/>
                </a:cubicBezTo>
                <a:cubicBezTo>
                  <a:pt x="160" y="172"/>
                  <a:pt x="159" y="176"/>
                  <a:pt x="154" y="179"/>
                </a:cubicBezTo>
                <a:cubicBezTo>
                  <a:pt x="153" y="179"/>
                  <a:pt x="152" y="179"/>
                  <a:pt x="151" y="180"/>
                </a:cubicBezTo>
                <a:cubicBezTo>
                  <a:pt x="141" y="183"/>
                  <a:pt x="131" y="184"/>
                  <a:pt x="120" y="182"/>
                </a:cubicBezTo>
                <a:cubicBezTo>
                  <a:pt x="110" y="180"/>
                  <a:pt x="101" y="177"/>
                  <a:pt x="92" y="173"/>
                </a:cubicBezTo>
                <a:cubicBezTo>
                  <a:pt x="79" y="166"/>
                  <a:pt x="66" y="160"/>
                  <a:pt x="53" y="154"/>
                </a:cubicBezTo>
                <a:cubicBezTo>
                  <a:pt x="48" y="151"/>
                  <a:pt x="43" y="148"/>
                  <a:pt x="38" y="145"/>
                </a:cubicBezTo>
                <a:cubicBezTo>
                  <a:pt x="29" y="139"/>
                  <a:pt x="19" y="136"/>
                  <a:pt x="9" y="133"/>
                </a:cubicBezTo>
                <a:cubicBezTo>
                  <a:pt x="7" y="133"/>
                  <a:pt x="6" y="132"/>
                  <a:pt x="4" y="132"/>
                </a:cubicBezTo>
                <a:cubicBezTo>
                  <a:pt x="1" y="131"/>
                  <a:pt x="0" y="129"/>
                  <a:pt x="2" y="126"/>
                </a:cubicBezTo>
                <a:cubicBezTo>
                  <a:pt x="3" y="123"/>
                  <a:pt x="5" y="121"/>
                  <a:pt x="7" y="118"/>
                </a:cubicBezTo>
                <a:cubicBezTo>
                  <a:pt x="10" y="114"/>
                  <a:pt x="14" y="110"/>
                  <a:pt x="16" y="105"/>
                </a:cubicBezTo>
                <a:cubicBezTo>
                  <a:pt x="23" y="90"/>
                  <a:pt x="30" y="75"/>
                  <a:pt x="36" y="60"/>
                </a:cubicBezTo>
                <a:cubicBezTo>
                  <a:pt x="40" y="50"/>
                  <a:pt x="44" y="41"/>
                  <a:pt x="51" y="33"/>
                </a:cubicBezTo>
                <a:cubicBezTo>
                  <a:pt x="60" y="21"/>
                  <a:pt x="72" y="11"/>
                  <a:pt x="85" y="4"/>
                </a:cubicBezTo>
                <a:cubicBezTo>
                  <a:pt x="88" y="3"/>
                  <a:pt x="91" y="2"/>
                  <a:pt x="94" y="1"/>
                </a:cubicBezTo>
                <a:cubicBezTo>
                  <a:pt x="99" y="0"/>
                  <a:pt x="102" y="2"/>
                  <a:pt x="102" y="8"/>
                </a:cubicBezTo>
                <a:cubicBezTo>
                  <a:pt x="102" y="12"/>
                  <a:pt x="101" y="16"/>
                  <a:pt x="98" y="20"/>
                </a:cubicBezTo>
                <a:cubicBezTo>
                  <a:pt x="93" y="30"/>
                  <a:pt x="88" y="39"/>
                  <a:pt x="83" y="49"/>
                </a:cubicBezTo>
                <a:cubicBezTo>
                  <a:pt x="79" y="55"/>
                  <a:pt x="76" y="60"/>
                  <a:pt x="73" y="66"/>
                </a:cubicBezTo>
                <a:cubicBezTo>
                  <a:pt x="67" y="77"/>
                  <a:pt x="59" y="86"/>
                  <a:pt x="51" y="95"/>
                </a:cubicBezTo>
                <a:cubicBezTo>
                  <a:pt x="47" y="100"/>
                  <a:pt x="43" y="106"/>
                  <a:pt x="38" y="111"/>
                </a:cubicBezTo>
                <a:cubicBezTo>
                  <a:pt x="35" y="114"/>
                  <a:pt x="32" y="116"/>
                  <a:pt x="28" y="119"/>
                </a:cubicBezTo>
                <a:cubicBezTo>
                  <a:pt x="27" y="120"/>
                  <a:pt x="26" y="121"/>
                  <a:pt x="24" y="122"/>
                </a:cubicBezTo>
                <a:cubicBezTo>
                  <a:pt x="25" y="122"/>
                  <a:pt x="25" y="123"/>
                  <a:pt x="25" y="123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Freeform 58"/>
          <p:cNvSpPr/>
          <p:nvPr>
            <p:custDataLst>
              <p:tags r:id="rId51"/>
            </p:custDataLst>
          </p:nvPr>
        </p:nvSpPr>
        <p:spPr bwMode="auto">
          <a:xfrm>
            <a:off x="1762746" y="1919518"/>
            <a:ext cx="106280" cy="70377"/>
          </a:xfrm>
          <a:custGeom>
            <a:gdLst>
              <a:gd name="T0" fmla="*/ 120 w 120"/>
              <a:gd name="T1" fmla="*/ 11 h 92"/>
              <a:gd name="T2" fmla="*/ 117 w 120"/>
              <a:gd name="T3" fmla="*/ 18 h 92"/>
              <a:gd name="T4" fmla="*/ 91 w 120"/>
              <a:gd name="T5" fmla="*/ 46 h 92"/>
              <a:gd name="T6" fmla="*/ 65 w 120"/>
              <a:gd name="T7" fmla="*/ 65 h 92"/>
              <a:gd name="T8" fmla="*/ 30 w 120"/>
              <a:gd name="T9" fmla="*/ 84 h 92"/>
              <a:gd name="T10" fmla="*/ 8 w 120"/>
              <a:gd name="T11" fmla="*/ 92 h 92"/>
              <a:gd name="T12" fmla="*/ 3 w 120"/>
              <a:gd name="T13" fmla="*/ 92 h 92"/>
              <a:gd name="T14" fmla="*/ 2 w 120"/>
              <a:gd name="T15" fmla="*/ 88 h 92"/>
              <a:gd name="T16" fmla="*/ 13 w 120"/>
              <a:gd name="T17" fmla="*/ 70 h 92"/>
              <a:gd name="T18" fmla="*/ 33 w 120"/>
              <a:gd name="T19" fmla="*/ 46 h 92"/>
              <a:gd name="T20" fmla="*/ 49 w 120"/>
              <a:gd name="T21" fmla="*/ 33 h 92"/>
              <a:gd name="T22" fmla="*/ 105 w 120"/>
              <a:gd name="T23" fmla="*/ 2 h 92"/>
              <a:gd name="T24" fmla="*/ 114 w 120"/>
              <a:gd name="T25" fmla="*/ 1 h 92"/>
              <a:gd name="T26" fmla="*/ 120 w 120"/>
              <a:gd name="T27" fmla="*/ 11 h 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0" h="92">
                <a:moveTo>
                  <a:pt x="120" y="11"/>
                </a:moveTo>
                <a:cubicBezTo>
                  <a:pt x="119" y="12"/>
                  <a:pt x="119" y="16"/>
                  <a:pt x="117" y="18"/>
                </a:cubicBezTo>
                <a:cubicBezTo>
                  <a:pt x="110" y="29"/>
                  <a:pt x="101" y="39"/>
                  <a:pt x="91" y="46"/>
                </a:cubicBezTo>
                <a:cubicBezTo>
                  <a:pt x="82" y="53"/>
                  <a:pt x="74" y="59"/>
                  <a:pt x="65" y="65"/>
                </a:cubicBezTo>
                <a:cubicBezTo>
                  <a:pt x="54" y="73"/>
                  <a:pt x="43" y="79"/>
                  <a:pt x="30" y="84"/>
                </a:cubicBezTo>
                <a:cubicBezTo>
                  <a:pt x="23" y="87"/>
                  <a:pt x="15" y="89"/>
                  <a:pt x="8" y="92"/>
                </a:cubicBezTo>
                <a:cubicBezTo>
                  <a:pt x="6" y="92"/>
                  <a:pt x="5" y="92"/>
                  <a:pt x="3" y="92"/>
                </a:cubicBezTo>
                <a:cubicBezTo>
                  <a:pt x="1" y="92"/>
                  <a:pt x="0" y="90"/>
                  <a:pt x="2" y="88"/>
                </a:cubicBezTo>
                <a:cubicBezTo>
                  <a:pt x="6" y="82"/>
                  <a:pt x="9" y="75"/>
                  <a:pt x="13" y="70"/>
                </a:cubicBezTo>
                <a:cubicBezTo>
                  <a:pt x="19" y="61"/>
                  <a:pt x="25" y="53"/>
                  <a:pt x="33" y="46"/>
                </a:cubicBezTo>
                <a:cubicBezTo>
                  <a:pt x="38" y="41"/>
                  <a:pt x="44" y="37"/>
                  <a:pt x="49" y="33"/>
                </a:cubicBezTo>
                <a:cubicBezTo>
                  <a:pt x="66" y="19"/>
                  <a:pt x="85" y="9"/>
                  <a:pt x="105" y="2"/>
                </a:cubicBezTo>
                <a:cubicBezTo>
                  <a:pt x="108" y="1"/>
                  <a:pt x="111" y="0"/>
                  <a:pt x="114" y="1"/>
                </a:cubicBezTo>
                <a:cubicBezTo>
                  <a:pt x="118" y="2"/>
                  <a:pt x="120" y="5"/>
                  <a:pt x="120" y="11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Freeform 59"/>
          <p:cNvSpPr/>
          <p:nvPr>
            <p:custDataLst>
              <p:tags r:id="rId52"/>
            </p:custDataLst>
          </p:nvPr>
        </p:nvSpPr>
        <p:spPr bwMode="auto">
          <a:xfrm>
            <a:off x="1386676" y="1975435"/>
            <a:ext cx="35303" cy="33099"/>
          </a:xfrm>
          <a:custGeom>
            <a:gdLst>
              <a:gd name="T0" fmla="*/ 0 w 40"/>
              <a:gd name="T1" fmla="*/ 19 h 43"/>
              <a:gd name="T2" fmla="*/ 5 w 40"/>
              <a:gd name="T3" fmla="*/ 10 h 43"/>
              <a:gd name="T4" fmla="*/ 12 w 40"/>
              <a:gd name="T5" fmla="*/ 4 h 43"/>
              <a:gd name="T6" fmla="*/ 31 w 40"/>
              <a:gd name="T7" fmla="*/ 7 h 43"/>
              <a:gd name="T8" fmla="*/ 35 w 40"/>
              <a:gd name="T9" fmla="*/ 30 h 43"/>
              <a:gd name="T10" fmla="*/ 6 w 40"/>
              <a:gd name="T11" fmla="*/ 35 h 43"/>
              <a:gd name="T12" fmla="*/ 1 w 40"/>
              <a:gd name="T13" fmla="*/ 29 h 43"/>
              <a:gd name="T14" fmla="*/ 0 w 40"/>
              <a:gd name="T15" fmla="*/ 26 h 43"/>
              <a:gd name="T16" fmla="*/ 0 w 40"/>
              <a:gd name="T17" fmla="*/ 19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3">
                <a:moveTo>
                  <a:pt x="0" y="19"/>
                </a:moveTo>
                <a:cubicBezTo>
                  <a:pt x="1" y="16"/>
                  <a:pt x="3" y="13"/>
                  <a:pt x="5" y="10"/>
                </a:cubicBezTo>
                <a:cubicBezTo>
                  <a:pt x="7" y="8"/>
                  <a:pt x="10" y="6"/>
                  <a:pt x="12" y="4"/>
                </a:cubicBezTo>
                <a:cubicBezTo>
                  <a:pt x="19" y="0"/>
                  <a:pt x="26" y="2"/>
                  <a:pt x="31" y="7"/>
                </a:cubicBezTo>
                <a:cubicBezTo>
                  <a:pt x="37" y="13"/>
                  <a:pt x="40" y="22"/>
                  <a:pt x="35" y="30"/>
                </a:cubicBezTo>
                <a:cubicBezTo>
                  <a:pt x="29" y="40"/>
                  <a:pt x="15" y="43"/>
                  <a:pt x="6" y="35"/>
                </a:cubicBezTo>
                <a:cubicBezTo>
                  <a:pt x="4" y="34"/>
                  <a:pt x="3" y="31"/>
                  <a:pt x="1" y="29"/>
                </a:cubicBezTo>
                <a:cubicBezTo>
                  <a:pt x="1" y="28"/>
                  <a:pt x="0" y="27"/>
                  <a:pt x="0" y="26"/>
                </a:cubicBezTo>
                <a:cubicBezTo>
                  <a:pt x="0" y="24"/>
                  <a:pt x="0" y="21"/>
                  <a:pt x="0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Freeform 60"/>
          <p:cNvSpPr/>
          <p:nvPr>
            <p:custDataLst>
              <p:tags r:id="rId53"/>
            </p:custDataLst>
          </p:nvPr>
        </p:nvSpPr>
        <p:spPr bwMode="auto">
          <a:xfrm>
            <a:off x="1559102" y="2112011"/>
            <a:ext cx="18581" cy="17032"/>
          </a:xfrm>
          <a:custGeom>
            <a:gdLst>
              <a:gd name="T0" fmla="*/ 7 w 21"/>
              <a:gd name="T1" fmla="*/ 22 h 22"/>
              <a:gd name="T2" fmla="*/ 7 w 21"/>
              <a:gd name="T3" fmla="*/ 22 h 22"/>
              <a:gd name="T4" fmla="*/ 1 w 21"/>
              <a:gd name="T5" fmla="*/ 12 h 22"/>
              <a:gd name="T6" fmla="*/ 8 w 21"/>
              <a:gd name="T7" fmla="*/ 2 h 22"/>
              <a:gd name="T8" fmla="*/ 20 w 21"/>
              <a:gd name="T9" fmla="*/ 4 h 22"/>
              <a:gd name="T10" fmla="*/ 21 w 21"/>
              <a:gd name="T11" fmla="*/ 7 h 22"/>
              <a:gd name="T12" fmla="*/ 20 w 21"/>
              <a:gd name="T13" fmla="*/ 17 h 22"/>
              <a:gd name="T14" fmla="*/ 16 w 21"/>
              <a:gd name="T15" fmla="*/ 20 h 22"/>
              <a:gd name="T16" fmla="*/ 13 w 21"/>
              <a:gd name="T17" fmla="*/ 22 h 22"/>
              <a:gd name="T18" fmla="*/ 7 w 21"/>
              <a:gd name="T19" fmla="*/ 22 h 2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2">
                <a:moveTo>
                  <a:pt x="7" y="22"/>
                </a:moveTo>
                <a:cubicBezTo>
                  <a:pt x="7" y="22"/>
                  <a:pt x="7" y="22"/>
                  <a:pt x="7" y="22"/>
                </a:cubicBezTo>
                <a:cubicBezTo>
                  <a:pt x="3" y="20"/>
                  <a:pt x="0" y="16"/>
                  <a:pt x="1" y="12"/>
                </a:cubicBezTo>
                <a:cubicBezTo>
                  <a:pt x="1" y="7"/>
                  <a:pt x="4" y="4"/>
                  <a:pt x="8" y="2"/>
                </a:cubicBezTo>
                <a:cubicBezTo>
                  <a:pt x="12" y="0"/>
                  <a:pt x="17" y="0"/>
                  <a:pt x="20" y="4"/>
                </a:cubicBezTo>
                <a:cubicBezTo>
                  <a:pt x="20" y="5"/>
                  <a:pt x="21" y="6"/>
                  <a:pt x="21" y="7"/>
                </a:cubicBezTo>
                <a:cubicBezTo>
                  <a:pt x="21" y="10"/>
                  <a:pt x="21" y="14"/>
                  <a:pt x="20" y="17"/>
                </a:cubicBezTo>
                <a:cubicBezTo>
                  <a:pt x="19" y="18"/>
                  <a:pt x="18" y="19"/>
                  <a:pt x="16" y="20"/>
                </a:cubicBezTo>
                <a:cubicBezTo>
                  <a:pt x="15" y="21"/>
                  <a:pt x="14" y="22"/>
                  <a:pt x="13" y="22"/>
                </a:cubicBezTo>
                <a:cubicBezTo>
                  <a:pt x="11" y="22"/>
                  <a:pt x="9" y="22"/>
                  <a:pt x="7" y="2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Freeform 61"/>
          <p:cNvSpPr/>
          <p:nvPr>
            <p:custDataLst>
              <p:tags r:id="rId54"/>
            </p:custDataLst>
          </p:nvPr>
        </p:nvSpPr>
        <p:spPr bwMode="auto">
          <a:xfrm>
            <a:off x="1818486" y="1989252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4" name="Freeform 62"/>
          <p:cNvSpPr/>
          <p:nvPr>
            <p:custDataLst>
              <p:tags r:id="rId55"/>
            </p:custDataLst>
          </p:nvPr>
        </p:nvSpPr>
        <p:spPr bwMode="auto">
          <a:xfrm>
            <a:off x="1747880" y="2066700"/>
            <a:ext cx="37161" cy="29243"/>
          </a:xfrm>
          <a:custGeom>
            <a:gdLst>
              <a:gd name="T0" fmla="*/ 42 w 42"/>
              <a:gd name="T1" fmla="*/ 16 h 38"/>
              <a:gd name="T2" fmla="*/ 20 w 42"/>
              <a:gd name="T3" fmla="*/ 37 h 38"/>
              <a:gd name="T4" fmla="*/ 3 w 42"/>
              <a:gd name="T5" fmla="*/ 13 h 38"/>
              <a:gd name="T6" fmla="*/ 10 w 42"/>
              <a:gd name="T7" fmla="*/ 5 h 38"/>
              <a:gd name="T8" fmla="*/ 28 w 42"/>
              <a:gd name="T9" fmla="*/ 1 h 38"/>
              <a:gd name="T10" fmla="*/ 41 w 42"/>
              <a:gd name="T11" fmla="*/ 10 h 38"/>
              <a:gd name="T12" fmla="*/ 42 w 42"/>
              <a:gd name="T13" fmla="*/ 16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38">
                <a:moveTo>
                  <a:pt x="42" y="16"/>
                </a:moveTo>
                <a:cubicBezTo>
                  <a:pt x="42" y="25"/>
                  <a:pt x="32" y="38"/>
                  <a:pt x="20" y="37"/>
                </a:cubicBezTo>
                <a:cubicBezTo>
                  <a:pt x="9" y="36"/>
                  <a:pt x="0" y="25"/>
                  <a:pt x="3" y="13"/>
                </a:cubicBezTo>
                <a:cubicBezTo>
                  <a:pt x="4" y="10"/>
                  <a:pt x="7" y="7"/>
                  <a:pt x="10" y="5"/>
                </a:cubicBezTo>
                <a:cubicBezTo>
                  <a:pt x="15" y="2"/>
                  <a:pt x="21" y="0"/>
                  <a:pt x="28" y="1"/>
                </a:cubicBezTo>
                <a:cubicBezTo>
                  <a:pt x="33" y="1"/>
                  <a:pt x="38" y="4"/>
                  <a:pt x="41" y="10"/>
                </a:cubicBezTo>
                <a:cubicBezTo>
                  <a:pt x="41" y="11"/>
                  <a:pt x="42" y="14"/>
                  <a:pt x="42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5" name="Freeform 63"/>
          <p:cNvSpPr/>
          <p:nvPr>
            <p:custDataLst>
              <p:tags r:id="rId56"/>
            </p:custDataLst>
          </p:nvPr>
        </p:nvSpPr>
        <p:spPr bwMode="auto">
          <a:xfrm>
            <a:off x="1639741" y="1900880"/>
            <a:ext cx="30844" cy="26994"/>
          </a:xfrm>
          <a:custGeom>
            <a:gdLst>
              <a:gd name="T0" fmla="*/ 16 w 35"/>
              <a:gd name="T1" fmla="*/ 34 h 35"/>
              <a:gd name="T2" fmla="*/ 1 w 35"/>
              <a:gd name="T3" fmla="*/ 21 h 35"/>
              <a:gd name="T4" fmla="*/ 1 w 35"/>
              <a:gd name="T5" fmla="*/ 19 h 35"/>
              <a:gd name="T6" fmla="*/ 16 w 35"/>
              <a:gd name="T7" fmla="*/ 2 h 35"/>
              <a:gd name="T8" fmla="*/ 34 w 35"/>
              <a:gd name="T9" fmla="*/ 16 h 35"/>
              <a:gd name="T10" fmla="*/ 16 w 35"/>
              <a:gd name="T11" fmla="*/ 34 h 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35">
                <a:moveTo>
                  <a:pt x="16" y="34"/>
                </a:moveTo>
                <a:cubicBezTo>
                  <a:pt x="7" y="35"/>
                  <a:pt x="2" y="29"/>
                  <a:pt x="1" y="21"/>
                </a:cubicBezTo>
                <a:cubicBezTo>
                  <a:pt x="1" y="21"/>
                  <a:pt x="0" y="20"/>
                  <a:pt x="1" y="19"/>
                </a:cubicBezTo>
                <a:cubicBezTo>
                  <a:pt x="1" y="11"/>
                  <a:pt x="8" y="3"/>
                  <a:pt x="16" y="2"/>
                </a:cubicBezTo>
                <a:cubicBezTo>
                  <a:pt x="24" y="0"/>
                  <a:pt x="33" y="7"/>
                  <a:pt x="34" y="16"/>
                </a:cubicBezTo>
                <a:cubicBezTo>
                  <a:pt x="35" y="26"/>
                  <a:pt x="26" y="34"/>
                  <a:pt x="16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6" name="Freeform 64"/>
          <p:cNvSpPr/>
          <p:nvPr>
            <p:custDataLst>
              <p:tags r:id="rId57"/>
            </p:custDataLst>
          </p:nvPr>
        </p:nvSpPr>
        <p:spPr bwMode="auto">
          <a:xfrm>
            <a:off x="1790988" y="1900237"/>
            <a:ext cx="19695" cy="14461"/>
          </a:xfrm>
          <a:custGeom>
            <a:gdLst>
              <a:gd name="T0" fmla="*/ 10 w 22"/>
              <a:gd name="T1" fmla="*/ 18 h 19"/>
              <a:gd name="T2" fmla="*/ 2 w 22"/>
              <a:gd name="T3" fmla="*/ 7 h 19"/>
              <a:gd name="T4" fmla="*/ 11 w 22"/>
              <a:gd name="T5" fmla="*/ 0 h 19"/>
              <a:gd name="T6" fmla="*/ 21 w 22"/>
              <a:gd name="T7" fmla="*/ 5 h 19"/>
              <a:gd name="T8" fmla="*/ 21 w 22"/>
              <a:gd name="T9" fmla="*/ 12 h 19"/>
              <a:gd name="T10" fmla="*/ 10 w 22"/>
              <a:gd name="T11" fmla="*/ 18 h 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9">
                <a:moveTo>
                  <a:pt x="10" y="18"/>
                </a:moveTo>
                <a:cubicBezTo>
                  <a:pt x="3" y="19"/>
                  <a:pt x="0" y="11"/>
                  <a:pt x="2" y="7"/>
                </a:cubicBezTo>
                <a:cubicBezTo>
                  <a:pt x="3" y="3"/>
                  <a:pt x="7" y="0"/>
                  <a:pt x="11" y="0"/>
                </a:cubicBezTo>
                <a:cubicBezTo>
                  <a:pt x="15" y="0"/>
                  <a:pt x="19" y="1"/>
                  <a:pt x="21" y="5"/>
                </a:cubicBezTo>
                <a:cubicBezTo>
                  <a:pt x="22" y="7"/>
                  <a:pt x="22" y="10"/>
                  <a:pt x="21" y="12"/>
                </a:cubicBezTo>
                <a:cubicBezTo>
                  <a:pt x="19" y="16"/>
                  <a:pt x="15" y="19"/>
                  <a:pt x="10" y="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7" name="Freeform 65"/>
          <p:cNvSpPr/>
          <p:nvPr>
            <p:custDataLst>
              <p:tags r:id="rId58"/>
            </p:custDataLst>
          </p:nvPr>
        </p:nvSpPr>
        <p:spPr bwMode="auto">
          <a:xfrm>
            <a:off x="1380359" y="1983147"/>
            <a:ext cx="395021" cy="55273"/>
          </a:xfrm>
          <a:custGeom>
            <a:gdLst>
              <a:gd name="T0" fmla="*/ 120 w 446"/>
              <a:gd name="T1" fmla="*/ 72 h 72"/>
              <a:gd name="T2" fmla="*/ 79 w 446"/>
              <a:gd name="T3" fmla="*/ 70 h 72"/>
              <a:gd name="T4" fmla="*/ 43 w 446"/>
              <a:gd name="T5" fmla="*/ 65 h 72"/>
              <a:gd name="T6" fmla="*/ 12 w 446"/>
              <a:gd name="T7" fmla="*/ 57 h 72"/>
              <a:gd name="T8" fmla="*/ 4 w 446"/>
              <a:gd name="T9" fmla="*/ 54 h 72"/>
              <a:gd name="T10" fmla="*/ 2 w 446"/>
              <a:gd name="T11" fmla="*/ 52 h 72"/>
              <a:gd name="T12" fmla="*/ 2 w 446"/>
              <a:gd name="T13" fmla="*/ 47 h 72"/>
              <a:gd name="T14" fmla="*/ 5 w 446"/>
              <a:gd name="T15" fmla="*/ 46 h 72"/>
              <a:gd name="T16" fmla="*/ 6 w 446"/>
              <a:gd name="T17" fmla="*/ 46 h 72"/>
              <a:gd name="T18" fmla="*/ 53 w 446"/>
              <a:gd name="T19" fmla="*/ 59 h 72"/>
              <a:gd name="T20" fmla="*/ 81 w 446"/>
              <a:gd name="T21" fmla="*/ 62 h 72"/>
              <a:gd name="T22" fmla="*/ 122 w 446"/>
              <a:gd name="T23" fmla="*/ 64 h 72"/>
              <a:gd name="T24" fmla="*/ 152 w 446"/>
              <a:gd name="T25" fmla="*/ 62 h 72"/>
              <a:gd name="T26" fmla="*/ 177 w 446"/>
              <a:gd name="T27" fmla="*/ 61 h 72"/>
              <a:gd name="T28" fmla="*/ 206 w 446"/>
              <a:gd name="T29" fmla="*/ 59 h 72"/>
              <a:gd name="T30" fmla="*/ 222 w 446"/>
              <a:gd name="T31" fmla="*/ 58 h 72"/>
              <a:gd name="T32" fmla="*/ 237 w 446"/>
              <a:gd name="T33" fmla="*/ 57 h 72"/>
              <a:gd name="T34" fmla="*/ 263 w 446"/>
              <a:gd name="T35" fmla="*/ 54 h 72"/>
              <a:gd name="T36" fmla="*/ 283 w 446"/>
              <a:gd name="T37" fmla="*/ 51 h 72"/>
              <a:gd name="T38" fmla="*/ 324 w 446"/>
              <a:gd name="T39" fmla="*/ 43 h 72"/>
              <a:gd name="T40" fmla="*/ 363 w 446"/>
              <a:gd name="T41" fmla="*/ 32 h 72"/>
              <a:gd name="T42" fmla="*/ 422 w 446"/>
              <a:gd name="T43" fmla="*/ 9 h 72"/>
              <a:gd name="T44" fmla="*/ 440 w 446"/>
              <a:gd name="T45" fmla="*/ 1 h 72"/>
              <a:gd name="T46" fmla="*/ 445 w 446"/>
              <a:gd name="T47" fmla="*/ 2 h 72"/>
              <a:gd name="T48" fmla="*/ 444 w 446"/>
              <a:gd name="T49" fmla="*/ 7 h 72"/>
              <a:gd name="T50" fmla="*/ 438 w 446"/>
              <a:gd name="T51" fmla="*/ 10 h 72"/>
              <a:gd name="T52" fmla="*/ 381 w 446"/>
              <a:gd name="T53" fmla="*/ 35 h 72"/>
              <a:gd name="T54" fmla="*/ 307 w 446"/>
              <a:gd name="T55" fmla="*/ 55 h 72"/>
              <a:gd name="T56" fmla="*/ 266 w 446"/>
              <a:gd name="T57" fmla="*/ 62 h 72"/>
              <a:gd name="T58" fmla="*/ 239 w 446"/>
              <a:gd name="T59" fmla="*/ 65 h 72"/>
              <a:gd name="T60" fmla="*/ 207 w 446"/>
              <a:gd name="T61" fmla="*/ 67 h 72"/>
              <a:gd name="T62" fmla="*/ 192 w 446"/>
              <a:gd name="T63" fmla="*/ 68 h 72"/>
              <a:gd name="T64" fmla="*/ 161 w 446"/>
              <a:gd name="T65" fmla="*/ 70 h 72"/>
              <a:gd name="T66" fmla="*/ 149 w 446"/>
              <a:gd name="T67" fmla="*/ 71 h 72"/>
              <a:gd name="T68" fmla="*/ 120 w 446"/>
              <a:gd name="T69" fmla="*/ 72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6" h="72">
                <a:moveTo>
                  <a:pt x="120" y="72"/>
                </a:moveTo>
                <a:cubicBezTo>
                  <a:pt x="109" y="72"/>
                  <a:pt x="94" y="72"/>
                  <a:pt x="79" y="70"/>
                </a:cubicBezTo>
                <a:cubicBezTo>
                  <a:pt x="67" y="69"/>
                  <a:pt x="55" y="68"/>
                  <a:pt x="43" y="65"/>
                </a:cubicBezTo>
                <a:cubicBezTo>
                  <a:pt x="33" y="63"/>
                  <a:pt x="22" y="60"/>
                  <a:pt x="12" y="57"/>
                </a:cubicBezTo>
                <a:cubicBezTo>
                  <a:pt x="9" y="56"/>
                  <a:pt x="7" y="55"/>
                  <a:pt x="4" y="54"/>
                </a:cubicBezTo>
                <a:cubicBezTo>
                  <a:pt x="3" y="53"/>
                  <a:pt x="2" y="53"/>
                  <a:pt x="2" y="52"/>
                </a:cubicBezTo>
                <a:cubicBezTo>
                  <a:pt x="1" y="50"/>
                  <a:pt x="0" y="49"/>
                  <a:pt x="2" y="47"/>
                </a:cubicBezTo>
                <a:cubicBezTo>
                  <a:pt x="3" y="46"/>
                  <a:pt x="4" y="46"/>
                  <a:pt x="5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21" y="53"/>
                  <a:pt x="37" y="56"/>
                  <a:pt x="53" y="59"/>
                </a:cubicBezTo>
                <a:cubicBezTo>
                  <a:pt x="62" y="61"/>
                  <a:pt x="71" y="61"/>
                  <a:pt x="81" y="62"/>
                </a:cubicBezTo>
                <a:cubicBezTo>
                  <a:pt x="94" y="64"/>
                  <a:pt x="108" y="64"/>
                  <a:pt x="122" y="64"/>
                </a:cubicBezTo>
                <a:cubicBezTo>
                  <a:pt x="132" y="64"/>
                  <a:pt x="142" y="63"/>
                  <a:pt x="152" y="62"/>
                </a:cubicBezTo>
                <a:cubicBezTo>
                  <a:pt x="160" y="62"/>
                  <a:pt x="169" y="61"/>
                  <a:pt x="177" y="61"/>
                </a:cubicBezTo>
                <a:cubicBezTo>
                  <a:pt x="187" y="60"/>
                  <a:pt x="196" y="59"/>
                  <a:pt x="206" y="59"/>
                </a:cubicBezTo>
                <a:cubicBezTo>
                  <a:pt x="211" y="58"/>
                  <a:pt x="217" y="58"/>
                  <a:pt x="222" y="58"/>
                </a:cubicBezTo>
                <a:cubicBezTo>
                  <a:pt x="227" y="58"/>
                  <a:pt x="232" y="57"/>
                  <a:pt x="237" y="57"/>
                </a:cubicBezTo>
                <a:cubicBezTo>
                  <a:pt x="246" y="56"/>
                  <a:pt x="255" y="55"/>
                  <a:pt x="263" y="54"/>
                </a:cubicBezTo>
                <a:cubicBezTo>
                  <a:pt x="270" y="53"/>
                  <a:pt x="277" y="52"/>
                  <a:pt x="283" y="51"/>
                </a:cubicBezTo>
                <a:cubicBezTo>
                  <a:pt x="297" y="48"/>
                  <a:pt x="311" y="46"/>
                  <a:pt x="324" y="43"/>
                </a:cubicBezTo>
                <a:cubicBezTo>
                  <a:pt x="337" y="40"/>
                  <a:pt x="350" y="36"/>
                  <a:pt x="363" y="32"/>
                </a:cubicBezTo>
                <a:cubicBezTo>
                  <a:pt x="383" y="26"/>
                  <a:pt x="403" y="19"/>
                  <a:pt x="422" y="9"/>
                </a:cubicBezTo>
                <a:cubicBezTo>
                  <a:pt x="428" y="7"/>
                  <a:pt x="434" y="4"/>
                  <a:pt x="440" y="1"/>
                </a:cubicBezTo>
                <a:cubicBezTo>
                  <a:pt x="442" y="0"/>
                  <a:pt x="444" y="1"/>
                  <a:pt x="445" y="2"/>
                </a:cubicBezTo>
                <a:cubicBezTo>
                  <a:pt x="446" y="4"/>
                  <a:pt x="446" y="5"/>
                  <a:pt x="444" y="7"/>
                </a:cubicBezTo>
                <a:cubicBezTo>
                  <a:pt x="442" y="8"/>
                  <a:pt x="440" y="10"/>
                  <a:pt x="438" y="10"/>
                </a:cubicBezTo>
                <a:cubicBezTo>
                  <a:pt x="420" y="20"/>
                  <a:pt x="401" y="28"/>
                  <a:pt x="381" y="35"/>
                </a:cubicBezTo>
                <a:cubicBezTo>
                  <a:pt x="357" y="43"/>
                  <a:pt x="332" y="50"/>
                  <a:pt x="307" y="55"/>
                </a:cubicBezTo>
                <a:cubicBezTo>
                  <a:pt x="293" y="58"/>
                  <a:pt x="280" y="60"/>
                  <a:pt x="266" y="62"/>
                </a:cubicBezTo>
                <a:cubicBezTo>
                  <a:pt x="257" y="63"/>
                  <a:pt x="248" y="64"/>
                  <a:pt x="239" y="65"/>
                </a:cubicBezTo>
                <a:cubicBezTo>
                  <a:pt x="228" y="66"/>
                  <a:pt x="218" y="66"/>
                  <a:pt x="207" y="67"/>
                </a:cubicBezTo>
                <a:cubicBezTo>
                  <a:pt x="202" y="68"/>
                  <a:pt x="197" y="68"/>
                  <a:pt x="192" y="68"/>
                </a:cubicBezTo>
                <a:cubicBezTo>
                  <a:pt x="182" y="69"/>
                  <a:pt x="172" y="70"/>
                  <a:pt x="161" y="70"/>
                </a:cubicBezTo>
                <a:cubicBezTo>
                  <a:pt x="157" y="71"/>
                  <a:pt x="153" y="71"/>
                  <a:pt x="149" y="71"/>
                </a:cubicBezTo>
                <a:cubicBezTo>
                  <a:pt x="141" y="71"/>
                  <a:pt x="132" y="72"/>
                  <a:pt x="120" y="72"/>
                </a:cubicBezTo>
                <a:close/>
              </a:path>
            </a:pathLst>
          </a:custGeom>
          <a:solidFill>
            <a:srgbClr val="3F25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Freeform 61"/>
          <p:cNvSpPr/>
          <p:nvPr>
            <p:custDataLst>
              <p:tags r:id="rId59"/>
            </p:custDataLst>
          </p:nvPr>
        </p:nvSpPr>
        <p:spPr bwMode="auto">
          <a:xfrm>
            <a:off x="1868028" y="1766591"/>
            <a:ext cx="27352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Freeform 61"/>
          <p:cNvSpPr/>
          <p:nvPr>
            <p:custDataLst>
              <p:tags r:id="rId60"/>
            </p:custDataLst>
          </p:nvPr>
        </p:nvSpPr>
        <p:spPr bwMode="auto">
          <a:xfrm>
            <a:off x="1306303" y="1813589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Freeform 61"/>
          <p:cNvSpPr/>
          <p:nvPr>
            <p:custDataLst>
              <p:tags r:id="rId61"/>
            </p:custDataLst>
          </p:nvPr>
        </p:nvSpPr>
        <p:spPr bwMode="auto">
          <a:xfrm>
            <a:off x="1834006" y="1684033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Freeform 61"/>
          <p:cNvSpPr/>
          <p:nvPr>
            <p:custDataLst>
              <p:tags r:id="rId62"/>
            </p:custDataLst>
          </p:nvPr>
        </p:nvSpPr>
        <p:spPr bwMode="auto">
          <a:xfrm>
            <a:off x="1832692" y="183591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Freeform 61"/>
          <p:cNvSpPr/>
          <p:nvPr>
            <p:custDataLst>
              <p:tags r:id="rId63"/>
            </p:custDataLst>
          </p:nvPr>
        </p:nvSpPr>
        <p:spPr bwMode="auto">
          <a:xfrm>
            <a:off x="1360587" y="1884528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Freeform 61"/>
          <p:cNvSpPr/>
          <p:nvPr>
            <p:custDataLst>
              <p:tags r:id="rId64"/>
            </p:custDataLst>
          </p:nvPr>
        </p:nvSpPr>
        <p:spPr bwMode="auto">
          <a:xfrm>
            <a:off x="1306712" y="1732763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文本框 16"/>
          <p:cNvSpPr txBox="1"/>
          <p:nvPr>
            <p:custDataLst>
              <p:tags r:id="rId65"/>
            </p:custDataLst>
          </p:nvPr>
        </p:nvSpPr>
        <p:spPr>
          <a:xfrm>
            <a:off x="7039539" y="1534979"/>
            <a:ext cx="3853114" cy="2017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提供心理支持：鼓励患儿表达情绪，提供情感支持和安慰</a:t>
            </a:r>
          </a:p>
        </p:txBody>
      </p:sp>
      <p:sp>
        <p:nvSpPr>
          <p:cNvPr id="5" name="文本框 4"/>
          <p:cNvSpPr txBox="1"/>
          <p:nvPr>
            <p:custDataLst>
              <p:tags r:id="rId66"/>
            </p:custDataLst>
          </p:nvPr>
        </p:nvSpPr>
        <p:spPr>
          <a:xfrm>
            <a:off x="6280826" y="1534979"/>
            <a:ext cx="588216" cy="4450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" name="Freeform 54"/>
          <p:cNvSpPr/>
          <p:nvPr>
            <p:custDataLst>
              <p:tags r:id="rId67"/>
            </p:custDataLst>
          </p:nvPr>
        </p:nvSpPr>
        <p:spPr bwMode="auto">
          <a:xfrm>
            <a:off x="6461043" y="1933979"/>
            <a:ext cx="144556" cy="174175"/>
          </a:xfrm>
          <a:custGeom>
            <a:gdLst>
              <a:gd name="T0" fmla="*/ 146 w 163"/>
              <a:gd name="T1" fmla="*/ 0 h 227"/>
              <a:gd name="T2" fmla="*/ 152 w 163"/>
              <a:gd name="T3" fmla="*/ 1 h 227"/>
              <a:gd name="T4" fmla="*/ 157 w 163"/>
              <a:gd name="T5" fmla="*/ 10 h 227"/>
              <a:gd name="T6" fmla="*/ 150 w 163"/>
              <a:gd name="T7" fmla="*/ 24 h 227"/>
              <a:gd name="T8" fmla="*/ 129 w 163"/>
              <a:gd name="T9" fmla="*/ 49 h 227"/>
              <a:gd name="T10" fmla="*/ 116 w 163"/>
              <a:gd name="T11" fmla="*/ 61 h 227"/>
              <a:gd name="T12" fmla="*/ 92 w 163"/>
              <a:gd name="T13" fmla="*/ 84 h 227"/>
              <a:gd name="T14" fmla="*/ 81 w 163"/>
              <a:gd name="T15" fmla="*/ 93 h 227"/>
              <a:gd name="T16" fmla="*/ 30 w 163"/>
              <a:gd name="T17" fmla="*/ 131 h 227"/>
              <a:gd name="T18" fmla="*/ 30 w 163"/>
              <a:gd name="T19" fmla="*/ 131 h 227"/>
              <a:gd name="T20" fmla="*/ 28 w 163"/>
              <a:gd name="T21" fmla="*/ 133 h 227"/>
              <a:gd name="T22" fmla="*/ 30 w 163"/>
              <a:gd name="T23" fmla="*/ 133 h 227"/>
              <a:gd name="T24" fmla="*/ 63 w 163"/>
              <a:gd name="T25" fmla="*/ 148 h 227"/>
              <a:gd name="T26" fmla="*/ 96 w 163"/>
              <a:gd name="T27" fmla="*/ 169 h 227"/>
              <a:gd name="T28" fmla="*/ 117 w 163"/>
              <a:gd name="T29" fmla="*/ 178 h 227"/>
              <a:gd name="T30" fmla="*/ 155 w 163"/>
              <a:gd name="T31" fmla="*/ 204 h 227"/>
              <a:gd name="T32" fmla="*/ 160 w 163"/>
              <a:gd name="T33" fmla="*/ 213 h 227"/>
              <a:gd name="T34" fmla="*/ 156 w 163"/>
              <a:gd name="T35" fmla="*/ 225 h 227"/>
              <a:gd name="T36" fmla="*/ 144 w 163"/>
              <a:gd name="T37" fmla="*/ 226 h 227"/>
              <a:gd name="T38" fmla="*/ 104 w 163"/>
              <a:gd name="T39" fmla="*/ 214 h 227"/>
              <a:gd name="T40" fmla="*/ 59 w 163"/>
              <a:gd name="T41" fmla="*/ 190 h 227"/>
              <a:gd name="T42" fmla="*/ 30 w 163"/>
              <a:gd name="T43" fmla="*/ 165 h 227"/>
              <a:gd name="T44" fmla="*/ 10 w 163"/>
              <a:gd name="T45" fmla="*/ 145 h 227"/>
              <a:gd name="T46" fmla="*/ 4 w 163"/>
              <a:gd name="T47" fmla="*/ 140 h 227"/>
              <a:gd name="T48" fmla="*/ 2 w 163"/>
              <a:gd name="T49" fmla="*/ 139 h 227"/>
              <a:gd name="T50" fmla="*/ 2 w 163"/>
              <a:gd name="T51" fmla="*/ 134 h 227"/>
              <a:gd name="T52" fmla="*/ 5 w 163"/>
              <a:gd name="T53" fmla="*/ 131 h 227"/>
              <a:gd name="T54" fmla="*/ 16 w 163"/>
              <a:gd name="T55" fmla="*/ 121 h 227"/>
              <a:gd name="T56" fmla="*/ 20 w 163"/>
              <a:gd name="T57" fmla="*/ 115 h 227"/>
              <a:gd name="T58" fmla="*/ 38 w 163"/>
              <a:gd name="T59" fmla="*/ 84 h 227"/>
              <a:gd name="T60" fmla="*/ 58 w 163"/>
              <a:gd name="T61" fmla="*/ 58 h 227"/>
              <a:gd name="T62" fmla="*/ 72 w 163"/>
              <a:gd name="T63" fmla="*/ 44 h 227"/>
              <a:gd name="T64" fmla="*/ 115 w 163"/>
              <a:gd name="T65" fmla="*/ 10 h 227"/>
              <a:gd name="T66" fmla="*/ 140 w 163"/>
              <a:gd name="T67" fmla="*/ 0 h 227"/>
              <a:gd name="T68" fmla="*/ 146 w 163"/>
              <a:gd name="T69" fmla="*/ 0 h 2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226">
                <a:moveTo>
                  <a:pt x="146" y="0"/>
                </a:moveTo>
                <a:cubicBezTo>
                  <a:pt x="148" y="0"/>
                  <a:pt x="150" y="0"/>
                  <a:pt x="152" y="1"/>
                </a:cubicBezTo>
                <a:cubicBezTo>
                  <a:pt x="157" y="2"/>
                  <a:pt x="158" y="5"/>
                  <a:pt x="157" y="10"/>
                </a:cubicBezTo>
                <a:cubicBezTo>
                  <a:pt x="156" y="15"/>
                  <a:pt x="153" y="20"/>
                  <a:pt x="150" y="24"/>
                </a:cubicBezTo>
                <a:cubicBezTo>
                  <a:pt x="144" y="33"/>
                  <a:pt x="137" y="41"/>
                  <a:pt x="129" y="49"/>
                </a:cubicBezTo>
                <a:cubicBezTo>
                  <a:pt x="125" y="53"/>
                  <a:pt x="121" y="57"/>
                  <a:pt x="116" y="61"/>
                </a:cubicBezTo>
                <a:cubicBezTo>
                  <a:pt x="108" y="69"/>
                  <a:pt x="100" y="76"/>
                  <a:pt x="92" y="84"/>
                </a:cubicBezTo>
                <a:cubicBezTo>
                  <a:pt x="88" y="87"/>
                  <a:pt x="85" y="90"/>
                  <a:pt x="81" y="93"/>
                </a:cubicBezTo>
                <a:cubicBezTo>
                  <a:pt x="66" y="108"/>
                  <a:pt x="49" y="12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29" y="132"/>
                  <a:pt x="29" y="132"/>
                  <a:pt x="28" y="133"/>
                </a:cubicBezTo>
                <a:cubicBezTo>
                  <a:pt x="29" y="133"/>
                  <a:pt x="29" y="133"/>
                  <a:pt x="30" y="133"/>
                </a:cubicBezTo>
                <a:cubicBezTo>
                  <a:pt x="42" y="135"/>
                  <a:pt x="53" y="141"/>
                  <a:pt x="63" y="148"/>
                </a:cubicBezTo>
                <a:cubicBezTo>
                  <a:pt x="73" y="156"/>
                  <a:pt x="84" y="163"/>
                  <a:pt x="96" y="169"/>
                </a:cubicBezTo>
                <a:cubicBezTo>
                  <a:pt x="103" y="172"/>
                  <a:pt x="110" y="175"/>
                  <a:pt x="117" y="178"/>
                </a:cubicBezTo>
                <a:cubicBezTo>
                  <a:pt x="131" y="185"/>
                  <a:pt x="144" y="193"/>
                  <a:pt x="155" y="204"/>
                </a:cubicBezTo>
                <a:cubicBezTo>
                  <a:pt x="157" y="207"/>
                  <a:pt x="159" y="210"/>
                  <a:pt x="160" y="213"/>
                </a:cubicBezTo>
                <a:cubicBezTo>
                  <a:pt x="163" y="218"/>
                  <a:pt x="161" y="223"/>
                  <a:pt x="156" y="225"/>
                </a:cubicBezTo>
                <a:cubicBezTo>
                  <a:pt x="152" y="226"/>
                  <a:pt x="148" y="227"/>
                  <a:pt x="144" y="226"/>
                </a:cubicBezTo>
                <a:cubicBezTo>
                  <a:pt x="130" y="225"/>
                  <a:pt x="116" y="220"/>
                  <a:pt x="104" y="214"/>
                </a:cubicBezTo>
                <a:cubicBezTo>
                  <a:pt x="89" y="206"/>
                  <a:pt x="74" y="198"/>
                  <a:pt x="59" y="190"/>
                </a:cubicBezTo>
                <a:cubicBezTo>
                  <a:pt x="47" y="184"/>
                  <a:pt x="38" y="175"/>
                  <a:pt x="30" y="165"/>
                </a:cubicBezTo>
                <a:cubicBezTo>
                  <a:pt x="23" y="158"/>
                  <a:pt x="17" y="151"/>
                  <a:pt x="10" y="145"/>
                </a:cubicBezTo>
                <a:cubicBezTo>
                  <a:pt x="9" y="143"/>
                  <a:pt x="6" y="142"/>
                  <a:pt x="4" y="140"/>
                </a:cubicBezTo>
                <a:cubicBezTo>
                  <a:pt x="3" y="140"/>
                  <a:pt x="2" y="139"/>
                  <a:pt x="2" y="139"/>
                </a:cubicBezTo>
                <a:cubicBezTo>
                  <a:pt x="0" y="137"/>
                  <a:pt x="0" y="136"/>
                  <a:pt x="2" y="134"/>
                </a:cubicBezTo>
                <a:cubicBezTo>
                  <a:pt x="3" y="133"/>
                  <a:pt x="4" y="132"/>
                  <a:pt x="5" y="131"/>
                </a:cubicBezTo>
                <a:cubicBezTo>
                  <a:pt x="9" y="128"/>
                  <a:pt x="13" y="125"/>
                  <a:pt x="16" y="121"/>
                </a:cubicBezTo>
                <a:cubicBezTo>
                  <a:pt x="18" y="120"/>
                  <a:pt x="19" y="118"/>
                  <a:pt x="20" y="115"/>
                </a:cubicBezTo>
                <a:cubicBezTo>
                  <a:pt x="26" y="105"/>
                  <a:pt x="31" y="94"/>
                  <a:pt x="38" y="84"/>
                </a:cubicBezTo>
                <a:cubicBezTo>
                  <a:pt x="44" y="74"/>
                  <a:pt x="50" y="65"/>
                  <a:pt x="58" y="58"/>
                </a:cubicBezTo>
                <a:cubicBezTo>
                  <a:pt x="63" y="53"/>
                  <a:pt x="67" y="48"/>
                  <a:pt x="72" y="44"/>
                </a:cubicBezTo>
                <a:cubicBezTo>
                  <a:pt x="85" y="31"/>
                  <a:pt x="99" y="19"/>
                  <a:pt x="115" y="10"/>
                </a:cubicBezTo>
                <a:cubicBezTo>
                  <a:pt x="123" y="6"/>
                  <a:pt x="131" y="2"/>
                  <a:pt x="140" y="0"/>
                </a:cubicBezTo>
                <a:cubicBezTo>
                  <a:pt x="142" y="0"/>
                  <a:pt x="144" y="0"/>
                  <a:pt x="14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Freeform 55"/>
          <p:cNvSpPr/>
          <p:nvPr>
            <p:custDataLst>
              <p:tags r:id="rId68"/>
            </p:custDataLst>
          </p:nvPr>
        </p:nvSpPr>
        <p:spPr bwMode="auto">
          <a:xfrm>
            <a:off x="6384120" y="1939443"/>
            <a:ext cx="124118" cy="188636"/>
          </a:xfrm>
          <a:custGeom>
            <a:gdLst>
              <a:gd name="T0" fmla="*/ 126 w 140"/>
              <a:gd name="T1" fmla="*/ 0 h 246"/>
              <a:gd name="T2" fmla="*/ 138 w 140"/>
              <a:gd name="T3" fmla="*/ 14 h 246"/>
              <a:gd name="T4" fmla="*/ 129 w 140"/>
              <a:gd name="T5" fmla="*/ 30 h 246"/>
              <a:gd name="T6" fmla="*/ 99 w 140"/>
              <a:gd name="T7" fmla="*/ 62 h 246"/>
              <a:gd name="T8" fmla="*/ 77 w 140"/>
              <a:gd name="T9" fmla="*/ 81 h 246"/>
              <a:gd name="T10" fmla="*/ 42 w 140"/>
              <a:gd name="T11" fmla="*/ 105 h 246"/>
              <a:gd name="T12" fmla="*/ 19 w 140"/>
              <a:gd name="T13" fmla="*/ 117 h 246"/>
              <a:gd name="T14" fmla="*/ 18 w 140"/>
              <a:gd name="T15" fmla="*/ 118 h 246"/>
              <a:gd name="T16" fmla="*/ 19 w 140"/>
              <a:gd name="T17" fmla="*/ 119 h 246"/>
              <a:gd name="T18" fmla="*/ 43 w 140"/>
              <a:gd name="T19" fmla="*/ 133 h 246"/>
              <a:gd name="T20" fmla="*/ 56 w 140"/>
              <a:gd name="T21" fmla="*/ 146 h 246"/>
              <a:gd name="T22" fmla="*/ 90 w 140"/>
              <a:gd name="T23" fmla="*/ 179 h 246"/>
              <a:gd name="T24" fmla="*/ 111 w 140"/>
              <a:gd name="T25" fmla="*/ 198 h 246"/>
              <a:gd name="T26" fmla="*/ 132 w 140"/>
              <a:gd name="T27" fmla="*/ 226 h 246"/>
              <a:gd name="T28" fmla="*/ 135 w 140"/>
              <a:gd name="T29" fmla="*/ 236 h 246"/>
              <a:gd name="T30" fmla="*/ 126 w 140"/>
              <a:gd name="T31" fmla="*/ 245 h 246"/>
              <a:gd name="T32" fmla="*/ 111 w 140"/>
              <a:gd name="T33" fmla="*/ 241 h 246"/>
              <a:gd name="T34" fmla="*/ 79 w 140"/>
              <a:gd name="T35" fmla="*/ 222 h 246"/>
              <a:gd name="T36" fmla="*/ 61 w 140"/>
              <a:gd name="T37" fmla="*/ 205 h 246"/>
              <a:gd name="T38" fmla="*/ 44 w 140"/>
              <a:gd name="T39" fmla="*/ 186 h 246"/>
              <a:gd name="T40" fmla="*/ 23 w 140"/>
              <a:gd name="T41" fmla="*/ 159 h 246"/>
              <a:gd name="T42" fmla="*/ 11 w 140"/>
              <a:gd name="T43" fmla="*/ 139 h 246"/>
              <a:gd name="T44" fmla="*/ 2 w 140"/>
              <a:gd name="T45" fmla="*/ 124 h 246"/>
              <a:gd name="T46" fmla="*/ 4 w 140"/>
              <a:gd name="T47" fmla="*/ 115 h 246"/>
              <a:gd name="T48" fmla="*/ 16 w 140"/>
              <a:gd name="T49" fmla="*/ 104 h 246"/>
              <a:gd name="T50" fmla="*/ 58 w 140"/>
              <a:gd name="T51" fmla="*/ 54 h 246"/>
              <a:gd name="T52" fmla="*/ 89 w 140"/>
              <a:gd name="T53" fmla="*/ 21 h 246"/>
              <a:gd name="T54" fmla="*/ 101 w 140"/>
              <a:gd name="T55" fmla="*/ 11 h 246"/>
              <a:gd name="T56" fmla="*/ 123 w 140"/>
              <a:gd name="T57" fmla="*/ 0 h 246"/>
              <a:gd name="T58" fmla="*/ 126 w 140"/>
              <a:gd name="T59" fmla="*/ 0 h 24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0" h="246">
                <a:moveTo>
                  <a:pt x="126" y="0"/>
                </a:moveTo>
                <a:cubicBezTo>
                  <a:pt x="134" y="0"/>
                  <a:pt x="140" y="6"/>
                  <a:pt x="138" y="14"/>
                </a:cubicBezTo>
                <a:cubicBezTo>
                  <a:pt x="136" y="20"/>
                  <a:pt x="133" y="26"/>
                  <a:pt x="129" y="30"/>
                </a:cubicBezTo>
                <a:cubicBezTo>
                  <a:pt x="121" y="42"/>
                  <a:pt x="110" y="53"/>
                  <a:pt x="99" y="62"/>
                </a:cubicBezTo>
                <a:cubicBezTo>
                  <a:pt x="92" y="69"/>
                  <a:pt x="85" y="75"/>
                  <a:pt x="77" y="81"/>
                </a:cubicBezTo>
                <a:cubicBezTo>
                  <a:pt x="65" y="90"/>
                  <a:pt x="54" y="97"/>
                  <a:pt x="42" y="105"/>
                </a:cubicBezTo>
                <a:cubicBezTo>
                  <a:pt x="35" y="110"/>
                  <a:pt x="27" y="113"/>
                  <a:pt x="19" y="117"/>
                </a:cubicBezTo>
                <a:cubicBezTo>
                  <a:pt x="18" y="117"/>
                  <a:pt x="18" y="117"/>
                  <a:pt x="18" y="118"/>
                </a:cubicBezTo>
                <a:cubicBezTo>
                  <a:pt x="18" y="118"/>
                  <a:pt x="18" y="119"/>
                  <a:pt x="19" y="119"/>
                </a:cubicBezTo>
                <a:cubicBezTo>
                  <a:pt x="27" y="123"/>
                  <a:pt x="35" y="127"/>
                  <a:pt x="43" y="133"/>
                </a:cubicBezTo>
                <a:cubicBezTo>
                  <a:pt x="47" y="137"/>
                  <a:pt x="52" y="141"/>
                  <a:pt x="56" y="146"/>
                </a:cubicBezTo>
                <a:cubicBezTo>
                  <a:pt x="67" y="158"/>
                  <a:pt x="78" y="169"/>
                  <a:pt x="90" y="179"/>
                </a:cubicBezTo>
                <a:cubicBezTo>
                  <a:pt x="98" y="185"/>
                  <a:pt x="105" y="191"/>
                  <a:pt x="111" y="198"/>
                </a:cubicBezTo>
                <a:cubicBezTo>
                  <a:pt x="120" y="206"/>
                  <a:pt x="127" y="215"/>
                  <a:pt x="132" y="226"/>
                </a:cubicBezTo>
                <a:cubicBezTo>
                  <a:pt x="133" y="229"/>
                  <a:pt x="134" y="232"/>
                  <a:pt x="135" y="236"/>
                </a:cubicBezTo>
                <a:cubicBezTo>
                  <a:pt x="136" y="241"/>
                  <a:pt x="132" y="246"/>
                  <a:pt x="126" y="245"/>
                </a:cubicBezTo>
                <a:cubicBezTo>
                  <a:pt x="121" y="244"/>
                  <a:pt x="116" y="243"/>
                  <a:pt x="111" y="241"/>
                </a:cubicBezTo>
                <a:cubicBezTo>
                  <a:pt x="99" y="237"/>
                  <a:pt x="89" y="230"/>
                  <a:pt x="79" y="222"/>
                </a:cubicBezTo>
                <a:cubicBezTo>
                  <a:pt x="73" y="217"/>
                  <a:pt x="66" y="211"/>
                  <a:pt x="61" y="205"/>
                </a:cubicBezTo>
                <a:cubicBezTo>
                  <a:pt x="55" y="199"/>
                  <a:pt x="49" y="193"/>
                  <a:pt x="44" y="186"/>
                </a:cubicBezTo>
                <a:cubicBezTo>
                  <a:pt x="37" y="177"/>
                  <a:pt x="30" y="168"/>
                  <a:pt x="23" y="159"/>
                </a:cubicBezTo>
                <a:cubicBezTo>
                  <a:pt x="18" y="153"/>
                  <a:pt x="15" y="146"/>
                  <a:pt x="11" y="139"/>
                </a:cubicBezTo>
                <a:cubicBezTo>
                  <a:pt x="8" y="134"/>
                  <a:pt x="5" y="129"/>
                  <a:pt x="2" y="124"/>
                </a:cubicBezTo>
                <a:cubicBezTo>
                  <a:pt x="0" y="120"/>
                  <a:pt x="0" y="118"/>
                  <a:pt x="4" y="115"/>
                </a:cubicBezTo>
                <a:cubicBezTo>
                  <a:pt x="8" y="111"/>
                  <a:pt x="12" y="107"/>
                  <a:pt x="16" y="104"/>
                </a:cubicBezTo>
                <a:cubicBezTo>
                  <a:pt x="31" y="89"/>
                  <a:pt x="45" y="72"/>
                  <a:pt x="58" y="54"/>
                </a:cubicBezTo>
                <a:cubicBezTo>
                  <a:pt x="67" y="42"/>
                  <a:pt x="77" y="31"/>
                  <a:pt x="89" y="21"/>
                </a:cubicBezTo>
                <a:cubicBezTo>
                  <a:pt x="93" y="18"/>
                  <a:pt x="96" y="14"/>
                  <a:pt x="101" y="11"/>
                </a:cubicBezTo>
                <a:cubicBezTo>
                  <a:pt x="107" y="6"/>
                  <a:pt x="114" y="1"/>
                  <a:pt x="123" y="0"/>
                </a:cubicBezTo>
                <a:cubicBezTo>
                  <a:pt x="124" y="0"/>
                  <a:pt x="125" y="0"/>
                  <a:pt x="12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Freeform 56"/>
          <p:cNvSpPr/>
          <p:nvPr>
            <p:custDataLst>
              <p:tags r:id="rId69"/>
            </p:custDataLst>
          </p:nvPr>
        </p:nvSpPr>
        <p:spPr bwMode="auto">
          <a:xfrm>
            <a:off x="6568438" y="1922410"/>
            <a:ext cx="135266" cy="165820"/>
          </a:xfrm>
          <a:custGeom>
            <a:gdLst>
              <a:gd name="T0" fmla="*/ 20 w 153"/>
              <a:gd name="T1" fmla="*/ 139 h 216"/>
              <a:gd name="T2" fmla="*/ 29 w 153"/>
              <a:gd name="T3" fmla="*/ 140 h 216"/>
              <a:gd name="T4" fmla="*/ 62 w 153"/>
              <a:gd name="T5" fmla="*/ 149 h 216"/>
              <a:gd name="T6" fmla="*/ 97 w 153"/>
              <a:gd name="T7" fmla="*/ 163 h 216"/>
              <a:gd name="T8" fmla="*/ 130 w 153"/>
              <a:gd name="T9" fmla="*/ 180 h 216"/>
              <a:gd name="T10" fmla="*/ 150 w 153"/>
              <a:gd name="T11" fmla="*/ 203 h 216"/>
              <a:gd name="T12" fmla="*/ 143 w 153"/>
              <a:gd name="T13" fmla="*/ 215 h 216"/>
              <a:gd name="T14" fmla="*/ 134 w 153"/>
              <a:gd name="T15" fmla="*/ 215 h 216"/>
              <a:gd name="T16" fmla="*/ 95 w 153"/>
              <a:gd name="T17" fmla="*/ 205 h 216"/>
              <a:gd name="T18" fmla="*/ 32 w 153"/>
              <a:gd name="T19" fmla="*/ 169 h 216"/>
              <a:gd name="T20" fmla="*/ 24 w 153"/>
              <a:gd name="T21" fmla="*/ 162 h 216"/>
              <a:gd name="T22" fmla="*/ 9 w 153"/>
              <a:gd name="T23" fmla="*/ 149 h 216"/>
              <a:gd name="T24" fmla="*/ 3 w 153"/>
              <a:gd name="T25" fmla="*/ 144 h 216"/>
              <a:gd name="T26" fmla="*/ 3 w 153"/>
              <a:gd name="T27" fmla="*/ 137 h 216"/>
              <a:gd name="T28" fmla="*/ 14 w 153"/>
              <a:gd name="T29" fmla="*/ 124 h 216"/>
              <a:gd name="T30" fmla="*/ 41 w 153"/>
              <a:gd name="T31" fmla="*/ 74 h 216"/>
              <a:gd name="T32" fmla="*/ 57 w 153"/>
              <a:gd name="T33" fmla="*/ 54 h 216"/>
              <a:gd name="T34" fmla="*/ 88 w 153"/>
              <a:gd name="T35" fmla="*/ 22 h 216"/>
              <a:gd name="T36" fmla="*/ 110 w 153"/>
              <a:gd name="T37" fmla="*/ 5 h 216"/>
              <a:gd name="T38" fmla="*/ 116 w 153"/>
              <a:gd name="T39" fmla="*/ 2 h 216"/>
              <a:gd name="T40" fmla="*/ 123 w 153"/>
              <a:gd name="T41" fmla="*/ 6 h 216"/>
              <a:gd name="T42" fmla="*/ 123 w 153"/>
              <a:gd name="T43" fmla="*/ 14 h 216"/>
              <a:gd name="T44" fmla="*/ 115 w 153"/>
              <a:gd name="T45" fmla="*/ 38 h 216"/>
              <a:gd name="T46" fmla="*/ 96 w 153"/>
              <a:gd name="T47" fmla="*/ 69 h 216"/>
              <a:gd name="T48" fmla="*/ 68 w 153"/>
              <a:gd name="T49" fmla="*/ 101 h 216"/>
              <a:gd name="T50" fmla="*/ 54 w 153"/>
              <a:gd name="T51" fmla="*/ 115 h 216"/>
              <a:gd name="T52" fmla="*/ 22 w 153"/>
              <a:gd name="T53" fmla="*/ 137 h 216"/>
              <a:gd name="T54" fmla="*/ 21 w 153"/>
              <a:gd name="T55" fmla="*/ 138 h 216"/>
              <a:gd name="T56" fmla="*/ 20 w 153"/>
              <a:gd name="T57" fmla="*/ 139 h 2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53" h="216">
                <a:moveTo>
                  <a:pt x="20" y="139"/>
                </a:moveTo>
                <a:cubicBezTo>
                  <a:pt x="23" y="140"/>
                  <a:pt x="26" y="140"/>
                  <a:pt x="29" y="140"/>
                </a:cubicBezTo>
                <a:cubicBezTo>
                  <a:pt x="40" y="142"/>
                  <a:pt x="51" y="145"/>
                  <a:pt x="62" y="149"/>
                </a:cubicBezTo>
                <a:cubicBezTo>
                  <a:pt x="74" y="154"/>
                  <a:pt x="85" y="158"/>
                  <a:pt x="97" y="163"/>
                </a:cubicBezTo>
                <a:cubicBezTo>
                  <a:pt x="109" y="167"/>
                  <a:pt x="120" y="172"/>
                  <a:pt x="130" y="180"/>
                </a:cubicBezTo>
                <a:cubicBezTo>
                  <a:pt x="138" y="187"/>
                  <a:pt x="145" y="194"/>
                  <a:pt x="150" y="203"/>
                </a:cubicBezTo>
                <a:cubicBezTo>
                  <a:pt x="153" y="210"/>
                  <a:pt x="151" y="214"/>
                  <a:pt x="143" y="215"/>
                </a:cubicBezTo>
                <a:cubicBezTo>
                  <a:pt x="140" y="216"/>
                  <a:pt x="137" y="216"/>
                  <a:pt x="134" y="215"/>
                </a:cubicBezTo>
                <a:cubicBezTo>
                  <a:pt x="120" y="214"/>
                  <a:pt x="107" y="210"/>
                  <a:pt x="95" y="205"/>
                </a:cubicBezTo>
                <a:cubicBezTo>
                  <a:pt x="72" y="196"/>
                  <a:pt x="51" y="184"/>
                  <a:pt x="32" y="169"/>
                </a:cubicBezTo>
                <a:cubicBezTo>
                  <a:pt x="29" y="167"/>
                  <a:pt x="27" y="164"/>
                  <a:pt x="24" y="162"/>
                </a:cubicBezTo>
                <a:cubicBezTo>
                  <a:pt x="19" y="158"/>
                  <a:pt x="14" y="153"/>
                  <a:pt x="9" y="149"/>
                </a:cubicBezTo>
                <a:cubicBezTo>
                  <a:pt x="7" y="147"/>
                  <a:pt x="5" y="145"/>
                  <a:pt x="3" y="144"/>
                </a:cubicBezTo>
                <a:cubicBezTo>
                  <a:pt x="0" y="143"/>
                  <a:pt x="0" y="139"/>
                  <a:pt x="3" y="137"/>
                </a:cubicBezTo>
                <a:cubicBezTo>
                  <a:pt x="9" y="135"/>
                  <a:pt x="12" y="130"/>
                  <a:pt x="14" y="124"/>
                </a:cubicBezTo>
                <a:cubicBezTo>
                  <a:pt x="20" y="106"/>
                  <a:pt x="29" y="89"/>
                  <a:pt x="41" y="74"/>
                </a:cubicBezTo>
                <a:cubicBezTo>
                  <a:pt x="47" y="67"/>
                  <a:pt x="51" y="60"/>
                  <a:pt x="57" y="54"/>
                </a:cubicBezTo>
                <a:cubicBezTo>
                  <a:pt x="66" y="43"/>
                  <a:pt x="76" y="32"/>
                  <a:pt x="88" y="22"/>
                </a:cubicBezTo>
                <a:cubicBezTo>
                  <a:pt x="95" y="16"/>
                  <a:pt x="102" y="10"/>
                  <a:pt x="110" y="5"/>
                </a:cubicBezTo>
                <a:cubicBezTo>
                  <a:pt x="112" y="4"/>
                  <a:pt x="114" y="3"/>
                  <a:pt x="116" y="2"/>
                </a:cubicBezTo>
                <a:cubicBezTo>
                  <a:pt x="120" y="0"/>
                  <a:pt x="123" y="2"/>
                  <a:pt x="123" y="6"/>
                </a:cubicBezTo>
                <a:cubicBezTo>
                  <a:pt x="124" y="9"/>
                  <a:pt x="123" y="12"/>
                  <a:pt x="123" y="14"/>
                </a:cubicBezTo>
                <a:cubicBezTo>
                  <a:pt x="121" y="22"/>
                  <a:pt x="118" y="30"/>
                  <a:pt x="115" y="38"/>
                </a:cubicBezTo>
                <a:cubicBezTo>
                  <a:pt x="109" y="49"/>
                  <a:pt x="104" y="59"/>
                  <a:pt x="96" y="69"/>
                </a:cubicBezTo>
                <a:cubicBezTo>
                  <a:pt x="87" y="80"/>
                  <a:pt x="78" y="91"/>
                  <a:pt x="68" y="101"/>
                </a:cubicBezTo>
                <a:cubicBezTo>
                  <a:pt x="63" y="106"/>
                  <a:pt x="59" y="110"/>
                  <a:pt x="54" y="115"/>
                </a:cubicBezTo>
                <a:cubicBezTo>
                  <a:pt x="45" y="124"/>
                  <a:pt x="34" y="131"/>
                  <a:pt x="22" y="137"/>
                </a:cubicBezTo>
                <a:cubicBezTo>
                  <a:pt x="22" y="138"/>
                  <a:pt x="21" y="138"/>
                  <a:pt x="21" y="138"/>
                </a:cubicBezTo>
                <a:cubicBezTo>
                  <a:pt x="21" y="138"/>
                  <a:pt x="21" y="139"/>
                  <a:pt x="20" y="139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Freeform 57"/>
          <p:cNvSpPr/>
          <p:nvPr>
            <p:custDataLst>
              <p:tags r:id="rId70"/>
            </p:custDataLst>
          </p:nvPr>
        </p:nvSpPr>
        <p:spPr bwMode="auto">
          <a:xfrm>
            <a:off x="6662083" y="1915662"/>
            <a:ext cx="141583" cy="141075"/>
          </a:xfrm>
          <a:custGeom>
            <a:gdLst>
              <a:gd name="T0" fmla="*/ 25 w 160"/>
              <a:gd name="T1" fmla="*/ 123 h 184"/>
              <a:gd name="T2" fmla="*/ 28 w 160"/>
              <a:gd name="T3" fmla="*/ 123 h 184"/>
              <a:gd name="T4" fmla="*/ 61 w 160"/>
              <a:gd name="T5" fmla="*/ 123 h 184"/>
              <a:gd name="T6" fmla="*/ 99 w 160"/>
              <a:gd name="T7" fmla="*/ 131 h 184"/>
              <a:gd name="T8" fmla="*/ 145 w 160"/>
              <a:gd name="T9" fmla="*/ 159 h 184"/>
              <a:gd name="T10" fmla="*/ 156 w 160"/>
              <a:gd name="T11" fmla="*/ 169 h 184"/>
              <a:gd name="T12" fmla="*/ 154 w 160"/>
              <a:gd name="T13" fmla="*/ 179 h 184"/>
              <a:gd name="T14" fmla="*/ 151 w 160"/>
              <a:gd name="T15" fmla="*/ 180 h 184"/>
              <a:gd name="T16" fmla="*/ 120 w 160"/>
              <a:gd name="T17" fmla="*/ 182 h 184"/>
              <a:gd name="T18" fmla="*/ 92 w 160"/>
              <a:gd name="T19" fmla="*/ 173 h 184"/>
              <a:gd name="T20" fmla="*/ 53 w 160"/>
              <a:gd name="T21" fmla="*/ 154 h 184"/>
              <a:gd name="T22" fmla="*/ 38 w 160"/>
              <a:gd name="T23" fmla="*/ 145 h 184"/>
              <a:gd name="T24" fmla="*/ 9 w 160"/>
              <a:gd name="T25" fmla="*/ 133 h 184"/>
              <a:gd name="T26" fmla="*/ 4 w 160"/>
              <a:gd name="T27" fmla="*/ 132 h 184"/>
              <a:gd name="T28" fmla="*/ 2 w 160"/>
              <a:gd name="T29" fmla="*/ 126 h 184"/>
              <a:gd name="T30" fmla="*/ 7 w 160"/>
              <a:gd name="T31" fmla="*/ 118 h 184"/>
              <a:gd name="T32" fmla="*/ 16 w 160"/>
              <a:gd name="T33" fmla="*/ 105 h 184"/>
              <a:gd name="T34" fmla="*/ 36 w 160"/>
              <a:gd name="T35" fmla="*/ 60 h 184"/>
              <a:gd name="T36" fmla="*/ 51 w 160"/>
              <a:gd name="T37" fmla="*/ 33 h 184"/>
              <a:gd name="T38" fmla="*/ 85 w 160"/>
              <a:gd name="T39" fmla="*/ 4 h 184"/>
              <a:gd name="T40" fmla="*/ 94 w 160"/>
              <a:gd name="T41" fmla="*/ 1 h 184"/>
              <a:gd name="T42" fmla="*/ 102 w 160"/>
              <a:gd name="T43" fmla="*/ 8 h 184"/>
              <a:gd name="T44" fmla="*/ 98 w 160"/>
              <a:gd name="T45" fmla="*/ 20 h 184"/>
              <a:gd name="T46" fmla="*/ 83 w 160"/>
              <a:gd name="T47" fmla="*/ 49 h 184"/>
              <a:gd name="T48" fmla="*/ 73 w 160"/>
              <a:gd name="T49" fmla="*/ 66 h 184"/>
              <a:gd name="T50" fmla="*/ 51 w 160"/>
              <a:gd name="T51" fmla="*/ 95 h 184"/>
              <a:gd name="T52" fmla="*/ 38 w 160"/>
              <a:gd name="T53" fmla="*/ 111 h 184"/>
              <a:gd name="T54" fmla="*/ 28 w 160"/>
              <a:gd name="T55" fmla="*/ 119 h 184"/>
              <a:gd name="T56" fmla="*/ 24 w 160"/>
              <a:gd name="T57" fmla="*/ 122 h 184"/>
              <a:gd name="T58" fmla="*/ 25 w 160"/>
              <a:gd name="T59" fmla="*/ 123 h 1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0" h="184">
                <a:moveTo>
                  <a:pt x="25" y="123"/>
                </a:moveTo>
                <a:cubicBezTo>
                  <a:pt x="26" y="123"/>
                  <a:pt x="27" y="123"/>
                  <a:pt x="28" y="123"/>
                </a:cubicBezTo>
                <a:cubicBezTo>
                  <a:pt x="39" y="123"/>
                  <a:pt x="50" y="122"/>
                  <a:pt x="61" y="123"/>
                </a:cubicBezTo>
                <a:cubicBezTo>
                  <a:pt x="74" y="123"/>
                  <a:pt x="87" y="126"/>
                  <a:pt x="99" y="131"/>
                </a:cubicBezTo>
                <a:cubicBezTo>
                  <a:pt x="116" y="137"/>
                  <a:pt x="131" y="147"/>
                  <a:pt x="145" y="159"/>
                </a:cubicBezTo>
                <a:cubicBezTo>
                  <a:pt x="148" y="162"/>
                  <a:pt x="152" y="165"/>
                  <a:pt x="156" y="169"/>
                </a:cubicBezTo>
                <a:cubicBezTo>
                  <a:pt x="160" y="172"/>
                  <a:pt x="159" y="176"/>
                  <a:pt x="154" y="179"/>
                </a:cubicBezTo>
                <a:cubicBezTo>
                  <a:pt x="153" y="179"/>
                  <a:pt x="152" y="179"/>
                  <a:pt x="151" y="180"/>
                </a:cubicBezTo>
                <a:cubicBezTo>
                  <a:pt x="141" y="183"/>
                  <a:pt x="131" y="184"/>
                  <a:pt x="120" y="182"/>
                </a:cubicBezTo>
                <a:cubicBezTo>
                  <a:pt x="110" y="180"/>
                  <a:pt x="101" y="177"/>
                  <a:pt x="92" y="173"/>
                </a:cubicBezTo>
                <a:cubicBezTo>
                  <a:pt x="79" y="166"/>
                  <a:pt x="66" y="160"/>
                  <a:pt x="53" y="154"/>
                </a:cubicBezTo>
                <a:cubicBezTo>
                  <a:pt x="48" y="151"/>
                  <a:pt x="43" y="148"/>
                  <a:pt x="38" y="145"/>
                </a:cubicBezTo>
                <a:cubicBezTo>
                  <a:pt x="29" y="139"/>
                  <a:pt x="19" y="136"/>
                  <a:pt x="9" y="133"/>
                </a:cubicBezTo>
                <a:cubicBezTo>
                  <a:pt x="7" y="133"/>
                  <a:pt x="6" y="132"/>
                  <a:pt x="4" y="132"/>
                </a:cubicBezTo>
                <a:cubicBezTo>
                  <a:pt x="1" y="131"/>
                  <a:pt x="0" y="129"/>
                  <a:pt x="2" y="126"/>
                </a:cubicBezTo>
                <a:cubicBezTo>
                  <a:pt x="3" y="123"/>
                  <a:pt x="5" y="121"/>
                  <a:pt x="7" y="118"/>
                </a:cubicBezTo>
                <a:cubicBezTo>
                  <a:pt x="10" y="114"/>
                  <a:pt x="14" y="110"/>
                  <a:pt x="16" y="105"/>
                </a:cubicBezTo>
                <a:cubicBezTo>
                  <a:pt x="23" y="90"/>
                  <a:pt x="30" y="75"/>
                  <a:pt x="36" y="60"/>
                </a:cubicBezTo>
                <a:cubicBezTo>
                  <a:pt x="40" y="50"/>
                  <a:pt x="44" y="41"/>
                  <a:pt x="51" y="33"/>
                </a:cubicBezTo>
                <a:cubicBezTo>
                  <a:pt x="60" y="21"/>
                  <a:pt x="72" y="11"/>
                  <a:pt x="85" y="4"/>
                </a:cubicBezTo>
                <a:cubicBezTo>
                  <a:pt x="88" y="3"/>
                  <a:pt x="91" y="2"/>
                  <a:pt x="94" y="1"/>
                </a:cubicBezTo>
                <a:cubicBezTo>
                  <a:pt x="99" y="0"/>
                  <a:pt x="102" y="2"/>
                  <a:pt x="102" y="8"/>
                </a:cubicBezTo>
                <a:cubicBezTo>
                  <a:pt x="102" y="12"/>
                  <a:pt x="101" y="16"/>
                  <a:pt x="98" y="20"/>
                </a:cubicBezTo>
                <a:cubicBezTo>
                  <a:pt x="93" y="30"/>
                  <a:pt x="88" y="39"/>
                  <a:pt x="83" y="49"/>
                </a:cubicBezTo>
                <a:cubicBezTo>
                  <a:pt x="79" y="55"/>
                  <a:pt x="76" y="60"/>
                  <a:pt x="73" y="66"/>
                </a:cubicBezTo>
                <a:cubicBezTo>
                  <a:pt x="67" y="77"/>
                  <a:pt x="59" y="86"/>
                  <a:pt x="51" y="95"/>
                </a:cubicBezTo>
                <a:cubicBezTo>
                  <a:pt x="47" y="100"/>
                  <a:pt x="43" y="106"/>
                  <a:pt x="38" y="111"/>
                </a:cubicBezTo>
                <a:cubicBezTo>
                  <a:pt x="35" y="114"/>
                  <a:pt x="32" y="116"/>
                  <a:pt x="28" y="119"/>
                </a:cubicBezTo>
                <a:cubicBezTo>
                  <a:pt x="27" y="120"/>
                  <a:pt x="26" y="121"/>
                  <a:pt x="24" y="122"/>
                </a:cubicBezTo>
                <a:cubicBezTo>
                  <a:pt x="25" y="122"/>
                  <a:pt x="25" y="123"/>
                  <a:pt x="25" y="123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Freeform 58"/>
          <p:cNvSpPr/>
          <p:nvPr>
            <p:custDataLst>
              <p:tags r:id="rId71"/>
            </p:custDataLst>
          </p:nvPr>
        </p:nvSpPr>
        <p:spPr bwMode="auto">
          <a:xfrm>
            <a:off x="6736407" y="1919518"/>
            <a:ext cx="106280" cy="70377"/>
          </a:xfrm>
          <a:custGeom>
            <a:gdLst>
              <a:gd name="T0" fmla="*/ 120 w 120"/>
              <a:gd name="T1" fmla="*/ 11 h 92"/>
              <a:gd name="T2" fmla="*/ 117 w 120"/>
              <a:gd name="T3" fmla="*/ 18 h 92"/>
              <a:gd name="T4" fmla="*/ 91 w 120"/>
              <a:gd name="T5" fmla="*/ 46 h 92"/>
              <a:gd name="T6" fmla="*/ 65 w 120"/>
              <a:gd name="T7" fmla="*/ 65 h 92"/>
              <a:gd name="T8" fmla="*/ 30 w 120"/>
              <a:gd name="T9" fmla="*/ 84 h 92"/>
              <a:gd name="T10" fmla="*/ 8 w 120"/>
              <a:gd name="T11" fmla="*/ 92 h 92"/>
              <a:gd name="T12" fmla="*/ 3 w 120"/>
              <a:gd name="T13" fmla="*/ 92 h 92"/>
              <a:gd name="T14" fmla="*/ 2 w 120"/>
              <a:gd name="T15" fmla="*/ 88 h 92"/>
              <a:gd name="T16" fmla="*/ 13 w 120"/>
              <a:gd name="T17" fmla="*/ 70 h 92"/>
              <a:gd name="T18" fmla="*/ 33 w 120"/>
              <a:gd name="T19" fmla="*/ 46 h 92"/>
              <a:gd name="T20" fmla="*/ 49 w 120"/>
              <a:gd name="T21" fmla="*/ 33 h 92"/>
              <a:gd name="T22" fmla="*/ 105 w 120"/>
              <a:gd name="T23" fmla="*/ 2 h 92"/>
              <a:gd name="T24" fmla="*/ 114 w 120"/>
              <a:gd name="T25" fmla="*/ 1 h 92"/>
              <a:gd name="T26" fmla="*/ 120 w 120"/>
              <a:gd name="T27" fmla="*/ 11 h 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0" h="92">
                <a:moveTo>
                  <a:pt x="120" y="11"/>
                </a:moveTo>
                <a:cubicBezTo>
                  <a:pt x="119" y="12"/>
                  <a:pt x="119" y="16"/>
                  <a:pt x="117" y="18"/>
                </a:cubicBezTo>
                <a:cubicBezTo>
                  <a:pt x="110" y="29"/>
                  <a:pt x="101" y="39"/>
                  <a:pt x="91" y="46"/>
                </a:cubicBezTo>
                <a:cubicBezTo>
                  <a:pt x="82" y="53"/>
                  <a:pt x="74" y="59"/>
                  <a:pt x="65" y="65"/>
                </a:cubicBezTo>
                <a:cubicBezTo>
                  <a:pt x="54" y="73"/>
                  <a:pt x="43" y="79"/>
                  <a:pt x="30" y="84"/>
                </a:cubicBezTo>
                <a:cubicBezTo>
                  <a:pt x="23" y="87"/>
                  <a:pt x="15" y="89"/>
                  <a:pt x="8" y="92"/>
                </a:cubicBezTo>
                <a:cubicBezTo>
                  <a:pt x="6" y="92"/>
                  <a:pt x="5" y="92"/>
                  <a:pt x="3" y="92"/>
                </a:cubicBezTo>
                <a:cubicBezTo>
                  <a:pt x="1" y="92"/>
                  <a:pt x="0" y="90"/>
                  <a:pt x="2" y="88"/>
                </a:cubicBezTo>
                <a:cubicBezTo>
                  <a:pt x="6" y="82"/>
                  <a:pt x="9" y="75"/>
                  <a:pt x="13" y="70"/>
                </a:cubicBezTo>
                <a:cubicBezTo>
                  <a:pt x="19" y="61"/>
                  <a:pt x="25" y="53"/>
                  <a:pt x="33" y="46"/>
                </a:cubicBezTo>
                <a:cubicBezTo>
                  <a:pt x="38" y="41"/>
                  <a:pt x="44" y="37"/>
                  <a:pt x="49" y="33"/>
                </a:cubicBezTo>
                <a:cubicBezTo>
                  <a:pt x="66" y="19"/>
                  <a:pt x="85" y="9"/>
                  <a:pt x="105" y="2"/>
                </a:cubicBezTo>
                <a:cubicBezTo>
                  <a:pt x="108" y="1"/>
                  <a:pt x="111" y="0"/>
                  <a:pt x="114" y="1"/>
                </a:cubicBezTo>
                <a:cubicBezTo>
                  <a:pt x="118" y="2"/>
                  <a:pt x="120" y="5"/>
                  <a:pt x="120" y="11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Freeform 59"/>
          <p:cNvSpPr/>
          <p:nvPr>
            <p:custDataLst>
              <p:tags r:id="rId72"/>
            </p:custDataLst>
          </p:nvPr>
        </p:nvSpPr>
        <p:spPr bwMode="auto">
          <a:xfrm>
            <a:off x="6360337" y="1975435"/>
            <a:ext cx="35303" cy="33099"/>
          </a:xfrm>
          <a:custGeom>
            <a:gdLst>
              <a:gd name="T0" fmla="*/ 0 w 40"/>
              <a:gd name="T1" fmla="*/ 19 h 43"/>
              <a:gd name="T2" fmla="*/ 5 w 40"/>
              <a:gd name="T3" fmla="*/ 10 h 43"/>
              <a:gd name="T4" fmla="*/ 12 w 40"/>
              <a:gd name="T5" fmla="*/ 4 h 43"/>
              <a:gd name="T6" fmla="*/ 31 w 40"/>
              <a:gd name="T7" fmla="*/ 7 h 43"/>
              <a:gd name="T8" fmla="*/ 35 w 40"/>
              <a:gd name="T9" fmla="*/ 30 h 43"/>
              <a:gd name="T10" fmla="*/ 6 w 40"/>
              <a:gd name="T11" fmla="*/ 35 h 43"/>
              <a:gd name="T12" fmla="*/ 1 w 40"/>
              <a:gd name="T13" fmla="*/ 29 h 43"/>
              <a:gd name="T14" fmla="*/ 0 w 40"/>
              <a:gd name="T15" fmla="*/ 26 h 43"/>
              <a:gd name="T16" fmla="*/ 0 w 40"/>
              <a:gd name="T17" fmla="*/ 19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3">
                <a:moveTo>
                  <a:pt x="0" y="19"/>
                </a:moveTo>
                <a:cubicBezTo>
                  <a:pt x="1" y="16"/>
                  <a:pt x="3" y="13"/>
                  <a:pt x="5" y="10"/>
                </a:cubicBezTo>
                <a:cubicBezTo>
                  <a:pt x="7" y="8"/>
                  <a:pt x="10" y="6"/>
                  <a:pt x="12" y="4"/>
                </a:cubicBezTo>
                <a:cubicBezTo>
                  <a:pt x="19" y="0"/>
                  <a:pt x="26" y="2"/>
                  <a:pt x="31" y="7"/>
                </a:cubicBezTo>
                <a:cubicBezTo>
                  <a:pt x="37" y="13"/>
                  <a:pt x="40" y="22"/>
                  <a:pt x="35" y="30"/>
                </a:cubicBezTo>
                <a:cubicBezTo>
                  <a:pt x="29" y="40"/>
                  <a:pt x="15" y="43"/>
                  <a:pt x="6" y="35"/>
                </a:cubicBezTo>
                <a:cubicBezTo>
                  <a:pt x="4" y="34"/>
                  <a:pt x="3" y="31"/>
                  <a:pt x="1" y="29"/>
                </a:cubicBezTo>
                <a:cubicBezTo>
                  <a:pt x="1" y="28"/>
                  <a:pt x="0" y="27"/>
                  <a:pt x="0" y="26"/>
                </a:cubicBezTo>
                <a:cubicBezTo>
                  <a:pt x="0" y="24"/>
                  <a:pt x="0" y="21"/>
                  <a:pt x="0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" name="Freeform 60"/>
          <p:cNvSpPr/>
          <p:nvPr>
            <p:custDataLst>
              <p:tags r:id="rId73"/>
            </p:custDataLst>
          </p:nvPr>
        </p:nvSpPr>
        <p:spPr bwMode="auto">
          <a:xfrm>
            <a:off x="6532764" y="2112011"/>
            <a:ext cx="18581" cy="17032"/>
          </a:xfrm>
          <a:custGeom>
            <a:gdLst>
              <a:gd name="T0" fmla="*/ 7 w 21"/>
              <a:gd name="T1" fmla="*/ 22 h 22"/>
              <a:gd name="T2" fmla="*/ 7 w 21"/>
              <a:gd name="T3" fmla="*/ 22 h 22"/>
              <a:gd name="T4" fmla="*/ 1 w 21"/>
              <a:gd name="T5" fmla="*/ 12 h 22"/>
              <a:gd name="T6" fmla="*/ 8 w 21"/>
              <a:gd name="T7" fmla="*/ 2 h 22"/>
              <a:gd name="T8" fmla="*/ 20 w 21"/>
              <a:gd name="T9" fmla="*/ 4 h 22"/>
              <a:gd name="T10" fmla="*/ 21 w 21"/>
              <a:gd name="T11" fmla="*/ 7 h 22"/>
              <a:gd name="T12" fmla="*/ 20 w 21"/>
              <a:gd name="T13" fmla="*/ 17 h 22"/>
              <a:gd name="T14" fmla="*/ 16 w 21"/>
              <a:gd name="T15" fmla="*/ 20 h 22"/>
              <a:gd name="T16" fmla="*/ 13 w 21"/>
              <a:gd name="T17" fmla="*/ 22 h 22"/>
              <a:gd name="T18" fmla="*/ 7 w 21"/>
              <a:gd name="T19" fmla="*/ 22 h 2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2">
                <a:moveTo>
                  <a:pt x="7" y="22"/>
                </a:moveTo>
                <a:cubicBezTo>
                  <a:pt x="7" y="22"/>
                  <a:pt x="7" y="22"/>
                  <a:pt x="7" y="22"/>
                </a:cubicBezTo>
                <a:cubicBezTo>
                  <a:pt x="3" y="20"/>
                  <a:pt x="0" y="16"/>
                  <a:pt x="1" y="12"/>
                </a:cubicBezTo>
                <a:cubicBezTo>
                  <a:pt x="1" y="7"/>
                  <a:pt x="4" y="4"/>
                  <a:pt x="8" y="2"/>
                </a:cubicBezTo>
                <a:cubicBezTo>
                  <a:pt x="12" y="0"/>
                  <a:pt x="17" y="0"/>
                  <a:pt x="20" y="4"/>
                </a:cubicBezTo>
                <a:cubicBezTo>
                  <a:pt x="20" y="5"/>
                  <a:pt x="21" y="6"/>
                  <a:pt x="21" y="7"/>
                </a:cubicBezTo>
                <a:cubicBezTo>
                  <a:pt x="21" y="10"/>
                  <a:pt x="21" y="14"/>
                  <a:pt x="20" y="17"/>
                </a:cubicBezTo>
                <a:cubicBezTo>
                  <a:pt x="19" y="18"/>
                  <a:pt x="18" y="19"/>
                  <a:pt x="16" y="20"/>
                </a:cubicBezTo>
                <a:cubicBezTo>
                  <a:pt x="15" y="21"/>
                  <a:pt x="14" y="22"/>
                  <a:pt x="13" y="22"/>
                </a:cubicBezTo>
                <a:cubicBezTo>
                  <a:pt x="11" y="22"/>
                  <a:pt x="9" y="22"/>
                  <a:pt x="7" y="2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Freeform 61"/>
          <p:cNvSpPr/>
          <p:nvPr>
            <p:custDataLst>
              <p:tags r:id="rId74"/>
            </p:custDataLst>
          </p:nvPr>
        </p:nvSpPr>
        <p:spPr bwMode="auto">
          <a:xfrm>
            <a:off x="6792148" y="1989252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" name="Freeform 62"/>
          <p:cNvSpPr/>
          <p:nvPr>
            <p:custDataLst>
              <p:tags r:id="rId75"/>
            </p:custDataLst>
          </p:nvPr>
        </p:nvSpPr>
        <p:spPr bwMode="auto">
          <a:xfrm>
            <a:off x="6721541" y="2066700"/>
            <a:ext cx="37161" cy="29243"/>
          </a:xfrm>
          <a:custGeom>
            <a:gdLst>
              <a:gd name="T0" fmla="*/ 42 w 42"/>
              <a:gd name="T1" fmla="*/ 16 h 38"/>
              <a:gd name="T2" fmla="*/ 20 w 42"/>
              <a:gd name="T3" fmla="*/ 37 h 38"/>
              <a:gd name="T4" fmla="*/ 3 w 42"/>
              <a:gd name="T5" fmla="*/ 13 h 38"/>
              <a:gd name="T6" fmla="*/ 10 w 42"/>
              <a:gd name="T7" fmla="*/ 5 h 38"/>
              <a:gd name="T8" fmla="*/ 28 w 42"/>
              <a:gd name="T9" fmla="*/ 1 h 38"/>
              <a:gd name="T10" fmla="*/ 41 w 42"/>
              <a:gd name="T11" fmla="*/ 10 h 38"/>
              <a:gd name="T12" fmla="*/ 42 w 42"/>
              <a:gd name="T13" fmla="*/ 16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38">
                <a:moveTo>
                  <a:pt x="42" y="16"/>
                </a:moveTo>
                <a:cubicBezTo>
                  <a:pt x="42" y="25"/>
                  <a:pt x="32" y="38"/>
                  <a:pt x="20" y="37"/>
                </a:cubicBezTo>
                <a:cubicBezTo>
                  <a:pt x="9" y="36"/>
                  <a:pt x="0" y="25"/>
                  <a:pt x="3" y="13"/>
                </a:cubicBezTo>
                <a:cubicBezTo>
                  <a:pt x="4" y="10"/>
                  <a:pt x="7" y="7"/>
                  <a:pt x="10" y="5"/>
                </a:cubicBezTo>
                <a:cubicBezTo>
                  <a:pt x="15" y="2"/>
                  <a:pt x="21" y="0"/>
                  <a:pt x="28" y="1"/>
                </a:cubicBezTo>
                <a:cubicBezTo>
                  <a:pt x="33" y="1"/>
                  <a:pt x="38" y="4"/>
                  <a:pt x="41" y="10"/>
                </a:cubicBezTo>
                <a:cubicBezTo>
                  <a:pt x="41" y="11"/>
                  <a:pt x="42" y="14"/>
                  <a:pt x="42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Freeform 63"/>
          <p:cNvSpPr/>
          <p:nvPr>
            <p:custDataLst>
              <p:tags r:id="rId76"/>
            </p:custDataLst>
          </p:nvPr>
        </p:nvSpPr>
        <p:spPr bwMode="auto">
          <a:xfrm>
            <a:off x="6613402" y="1900880"/>
            <a:ext cx="30844" cy="26994"/>
          </a:xfrm>
          <a:custGeom>
            <a:gdLst>
              <a:gd name="T0" fmla="*/ 16 w 35"/>
              <a:gd name="T1" fmla="*/ 34 h 35"/>
              <a:gd name="T2" fmla="*/ 1 w 35"/>
              <a:gd name="T3" fmla="*/ 21 h 35"/>
              <a:gd name="T4" fmla="*/ 1 w 35"/>
              <a:gd name="T5" fmla="*/ 19 h 35"/>
              <a:gd name="T6" fmla="*/ 16 w 35"/>
              <a:gd name="T7" fmla="*/ 2 h 35"/>
              <a:gd name="T8" fmla="*/ 34 w 35"/>
              <a:gd name="T9" fmla="*/ 16 h 35"/>
              <a:gd name="T10" fmla="*/ 16 w 35"/>
              <a:gd name="T11" fmla="*/ 34 h 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35">
                <a:moveTo>
                  <a:pt x="16" y="34"/>
                </a:moveTo>
                <a:cubicBezTo>
                  <a:pt x="7" y="35"/>
                  <a:pt x="2" y="29"/>
                  <a:pt x="1" y="21"/>
                </a:cubicBezTo>
                <a:cubicBezTo>
                  <a:pt x="1" y="21"/>
                  <a:pt x="0" y="20"/>
                  <a:pt x="1" y="19"/>
                </a:cubicBezTo>
                <a:cubicBezTo>
                  <a:pt x="1" y="11"/>
                  <a:pt x="8" y="3"/>
                  <a:pt x="16" y="2"/>
                </a:cubicBezTo>
                <a:cubicBezTo>
                  <a:pt x="24" y="0"/>
                  <a:pt x="33" y="7"/>
                  <a:pt x="34" y="16"/>
                </a:cubicBezTo>
                <a:cubicBezTo>
                  <a:pt x="35" y="26"/>
                  <a:pt x="26" y="34"/>
                  <a:pt x="16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5" name="Freeform 64"/>
          <p:cNvSpPr/>
          <p:nvPr>
            <p:custDataLst>
              <p:tags r:id="rId77"/>
            </p:custDataLst>
          </p:nvPr>
        </p:nvSpPr>
        <p:spPr bwMode="auto">
          <a:xfrm>
            <a:off x="6764649" y="1900237"/>
            <a:ext cx="19695" cy="14461"/>
          </a:xfrm>
          <a:custGeom>
            <a:gdLst>
              <a:gd name="T0" fmla="*/ 10 w 22"/>
              <a:gd name="T1" fmla="*/ 18 h 19"/>
              <a:gd name="T2" fmla="*/ 2 w 22"/>
              <a:gd name="T3" fmla="*/ 7 h 19"/>
              <a:gd name="T4" fmla="*/ 11 w 22"/>
              <a:gd name="T5" fmla="*/ 0 h 19"/>
              <a:gd name="T6" fmla="*/ 21 w 22"/>
              <a:gd name="T7" fmla="*/ 5 h 19"/>
              <a:gd name="T8" fmla="*/ 21 w 22"/>
              <a:gd name="T9" fmla="*/ 12 h 19"/>
              <a:gd name="T10" fmla="*/ 10 w 22"/>
              <a:gd name="T11" fmla="*/ 18 h 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9">
                <a:moveTo>
                  <a:pt x="10" y="18"/>
                </a:moveTo>
                <a:cubicBezTo>
                  <a:pt x="3" y="19"/>
                  <a:pt x="0" y="11"/>
                  <a:pt x="2" y="7"/>
                </a:cubicBezTo>
                <a:cubicBezTo>
                  <a:pt x="3" y="3"/>
                  <a:pt x="7" y="0"/>
                  <a:pt x="11" y="0"/>
                </a:cubicBezTo>
                <a:cubicBezTo>
                  <a:pt x="15" y="0"/>
                  <a:pt x="19" y="1"/>
                  <a:pt x="21" y="5"/>
                </a:cubicBezTo>
                <a:cubicBezTo>
                  <a:pt x="22" y="7"/>
                  <a:pt x="22" y="10"/>
                  <a:pt x="21" y="12"/>
                </a:cubicBezTo>
                <a:cubicBezTo>
                  <a:pt x="19" y="16"/>
                  <a:pt x="15" y="19"/>
                  <a:pt x="10" y="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Freeform 65"/>
          <p:cNvSpPr/>
          <p:nvPr>
            <p:custDataLst>
              <p:tags r:id="rId78"/>
            </p:custDataLst>
          </p:nvPr>
        </p:nvSpPr>
        <p:spPr bwMode="auto">
          <a:xfrm>
            <a:off x="6354019" y="1983147"/>
            <a:ext cx="395021" cy="55273"/>
          </a:xfrm>
          <a:custGeom>
            <a:gdLst>
              <a:gd name="T0" fmla="*/ 120 w 446"/>
              <a:gd name="T1" fmla="*/ 72 h 72"/>
              <a:gd name="T2" fmla="*/ 79 w 446"/>
              <a:gd name="T3" fmla="*/ 70 h 72"/>
              <a:gd name="T4" fmla="*/ 43 w 446"/>
              <a:gd name="T5" fmla="*/ 65 h 72"/>
              <a:gd name="T6" fmla="*/ 12 w 446"/>
              <a:gd name="T7" fmla="*/ 57 h 72"/>
              <a:gd name="T8" fmla="*/ 4 w 446"/>
              <a:gd name="T9" fmla="*/ 54 h 72"/>
              <a:gd name="T10" fmla="*/ 2 w 446"/>
              <a:gd name="T11" fmla="*/ 52 h 72"/>
              <a:gd name="T12" fmla="*/ 2 w 446"/>
              <a:gd name="T13" fmla="*/ 47 h 72"/>
              <a:gd name="T14" fmla="*/ 5 w 446"/>
              <a:gd name="T15" fmla="*/ 46 h 72"/>
              <a:gd name="T16" fmla="*/ 6 w 446"/>
              <a:gd name="T17" fmla="*/ 46 h 72"/>
              <a:gd name="T18" fmla="*/ 53 w 446"/>
              <a:gd name="T19" fmla="*/ 59 h 72"/>
              <a:gd name="T20" fmla="*/ 81 w 446"/>
              <a:gd name="T21" fmla="*/ 62 h 72"/>
              <a:gd name="T22" fmla="*/ 122 w 446"/>
              <a:gd name="T23" fmla="*/ 64 h 72"/>
              <a:gd name="T24" fmla="*/ 152 w 446"/>
              <a:gd name="T25" fmla="*/ 62 h 72"/>
              <a:gd name="T26" fmla="*/ 177 w 446"/>
              <a:gd name="T27" fmla="*/ 61 h 72"/>
              <a:gd name="T28" fmla="*/ 206 w 446"/>
              <a:gd name="T29" fmla="*/ 59 h 72"/>
              <a:gd name="T30" fmla="*/ 222 w 446"/>
              <a:gd name="T31" fmla="*/ 58 h 72"/>
              <a:gd name="T32" fmla="*/ 237 w 446"/>
              <a:gd name="T33" fmla="*/ 57 h 72"/>
              <a:gd name="T34" fmla="*/ 263 w 446"/>
              <a:gd name="T35" fmla="*/ 54 h 72"/>
              <a:gd name="T36" fmla="*/ 283 w 446"/>
              <a:gd name="T37" fmla="*/ 51 h 72"/>
              <a:gd name="T38" fmla="*/ 324 w 446"/>
              <a:gd name="T39" fmla="*/ 43 h 72"/>
              <a:gd name="T40" fmla="*/ 363 w 446"/>
              <a:gd name="T41" fmla="*/ 32 h 72"/>
              <a:gd name="T42" fmla="*/ 422 w 446"/>
              <a:gd name="T43" fmla="*/ 9 h 72"/>
              <a:gd name="T44" fmla="*/ 440 w 446"/>
              <a:gd name="T45" fmla="*/ 1 h 72"/>
              <a:gd name="T46" fmla="*/ 445 w 446"/>
              <a:gd name="T47" fmla="*/ 2 h 72"/>
              <a:gd name="T48" fmla="*/ 444 w 446"/>
              <a:gd name="T49" fmla="*/ 7 h 72"/>
              <a:gd name="T50" fmla="*/ 438 w 446"/>
              <a:gd name="T51" fmla="*/ 10 h 72"/>
              <a:gd name="T52" fmla="*/ 381 w 446"/>
              <a:gd name="T53" fmla="*/ 35 h 72"/>
              <a:gd name="T54" fmla="*/ 307 w 446"/>
              <a:gd name="T55" fmla="*/ 55 h 72"/>
              <a:gd name="T56" fmla="*/ 266 w 446"/>
              <a:gd name="T57" fmla="*/ 62 h 72"/>
              <a:gd name="T58" fmla="*/ 239 w 446"/>
              <a:gd name="T59" fmla="*/ 65 h 72"/>
              <a:gd name="T60" fmla="*/ 207 w 446"/>
              <a:gd name="T61" fmla="*/ 67 h 72"/>
              <a:gd name="T62" fmla="*/ 192 w 446"/>
              <a:gd name="T63" fmla="*/ 68 h 72"/>
              <a:gd name="T64" fmla="*/ 161 w 446"/>
              <a:gd name="T65" fmla="*/ 70 h 72"/>
              <a:gd name="T66" fmla="*/ 149 w 446"/>
              <a:gd name="T67" fmla="*/ 71 h 72"/>
              <a:gd name="T68" fmla="*/ 120 w 446"/>
              <a:gd name="T69" fmla="*/ 72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6" h="72">
                <a:moveTo>
                  <a:pt x="120" y="72"/>
                </a:moveTo>
                <a:cubicBezTo>
                  <a:pt x="109" y="72"/>
                  <a:pt x="94" y="72"/>
                  <a:pt x="79" y="70"/>
                </a:cubicBezTo>
                <a:cubicBezTo>
                  <a:pt x="67" y="69"/>
                  <a:pt x="55" y="68"/>
                  <a:pt x="43" y="65"/>
                </a:cubicBezTo>
                <a:cubicBezTo>
                  <a:pt x="33" y="63"/>
                  <a:pt x="22" y="60"/>
                  <a:pt x="12" y="57"/>
                </a:cubicBezTo>
                <a:cubicBezTo>
                  <a:pt x="9" y="56"/>
                  <a:pt x="7" y="55"/>
                  <a:pt x="4" y="54"/>
                </a:cubicBezTo>
                <a:cubicBezTo>
                  <a:pt x="3" y="53"/>
                  <a:pt x="2" y="53"/>
                  <a:pt x="2" y="52"/>
                </a:cubicBezTo>
                <a:cubicBezTo>
                  <a:pt x="1" y="50"/>
                  <a:pt x="0" y="49"/>
                  <a:pt x="2" y="47"/>
                </a:cubicBezTo>
                <a:cubicBezTo>
                  <a:pt x="3" y="46"/>
                  <a:pt x="4" y="46"/>
                  <a:pt x="5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21" y="53"/>
                  <a:pt x="37" y="56"/>
                  <a:pt x="53" y="59"/>
                </a:cubicBezTo>
                <a:cubicBezTo>
                  <a:pt x="62" y="61"/>
                  <a:pt x="71" y="61"/>
                  <a:pt x="81" y="62"/>
                </a:cubicBezTo>
                <a:cubicBezTo>
                  <a:pt x="94" y="64"/>
                  <a:pt x="108" y="64"/>
                  <a:pt x="122" y="64"/>
                </a:cubicBezTo>
                <a:cubicBezTo>
                  <a:pt x="132" y="64"/>
                  <a:pt x="142" y="63"/>
                  <a:pt x="152" y="62"/>
                </a:cubicBezTo>
                <a:cubicBezTo>
                  <a:pt x="160" y="62"/>
                  <a:pt x="169" y="61"/>
                  <a:pt x="177" y="61"/>
                </a:cubicBezTo>
                <a:cubicBezTo>
                  <a:pt x="187" y="60"/>
                  <a:pt x="196" y="59"/>
                  <a:pt x="206" y="59"/>
                </a:cubicBezTo>
                <a:cubicBezTo>
                  <a:pt x="211" y="58"/>
                  <a:pt x="217" y="58"/>
                  <a:pt x="222" y="58"/>
                </a:cubicBezTo>
                <a:cubicBezTo>
                  <a:pt x="227" y="58"/>
                  <a:pt x="232" y="57"/>
                  <a:pt x="237" y="57"/>
                </a:cubicBezTo>
                <a:cubicBezTo>
                  <a:pt x="246" y="56"/>
                  <a:pt x="255" y="55"/>
                  <a:pt x="263" y="54"/>
                </a:cubicBezTo>
                <a:cubicBezTo>
                  <a:pt x="270" y="53"/>
                  <a:pt x="277" y="52"/>
                  <a:pt x="283" y="51"/>
                </a:cubicBezTo>
                <a:cubicBezTo>
                  <a:pt x="297" y="48"/>
                  <a:pt x="311" y="46"/>
                  <a:pt x="324" y="43"/>
                </a:cubicBezTo>
                <a:cubicBezTo>
                  <a:pt x="337" y="40"/>
                  <a:pt x="350" y="36"/>
                  <a:pt x="363" y="32"/>
                </a:cubicBezTo>
                <a:cubicBezTo>
                  <a:pt x="383" y="26"/>
                  <a:pt x="403" y="19"/>
                  <a:pt x="422" y="9"/>
                </a:cubicBezTo>
                <a:cubicBezTo>
                  <a:pt x="428" y="7"/>
                  <a:pt x="434" y="4"/>
                  <a:pt x="440" y="1"/>
                </a:cubicBezTo>
                <a:cubicBezTo>
                  <a:pt x="442" y="0"/>
                  <a:pt x="444" y="1"/>
                  <a:pt x="445" y="2"/>
                </a:cubicBezTo>
                <a:cubicBezTo>
                  <a:pt x="446" y="4"/>
                  <a:pt x="446" y="5"/>
                  <a:pt x="444" y="7"/>
                </a:cubicBezTo>
                <a:cubicBezTo>
                  <a:pt x="442" y="8"/>
                  <a:pt x="440" y="10"/>
                  <a:pt x="438" y="10"/>
                </a:cubicBezTo>
                <a:cubicBezTo>
                  <a:pt x="420" y="20"/>
                  <a:pt x="401" y="28"/>
                  <a:pt x="381" y="35"/>
                </a:cubicBezTo>
                <a:cubicBezTo>
                  <a:pt x="357" y="43"/>
                  <a:pt x="332" y="50"/>
                  <a:pt x="307" y="55"/>
                </a:cubicBezTo>
                <a:cubicBezTo>
                  <a:pt x="293" y="58"/>
                  <a:pt x="280" y="60"/>
                  <a:pt x="266" y="62"/>
                </a:cubicBezTo>
                <a:cubicBezTo>
                  <a:pt x="257" y="63"/>
                  <a:pt x="248" y="64"/>
                  <a:pt x="239" y="65"/>
                </a:cubicBezTo>
                <a:cubicBezTo>
                  <a:pt x="228" y="66"/>
                  <a:pt x="218" y="66"/>
                  <a:pt x="207" y="67"/>
                </a:cubicBezTo>
                <a:cubicBezTo>
                  <a:pt x="202" y="68"/>
                  <a:pt x="197" y="68"/>
                  <a:pt x="192" y="68"/>
                </a:cubicBezTo>
                <a:cubicBezTo>
                  <a:pt x="182" y="69"/>
                  <a:pt x="172" y="70"/>
                  <a:pt x="161" y="70"/>
                </a:cubicBezTo>
                <a:cubicBezTo>
                  <a:pt x="157" y="71"/>
                  <a:pt x="153" y="71"/>
                  <a:pt x="149" y="71"/>
                </a:cubicBezTo>
                <a:cubicBezTo>
                  <a:pt x="141" y="71"/>
                  <a:pt x="132" y="72"/>
                  <a:pt x="120" y="72"/>
                </a:cubicBezTo>
                <a:close/>
              </a:path>
            </a:pathLst>
          </a:custGeom>
          <a:solidFill>
            <a:srgbClr val="3F25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Freeform 61"/>
          <p:cNvSpPr/>
          <p:nvPr>
            <p:custDataLst>
              <p:tags r:id="rId79"/>
            </p:custDataLst>
          </p:nvPr>
        </p:nvSpPr>
        <p:spPr bwMode="auto">
          <a:xfrm>
            <a:off x="6841689" y="1766591"/>
            <a:ext cx="27352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" name="Freeform 61"/>
          <p:cNvSpPr/>
          <p:nvPr>
            <p:custDataLst>
              <p:tags r:id="rId80"/>
            </p:custDataLst>
          </p:nvPr>
        </p:nvSpPr>
        <p:spPr bwMode="auto">
          <a:xfrm>
            <a:off x="6279964" y="1813589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Freeform 61"/>
          <p:cNvSpPr/>
          <p:nvPr>
            <p:custDataLst>
              <p:tags r:id="rId81"/>
            </p:custDataLst>
          </p:nvPr>
        </p:nvSpPr>
        <p:spPr bwMode="auto">
          <a:xfrm>
            <a:off x="6807667" y="1684033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Freeform 61"/>
          <p:cNvSpPr/>
          <p:nvPr>
            <p:custDataLst>
              <p:tags r:id="rId82"/>
            </p:custDataLst>
          </p:nvPr>
        </p:nvSpPr>
        <p:spPr bwMode="auto">
          <a:xfrm>
            <a:off x="6806353" y="183591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" name="Freeform 61"/>
          <p:cNvSpPr/>
          <p:nvPr>
            <p:custDataLst>
              <p:tags r:id="rId83"/>
            </p:custDataLst>
          </p:nvPr>
        </p:nvSpPr>
        <p:spPr bwMode="auto">
          <a:xfrm>
            <a:off x="6334248" y="1884528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2" name="Freeform 61"/>
          <p:cNvSpPr/>
          <p:nvPr>
            <p:custDataLst>
              <p:tags r:id="rId84"/>
            </p:custDataLst>
          </p:nvPr>
        </p:nvSpPr>
        <p:spPr bwMode="auto">
          <a:xfrm>
            <a:off x="6280373" y="1732763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3" name="文本框 16"/>
          <p:cNvSpPr txBox="1"/>
          <p:nvPr>
            <p:custDataLst>
              <p:tags r:id="rId85"/>
            </p:custDataLst>
          </p:nvPr>
        </p:nvSpPr>
        <p:spPr>
          <a:xfrm>
            <a:off x="2065878" y="4067568"/>
            <a:ext cx="3853114" cy="2017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帮助患儿适应环境：帮助患儿适应医院的环境，减轻焦虑和恐惧</a:t>
            </a:r>
          </a:p>
        </p:txBody>
      </p:sp>
      <p:sp>
        <p:nvSpPr>
          <p:cNvPr id="44" name="文本框 43"/>
          <p:cNvSpPr txBox="1"/>
          <p:nvPr>
            <p:custDataLst>
              <p:tags r:id="rId86"/>
            </p:custDataLst>
          </p:nvPr>
        </p:nvSpPr>
        <p:spPr>
          <a:xfrm>
            <a:off x="1307166" y="4067568"/>
            <a:ext cx="588216" cy="4450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45" name="Freeform 54"/>
          <p:cNvSpPr/>
          <p:nvPr>
            <p:custDataLst>
              <p:tags r:id="rId87"/>
            </p:custDataLst>
          </p:nvPr>
        </p:nvSpPr>
        <p:spPr bwMode="auto">
          <a:xfrm>
            <a:off x="1487382" y="4466568"/>
            <a:ext cx="144556" cy="174175"/>
          </a:xfrm>
          <a:custGeom>
            <a:gdLst>
              <a:gd name="T0" fmla="*/ 146 w 163"/>
              <a:gd name="T1" fmla="*/ 0 h 227"/>
              <a:gd name="T2" fmla="*/ 152 w 163"/>
              <a:gd name="T3" fmla="*/ 1 h 227"/>
              <a:gd name="T4" fmla="*/ 157 w 163"/>
              <a:gd name="T5" fmla="*/ 10 h 227"/>
              <a:gd name="T6" fmla="*/ 150 w 163"/>
              <a:gd name="T7" fmla="*/ 24 h 227"/>
              <a:gd name="T8" fmla="*/ 129 w 163"/>
              <a:gd name="T9" fmla="*/ 49 h 227"/>
              <a:gd name="T10" fmla="*/ 116 w 163"/>
              <a:gd name="T11" fmla="*/ 61 h 227"/>
              <a:gd name="T12" fmla="*/ 92 w 163"/>
              <a:gd name="T13" fmla="*/ 84 h 227"/>
              <a:gd name="T14" fmla="*/ 81 w 163"/>
              <a:gd name="T15" fmla="*/ 93 h 227"/>
              <a:gd name="T16" fmla="*/ 30 w 163"/>
              <a:gd name="T17" fmla="*/ 131 h 227"/>
              <a:gd name="T18" fmla="*/ 30 w 163"/>
              <a:gd name="T19" fmla="*/ 131 h 227"/>
              <a:gd name="T20" fmla="*/ 28 w 163"/>
              <a:gd name="T21" fmla="*/ 133 h 227"/>
              <a:gd name="T22" fmla="*/ 30 w 163"/>
              <a:gd name="T23" fmla="*/ 133 h 227"/>
              <a:gd name="T24" fmla="*/ 63 w 163"/>
              <a:gd name="T25" fmla="*/ 148 h 227"/>
              <a:gd name="T26" fmla="*/ 96 w 163"/>
              <a:gd name="T27" fmla="*/ 169 h 227"/>
              <a:gd name="T28" fmla="*/ 117 w 163"/>
              <a:gd name="T29" fmla="*/ 178 h 227"/>
              <a:gd name="T30" fmla="*/ 155 w 163"/>
              <a:gd name="T31" fmla="*/ 204 h 227"/>
              <a:gd name="T32" fmla="*/ 160 w 163"/>
              <a:gd name="T33" fmla="*/ 213 h 227"/>
              <a:gd name="T34" fmla="*/ 156 w 163"/>
              <a:gd name="T35" fmla="*/ 225 h 227"/>
              <a:gd name="T36" fmla="*/ 144 w 163"/>
              <a:gd name="T37" fmla="*/ 226 h 227"/>
              <a:gd name="T38" fmla="*/ 104 w 163"/>
              <a:gd name="T39" fmla="*/ 214 h 227"/>
              <a:gd name="T40" fmla="*/ 59 w 163"/>
              <a:gd name="T41" fmla="*/ 190 h 227"/>
              <a:gd name="T42" fmla="*/ 30 w 163"/>
              <a:gd name="T43" fmla="*/ 165 h 227"/>
              <a:gd name="T44" fmla="*/ 10 w 163"/>
              <a:gd name="T45" fmla="*/ 145 h 227"/>
              <a:gd name="T46" fmla="*/ 4 w 163"/>
              <a:gd name="T47" fmla="*/ 140 h 227"/>
              <a:gd name="T48" fmla="*/ 2 w 163"/>
              <a:gd name="T49" fmla="*/ 139 h 227"/>
              <a:gd name="T50" fmla="*/ 2 w 163"/>
              <a:gd name="T51" fmla="*/ 134 h 227"/>
              <a:gd name="T52" fmla="*/ 5 w 163"/>
              <a:gd name="T53" fmla="*/ 131 h 227"/>
              <a:gd name="T54" fmla="*/ 16 w 163"/>
              <a:gd name="T55" fmla="*/ 121 h 227"/>
              <a:gd name="T56" fmla="*/ 20 w 163"/>
              <a:gd name="T57" fmla="*/ 115 h 227"/>
              <a:gd name="T58" fmla="*/ 38 w 163"/>
              <a:gd name="T59" fmla="*/ 84 h 227"/>
              <a:gd name="T60" fmla="*/ 58 w 163"/>
              <a:gd name="T61" fmla="*/ 58 h 227"/>
              <a:gd name="T62" fmla="*/ 72 w 163"/>
              <a:gd name="T63" fmla="*/ 44 h 227"/>
              <a:gd name="T64" fmla="*/ 115 w 163"/>
              <a:gd name="T65" fmla="*/ 10 h 227"/>
              <a:gd name="T66" fmla="*/ 140 w 163"/>
              <a:gd name="T67" fmla="*/ 0 h 227"/>
              <a:gd name="T68" fmla="*/ 146 w 163"/>
              <a:gd name="T69" fmla="*/ 0 h 2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226">
                <a:moveTo>
                  <a:pt x="146" y="0"/>
                </a:moveTo>
                <a:cubicBezTo>
                  <a:pt x="148" y="0"/>
                  <a:pt x="150" y="0"/>
                  <a:pt x="152" y="1"/>
                </a:cubicBezTo>
                <a:cubicBezTo>
                  <a:pt x="157" y="2"/>
                  <a:pt x="158" y="5"/>
                  <a:pt x="157" y="10"/>
                </a:cubicBezTo>
                <a:cubicBezTo>
                  <a:pt x="156" y="15"/>
                  <a:pt x="153" y="20"/>
                  <a:pt x="150" y="24"/>
                </a:cubicBezTo>
                <a:cubicBezTo>
                  <a:pt x="144" y="33"/>
                  <a:pt x="137" y="41"/>
                  <a:pt x="129" y="49"/>
                </a:cubicBezTo>
                <a:cubicBezTo>
                  <a:pt x="125" y="53"/>
                  <a:pt x="121" y="57"/>
                  <a:pt x="116" y="61"/>
                </a:cubicBezTo>
                <a:cubicBezTo>
                  <a:pt x="108" y="69"/>
                  <a:pt x="100" y="76"/>
                  <a:pt x="92" y="84"/>
                </a:cubicBezTo>
                <a:cubicBezTo>
                  <a:pt x="88" y="87"/>
                  <a:pt x="85" y="90"/>
                  <a:pt x="81" y="93"/>
                </a:cubicBezTo>
                <a:cubicBezTo>
                  <a:pt x="66" y="108"/>
                  <a:pt x="49" y="12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29" y="132"/>
                  <a:pt x="29" y="132"/>
                  <a:pt x="28" y="133"/>
                </a:cubicBezTo>
                <a:cubicBezTo>
                  <a:pt x="29" y="133"/>
                  <a:pt x="29" y="133"/>
                  <a:pt x="30" y="133"/>
                </a:cubicBezTo>
                <a:cubicBezTo>
                  <a:pt x="42" y="135"/>
                  <a:pt x="53" y="141"/>
                  <a:pt x="63" y="148"/>
                </a:cubicBezTo>
                <a:cubicBezTo>
                  <a:pt x="73" y="156"/>
                  <a:pt x="84" y="163"/>
                  <a:pt x="96" y="169"/>
                </a:cubicBezTo>
                <a:cubicBezTo>
                  <a:pt x="103" y="172"/>
                  <a:pt x="110" y="175"/>
                  <a:pt x="117" y="178"/>
                </a:cubicBezTo>
                <a:cubicBezTo>
                  <a:pt x="131" y="185"/>
                  <a:pt x="144" y="193"/>
                  <a:pt x="155" y="204"/>
                </a:cubicBezTo>
                <a:cubicBezTo>
                  <a:pt x="157" y="207"/>
                  <a:pt x="159" y="210"/>
                  <a:pt x="160" y="213"/>
                </a:cubicBezTo>
                <a:cubicBezTo>
                  <a:pt x="163" y="218"/>
                  <a:pt x="161" y="223"/>
                  <a:pt x="156" y="225"/>
                </a:cubicBezTo>
                <a:cubicBezTo>
                  <a:pt x="152" y="226"/>
                  <a:pt x="148" y="227"/>
                  <a:pt x="144" y="226"/>
                </a:cubicBezTo>
                <a:cubicBezTo>
                  <a:pt x="130" y="225"/>
                  <a:pt x="116" y="220"/>
                  <a:pt x="104" y="214"/>
                </a:cubicBezTo>
                <a:cubicBezTo>
                  <a:pt x="89" y="206"/>
                  <a:pt x="74" y="198"/>
                  <a:pt x="59" y="190"/>
                </a:cubicBezTo>
                <a:cubicBezTo>
                  <a:pt x="47" y="184"/>
                  <a:pt x="38" y="175"/>
                  <a:pt x="30" y="165"/>
                </a:cubicBezTo>
                <a:cubicBezTo>
                  <a:pt x="23" y="158"/>
                  <a:pt x="17" y="151"/>
                  <a:pt x="10" y="145"/>
                </a:cubicBezTo>
                <a:cubicBezTo>
                  <a:pt x="9" y="143"/>
                  <a:pt x="6" y="142"/>
                  <a:pt x="4" y="140"/>
                </a:cubicBezTo>
                <a:cubicBezTo>
                  <a:pt x="3" y="140"/>
                  <a:pt x="2" y="139"/>
                  <a:pt x="2" y="139"/>
                </a:cubicBezTo>
                <a:cubicBezTo>
                  <a:pt x="0" y="137"/>
                  <a:pt x="0" y="136"/>
                  <a:pt x="2" y="134"/>
                </a:cubicBezTo>
                <a:cubicBezTo>
                  <a:pt x="3" y="133"/>
                  <a:pt x="4" y="132"/>
                  <a:pt x="5" y="131"/>
                </a:cubicBezTo>
                <a:cubicBezTo>
                  <a:pt x="9" y="128"/>
                  <a:pt x="13" y="125"/>
                  <a:pt x="16" y="121"/>
                </a:cubicBezTo>
                <a:cubicBezTo>
                  <a:pt x="18" y="120"/>
                  <a:pt x="19" y="118"/>
                  <a:pt x="20" y="115"/>
                </a:cubicBezTo>
                <a:cubicBezTo>
                  <a:pt x="26" y="105"/>
                  <a:pt x="31" y="94"/>
                  <a:pt x="38" y="84"/>
                </a:cubicBezTo>
                <a:cubicBezTo>
                  <a:pt x="44" y="74"/>
                  <a:pt x="50" y="65"/>
                  <a:pt x="58" y="58"/>
                </a:cubicBezTo>
                <a:cubicBezTo>
                  <a:pt x="63" y="53"/>
                  <a:pt x="67" y="48"/>
                  <a:pt x="72" y="44"/>
                </a:cubicBezTo>
                <a:cubicBezTo>
                  <a:pt x="85" y="31"/>
                  <a:pt x="99" y="19"/>
                  <a:pt x="115" y="10"/>
                </a:cubicBezTo>
                <a:cubicBezTo>
                  <a:pt x="123" y="6"/>
                  <a:pt x="131" y="2"/>
                  <a:pt x="140" y="0"/>
                </a:cubicBezTo>
                <a:cubicBezTo>
                  <a:pt x="142" y="0"/>
                  <a:pt x="144" y="0"/>
                  <a:pt x="14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6" name="Freeform 55"/>
          <p:cNvSpPr/>
          <p:nvPr>
            <p:custDataLst>
              <p:tags r:id="rId88"/>
            </p:custDataLst>
          </p:nvPr>
        </p:nvSpPr>
        <p:spPr bwMode="auto">
          <a:xfrm>
            <a:off x="1410459" y="4472031"/>
            <a:ext cx="124118" cy="188636"/>
          </a:xfrm>
          <a:custGeom>
            <a:gdLst>
              <a:gd name="T0" fmla="*/ 126 w 140"/>
              <a:gd name="T1" fmla="*/ 0 h 246"/>
              <a:gd name="T2" fmla="*/ 138 w 140"/>
              <a:gd name="T3" fmla="*/ 14 h 246"/>
              <a:gd name="T4" fmla="*/ 129 w 140"/>
              <a:gd name="T5" fmla="*/ 30 h 246"/>
              <a:gd name="T6" fmla="*/ 99 w 140"/>
              <a:gd name="T7" fmla="*/ 62 h 246"/>
              <a:gd name="T8" fmla="*/ 77 w 140"/>
              <a:gd name="T9" fmla="*/ 81 h 246"/>
              <a:gd name="T10" fmla="*/ 42 w 140"/>
              <a:gd name="T11" fmla="*/ 105 h 246"/>
              <a:gd name="T12" fmla="*/ 19 w 140"/>
              <a:gd name="T13" fmla="*/ 117 h 246"/>
              <a:gd name="T14" fmla="*/ 18 w 140"/>
              <a:gd name="T15" fmla="*/ 118 h 246"/>
              <a:gd name="T16" fmla="*/ 19 w 140"/>
              <a:gd name="T17" fmla="*/ 119 h 246"/>
              <a:gd name="T18" fmla="*/ 43 w 140"/>
              <a:gd name="T19" fmla="*/ 133 h 246"/>
              <a:gd name="T20" fmla="*/ 56 w 140"/>
              <a:gd name="T21" fmla="*/ 146 h 246"/>
              <a:gd name="T22" fmla="*/ 90 w 140"/>
              <a:gd name="T23" fmla="*/ 179 h 246"/>
              <a:gd name="T24" fmla="*/ 111 w 140"/>
              <a:gd name="T25" fmla="*/ 198 h 246"/>
              <a:gd name="T26" fmla="*/ 132 w 140"/>
              <a:gd name="T27" fmla="*/ 226 h 246"/>
              <a:gd name="T28" fmla="*/ 135 w 140"/>
              <a:gd name="T29" fmla="*/ 236 h 246"/>
              <a:gd name="T30" fmla="*/ 126 w 140"/>
              <a:gd name="T31" fmla="*/ 245 h 246"/>
              <a:gd name="T32" fmla="*/ 111 w 140"/>
              <a:gd name="T33" fmla="*/ 241 h 246"/>
              <a:gd name="T34" fmla="*/ 79 w 140"/>
              <a:gd name="T35" fmla="*/ 222 h 246"/>
              <a:gd name="T36" fmla="*/ 61 w 140"/>
              <a:gd name="T37" fmla="*/ 205 h 246"/>
              <a:gd name="T38" fmla="*/ 44 w 140"/>
              <a:gd name="T39" fmla="*/ 186 h 246"/>
              <a:gd name="T40" fmla="*/ 23 w 140"/>
              <a:gd name="T41" fmla="*/ 159 h 246"/>
              <a:gd name="T42" fmla="*/ 11 w 140"/>
              <a:gd name="T43" fmla="*/ 139 h 246"/>
              <a:gd name="T44" fmla="*/ 2 w 140"/>
              <a:gd name="T45" fmla="*/ 124 h 246"/>
              <a:gd name="T46" fmla="*/ 4 w 140"/>
              <a:gd name="T47" fmla="*/ 115 h 246"/>
              <a:gd name="T48" fmla="*/ 16 w 140"/>
              <a:gd name="T49" fmla="*/ 104 h 246"/>
              <a:gd name="T50" fmla="*/ 58 w 140"/>
              <a:gd name="T51" fmla="*/ 54 h 246"/>
              <a:gd name="T52" fmla="*/ 89 w 140"/>
              <a:gd name="T53" fmla="*/ 21 h 246"/>
              <a:gd name="T54" fmla="*/ 101 w 140"/>
              <a:gd name="T55" fmla="*/ 11 h 246"/>
              <a:gd name="T56" fmla="*/ 123 w 140"/>
              <a:gd name="T57" fmla="*/ 0 h 246"/>
              <a:gd name="T58" fmla="*/ 126 w 140"/>
              <a:gd name="T59" fmla="*/ 0 h 24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0" h="246">
                <a:moveTo>
                  <a:pt x="126" y="0"/>
                </a:moveTo>
                <a:cubicBezTo>
                  <a:pt x="134" y="0"/>
                  <a:pt x="140" y="6"/>
                  <a:pt x="138" y="14"/>
                </a:cubicBezTo>
                <a:cubicBezTo>
                  <a:pt x="136" y="20"/>
                  <a:pt x="133" y="26"/>
                  <a:pt x="129" y="30"/>
                </a:cubicBezTo>
                <a:cubicBezTo>
                  <a:pt x="121" y="42"/>
                  <a:pt x="110" y="53"/>
                  <a:pt x="99" y="62"/>
                </a:cubicBezTo>
                <a:cubicBezTo>
                  <a:pt x="92" y="69"/>
                  <a:pt x="85" y="75"/>
                  <a:pt x="77" y="81"/>
                </a:cubicBezTo>
                <a:cubicBezTo>
                  <a:pt x="65" y="90"/>
                  <a:pt x="54" y="97"/>
                  <a:pt x="42" y="105"/>
                </a:cubicBezTo>
                <a:cubicBezTo>
                  <a:pt x="35" y="110"/>
                  <a:pt x="27" y="113"/>
                  <a:pt x="19" y="117"/>
                </a:cubicBezTo>
                <a:cubicBezTo>
                  <a:pt x="18" y="117"/>
                  <a:pt x="18" y="117"/>
                  <a:pt x="18" y="118"/>
                </a:cubicBezTo>
                <a:cubicBezTo>
                  <a:pt x="18" y="118"/>
                  <a:pt x="18" y="119"/>
                  <a:pt x="19" y="119"/>
                </a:cubicBezTo>
                <a:cubicBezTo>
                  <a:pt x="27" y="123"/>
                  <a:pt x="35" y="127"/>
                  <a:pt x="43" y="133"/>
                </a:cubicBezTo>
                <a:cubicBezTo>
                  <a:pt x="47" y="137"/>
                  <a:pt x="52" y="141"/>
                  <a:pt x="56" y="146"/>
                </a:cubicBezTo>
                <a:cubicBezTo>
                  <a:pt x="67" y="158"/>
                  <a:pt x="78" y="169"/>
                  <a:pt x="90" y="179"/>
                </a:cubicBezTo>
                <a:cubicBezTo>
                  <a:pt x="98" y="185"/>
                  <a:pt x="105" y="191"/>
                  <a:pt x="111" y="198"/>
                </a:cubicBezTo>
                <a:cubicBezTo>
                  <a:pt x="120" y="206"/>
                  <a:pt x="127" y="215"/>
                  <a:pt x="132" y="226"/>
                </a:cubicBezTo>
                <a:cubicBezTo>
                  <a:pt x="133" y="229"/>
                  <a:pt x="134" y="232"/>
                  <a:pt x="135" y="236"/>
                </a:cubicBezTo>
                <a:cubicBezTo>
                  <a:pt x="136" y="241"/>
                  <a:pt x="132" y="246"/>
                  <a:pt x="126" y="245"/>
                </a:cubicBezTo>
                <a:cubicBezTo>
                  <a:pt x="121" y="244"/>
                  <a:pt x="116" y="243"/>
                  <a:pt x="111" y="241"/>
                </a:cubicBezTo>
                <a:cubicBezTo>
                  <a:pt x="99" y="237"/>
                  <a:pt x="89" y="230"/>
                  <a:pt x="79" y="222"/>
                </a:cubicBezTo>
                <a:cubicBezTo>
                  <a:pt x="73" y="217"/>
                  <a:pt x="66" y="211"/>
                  <a:pt x="61" y="205"/>
                </a:cubicBezTo>
                <a:cubicBezTo>
                  <a:pt x="55" y="199"/>
                  <a:pt x="49" y="193"/>
                  <a:pt x="44" y="186"/>
                </a:cubicBezTo>
                <a:cubicBezTo>
                  <a:pt x="37" y="177"/>
                  <a:pt x="30" y="168"/>
                  <a:pt x="23" y="159"/>
                </a:cubicBezTo>
                <a:cubicBezTo>
                  <a:pt x="18" y="153"/>
                  <a:pt x="15" y="146"/>
                  <a:pt x="11" y="139"/>
                </a:cubicBezTo>
                <a:cubicBezTo>
                  <a:pt x="8" y="134"/>
                  <a:pt x="5" y="129"/>
                  <a:pt x="2" y="124"/>
                </a:cubicBezTo>
                <a:cubicBezTo>
                  <a:pt x="0" y="120"/>
                  <a:pt x="0" y="118"/>
                  <a:pt x="4" y="115"/>
                </a:cubicBezTo>
                <a:cubicBezTo>
                  <a:pt x="8" y="111"/>
                  <a:pt x="12" y="107"/>
                  <a:pt x="16" y="104"/>
                </a:cubicBezTo>
                <a:cubicBezTo>
                  <a:pt x="31" y="89"/>
                  <a:pt x="45" y="72"/>
                  <a:pt x="58" y="54"/>
                </a:cubicBezTo>
                <a:cubicBezTo>
                  <a:pt x="67" y="42"/>
                  <a:pt x="77" y="31"/>
                  <a:pt x="89" y="21"/>
                </a:cubicBezTo>
                <a:cubicBezTo>
                  <a:pt x="93" y="18"/>
                  <a:pt x="96" y="14"/>
                  <a:pt x="101" y="11"/>
                </a:cubicBezTo>
                <a:cubicBezTo>
                  <a:pt x="107" y="6"/>
                  <a:pt x="114" y="1"/>
                  <a:pt x="123" y="0"/>
                </a:cubicBezTo>
                <a:cubicBezTo>
                  <a:pt x="124" y="0"/>
                  <a:pt x="125" y="0"/>
                  <a:pt x="12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7" name="Freeform 56"/>
          <p:cNvSpPr/>
          <p:nvPr>
            <p:custDataLst>
              <p:tags r:id="rId89"/>
            </p:custDataLst>
          </p:nvPr>
        </p:nvSpPr>
        <p:spPr bwMode="auto">
          <a:xfrm>
            <a:off x="1594777" y="4454999"/>
            <a:ext cx="135266" cy="165820"/>
          </a:xfrm>
          <a:custGeom>
            <a:gdLst>
              <a:gd name="T0" fmla="*/ 20 w 153"/>
              <a:gd name="T1" fmla="*/ 139 h 216"/>
              <a:gd name="T2" fmla="*/ 29 w 153"/>
              <a:gd name="T3" fmla="*/ 140 h 216"/>
              <a:gd name="T4" fmla="*/ 62 w 153"/>
              <a:gd name="T5" fmla="*/ 149 h 216"/>
              <a:gd name="T6" fmla="*/ 97 w 153"/>
              <a:gd name="T7" fmla="*/ 163 h 216"/>
              <a:gd name="T8" fmla="*/ 130 w 153"/>
              <a:gd name="T9" fmla="*/ 180 h 216"/>
              <a:gd name="T10" fmla="*/ 150 w 153"/>
              <a:gd name="T11" fmla="*/ 203 h 216"/>
              <a:gd name="T12" fmla="*/ 143 w 153"/>
              <a:gd name="T13" fmla="*/ 215 h 216"/>
              <a:gd name="T14" fmla="*/ 134 w 153"/>
              <a:gd name="T15" fmla="*/ 215 h 216"/>
              <a:gd name="T16" fmla="*/ 95 w 153"/>
              <a:gd name="T17" fmla="*/ 205 h 216"/>
              <a:gd name="T18" fmla="*/ 32 w 153"/>
              <a:gd name="T19" fmla="*/ 169 h 216"/>
              <a:gd name="T20" fmla="*/ 24 w 153"/>
              <a:gd name="T21" fmla="*/ 162 h 216"/>
              <a:gd name="T22" fmla="*/ 9 w 153"/>
              <a:gd name="T23" fmla="*/ 149 h 216"/>
              <a:gd name="T24" fmla="*/ 3 w 153"/>
              <a:gd name="T25" fmla="*/ 144 h 216"/>
              <a:gd name="T26" fmla="*/ 3 w 153"/>
              <a:gd name="T27" fmla="*/ 137 h 216"/>
              <a:gd name="T28" fmla="*/ 14 w 153"/>
              <a:gd name="T29" fmla="*/ 124 h 216"/>
              <a:gd name="T30" fmla="*/ 41 w 153"/>
              <a:gd name="T31" fmla="*/ 74 h 216"/>
              <a:gd name="T32" fmla="*/ 57 w 153"/>
              <a:gd name="T33" fmla="*/ 54 h 216"/>
              <a:gd name="T34" fmla="*/ 88 w 153"/>
              <a:gd name="T35" fmla="*/ 22 h 216"/>
              <a:gd name="T36" fmla="*/ 110 w 153"/>
              <a:gd name="T37" fmla="*/ 5 h 216"/>
              <a:gd name="T38" fmla="*/ 116 w 153"/>
              <a:gd name="T39" fmla="*/ 2 h 216"/>
              <a:gd name="T40" fmla="*/ 123 w 153"/>
              <a:gd name="T41" fmla="*/ 6 h 216"/>
              <a:gd name="T42" fmla="*/ 123 w 153"/>
              <a:gd name="T43" fmla="*/ 14 h 216"/>
              <a:gd name="T44" fmla="*/ 115 w 153"/>
              <a:gd name="T45" fmla="*/ 38 h 216"/>
              <a:gd name="T46" fmla="*/ 96 w 153"/>
              <a:gd name="T47" fmla="*/ 69 h 216"/>
              <a:gd name="T48" fmla="*/ 68 w 153"/>
              <a:gd name="T49" fmla="*/ 101 h 216"/>
              <a:gd name="T50" fmla="*/ 54 w 153"/>
              <a:gd name="T51" fmla="*/ 115 h 216"/>
              <a:gd name="T52" fmla="*/ 22 w 153"/>
              <a:gd name="T53" fmla="*/ 137 h 216"/>
              <a:gd name="T54" fmla="*/ 21 w 153"/>
              <a:gd name="T55" fmla="*/ 138 h 216"/>
              <a:gd name="T56" fmla="*/ 20 w 153"/>
              <a:gd name="T57" fmla="*/ 139 h 2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53" h="216">
                <a:moveTo>
                  <a:pt x="20" y="139"/>
                </a:moveTo>
                <a:cubicBezTo>
                  <a:pt x="23" y="140"/>
                  <a:pt x="26" y="140"/>
                  <a:pt x="29" y="140"/>
                </a:cubicBezTo>
                <a:cubicBezTo>
                  <a:pt x="40" y="142"/>
                  <a:pt x="51" y="145"/>
                  <a:pt x="62" y="149"/>
                </a:cubicBezTo>
                <a:cubicBezTo>
                  <a:pt x="74" y="154"/>
                  <a:pt x="85" y="158"/>
                  <a:pt x="97" y="163"/>
                </a:cubicBezTo>
                <a:cubicBezTo>
                  <a:pt x="109" y="167"/>
                  <a:pt x="120" y="172"/>
                  <a:pt x="130" y="180"/>
                </a:cubicBezTo>
                <a:cubicBezTo>
                  <a:pt x="138" y="187"/>
                  <a:pt x="145" y="194"/>
                  <a:pt x="150" y="203"/>
                </a:cubicBezTo>
                <a:cubicBezTo>
                  <a:pt x="153" y="210"/>
                  <a:pt x="151" y="214"/>
                  <a:pt x="143" y="215"/>
                </a:cubicBezTo>
                <a:cubicBezTo>
                  <a:pt x="140" y="216"/>
                  <a:pt x="137" y="216"/>
                  <a:pt x="134" y="215"/>
                </a:cubicBezTo>
                <a:cubicBezTo>
                  <a:pt x="120" y="214"/>
                  <a:pt x="107" y="210"/>
                  <a:pt x="95" y="205"/>
                </a:cubicBezTo>
                <a:cubicBezTo>
                  <a:pt x="72" y="196"/>
                  <a:pt x="51" y="184"/>
                  <a:pt x="32" y="169"/>
                </a:cubicBezTo>
                <a:cubicBezTo>
                  <a:pt x="29" y="167"/>
                  <a:pt x="27" y="164"/>
                  <a:pt x="24" y="162"/>
                </a:cubicBezTo>
                <a:cubicBezTo>
                  <a:pt x="19" y="158"/>
                  <a:pt x="14" y="153"/>
                  <a:pt x="9" y="149"/>
                </a:cubicBezTo>
                <a:cubicBezTo>
                  <a:pt x="7" y="147"/>
                  <a:pt x="5" y="145"/>
                  <a:pt x="3" y="144"/>
                </a:cubicBezTo>
                <a:cubicBezTo>
                  <a:pt x="0" y="143"/>
                  <a:pt x="0" y="139"/>
                  <a:pt x="3" y="137"/>
                </a:cubicBezTo>
                <a:cubicBezTo>
                  <a:pt x="9" y="135"/>
                  <a:pt x="12" y="130"/>
                  <a:pt x="14" y="124"/>
                </a:cubicBezTo>
                <a:cubicBezTo>
                  <a:pt x="20" y="106"/>
                  <a:pt x="29" y="89"/>
                  <a:pt x="41" y="74"/>
                </a:cubicBezTo>
                <a:cubicBezTo>
                  <a:pt x="47" y="67"/>
                  <a:pt x="51" y="60"/>
                  <a:pt x="57" y="54"/>
                </a:cubicBezTo>
                <a:cubicBezTo>
                  <a:pt x="66" y="43"/>
                  <a:pt x="76" y="32"/>
                  <a:pt x="88" y="22"/>
                </a:cubicBezTo>
                <a:cubicBezTo>
                  <a:pt x="95" y="16"/>
                  <a:pt x="102" y="10"/>
                  <a:pt x="110" y="5"/>
                </a:cubicBezTo>
                <a:cubicBezTo>
                  <a:pt x="112" y="4"/>
                  <a:pt x="114" y="3"/>
                  <a:pt x="116" y="2"/>
                </a:cubicBezTo>
                <a:cubicBezTo>
                  <a:pt x="120" y="0"/>
                  <a:pt x="123" y="2"/>
                  <a:pt x="123" y="6"/>
                </a:cubicBezTo>
                <a:cubicBezTo>
                  <a:pt x="124" y="9"/>
                  <a:pt x="123" y="12"/>
                  <a:pt x="123" y="14"/>
                </a:cubicBezTo>
                <a:cubicBezTo>
                  <a:pt x="121" y="22"/>
                  <a:pt x="118" y="30"/>
                  <a:pt x="115" y="38"/>
                </a:cubicBezTo>
                <a:cubicBezTo>
                  <a:pt x="109" y="49"/>
                  <a:pt x="104" y="59"/>
                  <a:pt x="96" y="69"/>
                </a:cubicBezTo>
                <a:cubicBezTo>
                  <a:pt x="87" y="80"/>
                  <a:pt x="78" y="91"/>
                  <a:pt x="68" y="101"/>
                </a:cubicBezTo>
                <a:cubicBezTo>
                  <a:pt x="63" y="106"/>
                  <a:pt x="59" y="110"/>
                  <a:pt x="54" y="115"/>
                </a:cubicBezTo>
                <a:cubicBezTo>
                  <a:pt x="45" y="124"/>
                  <a:pt x="34" y="131"/>
                  <a:pt x="22" y="137"/>
                </a:cubicBezTo>
                <a:cubicBezTo>
                  <a:pt x="22" y="138"/>
                  <a:pt x="21" y="138"/>
                  <a:pt x="21" y="138"/>
                </a:cubicBezTo>
                <a:cubicBezTo>
                  <a:pt x="21" y="138"/>
                  <a:pt x="21" y="139"/>
                  <a:pt x="20" y="139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8" name="Freeform 57"/>
          <p:cNvSpPr/>
          <p:nvPr>
            <p:custDataLst>
              <p:tags r:id="rId90"/>
            </p:custDataLst>
          </p:nvPr>
        </p:nvSpPr>
        <p:spPr bwMode="auto">
          <a:xfrm>
            <a:off x="1688422" y="4448250"/>
            <a:ext cx="141583" cy="141075"/>
          </a:xfrm>
          <a:custGeom>
            <a:gdLst>
              <a:gd name="T0" fmla="*/ 25 w 160"/>
              <a:gd name="T1" fmla="*/ 123 h 184"/>
              <a:gd name="T2" fmla="*/ 28 w 160"/>
              <a:gd name="T3" fmla="*/ 123 h 184"/>
              <a:gd name="T4" fmla="*/ 61 w 160"/>
              <a:gd name="T5" fmla="*/ 123 h 184"/>
              <a:gd name="T6" fmla="*/ 99 w 160"/>
              <a:gd name="T7" fmla="*/ 131 h 184"/>
              <a:gd name="T8" fmla="*/ 145 w 160"/>
              <a:gd name="T9" fmla="*/ 159 h 184"/>
              <a:gd name="T10" fmla="*/ 156 w 160"/>
              <a:gd name="T11" fmla="*/ 169 h 184"/>
              <a:gd name="T12" fmla="*/ 154 w 160"/>
              <a:gd name="T13" fmla="*/ 179 h 184"/>
              <a:gd name="T14" fmla="*/ 151 w 160"/>
              <a:gd name="T15" fmla="*/ 180 h 184"/>
              <a:gd name="T16" fmla="*/ 120 w 160"/>
              <a:gd name="T17" fmla="*/ 182 h 184"/>
              <a:gd name="T18" fmla="*/ 92 w 160"/>
              <a:gd name="T19" fmla="*/ 173 h 184"/>
              <a:gd name="T20" fmla="*/ 53 w 160"/>
              <a:gd name="T21" fmla="*/ 154 h 184"/>
              <a:gd name="T22" fmla="*/ 38 w 160"/>
              <a:gd name="T23" fmla="*/ 145 h 184"/>
              <a:gd name="T24" fmla="*/ 9 w 160"/>
              <a:gd name="T25" fmla="*/ 133 h 184"/>
              <a:gd name="T26" fmla="*/ 4 w 160"/>
              <a:gd name="T27" fmla="*/ 132 h 184"/>
              <a:gd name="T28" fmla="*/ 2 w 160"/>
              <a:gd name="T29" fmla="*/ 126 h 184"/>
              <a:gd name="T30" fmla="*/ 7 w 160"/>
              <a:gd name="T31" fmla="*/ 118 h 184"/>
              <a:gd name="T32" fmla="*/ 16 w 160"/>
              <a:gd name="T33" fmla="*/ 105 h 184"/>
              <a:gd name="T34" fmla="*/ 36 w 160"/>
              <a:gd name="T35" fmla="*/ 60 h 184"/>
              <a:gd name="T36" fmla="*/ 51 w 160"/>
              <a:gd name="T37" fmla="*/ 33 h 184"/>
              <a:gd name="T38" fmla="*/ 85 w 160"/>
              <a:gd name="T39" fmla="*/ 4 h 184"/>
              <a:gd name="T40" fmla="*/ 94 w 160"/>
              <a:gd name="T41" fmla="*/ 1 h 184"/>
              <a:gd name="T42" fmla="*/ 102 w 160"/>
              <a:gd name="T43" fmla="*/ 8 h 184"/>
              <a:gd name="T44" fmla="*/ 98 w 160"/>
              <a:gd name="T45" fmla="*/ 20 h 184"/>
              <a:gd name="T46" fmla="*/ 83 w 160"/>
              <a:gd name="T47" fmla="*/ 49 h 184"/>
              <a:gd name="T48" fmla="*/ 73 w 160"/>
              <a:gd name="T49" fmla="*/ 66 h 184"/>
              <a:gd name="T50" fmla="*/ 51 w 160"/>
              <a:gd name="T51" fmla="*/ 95 h 184"/>
              <a:gd name="T52" fmla="*/ 38 w 160"/>
              <a:gd name="T53" fmla="*/ 111 h 184"/>
              <a:gd name="T54" fmla="*/ 28 w 160"/>
              <a:gd name="T55" fmla="*/ 119 h 184"/>
              <a:gd name="T56" fmla="*/ 24 w 160"/>
              <a:gd name="T57" fmla="*/ 122 h 184"/>
              <a:gd name="T58" fmla="*/ 25 w 160"/>
              <a:gd name="T59" fmla="*/ 123 h 1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0" h="184">
                <a:moveTo>
                  <a:pt x="25" y="123"/>
                </a:moveTo>
                <a:cubicBezTo>
                  <a:pt x="26" y="123"/>
                  <a:pt x="27" y="123"/>
                  <a:pt x="28" y="123"/>
                </a:cubicBezTo>
                <a:cubicBezTo>
                  <a:pt x="39" y="123"/>
                  <a:pt x="50" y="122"/>
                  <a:pt x="61" y="123"/>
                </a:cubicBezTo>
                <a:cubicBezTo>
                  <a:pt x="74" y="123"/>
                  <a:pt x="87" y="126"/>
                  <a:pt x="99" y="131"/>
                </a:cubicBezTo>
                <a:cubicBezTo>
                  <a:pt x="116" y="137"/>
                  <a:pt x="131" y="147"/>
                  <a:pt x="145" y="159"/>
                </a:cubicBezTo>
                <a:cubicBezTo>
                  <a:pt x="148" y="162"/>
                  <a:pt x="152" y="165"/>
                  <a:pt x="156" y="169"/>
                </a:cubicBezTo>
                <a:cubicBezTo>
                  <a:pt x="160" y="172"/>
                  <a:pt x="159" y="176"/>
                  <a:pt x="154" y="179"/>
                </a:cubicBezTo>
                <a:cubicBezTo>
                  <a:pt x="153" y="179"/>
                  <a:pt x="152" y="179"/>
                  <a:pt x="151" y="180"/>
                </a:cubicBezTo>
                <a:cubicBezTo>
                  <a:pt x="141" y="183"/>
                  <a:pt x="131" y="184"/>
                  <a:pt x="120" y="182"/>
                </a:cubicBezTo>
                <a:cubicBezTo>
                  <a:pt x="110" y="180"/>
                  <a:pt x="101" y="177"/>
                  <a:pt x="92" y="173"/>
                </a:cubicBezTo>
                <a:cubicBezTo>
                  <a:pt x="79" y="166"/>
                  <a:pt x="66" y="160"/>
                  <a:pt x="53" y="154"/>
                </a:cubicBezTo>
                <a:cubicBezTo>
                  <a:pt x="48" y="151"/>
                  <a:pt x="43" y="148"/>
                  <a:pt x="38" y="145"/>
                </a:cubicBezTo>
                <a:cubicBezTo>
                  <a:pt x="29" y="139"/>
                  <a:pt x="19" y="136"/>
                  <a:pt x="9" y="133"/>
                </a:cubicBezTo>
                <a:cubicBezTo>
                  <a:pt x="7" y="133"/>
                  <a:pt x="6" y="132"/>
                  <a:pt x="4" y="132"/>
                </a:cubicBezTo>
                <a:cubicBezTo>
                  <a:pt x="1" y="131"/>
                  <a:pt x="0" y="129"/>
                  <a:pt x="2" y="126"/>
                </a:cubicBezTo>
                <a:cubicBezTo>
                  <a:pt x="3" y="123"/>
                  <a:pt x="5" y="121"/>
                  <a:pt x="7" y="118"/>
                </a:cubicBezTo>
                <a:cubicBezTo>
                  <a:pt x="10" y="114"/>
                  <a:pt x="14" y="110"/>
                  <a:pt x="16" y="105"/>
                </a:cubicBezTo>
                <a:cubicBezTo>
                  <a:pt x="23" y="90"/>
                  <a:pt x="30" y="75"/>
                  <a:pt x="36" y="60"/>
                </a:cubicBezTo>
                <a:cubicBezTo>
                  <a:pt x="40" y="50"/>
                  <a:pt x="44" y="41"/>
                  <a:pt x="51" y="33"/>
                </a:cubicBezTo>
                <a:cubicBezTo>
                  <a:pt x="60" y="21"/>
                  <a:pt x="72" y="11"/>
                  <a:pt x="85" y="4"/>
                </a:cubicBezTo>
                <a:cubicBezTo>
                  <a:pt x="88" y="3"/>
                  <a:pt x="91" y="2"/>
                  <a:pt x="94" y="1"/>
                </a:cubicBezTo>
                <a:cubicBezTo>
                  <a:pt x="99" y="0"/>
                  <a:pt x="102" y="2"/>
                  <a:pt x="102" y="8"/>
                </a:cubicBezTo>
                <a:cubicBezTo>
                  <a:pt x="102" y="12"/>
                  <a:pt x="101" y="16"/>
                  <a:pt x="98" y="20"/>
                </a:cubicBezTo>
                <a:cubicBezTo>
                  <a:pt x="93" y="30"/>
                  <a:pt x="88" y="39"/>
                  <a:pt x="83" y="49"/>
                </a:cubicBezTo>
                <a:cubicBezTo>
                  <a:pt x="79" y="55"/>
                  <a:pt x="76" y="60"/>
                  <a:pt x="73" y="66"/>
                </a:cubicBezTo>
                <a:cubicBezTo>
                  <a:pt x="67" y="77"/>
                  <a:pt x="59" y="86"/>
                  <a:pt x="51" y="95"/>
                </a:cubicBezTo>
                <a:cubicBezTo>
                  <a:pt x="47" y="100"/>
                  <a:pt x="43" y="106"/>
                  <a:pt x="38" y="111"/>
                </a:cubicBezTo>
                <a:cubicBezTo>
                  <a:pt x="35" y="114"/>
                  <a:pt x="32" y="116"/>
                  <a:pt x="28" y="119"/>
                </a:cubicBezTo>
                <a:cubicBezTo>
                  <a:pt x="27" y="120"/>
                  <a:pt x="26" y="121"/>
                  <a:pt x="24" y="122"/>
                </a:cubicBezTo>
                <a:cubicBezTo>
                  <a:pt x="25" y="122"/>
                  <a:pt x="25" y="123"/>
                  <a:pt x="25" y="123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9" name="Freeform 58"/>
          <p:cNvSpPr/>
          <p:nvPr>
            <p:custDataLst>
              <p:tags r:id="rId91"/>
            </p:custDataLst>
          </p:nvPr>
        </p:nvSpPr>
        <p:spPr bwMode="auto">
          <a:xfrm>
            <a:off x="1762746" y="4452107"/>
            <a:ext cx="106280" cy="70377"/>
          </a:xfrm>
          <a:custGeom>
            <a:gdLst>
              <a:gd name="T0" fmla="*/ 120 w 120"/>
              <a:gd name="T1" fmla="*/ 11 h 92"/>
              <a:gd name="T2" fmla="*/ 117 w 120"/>
              <a:gd name="T3" fmla="*/ 18 h 92"/>
              <a:gd name="T4" fmla="*/ 91 w 120"/>
              <a:gd name="T5" fmla="*/ 46 h 92"/>
              <a:gd name="T6" fmla="*/ 65 w 120"/>
              <a:gd name="T7" fmla="*/ 65 h 92"/>
              <a:gd name="T8" fmla="*/ 30 w 120"/>
              <a:gd name="T9" fmla="*/ 84 h 92"/>
              <a:gd name="T10" fmla="*/ 8 w 120"/>
              <a:gd name="T11" fmla="*/ 92 h 92"/>
              <a:gd name="T12" fmla="*/ 3 w 120"/>
              <a:gd name="T13" fmla="*/ 92 h 92"/>
              <a:gd name="T14" fmla="*/ 2 w 120"/>
              <a:gd name="T15" fmla="*/ 88 h 92"/>
              <a:gd name="T16" fmla="*/ 13 w 120"/>
              <a:gd name="T17" fmla="*/ 70 h 92"/>
              <a:gd name="T18" fmla="*/ 33 w 120"/>
              <a:gd name="T19" fmla="*/ 46 h 92"/>
              <a:gd name="T20" fmla="*/ 49 w 120"/>
              <a:gd name="T21" fmla="*/ 33 h 92"/>
              <a:gd name="T22" fmla="*/ 105 w 120"/>
              <a:gd name="T23" fmla="*/ 2 h 92"/>
              <a:gd name="T24" fmla="*/ 114 w 120"/>
              <a:gd name="T25" fmla="*/ 1 h 92"/>
              <a:gd name="T26" fmla="*/ 120 w 120"/>
              <a:gd name="T27" fmla="*/ 11 h 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0" h="92">
                <a:moveTo>
                  <a:pt x="120" y="11"/>
                </a:moveTo>
                <a:cubicBezTo>
                  <a:pt x="119" y="12"/>
                  <a:pt x="119" y="16"/>
                  <a:pt x="117" y="18"/>
                </a:cubicBezTo>
                <a:cubicBezTo>
                  <a:pt x="110" y="29"/>
                  <a:pt x="101" y="39"/>
                  <a:pt x="91" y="46"/>
                </a:cubicBezTo>
                <a:cubicBezTo>
                  <a:pt x="82" y="53"/>
                  <a:pt x="74" y="59"/>
                  <a:pt x="65" y="65"/>
                </a:cubicBezTo>
                <a:cubicBezTo>
                  <a:pt x="54" y="73"/>
                  <a:pt x="43" y="79"/>
                  <a:pt x="30" y="84"/>
                </a:cubicBezTo>
                <a:cubicBezTo>
                  <a:pt x="23" y="87"/>
                  <a:pt x="15" y="89"/>
                  <a:pt x="8" y="92"/>
                </a:cubicBezTo>
                <a:cubicBezTo>
                  <a:pt x="6" y="92"/>
                  <a:pt x="5" y="92"/>
                  <a:pt x="3" y="92"/>
                </a:cubicBezTo>
                <a:cubicBezTo>
                  <a:pt x="1" y="92"/>
                  <a:pt x="0" y="90"/>
                  <a:pt x="2" y="88"/>
                </a:cubicBezTo>
                <a:cubicBezTo>
                  <a:pt x="6" y="82"/>
                  <a:pt x="9" y="75"/>
                  <a:pt x="13" y="70"/>
                </a:cubicBezTo>
                <a:cubicBezTo>
                  <a:pt x="19" y="61"/>
                  <a:pt x="25" y="53"/>
                  <a:pt x="33" y="46"/>
                </a:cubicBezTo>
                <a:cubicBezTo>
                  <a:pt x="38" y="41"/>
                  <a:pt x="44" y="37"/>
                  <a:pt x="49" y="33"/>
                </a:cubicBezTo>
                <a:cubicBezTo>
                  <a:pt x="66" y="19"/>
                  <a:pt x="85" y="9"/>
                  <a:pt x="105" y="2"/>
                </a:cubicBezTo>
                <a:cubicBezTo>
                  <a:pt x="108" y="1"/>
                  <a:pt x="111" y="0"/>
                  <a:pt x="114" y="1"/>
                </a:cubicBezTo>
                <a:cubicBezTo>
                  <a:pt x="118" y="2"/>
                  <a:pt x="120" y="5"/>
                  <a:pt x="120" y="11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0" name="Freeform 59"/>
          <p:cNvSpPr/>
          <p:nvPr>
            <p:custDataLst>
              <p:tags r:id="rId92"/>
            </p:custDataLst>
          </p:nvPr>
        </p:nvSpPr>
        <p:spPr bwMode="auto">
          <a:xfrm>
            <a:off x="1386676" y="4508023"/>
            <a:ext cx="35303" cy="33099"/>
          </a:xfrm>
          <a:custGeom>
            <a:gdLst>
              <a:gd name="T0" fmla="*/ 0 w 40"/>
              <a:gd name="T1" fmla="*/ 19 h 43"/>
              <a:gd name="T2" fmla="*/ 5 w 40"/>
              <a:gd name="T3" fmla="*/ 10 h 43"/>
              <a:gd name="T4" fmla="*/ 12 w 40"/>
              <a:gd name="T5" fmla="*/ 4 h 43"/>
              <a:gd name="T6" fmla="*/ 31 w 40"/>
              <a:gd name="T7" fmla="*/ 7 h 43"/>
              <a:gd name="T8" fmla="*/ 35 w 40"/>
              <a:gd name="T9" fmla="*/ 30 h 43"/>
              <a:gd name="T10" fmla="*/ 6 w 40"/>
              <a:gd name="T11" fmla="*/ 35 h 43"/>
              <a:gd name="T12" fmla="*/ 1 w 40"/>
              <a:gd name="T13" fmla="*/ 29 h 43"/>
              <a:gd name="T14" fmla="*/ 0 w 40"/>
              <a:gd name="T15" fmla="*/ 26 h 43"/>
              <a:gd name="T16" fmla="*/ 0 w 40"/>
              <a:gd name="T17" fmla="*/ 19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3">
                <a:moveTo>
                  <a:pt x="0" y="19"/>
                </a:moveTo>
                <a:cubicBezTo>
                  <a:pt x="1" y="16"/>
                  <a:pt x="3" y="13"/>
                  <a:pt x="5" y="10"/>
                </a:cubicBezTo>
                <a:cubicBezTo>
                  <a:pt x="7" y="8"/>
                  <a:pt x="10" y="6"/>
                  <a:pt x="12" y="4"/>
                </a:cubicBezTo>
                <a:cubicBezTo>
                  <a:pt x="19" y="0"/>
                  <a:pt x="26" y="2"/>
                  <a:pt x="31" y="7"/>
                </a:cubicBezTo>
                <a:cubicBezTo>
                  <a:pt x="37" y="13"/>
                  <a:pt x="40" y="22"/>
                  <a:pt x="35" y="30"/>
                </a:cubicBezTo>
                <a:cubicBezTo>
                  <a:pt x="29" y="40"/>
                  <a:pt x="15" y="43"/>
                  <a:pt x="6" y="35"/>
                </a:cubicBezTo>
                <a:cubicBezTo>
                  <a:pt x="4" y="34"/>
                  <a:pt x="3" y="31"/>
                  <a:pt x="1" y="29"/>
                </a:cubicBezTo>
                <a:cubicBezTo>
                  <a:pt x="1" y="28"/>
                  <a:pt x="0" y="27"/>
                  <a:pt x="0" y="26"/>
                </a:cubicBezTo>
                <a:cubicBezTo>
                  <a:pt x="0" y="24"/>
                  <a:pt x="0" y="21"/>
                  <a:pt x="0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" name="Freeform 60"/>
          <p:cNvSpPr/>
          <p:nvPr>
            <p:custDataLst>
              <p:tags r:id="rId93"/>
            </p:custDataLst>
          </p:nvPr>
        </p:nvSpPr>
        <p:spPr bwMode="auto">
          <a:xfrm>
            <a:off x="1559102" y="4644599"/>
            <a:ext cx="18581" cy="17032"/>
          </a:xfrm>
          <a:custGeom>
            <a:gdLst>
              <a:gd name="T0" fmla="*/ 7 w 21"/>
              <a:gd name="T1" fmla="*/ 22 h 22"/>
              <a:gd name="T2" fmla="*/ 7 w 21"/>
              <a:gd name="T3" fmla="*/ 22 h 22"/>
              <a:gd name="T4" fmla="*/ 1 w 21"/>
              <a:gd name="T5" fmla="*/ 12 h 22"/>
              <a:gd name="T6" fmla="*/ 8 w 21"/>
              <a:gd name="T7" fmla="*/ 2 h 22"/>
              <a:gd name="T8" fmla="*/ 20 w 21"/>
              <a:gd name="T9" fmla="*/ 4 h 22"/>
              <a:gd name="T10" fmla="*/ 21 w 21"/>
              <a:gd name="T11" fmla="*/ 7 h 22"/>
              <a:gd name="T12" fmla="*/ 20 w 21"/>
              <a:gd name="T13" fmla="*/ 17 h 22"/>
              <a:gd name="T14" fmla="*/ 16 w 21"/>
              <a:gd name="T15" fmla="*/ 20 h 22"/>
              <a:gd name="T16" fmla="*/ 13 w 21"/>
              <a:gd name="T17" fmla="*/ 22 h 22"/>
              <a:gd name="T18" fmla="*/ 7 w 21"/>
              <a:gd name="T19" fmla="*/ 22 h 2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2">
                <a:moveTo>
                  <a:pt x="7" y="22"/>
                </a:moveTo>
                <a:cubicBezTo>
                  <a:pt x="7" y="22"/>
                  <a:pt x="7" y="22"/>
                  <a:pt x="7" y="22"/>
                </a:cubicBezTo>
                <a:cubicBezTo>
                  <a:pt x="3" y="20"/>
                  <a:pt x="0" y="16"/>
                  <a:pt x="1" y="12"/>
                </a:cubicBezTo>
                <a:cubicBezTo>
                  <a:pt x="1" y="7"/>
                  <a:pt x="4" y="4"/>
                  <a:pt x="8" y="2"/>
                </a:cubicBezTo>
                <a:cubicBezTo>
                  <a:pt x="12" y="0"/>
                  <a:pt x="17" y="0"/>
                  <a:pt x="20" y="4"/>
                </a:cubicBezTo>
                <a:cubicBezTo>
                  <a:pt x="20" y="5"/>
                  <a:pt x="21" y="6"/>
                  <a:pt x="21" y="7"/>
                </a:cubicBezTo>
                <a:cubicBezTo>
                  <a:pt x="21" y="10"/>
                  <a:pt x="21" y="14"/>
                  <a:pt x="20" y="17"/>
                </a:cubicBezTo>
                <a:cubicBezTo>
                  <a:pt x="19" y="18"/>
                  <a:pt x="18" y="19"/>
                  <a:pt x="16" y="20"/>
                </a:cubicBezTo>
                <a:cubicBezTo>
                  <a:pt x="15" y="21"/>
                  <a:pt x="14" y="22"/>
                  <a:pt x="13" y="22"/>
                </a:cubicBezTo>
                <a:cubicBezTo>
                  <a:pt x="11" y="22"/>
                  <a:pt x="9" y="22"/>
                  <a:pt x="7" y="2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2" name="Freeform 61"/>
          <p:cNvSpPr/>
          <p:nvPr>
            <p:custDataLst>
              <p:tags r:id="rId94"/>
            </p:custDataLst>
          </p:nvPr>
        </p:nvSpPr>
        <p:spPr bwMode="auto">
          <a:xfrm>
            <a:off x="1818486" y="452184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3" name="Freeform 62"/>
          <p:cNvSpPr/>
          <p:nvPr>
            <p:custDataLst>
              <p:tags r:id="rId95"/>
            </p:custDataLst>
          </p:nvPr>
        </p:nvSpPr>
        <p:spPr bwMode="auto">
          <a:xfrm>
            <a:off x="1747880" y="4599288"/>
            <a:ext cx="37161" cy="29243"/>
          </a:xfrm>
          <a:custGeom>
            <a:gdLst>
              <a:gd name="T0" fmla="*/ 42 w 42"/>
              <a:gd name="T1" fmla="*/ 16 h 38"/>
              <a:gd name="T2" fmla="*/ 20 w 42"/>
              <a:gd name="T3" fmla="*/ 37 h 38"/>
              <a:gd name="T4" fmla="*/ 3 w 42"/>
              <a:gd name="T5" fmla="*/ 13 h 38"/>
              <a:gd name="T6" fmla="*/ 10 w 42"/>
              <a:gd name="T7" fmla="*/ 5 h 38"/>
              <a:gd name="T8" fmla="*/ 28 w 42"/>
              <a:gd name="T9" fmla="*/ 1 h 38"/>
              <a:gd name="T10" fmla="*/ 41 w 42"/>
              <a:gd name="T11" fmla="*/ 10 h 38"/>
              <a:gd name="T12" fmla="*/ 42 w 42"/>
              <a:gd name="T13" fmla="*/ 16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38">
                <a:moveTo>
                  <a:pt x="42" y="16"/>
                </a:moveTo>
                <a:cubicBezTo>
                  <a:pt x="42" y="25"/>
                  <a:pt x="32" y="38"/>
                  <a:pt x="20" y="37"/>
                </a:cubicBezTo>
                <a:cubicBezTo>
                  <a:pt x="9" y="36"/>
                  <a:pt x="0" y="25"/>
                  <a:pt x="3" y="13"/>
                </a:cubicBezTo>
                <a:cubicBezTo>
                  <a:pt x="4" y="10"/>
                  <a:pt x="7" y="7"/>
                  <a:pt x="10" y="5"/>
                </a:cubicBezTo>
                <a:cubicBezTo>
                  <a:pt x="15" y="2"/>
                  <a:pt x="21" y="0"/>
                  <a:pt x="28" y="1"/>
                </a:cubicBezTo>
                <a:cubicBezTo>
                  <a:pt x="33" y="1"/>
                  <a:pt x="38" y="4"/>
                  <a:pt x="41" y="10"/>
                </a:cubicBezTo>
                <a:cubicBezTo>
                  <a:pt x="41" y="11"/>
                  <a:pt x="42" y="14"/>
                  <a:pt x="42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4" name="Freeform 63"/>
          <p:cNvSpPr/>
          <p:nvPr>
            <p:custDataLst>
              <p:tags r:id="rId96"/>
            </p:custDataLst>
          </p:nvPr>
        </p:nvSpPr>
        <p:spPr bwMode="auto">
          <a:xfrm>
            <a:off x="1639741" y="4433468"/>
            <a:ext cx="30844" cy="26994"/>
          </a:xfrm>
          <a:custGeom>
            <a:gdLst>
              <a:gd name="T0" fmla="*/ 16 w 35"/>
              <a:gd name="T1" fmla="*/ 34 h 35"/>
              <a:gd name="T2" fmla="*/ 1 w 35"/>
              <a:gd name="T3" fmla="*/ 21 h 35"/>
              <a:gd name="T4" fmla="*/ 1 w 35"/>
              <a:gd name="T5" fmla="*/ 19 h 35"/>
              <a:gd name="T6" fmla="*/ 16 w 35"/>
              <a:gd name="T7" fmla="*/ 2 h 35"/>
              <a:gd name="T8" fmla="*/ 34 w 35"/>
              <a:gd name="T9" fmla="*/ 16 h 35"/>
              <a:gd name="T10" fmla="*/ 16 w 35"/>
              <a:gd name="T11" fmla="*/ 34 h 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35">
                <a:moveTo>
                  <a:pt x="16" y="34"/>
                </a:moveTo>
                <a:cubicBezTo>
                  <a:pt x="7" y="35"/>
                  <a:pt x="2" y="29"/>
                  <a:pt x="1" y="21"/>
                </a:cubicBezTo>
                <a:cubicBezTo>
                  <a:pt x="1" y="21"/>
                  <a:pt x="0" y="20"/>
                  <a:pt x="1" y="19"/>
                </a:cubicBezTo>
                <a:cubicBezTo>
                  <a:pt x="1" y="11"/>
                  <a:pt x="8" y="3"/>
                  <a:pt x="16" y="2"/>
                </a:cubicBezTo>
                <a:cubicBezTo>
                  <a:pt x="24" y="0"/>
                  <a:pt x="33" y="7"/>
                  <a:pt x="34" y="16"/>
                </a:cubicBezTo>
                <a:cubicBezTo>
                  <a:pt x="35" y="26"/>
                  <a:pt x="26" y="34"/>
                  <a:pt x="16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5" name="Freeform 64"/>
          <p:cNvSpPr/>
          <p:nvPr>
            <p:custDataLst>
              <p:tags r:id="rId97"/>
            </p:custDataLst>
          </p:nvPr>
        </p:nvSpPr>
        <p:spPr bwMode="auto">
          <a:xfrm>
            <a:off x="1790988" y="4432825"/>
            <a:ext cx="19695" cy="14461"/>
          </a:xfrm>
          <a:custGeom>
            <a:gdLst>
              <a:gd name="T0" fmla="*/ 10 w 22"/>
              <a:gd name="T1" fmla="*/ 18 h 19"/>
              <a:gd name="T2" fmla="*/ 2 w 22"/>
              <a:gd name="T3" fmla="*/ 7 h 19"/>
              <a:gd name="T4" fmla="*/ 11 w 22"/>
              <a:gd name="T5" fmla="*/ 0 h 19"/>
              <a:gd name="T6" fmla="*/ 21 w 22"/>
              <a:gd name="T7" fmla="*/ 5 h 19"/>
              <a:gd name="T8" fmla="*/ 21 w 22"/>
              <a:gd name="T9" fmla="*/ 12 h 19"/>
              <a:gd name="T10" fmla="*/ 10 w 22"/>
              <a:gd name="T11" fmla="*/ 18 h 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9">
                <a:moveTo>
                  <a:pt x="10" y="18"/>
                </a:moveTo>
                <a:cubicBezTo>
                  <a:pt x="3" y="19"/>
                  <a:pt x="0" y="11"/>
                  <a:pt x="2" y="7"/>
                </a:cubicBezTo>
                <a:cubicBezTo>
                  <a:pt x="3" y="3"/>
                  <a:pt x="7" y="0"/>
                  <a:pt x="11" y="0"/>
                </a:cubicBezTo>
                <a:cubicBezTo>
                  <a:pt x="15" y="0"/>
                  <a:pt x="19" y="1"/>
                  <a:pt x="21" y="5"/>
                </a:cubicBezTo>
                <a:cubicBezTo>
                  <a:pt x="22" y="7"/>
                  <a:pt x="22" y="10"/>
                  <a:pt x="21" y="12"/>
                </a:cubicBezTo>
                <a:cubicBezTo>
                  <a:pt x="19" y="16"/>
                  <a:pt x="15" y="19"/>
                  <a:pt x="10" y="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6" name="Freeform 65"/>
          <p:cNvSpPr/>
          <p:nvPr>
            <p:custDataLst>
              <p:tags r:id="rId98"/>
            </p:custDataLst>
          </p:nvPr>
        </p:nvSpPr>
        <p:spPr bwMode="auto">
          <a:xfrm>
            <a:off x="1380359" y="4515735"/>
            <a:ext cx="395021" cy="55273"/>
          </a:xfrm>
          <a:custGeom>
            <a:gdLst>
              <a:gd name="T0" fmla="*/ 120 w 446"/>
              <a:gd name="T1" fmla="*/ 72 h 72"/>
              <a:gd name="T2" fmla="*/ 79 w 446"/>
              <a:gd name="T3" fmla="*/ 70 h 72"/>
              <a:gd name="T4" fmla="*/ 43 w 446"/>
              <a:gd name="T5" fmla="*/ 65 h 72"/>
              <a:gd name="T6" fmla="*/ 12 w 446"/>
              <a:gd name="T7" fmla="*/ 57 h 72"/>
              <a:gd name="T8" fmla="*/ 4 w 446"/>
              <a:gd name="T9" fmla="*/ 54 h 72"/>
              <a:gd name="T10" fmla="*/ 2 w 446"/>
              <a:gd name="T11" fmla="*/ 52 h 72"/>
              <a:gd name="T12" fmla="*/ 2 w 446"/>
              <a:gd name="T13" fmla="*/ 47 h 72"/>
              <a:gd name="T14" fmla="*/ 5 w 446"/>
              <a:gd name="T15" fmla="*/ 46 h 72"/>
              <a:gd name="T16" fmla="*/ 6 w 446"/>
              <a:gd name="T17" fmla="*/ 46 h 72"/>
              <a:gd name="T18" fmla="*/ 53 w 446"/>
              <a:gd name="T19" fmla="*/ 59 h 72"/>
              <a:gd name="T20" fmla="*/ 81 w 446"/>
              <a:gd name="T21" fmla="*/ 62 h 72"/>
              <a:gd name="T22" fmla="*/ 122 w 446"/>
              <a:gd name="T23" fmla="*/ 64 h 72"/>
              <a:gd name="T24" fmla="*/ 152 w 446"/>
              <a:gd name="T25" fmla="*/ 62 h 72"/>
              <a:gd name="T26" fmla="*/ 177 w 446"/>
              <a:gd name="T27" fmla="*/ 61 h 72"/>
              <a:gd name="T28" fmla="*/ 206 w 446"/>
              <a:gd name="T29" fmla="*/ 59 h 72"/>
              <a:gd name="T30" fmla="*/ 222 w 446"/>
              <a:gd name="T31" fmla="*/ 58 h 72"/>
              <a:gd name="T32" fmla="*/ 237 w 446"/>
              <a:gd name="T33" fmla="*/ 57 h 72"/>
              <a:gd name="T34" fmla="*/ 263 w 446"/>
              <a:gd name="T35" fmla="*/ 54 h 72"/>
              <a:gd name="T36" fmla="*/ 283 w 446"/>
              <a:gd name="T37" fmla="*/ 51 h 72"/>
              <a:gd name="T38" fmla="*/ 324 w 446"/>
              <a:gd name="T39" fmla="*/ 43 h 72"/>
              <a:gd name="T40" fmla="*/ 363 w 446"/>
              <a:gd name="T41" fmla="*/ 32 h 72"/>
              <a:gd name="T42" fmla="*/ 422 w 446"/>
              <a:gd name="T43" fmla="*/ 9 h 72"/>
              <a:gd name="T44" fmla="*/ 440 w 446"/>
              <a:gd name="T45" fmla="*/ 1 h 72"/>
              <a:gd name="T46" fmla="*/ 445 w 446"/>
              <a:gd name="T47" fmla="*/ 2 h 72"/>
              <a:gd name="T48" fmla="*/ 444 w 446"/>
              <a:gd name="T49" fmla="*/ 7 h 72"/>
              <a:gd name="T50" fmla="*/ 438 w 446"/>
              <a:gd name="T51" fmla="*/ 10 h 72"/>
              <a:gd name="T52" fmla="*/ 381 w 446"/>
              <a:gd name="T53" fmla="*/ 35 h 72"/>
              <a:gd name="T54" fmla="*/ 307 w 446"/>
              <a:gd name="T55" fmla="*/ 55 h 72"/>
              <a:gd name="T56" fmla="*/ 266 w 446"/>
              <a:gd name="T57" fmla="*/ 62 h 72"/>
              <a:gd name="T58" fmla="*/ 239 w 446"/>
              <a:gd name="T59" fmla="*/ 65 h 72"/>
              <a:gd name="T60" fmla="*/ 207 w 446"/>
              <a:gd name="T61" fmla="*/ 67 h 72"/>
              <a:gd name="T62" fmla="*/ 192 w 446"/>
              <a:gd name="T63" fmla="*/ 68 h 72"/>
              <a:gd name="T64" fmla="*/ 161 w 446"/>
              <a:gd name="T65" fmla="*/ 70 h 72"/>
              <a:gd name="T66" fmla="*/ 149 w 446"/>
              <a:gd name="T67" fmla="*/ 71 h 72"/>
              <a:gd name="T68" fmla="*/ 120 w 446"/>
              <a:gd name="T69" fmla="*/ 72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6" h="72">
                <a:moveTo>
                  <a:pt x="120" y="72"/>
                </a:moveTo>
                <a:cubicBezTo>
                  <a:pt x="109" y="72"/>
                  <a:pt x="94" y="72"/>
                  <a:pt x="79" y="70"/>
                </a:cubicBezTo>
                <a:cubicBezTo>
                  <a:pt x="67" y="69"/>
                  <a:pt x="55" y="68"/>
                  <a:pt x="43" y="65"/>
                </a:cubicBezTo>
                <a:cubicBezTo>
                  <a:pt x="33" y="63"/>
                  <a:pt x="22" y="60"/>
                  <a:pt x="12" y="57"/>
                </a:cubicBezTo>
                <a:cubicBezTo>
                  <a:pt x="9" y="56"/>
                  <a:pt x="7" y="55"/>
                  <a:pt x="4" y="54"/>
                </a:cubicBezTo>
                <a:cubicBezTo>
                  <a:pt x="3" y="53"/>
                  <a:pt x="2" y="53"/>
                  <a:pt x="2" y="52"/>
                </a:cubicBezTo>
                <a:cubicBezTo>
                  <a:pt x="1" y="50"/>
                  <a:pt x="0" y="49"/>
                  <a:pt x="2" y="47"/>
                </a:cubicBezTo>
                <a:cubicBezTo>
                  <a:pt x="3" y="46"/>
                  <a:pt x="4" y="46"/>
                  <a:pt x="5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21" y="53"/>
                  <a:pt x="37" y="56"/>
                  <a:pt x="53" y="59"/>
                </a:cubicBezTo>
                <a:cubicBezTo>
                  <a:pt x="62" y="61"/>
                  <a:pt x="71" y="61"/>
                  <a:pt x="81" y="62"/>
                </a:cubicBezTo>
                <a:cubicBezTo>
                  <a:pt x="94" y="64"/>
                  <a:pt x="108" y="64"/>
                  <a:pt x="122" y="64"/>
                </a:cubicBezTo>
                <a:cubicBezTo>
                  <a:pt x="132" y="64"/>
                  <a:pt x="142" y="63"/>
                  <a:pt x="152" y="62"/>
                </a:cubicBezTo>
                <a:cubicBezTo>
                  <a:pt x="160" y="62"/>
                  <a:pt x="169" y="61"/>
                  <a:pt x="177" y="61"/>
                </a:cubicBezTo>
                <a:cubicBezTo>
                  <a:pt x="187" y="60"/>
                  <a:pt x="196" y="59"/>
                  <a:pt x="206" y="59"/>
                </a:cubicBezTo>
                <a:cubicBezTo>
                  <a:pt x="211" y="58"/>
                  <a:pt x="217" y="58"/>
                  <a:pt x="222" y="58"/>
                </a:cubicBezTo>
                <a:cubicBezTo>
                  <a:pt x="227" y="58"/>
                  <a:pt x="232" y="57"/>
                  <a:pt x="237" y="57"/>
                </a:cubicBezTo>
                <a:cubicBezTo>
                  <a:pt x="246" y="56"/>
                  <a:pt x="255" y="55"/>
                  <a:pt x="263" y="54"/>
                </a:cubicBezTo>
                <a:cubicBezTo>
                  <a:pt x="270" y="53"/>
                  <a:pt x="277" y="52"/>
                  <a:pt x="283" y="51"/>
                </a:cubicBezTo>
                <a:cubicBezTo>
                  <a:pt x="297" y="48"/>
                  <a:pt x="311" y="46"/>
                  <a:pt x="324" y="43"/>
                </a:cubicBezTo>
                <a:cubicBezTo>
                  <a:pt x="337" y="40"/>
                  <a:pt x="350" y="36"/>
                  <a:pt x="363" y="32"/>
                </a:cubicBezTo>
                <a:cubicBezTo>
                  <a:pt x="383" y="26"/>
                  <a:pt x="403" y="19"/>
                  <a:pt x="422" y="9"/>
                </a:cubicBezTo>
                <a:cubicBezTo>
                  <a:pt x="428" y="7"/>
                  <a:pt x="434" y="4"/>
                  <a:pt x="440" y="1"/>
                </a:cubicBezTo>
                <a:cubicBezTo>
                  <a:pt x="442" y="0"/>
                  <a:pt x="444" y="1"/>
                  <a:pt x="445" y="2"/>
                </a:cubicBezTo>
                <a:cubicBezTo>
                  <a:pt x="446" y="4"/>
                  <a:pt x="446" y="5"/>
                  <a:pt x="444" y="7"/>
                </a:cubicBezTo>
                <a:cubicBezTo>
                  <a:pt x="442" y="8"/>
                  <a:pt x="440" y="10"/>
                  <a:pt x="438" y="10"/>
                </a:cubicBezTo>
                <a:cubicBezTo>
                  <a:pt x="420" y="20"/>
                  <a:pt x="401" y="28"/>
                  <a:pt x="381" y="35"/>
                </a:cubicBezTo>
                <a:cubicBezTo>
                  <a:pt x="357" y="43"/>
                  <a:pt x="332" y="50"/>
                  <a:pt x="307" y="55"/>
                </a:cubicBezTo>
                <a:cubicBezTo>
                  <a:pt x="293" y="58"/>
                  <a:pt x="280" y="60"/>
                  <a:pt x="266" y="62"/>
                </a:cubicBezTo>
                <a:cubicBezTo>
                  <a:pt x="257" y="63"/>
                  <a:pt x="248" y="64"/>
                  <a:pt x="239" y="65"/>
                </a:cubicBezTo>
                <a:cubicBezTo>
                  <a:pt x="228" y="66"/>
                  <a:pt x="218" y="66"/>
                  <a:pt x="207" y="67"/>
                </a:cubicBezTo>
                <a:cubicBezTo>
                  <a:pt x="202" y="68"/>
                  <a:pt x="197" y="68"/>
                  <a:pt x="192" y="68"/>
                </a:cubicBezTo>
                <a:cubicBezTo>
                  <a:pt x="182" y="69"/>
                  <a:pt x="172" y="70"/>
                  <a:pt x="161" y="70"/>
                </a:cubicBezTo>
                <a:cubicBezTo>
                  <a:pt x="157" y="71"/>
                  <a:pt x="153" y="71"/>
                  <a:pt x="149" y="71"/>
                </a:cubicBezTo>
                <a:cubicBezTo>
                  <a:pt x="141" y="71"/>
                  <a:pt x="132" y="72"/>
                  <a:pt x="120" y="72"/>
                </a:cubicBezTo>
                <a:close/>
              </a:path>
            </a:pathLst>
          </a:custGeom>
          <a:solidFill>
            <a:srgbClr val="3F25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7" name="Freeform 61"/>
          <p:cNvSpPr/>
          <p:nvPr>
            <p:custDataLst>
              <p:tags r:id="rId99"/>
            </p:custDataLst>
          </p:nvPr>
        </p:nvSpPr>
        <p:spPr bwMode="auto">
          <a:xfrm>
            <a:off x="1868028" y="4299179"/>
            <a:ext cx="27352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8" name="Freeform 61"/>
          <p:cNvSpPr/>
          <p:nvPr>
            <p:custDataLst>
              <p:tags r:id="rId100"/>
            </p:custDataLst>
          </p:nvPr>
        </p:nvSpPr>
        <p:spPr bwMode="auto">
          <a:xfrm>
            <a:off x="1306303" y="4346177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9" name="Freeform 61"/>
          <p:cNvSpPr/>
          <p:nvPr>
            <p:custDataLst>
              <p:tags r:id="rId101"/>
            </p:custDataLst>
          </p:nvPr>
        </p:nvSpPr>
        <p:spPr bwMode="auto">
          <a:xfrm>
            <a:off x="1834006" y="421662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0" name="Freeform 61"/>
          <p:cNvSpPr/>
          <p:nvPr>
            <p:custDataLst>
              <p:tags r:id="rId102"/>
            </p:custDataLst>
          </p:nvPr>
        </p:nvSpPr>
        <p:spPr bwMode="auto">
          <a:xfrm>
            <a:off x="1832692" y="4368500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1" name="Freeform 61"/>
          <p:cNvSpPr/>
          <p:nvPr>
            <p:custDataLst>
              <p:tags r:id="rId103"/>
            </p:custDataLst>
          </p:nvPr>
        </p:nvSpPr>
        <p:spPr bwMode="auto">
          <a:xfrm>
            <a:off x="1360587" y="4417116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2" name="Freeform 61"/>
          <p:cNvSpPr/>
          <p:nvPr>
            <p:custDataLst>
              <p:tags r:id="rId104"/>
            </p:custDataLst>
          </p:nvPr>
        </p:nvSpPr>
        <p:spPr bwMode="auto">
          <a:xfrm>
            <a:off x="1306712" y="4265351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3" name="文本框 16"/>
          <p:cNvSpPr txBox="1"/>
          <p:nvPr>
            <p:custDataLst>
              <p:tags r:id="rId105"/>
            </p:custDataLst>
          </p:nvPr>
        </p:nvSpPr>
        <p:spPr>
          <a:xfrm>
            <a:off x="7039539" y="4067568"/>
            <a:ext cx="3853114" cy="2017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提供心理教育：向患儿及其家属提供疾病知识和护理方法，帮助患儿及其家属更好地应对疾病和护理过程</a:t>
            </a:r>
          </a:p>
        </p:txBody>
      </p:sp>
      <p:sp>
        <p:nvSpPr>
          <p:cNvPr id="64" name="文本框 63"/>
          <p:cNvSpPr txBox="1"/>
          <p:nvPr>
            <p:custDataLst>
              <p:tags r:id="rId106"/>
            </p:custDataLst>
          </p:nvPr>
        </p:nvSpPr>
        <p:spPr>
          <a:xfrm>
            <a:off x="6280826" y="4067568"/>
            <a:ext cx="588216" cy="4450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65" name="Freeform 54"/>
          <p:cNvSpPr/>
          <p:nvPr>
            <p:custDataLst>
              <p:tags r:id="rId107"/>
            </p:custDataLst>
          </p:nvPr>
        </p:nvSpPr>
        <p:spPr bwMode="auto">
          <a:xfrm>
            <a:off x="6461043" y="4466568"/>
            <a:ext cx="144556" cy="174175"/>
          </a:xfrm>
          <a:custGeom>
            <a:gdLst>
              <a:gd name="T0" fmla="*/ 146 w 163"/>
              <a:gd name="T1" fmla="*/ 0 h 227"/>
              <a:gd name="T2" fmla="*/ 152 w 163"/>
              <a:gd name="T3" fmla="*/ 1 h 227"/>
              <a:gd name="T4" fmla="*/ 157 w 163"/>
              <a:gd name="T5" fmla="*/ 10 h 227"/>
              <a:gd name="T6" fmla="*/ 150 w 163"/>
              <a:gd name="T7" fmla="*/ 24 h 227"/>
              <a:gd name="T8" fmla="*/ 129 w 163"/>
              <a:gd name="T9" fmla="*/ 49 h 227"/>
              <a:gd name="T10" fmla="*/ 116 w 163"/>
              <a:gd name="T11" fmla="*/ 61 h 227"/>
              <a:gd name="T12" fmla="*/ 92 w 163"/>
              <a:gd name="T13" fmla="*/ 84 h 227"/>
              <a:gd name="T14" fmla="*/ 81 w 163"/>
              <a:gd name="T15" fmla="*/ 93 h 227"/>
              <a:gd name="T16" fmla="*/ 30 w 163"/>
              <a:gd name="T17" fmla="*/ 131 h 227"/>
              <a:gd name="T18" fmla="*/ 30 w 163"/>
              <a:gd name="T19" fmla="*/ 131 h 227"/>
              <a:gd name="T20" fmla="*/ 28 w 163"/>
              <a:gd name="T21" fmla="*/ 133 h 227"/>
              <a:gd name="T22" fmla="*/ 30 w 163"/>
              <a:gd name="T23" fmla="*/ 133 h 227"/>
              <a:gd name="T24" fmla="*/ 63 w 163"/>
              <a:gd name="T25" fmla="*/ 148 h 227"/>
              <a:gd name="T26" fmla="*/ 96 w 163"/>
              <a:gd name="T27" fmla="*/ 169 h 227"/>
              <a:gd name="T28" fmla="*/ 117 w 163"/>
              <a:gd name="T29" fmla="*/ 178 h 227"/>
              <a:gd name="T30" fmla="*/ 155 w 163"/>
              <a:gd name="T31" fmla="*/ 204 h 227"/>
              <a:gd name="T32" fmla="*/ 160 w 163"/>
              <a:gd name="T33" fmla="*/ 213 h 227"/>
              <a:gd name="T34" fmla="*/ 156 w 163"/>
              <a:gd name="T35" fmla="*/ 225 h 227"/>
              <a:gd name="T36" fmla="*/ 144 w 163"/>
              <a:gd name="T37" fmla="*/ 226 h 227"/>
              <a:gd name="T38" fmla="*/ 104 w 163"/>
              <a:gd name="T39" fmla="*/ 214 h 227"/>
              <a:gd name="T40" fmla="*/ 59 w 163"/>
              <a:gd name="T41" fmla="*/ 190 h 227"/>
              <a:gd name="T42" fmla="*/ 30 w 163"/>
              <a:gd name="T43" fmla="*/ 165 h 227"/>
              <a:gd name="T44" fmla="*/ 10 w 163"/>
              <a:gd name="T45" fmla="*/ 145 h 227"/>
              <a:gd name="T46" fmla="*/ 4 w 163"/>
              <a:gd name="T47" fmla="*/ 140 h 227"/>
              <a:gd name="T48" fmla="*/ 2 w 163"/>
              <a:gd name="T49" fmla="*/ 139 h 227"/>
              <a:gd name="T50" fmla="*/ 2 w 163"/>
              <a:gd name="T51" fmla="*/ 134 h 227"/>
              <a:gd name="T52" fmla="*/ 5 w 163"/>
              <a:gd name="T53" fmla="*/ 131 h 227"/>
              <a:gd name="T54" fmla="*/ 16 w 163"/>
              <a:gd name="T55" fmla="*/ 121 h 227"/>
              <a:gd name="T56" fmla="*/ 20 w 163"/>
              <a:gd name="T57" fmla="*/ 115 h 227"/>
              <a:gd name="T58" fmla="*/ 38 w 163"/>
              <a:gd name="T59" fmla="*/ 84 h 227"/>
              <a:gd name="T60" fmla="*/ 58 w 163"/>
              <a:gd name="T61" fmla="*/ 58 h 227"/>
              <a:gd name="T62" fmla="*/ 72 w 163"/>
              <a:gd name="T63" fmla="*/ 44 h 227"/>
              <a:gd name="T64" fmla="*/ 115 w 163"/>
              <a:gd name="T65" fmla="*/ 10 h 227"/>
              <a:gd name="T66" fmla="*/ 140 w 163"/>
              <a:gd name="T67" fmla="*/ 0 h 227"/>
              <a:gd name="T68" fmla="*/ 146 w 163"/>
              <a:gd name="T69" fmla="*/ 0 h 2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226">
                <a:moveTo>
                  <a:pt x="146" y="0"/>
                </a:moveTo>
                <a:cubicBezTo>
                  <a:pt x="148" y="0"/>
                  <a:pt x="150" y="0"/>
                  <a:pt x="152" y="1"/>
                </a:cubicBezTo>
                <a:cubicBezTo>
                  <a:pt x="157" y="2"/>
                  <a:pt x="158" y="5"/>
                  <a:pt x="157" y="10"/>
                </a:cubicBezTo>
                <a:cubicBezTo>
                  <a:pt x="156" y="15"/>
                  <a:pt x="153" y="20"/>
                  <a:pt x="150" y="24"/>
                </a:cubicBezTo>
                <a:cubicBezTo>
                  <a:pt x="144" y="33"/>
                  <a:pt x="137" y="41"/>
                  <a:pt x="129" y="49"/>
                </a:cubicBezTo>
                <a:cubicBezTo>
                  <a:pt x="125" y="53"/>
                  <a:pt x="121" y="57"/>
                  <a:pt x="116" y="61"/>
                </a:cubicBezTo>
                <a:cubicBezTo>
                  <a:pt x="108" y="69"/>
                  <a:pt x="100" y="76"/>
                  <a:pt x="92" y="84"/>
                </a:cubicBezTo>
                <a:cubicBezTo>
                  <a:pt x="88" y="87"/>
                  <a:pt x="85" y="90"/>
                  <a:pt x="81" y="93"/>
                </a:cubicBezTo>
                <a:cubicBezTo>
                  <a:pt x="66" y="108"/>
                  <a:pt x="49" y="12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29" y="132"/>
                  <a:pt x="29" y="132"/>
                  <a:pt x="28" y="133"/>
                </a:cubicBezTo>
                <a:cubicBezTo>
                  <a:pt x="29" y="133"/>
                  <a:pt x="29" y="133"/>
                  <a:pt x="30" y="133"/>
                </a:cubicBezTo>
                <a:cubicBezTo>
                  <a:pt x="42" y="135"/>
                  <a:pt x="53" y="141"/>
                  <a:pt x="63" y="148"/>
                </a:cubicBezTo>
                <a:cubicBezTo>
                  <a:pt x="73" y="156"/>
                  <a:pt x="84" y="163"/>
                  <a:pt x="96" y="169"/>
                </a:cubicBezTo>
                <a:cubicBezTo>
                  <a:pt x="103" y="172"/>
                  <a:pt x="110" y="175"/>
                  <a:pt x="117" y="178"/>
                </a:cubicBezTo>
                <a:cubicBezTo>
                  <a:pt x="131" y="185"/>
                  <a:pt x="144" y="193"/>
                  <a:pt x="155" y="204"/>
                </a:cubicBezTo>
                <a:cubicBezTo>
                  <a:pt x="157" y="207"/>
                  <a:pt x="159" y="210"/>
                  <a:pt x="160" y="213"/>
                </a:cubicBezTo>
                <a:cubicBezTo>
                  <a:pt x="163" y="218"/>
                  <a:pt x="161" y="223"/>
                  <a:pt x="156" y="225"/>
                </a:cubicBezTo>
                <a:cubicBezTo>
                  <a:pt x="152" y="226"/>
                  <a:pt x="148" y="227"/>
                  <a:pt x="144" y="226"/>
                </a:cubicBezTo>
                <a:cubicBezTo>
                  <a:pt x="130" y="225"/>
                  <a:pt x="116" y="220"/>
                  <a:pt x="104" y="214"/>
                </a:cubicBezTo>
                <a:cubicBezTo>
                  <a:pt x="89" y="206"/>
                  <a:pt x="74" y="198"/>
                  <a:pt x="59" y="190"/>
                </a:cubicBezTo>
                <a:cubicBezTo>
                  <a:pt x="47" y="184"/>
                  <a:pt x="38" y="175"/>
                  <a:pt x="30" y="165"/>
                </a:cubicBezTo>
                <a:cubicBezTo>
                  <a:pt x="23" y="158"/>
                  <a:pt x="17" y="151"/>
                  <a:pt x="10" y="145"/>
                </a:cubicBezTo>
                <a:cubicBezTo>
                  <a:pt x="9" y="143"/>
                  <a:pt x="6" y="142"/>
                  <a:pt x="4" y="140"/>
                </a:cubicBezTo>
                <a:cubicBezTo>
                  <a:pt x="3" y="140"/>
                  <a:pt x="2" y="139"/>
                  <a:pt x="2" y="139"/>
                </a:cubicBezTo>
                <a:cubicBezTo>
                  <a:pt x="0" y="137"/>
                  <a:pt x="0" y="136"/>
                  <a:pt x="2" y="134"/>
                </a:cubicBezTo>
                <a:cubicBezTo>
                  <a:pt x="3" y="133"/>
                  <a:pt x="4" y="132"/>
                  <a:pt x="5" y="131"/>
                </a:cubicBezTo>
                <a:cubicBezTo>
                  <a:pt x="9" y="128"/>
                  <a:pt x="13" y="125"/>
                  <a:pt x="16" y="121"/>
                </a:cubicBezTo>
                <a:cubicBezTo>
                  <a:pt x="18" y="120"/>
                  <a:pt x="19" y="118"/>
                  <a:pt x="20" y="115"/>
                </a:cubicBezTo>
                <a:cubicBezTo>
                  <a:pt x="26" y="105"/>
                  <a:pt x="31" y="94"/>
                  <a:pt x="38" y="84"/>
                </a:cubicBezTo>
                <a:cubicBezTo>
                  <a:pt x="44" y="74"/>
                  <a:pt x="50" y="65"/>
                  <a:pt x="58" y="58"/>
                </a:cubicBezTo>
                <a:cubicBezTo>
                  <a:pt x="63" y="53"/>
                  <a:pt x="67" y="48"/>
                  <a:pt x="72" y="44"/>
                </a:cubicBezTo>
                <a:cubicBezTo>
                  <a:pt x="85" y="31"/>
                  <a:pt x="99" y="19"/>
                  <a:pt x="115" y="10"/>
                </a:cubicBezTo>
                <a:cubicBezTo>
                  <a:pt x="123" y="6"/>
                  <a:pt x="131" y="2"/>
                  <a:pt x="140" y="0"/>
                </a:cubicBezTo>
                <a:cubicBezTo>
                  <a:pt x="142" y="0"/>
                  <a:pt x="144" y="0"/>
                  <a:pt x="14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6" name="Freeform 55"/>
          <p:cNvSpPr/>
          <p:nvPr>
            <p:custDataLst>
              <p:tags r:id="rId108"/>
            </p:custDataLst>
          </p:nvPr>
        </p:nvSpPr>
        <p:spPr bwMode="auto">
          <a:xfrm>
            <a:off x="6384120" y="4472031"/>
            <a:ext cx="124118" cy="188636"/>
          </a:xfrm>
          <a:custGeom>
            <a:gdLst>
              <a:gd name="T0" fmla="*/ 126 w 140"/>
              <a:gd name="T1" fmla="*/ 0 h 246"/>
              <a:gd name="T2" fmla="*/ 138 w 140"/>
              <a:gd name="T3" fmla="*/ 14 h 246"/>
              <a:gd name="T4" fmla="*/ 129 w 140"/>
              <a:gd name="T5" fmla="*/ 30 h 246"/>
              <a:gd name="T6" fmla="*/ 99 w 140"/>
              <a:gd name="T7" fmla="*/ 62 h 246"/>
              <a:gd name="T8" fmla="*/ 77 w 140"/>
              <a:gd name="T9" fmla="*/ 81 h 246"/>
              <a:gd name="T10" fmla="*/ 42 w 140"/>
              <a:gd name="T11" fmla="*/ 105 h 246"/>
              <a:gd name="T12" fmla="*/ 19 w 140"/>
              <a:gd name="T13" fmla="*/ 117 h 246"/>
              <a:gd name="T14" fmla="*/ 18 w 140"/>
              <a:gd name="T15" fmla="*/ 118 h 246"/>
              <a:gd name="T16" fmla="*/ 19 w 140"/>
              <a:gd name="T17" fmla="*/ 119 h 246"/>
              <a:gd name="T18" fmla="*/ 43 w 140"/>
              <a:gd name="T19" fmla="*/ 133 h 246"/>
              <a:gd name="T20" fmla="*/ 56 w 140"/>
              <a:gd name="T21" fmla="*/ 146 h 246"/>
              <a:gd name="T22" fmla="*/ 90 w 140"/>
              <a:gd name="T23" fmla="*/ 179 h 246"/>
              <a:gd name="T24" fmla="*/ 111 w 140"/>
              <a:gd name="T25" fmla="*/ 198 h 246"/>
              <a:gd name="T26" fmla="*/ 132 w 140"/>
              <a:gd name="T27" fmla="*/ 226 h 246"/>
              <a:gd name="T28" fmla="*/ 135 w 140"/>
              <a:gd name="T29" fmla="*/ 236 h 246"/>
              <a:gd name="T30" fmla="*/ 126 w 140"/>
              <a:gd name="T31" fmla="*/ 245 h 246"/>
              <a:gd name="T32" fmla="*/ 111 w 140"/>
              <a:gd name="T33" fmla="*/ 241 h 246"/>
              <a:gd name="T34" fmla="*/ 79 w 140"/>
              <a:gd name="T35" fmla="*/ 222 h 246"/>
              <a:gd name="T36" fmla="*/ 61 w 140"/>
              <a:gd name="T37" fmla="*/ 205 h 246"/>
              <a:gd name="T38" fmla="*/ 44 w 140"/>
              <a:gd name="T39" fmla="*/ 186 h 246"/>
              <a:gd name="T40" fmla="*/ 23 w 140"/>
              <a:gd name="T41" fmla="*/ 159 h 246"/>
              <a:gd name="T42" fmla="*/ 11 w 140"/>
              <a:gd name="T43" fmla="*/ 139 h 246"/>
              <a:gd name="T44" fmla="*/ 2 w 140"/>
              <a:gd name="T45" fmla="*/ 124 h 246"/>
              <a:gd name="T46" fmla="*/ 4 w 140"/>
              <a:gd name="T47" fmla="*/ 115 h 246"/>
              <a:gd name="T48" fmla="*/ 16 w 140"/>
              <a:gd name="T49" fmla="*/ 104 h 246"/>
              <a:gd name="T50" fmla="*/ 58 w 140"/>
              <a:gd name="T51" fmla="*/ 54 h 246"/>
              <a:gd name="T52" fmla="*/ 89 w 140"/>
              <a:gd name="T53" fmla="*/ 21 h 246"/>
              <a:gd name="T54" fmla="*/ 101 w 140"/>
              <a:gd name="T55" fmla="*/ 11 h 246"/>
              <a:gd name="T56" fmla="*/ 123 w 140"/>
              <a:gd name="T57" fmla="*/ 0 h 246"/>
              <a:gd name="T58" fmla="*/ 126 w 140"/>
              <a:gd name="T59" fmla="*/ 0 h 24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0" h="246">
                <a:moveTo>
                  <a:pt x="126" y="0"/>
                </a:moveTo>
                <a:cubicBezTo>
                  <a:pt x="134" y="0"/>
                  <a:pt x="140" y="6"/>
                  <a:pt x="138" y="14"/>
                </a:cubicBezTo>
                <a:cubicBezTo>
                  <a:pt x="136" y="20"/>
                  <a:pt x="133" y="26"/>
                  <a:pt x="129" y="30"/>
                </a:cubicBezTo>
                <a:cubicBezTo>
                  <a:pt x="121" y="42"/>
                  <a:pt x="110" y="53"/>
                  <a:pt x="99" y="62"/>
                </a:cubicBezTo>
                <a:cubicBezTo>
                  <a:pt x="92" y="69"/>
                  <a:pt x="85" y="75"/>
                  <a:pt x="77" y="81"/>
                </a:cubicBezTo>
                <a:cubicBezTo>
                  <a:pt x="65" y="90"/>
                  <a:pt x="54" y="97"/>
                  <a:pt x="42" y="105"/>
                </a:cubicBezTo>
                <a:cubicBezTo>
                  <a:pt x="35" y="110"/>
                  <a:pt x="27" y="113"/>
                  <a:pt x="19" y="117"/>
                </a:cubicBezTo>
                <a:cubicBezTo>
                  <a:pt x="18" y="117"/>
                  <a:pt x="18" y="117"/>
                  <a:pt x="18" y="118"/>
                </a:cubicBezTo>
                <a:cubicBezTo>
                  <a:pt x="18" y="118"/>
                  <a:pt x="18" y="119"/>
                  <a:pt x="19" y="119"/>
                </a:cubicBezTo>
                <a:cubicBezTo>
                  <a:pt x="27" y="123"/>
                  <a:pt x="35" y="127"/>
                  <a:pt x="43" y="133"/>
                </a:cubicBezTo>
                <a:cubicBezTo>
                  <a:pt x="47" y="137"/>
                  <a:pt x="52" y="141"/>
                  <a:pt x="56" y="146"/>
                </a:cubicBezTo>
                <a:cubicBezTo>
                  <a:pt x="67" y="158"/>
                  <a:pt x="78" y="169"/>
                  <a:pt x="90" y="179"/>
                </a:cubicBezTo>
                <a:cubicBezTo>
                  <a:pt x="98" y="185"/>
                  <a:pt x="105" y="191"/>
                  <a:pt x="111" y="198"/>
                </a:cubicBezTo>
                <a:cubicBezTo>
                  <a:pt x="120" y="206"/>
                  <a:pt x="127" y="215"/>
                  <a:pt x="132" y="226"/>
                </a:cubicBezTo>
                <a:cubicBezTo>
                  <a:pt x="133" y="229"/>
                  <a:pt x="134" y="232"/>
                  <a:pt x="135" y="236"/>
                </a:cubicBezTo>
                <a:cubicBezTo>
                  <a:pt x="136" y="241"/>
                  <a:pt x="132" y="246"/>
                  <a:pt x="126" y="245"/>
                </a:cubicBezTo>
                <a:cubicBezTo>
                  <a:pt x="121" y="244"/>
                  <a:pt x="116" y="243"/>
                  <a:pt x="111" y="241"/>
                </a:cubicBezTo>
                <a:cubicBezTo>
                  <a:pt x="99" y="237"/>
                  <a:pt x="89" y="230"/>
                  <a:pt x="79" y="222"/>
                </a:cubicBezTo>
                <a:cubicBezTo>
                  <a:pt x="73" y="217"/>
                  <a:pt x="66" y="211"/>
                  <a:pt x="61" y="205"/>
                </a:cubicBezTo>
                <a:cubicBezTo>
                  <a:pt x="55" y="199"/>
                  <a:pt x="49" y="193"/>
                  <a:pt x="44" y="186"/>
                </a:cubicBezTo>
                <a:cubicBezTo>
                  <a:pt x="37" y="177"/>
                  <a:pt x="30" y="168"/>
                  <a:pt x="23" y="159"/>
                </a:cubicBezTo>
                <a:cubicBezTo>
                  <a:pt x="18" y="153"/>
                  <a:pt x="15" y="146"/>
                  <a:pt x="11" y="139"/>
                </a:cubicBezTo>
                <a:cubicBezTo>
                  <a:pt x="8" y="134"/>
                  <a:pt x="5" y="129"/>
                  <a:pt x="2" y="124"/>
                </a:cubicBezTo>
                <a:cubicBezTo>
                  <a:pt x="0" y="120"/>
                  <a:pt x="0" y="118"/>
                  <a:pt x="4" y="115"/>
                </a:cubicBezTo>
                <a:cubicBezTo>
                  <a:pt x="8" y="111"/>
                  <a:pt x="12" y="107"/>
                  <a:pt x="16" y="104"/>
                </a:cubicBezTo>
                <a:cubicBezTo>
                  <a:pt x="31" y="89"/>
                  <a:pt x="45" y="72"/>
                  <a:pt x="58" y="54"/>
                </a:cubicBezTo>
                <a:cubicBezTo>
                  <a:pt x="67" y="42"/>
                  <a:pt x="77" y="31"/>
                  <a:pt x="89" y="21"/>
                </a:cubicBezTo>
                <a:cubicBezTo>
                  <a:pt x="93" y="18"/>
                  <a:pt x="96" y="14"/>
                  <a:pt x="101" y="11"/>
                </a:cubicBezTo>
                <a:cubicBezTo>
                  <a:pt x="107" y="6"/>
                  <a:pt x="114" y="1"/>
                  <a:pt x="123" y="0"/>
                </a:cubicBezTo>
                <a:cubicBezTo>
                  <a:pt x="124" y="0"/>
                  <a:pt x="125" y="0"/>
                  <a:pt x="126" y="0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7" name="Freeform 56"/>
          <p:cNvSpPr/>
          <p:nvPr>
            <p:custDataLst>
              <p:tags r:id="rId109"/>
            </p:custDataLst>
          </p:nvPr>
        </p:nvSpPr>
        <p:spPr bwMode="auto">
          <a:xfrm>
            <a:off x="6568438" y="4454999"/>
            <a:ext cx="135266" cy="165820"/>
          </a:xfrm>
          <a:custGeom>
            <a:gdLst>
              <a:gd name="T0" fmla="*/ 20 w 153"/>
              <a:gd name="T1" fmla="*/ 139 h 216"/>
              <a:gd name="T2" fmla="*/ 29 w 153"/>
              <a:gd name="T3" fmla="*/ 140 h 216"/>
              <a:gd name="T4" fmla="*/ 62 w 153"/>
              <a:gd name="T5" fmla="*/ 149 h 216"/>
              <a:gd name="T6" fmla="*/ 97 w 153"/>
              <a:gd name="T7" fmla="*/ 163 h 216"/>
              <a:gd name="T8" fmla="*/ 130 w 153"/>
              <a:gd name="T9" fmla="*/ 180 h 216"/>
              <a:gd name="T10" fmla="*/ 150 w 153"/>
              <a:gd name="T11" fmla="*/ 203 h 216"/>
              <a:gd name="T12" fmla="*/ 143 w 153"/>
              <a:gd name="T13" fmla="*/ 215 h 216"/>
              <a:gd name="T14" fmla="*/ 134 w 153"/>
              <a:gd name="T15" fmla="*/ 215 h 216"/>
              <a:gd name="T16" fmla="*/ 95 w 153"/>
              <a:gd name="T17" fmla="*/ 205 h 216"/>
              <a:gd name="T18" fmla="*/ 32 w 153"/>
              <a:gd name="T19" fmla="*/ 169 h 216"/>
              <a:gd name="T20" fmla="*/ 24 w 153"/>
              <a:gd name="T21" fmla="*/ 162 h 216"/>
              <a:gd name="T22" fmla="*/ 9 w 153"/>
              <a:gd name="T23" fmla="*/ 149 h 216"/>
              <a:gd name="T24" fmla="*/ 3 w 153"/>
              <a:gd name="T25" fmla="*/ 144 h 216"/>
              <a:gd name="T26" fmla="*/ 3 w 153"/>
              <a:gd name="T27" fmla="*/ 137 h 216"/>
              <a:gd name="T28" fmla="*/ 14 w 153"/>
              <a:gd name="T29" fmla="*/ 124 h 216"/>
              <a:gd name="T30" fmla="*/ 41 w 153"/>
              <a:gd name="T31" fmla="*/ 74 h 216"/>
              <a:gd name="T32" fmla="*/ 57 w 153"/>
              <a:gd name="T33" fmla="*/ 54 h 216"/>
              <a:gd name="T34" fmla="*/ 88 w 153"/>
              <a:gd name="T35" fmla="*/ 22 h 216"/>
              <a:gd name="T36" fmla="*/ 110 w 153"/>
              <a:gd name="T37" fmla="*/ 5 h 216"/>
              <a:gd name="T38" fmla="*/ 116 w 153"/>
              <a:gd name="T39" fmla="*/ 2 h 216"/>
              <a:gd name="T40" fmla="*/ 123 w 153"/>
              <a:gd name="T41" fmla="*/ 6 h 216"/>
              <a:gd name="T42" fmla="*/ 123 w 153"/>
              <a:gd name="T43" fmla="*/ 14 h 216"/>
              <a:gd name="T44" fmla="*/ 115 w 153"/>
              <a:gd name="T45" fmla="*/ 38 h 216"/>
              <a:gd name="T46" fmla="*/ 96 w 153"/>
              <a:gd name="T47" fmla="*/ 69 h 216"/>
              <a:gd name="T48" fmla="*/ 68 w 153"/>
              <a:gd name="T49" fmla="*/ 101 h 216"/>
              <a:gd name="T50" fmla="*/ 54 w 153"/>
              <a:gd name="T51" fmla="*/ 115 h 216"/>
              <a:gd name="T52" fmla="*/ 22 w 153"/>
              <a:gd name="T53" fmla="*/ 137 h 216"/>
              <a:gd name="T54" fmla="*/ 21 w 153"/>
              <a:gd name="T55" fmla="*/ 138 h 216"/>
              <a:gd name="T56" fmla="*/ 20 w 153"/>
              <a:gd name="T57" fmla="*/ 139 h 2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53" h="216">
                <a:moveTo>
                  <a:pt x="20" y="139"/>
                </a:moveTo>
                <a:cubicBezTo>
                  <a:pt x="23" y="140"/>
                  <a:pt x="26" y="140"/>
                  <a:pt x="29" y="140"/>
                </a:cubicBezTo>
                <a:cubicBezTo>
                  <a:pt x="40" y="142"/>
                  <a:pt x="51" y="145"/>
                  <a:pt x="62" y="149"/>
                </a:cubicBezTo>
                <a:cubicBezTo>
                  <a:pt x="74" y="154"/>
                  <a:pt x="85" y="158"/>
                  <a:pt x="97" y="163"/>
                </a:cubicBezTo>
                <a:cubicBezTo>
                  <a:pt x="109" y="167"/>
                  <a:pt x="120" y="172"/>
                  <a:pt x="130" y="180"/>
                </a:cubicBezTo>
                <a:cubicBezTo>
                  <a:pt x="138" y="187"/>
                  <a:pt x="145" y="194"/>
                  <a:pt x="150" y="203"/>
                </a:cubicBezTo>
                <a:cubicBezTo>
                  <a:pt x="153" y="210"/>
                  <a:pt x="151" y="214"/>
                  <a:pt x="143" y="215"/>
                </a:cubicBezTo>
                <a:cubicBezTo>
                  <a:pt x="140" y="216"/>
                  <a:pt x="137" y="216"/>
                  <a:pt x="134" y="215"/>
                </a:cubicBezTo>
                <a:cubicBezTo>
                  <a:pt x="120" y="214"/>
                  <a:pt x="107" y="210"/>
                  <a:pt x="95" y="205"/>
                </a:cubicBezTo>
                <a:cubicBezTo>
                  <a:pt x="72" y="196"/>
                  <a:pt x="51" y="184"/>
                  <a:pt x="32" y="169"/>
                </a:cubicBezTo>
                <a:cubicBezTo>
                  <a:pt x="29" y="167"/>
                  <a:pt x="27" y="164"/>
                  <a:pt x="24" y="162"/>
                </a:cubicBezTo>
                <a:cubicBezTo>
                  <a:pt x="19" y="158"/>
                  <a:pt x="14" y="153"/>
                  <a:pt x="9" y="149"/>
                </a:cubicBezTo>
                <a:cubicBezTo>
                  <a:pt x="7" y="147"/>
                  <a:pt x="5" y="145"/>
                  <a:pt x="3" y="144"/>
                </a:cubicBezTo>
                <a:cubicBezTo>
                  <a:pt x="0" y="143"/>
                  <a:pt x="0" y="139"/>
                  <a:pt x="3" y="137"/>
                </a:cubicBezTo>
                <a:cubicBezTo>
                  <a:pt x="9" y="135"/>
                  <a:pt x="12" y="130"/>
                  <a:pt x="14" y="124"/>
                </a:cubicBezTo>
                <a:cubicBezTo>
                  <a:pt x="20" y="106"/>
                  <a:pt x="29" y="89"/>
                  <a:pt x="41" y="74"/>
                </a:cubicBezTo>
                <a:cubicBezTo>
                  <a:pt x="47" y="67"/>
                  <a:pt x="51" y="60"/>
                  <a:pt x="57" y="54"/>
                </a:cubicBezTo>
                <a:cubicBezTo>
                  <a:pt x="66" y="43"/>
                  <a:pt x="76" y="32"/>
                  <a:pt x="88" y="22"/>
                </a:cubicBezTo>
                <a:cubicBezTo>
                  <a:pt x="95" y="16"/>
                  <a:pt x="102" y="10"/>
                  <a:pt x="110" y="5"/>
                </a:cubicBezTo>
                <a:cubicBezTo>
                  <a:pt x="112" y="4"/>
                  <a:pt x="114" y="3"/>
                  <a:pt x="116" y="2"/>
                </a:cubicBezTo>
                <a:cubicBezTo>
                  <a:pt x="120" y="0"/>
                  <a:pt x="123" y="2"/>
                  <a:pt x="123" y="6"/>
                </a:cubicBezTo>
                <a:cubicBezTo>
                  <a:pt x="124" y="9"/>
                  <a:pt x="123" y="12"/>
                  <a:pt x="123" y="14"/>
                </a:cubicBezTo>
                <a:cubicBezTo>
                  <a:pt x="121" y="22"/>
                  <a:pt x="118" y="30"/>
                  <a:pt x="115" y="38"/>
                </a:cubicBezTo>
                <a:cubicBezTo>
                  <a:pt x="109" y="49"/>
                  <a:pt x="104" y="59"/>
                  <a:pt x="96" y="69"/>
                </a:cubicBezTo>
                <a:cubicBezTo>
                  <a:pt x="87" y="80"/>
                  <a:pt x="78" y="91"/>
                  <a:pt x="68" y="101"/>
                </a:cubicBezTo>
                <a:cubicBezTo>
                  <a:pt x="63" y="106"/>
                  <a:pt x="59" y="110"/>
                  <a:pt x="54" y="115"/>
                </a:cubicBezTo>
                <a:cubicBezTo>
                  <a:pt x="45" y="124"/>
                  <a:pt x="34" y="131"/>
                  <a:pt x="22" y="137"/>
                </a:cubicBezTo>
                <a:cubicBezTo>
                  <a:pt x="22" y="138"/>
                  <a:pt x="21" y="138"/>
                  <a:pt x="21" y="138"/>
                </a:cubicBezTo>
                <a:cubicBezTo>
                  <a:pt x="21" y="138"/>
                  <a:pt x="21" y="139"/>
                  <a:pt x="20" y="139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8" name="Freeform 57"/>
          <p:cNvSpPr/>
          <p:nvPr>
            <p:custDataLst>
              <p:tags r:id="rId110"/>
            </p:custDataLst>
          </p:nvPr>
        </p:nvSpPr>
        <p:spPr bwMode="auto">
          <a:xfrm>
            <a:off x="6662083" y="4448250"/>
            <a:ext cx="141583" cy="141075"/>
          </a:xfrm>
          <a:custGeom>
            <a:gdLst>
              <a:gd name="T0" fmla="*/ 25 w 160"/>
              <a:gd name="T1" fmla="*/ 123 h 184"/>
              <a:gd name="T2" fmla="*/ 28 w 160"/>
              <a:gd name="T3" fmla="*/ 123 h 184"/>
              <a:gd name="T4" fmla="*/ 61 w 160"/>
              <a:gd name="T5" fmla="*/ 123 h 184"/>
              <a:gd name="T6" fmla="*/ 99 w 160"/>
              <a:gd name="T7" fmla="*/ 131 h 184"/>
              <a:gd name="T8" fmla="*/ 145 w 160"/>
              <a:gd name="T9" fmla="*/ 159 h 184"/>
              <a:gd name="T10" fmla="*/ 156 w 160"/>
              <a:gd name="T11" fmla="*/ 169 h 184"/>
              <a:gd name="T12" fmla="*/ 154 w 160"/>
              <a:gd name="T13" fmla="*/ 179 h 184"/>
              <a:gd name="T14" fmla="*/ 151 w 160"/>
              <a:gd name="T15" fmla="*/ 180 h 184"/>
              <a:gd name="T16" fmla="*/ 120 w 160"/>
              <a:gd name="T17" fmla="*/ 182 h 184"/>
              <a:gd name="T18" fmla="*/ 92 w 160"/>
              <a:gd name="T19" fmla="*/ 173 h 184"/>
              <a:gd name="T20" fmla="*/ 53 w 160"/>
              <a:gd name="T21" fmla="*/ 154 h 184"/>
              <a:gd name="T22" fmla="*/ 38 w 160"/>
              <a:gd name="T23" fmla="*/ 145 h 184"/>
              <a:gd name="T24" fmla="*/ 9 w 160"/>
              <a:gd name="T25" fmla="*/ 133 h 184"/>
              <a:gd name="T26" fmla="*/ 4 w 160"/>
              <a:gd name="T27" fmla="*/ 132 h 184"/>
              <a:gd name="T28" fmla="*/ 2 w 160"/>
              <a:gd name="T29" fmla="*/ 126 h 184"/>
              <a:gd name="T30" fmla="*/ 7 w 160"/>
              <a:gd name="T31" fmla="*/ 118 h 184"/>
              <a:gd name="T32" fmla="*/ 16 w 160"/>
              <a:gd name="T33" fmla="*/ 105 h 184"/>
              <a:gd name="T34" fmla="*/ 36 w 160"/>
              <a:gd name="T35" fmla="*/ 60 h 184"/>
              <a:gd name="T36" fmla="*/ 51 w 160"/>
              <a:gd name="T37" fmla="*/ 33 h 184"/>
              <a:gd name="T38" fmla="*/ 85 w 160"/>
              <a:gd name="T39" fmla="*/ 4 h 184"/>
              <a:gd name="T40" fmla="*/ 94 w 160"/>
              <a:gd name="T41" fmla="*/ 1 h 184"/>
              <a:gd name="T42" fmla="*/ 102 w 160"/>
              <a:gd name="T43" fmla="*/ 8 h 184"/>
              <a:gd name="T44" fmla="*/ 98 w 160"/>
              <a:gd name="T45" fmla="*/ 20 h 184"/>
              <a:gd name="T46" fmla="*/ 83 w 160"/>
              <a:gd name="T47" fmla="*/ 49 h 184"/>
              <a:gd name="T48" fmla="*/ 73 w 160"/>
              <a:gd name="T49" fmla="*/ 66 h 184"/>
              <a:gd name="T50" fmla="*/ 51 w 160"/>
              <a:gd name="T51" fmla="*/ 95 h 184"/>
              <a:gd name="T52" fmla="*/ 38 w 160"/>
              <a:gd name="T53" fmla="*/ 111 h 184"/>
              <a:gd name="T54" fmla="*/ 28 w 160"/>
              <a:gd name="T55" fmla="*/ 119 h 184"/>
              <a:gd name="T56" fmla="*/ 24 w 160"/>
              <a:gd name="T57" fmla="*/ 122 h 184"/>
              <a:gd name="T58" fmla="*/ 25 w 160"/>
              <a:gd name="T59" fmla="*/ 123 h 1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0" h="184">
                <a:moveTo>
                  <a:pt x="25" y="123"/>
                </a:moveTo>
                <a:cubicBezTo>
                  <a:pt x="26" y="123"/>
                  <a:pt x="27" y="123"/>
                  <a:pt x="28" y="123"/>
                </a:cubicBezTo>
                <a:cubicBezTo>
                  <a:pt x="39" y="123"/>
                  <a:pt x="50" y="122"/>
                  <a:pt x="61" y="123"/>
                </a:cubicBezTo>
                <a:cubicBezTo>
                  <a:pt x="74" y="123"/>
                  <a:pt x="87" y="126"/>
                  <a:pt x="99" y="131"/>
                </a:cubicBezTo>
                <a:cubicBezTo>
                  <a:pt x="116" y="137"/>
                  <a:pt x="131" y="147"/>
                  <a:pt x="145" y="159"/>
                </a:cubicBezTo>
                <a:cubicBezTo>
                  <a:pt x="148" y="162"/>
                  <a:pt x="152" y="165"/>
                  <a:pt x="156" y="169"/>
                </a:cubicBezTo>
                <a:cubicBezTo>
                  <a:pt x="160" y="172"/>
                  <a:pt x="159" y="176"/>
                  <a:pt x="154" y="179"/>
                </a:cubicBezTo>
                <a:cubicBezTo>
                  <a:pt x="153" y="179"/>
                  <a:pt x="152" y="179"/>
                  <a:pt x="151" y="180"/>
                </a:cubicBezTo>
                <a:cubicBezTo>
                  <a:pt x="141" y="183"/>
                  <a:pt x="131" y="184"/>
                  <a:pt x="120" y="182"/>
                </a:cubicBezTo>
                <a:cubicBezTo>
                  <a:pt x="110" y="180"/>
                  <a:pt x="101" y="177"/>
                  <a:pt x="92" y="173"/>
                </a:cubicBezTo>
                <a:cubicBezTo>
                  <a:pt x="79" y="166"/>
                  <a:pt x="66" y="160"/>
                  <a:pt x="53" y="154"/>
                </a:cubicBezTo>
                <a:cubicBezTo>
                  <a:pt x="48" y="151"/>
                  <a:pt x="43" y="148"/>
                  <a:pt x="38" y="145"/>
                </a:cubicBezTo>
                <a:cubicBezTo>
                  <a:pt x="29" y="139"/>
                  <a:pt x="19" y="136"/>
                  <a:pt x="9" y="133"/>
                </a:cubicBezTo>
                <a:cubicBezTo>
                  <a:pt x="7" y="133"/>
                  <a:pt x="6" y="132"/>
                  <a:pt x="4" y="132"/>
                </a:cubicBezTo>
                <a:cubicBezTo>
                  <a:pt x="1" y="131"/>
                  <a:pt x="0" y="129"/>
                  <a:pt x="2" y="126"/>
                </a:cubicBezTo>
                <a:cubicBezTo>
                  <a:pt x="3" y="123"/>
                  <a:pt x="5" y="121"/>
                  <a:pt x="7" y="118"/>
                </a:cubicBezTo>
                <a:cubicBezTo>
                  <a:pt x="10" y="114"/>
                  <a:pt x="14" y="110"/>
                  <a:pt x="16" y="105"/>
                </a:cubicBezTo>
                <a:cubicBezTo>
                  <a:pt x="23" y="90"/>
                  <a:pt x="30" y="75"/>
                  <a:pt x="36" y="60"/>
                </a:cubicBezTo>
                <a:cubicBezTo>
                  <a:pt x="40" y="50"/>
                  <a:pt x="44" y="41"/>
                  <a:pt x="51" y="33"/>
                </a:cubicBezTo>
                <a:cubicBezTo>
                  <a:pt x="60" y="21"/>
                  <a:pt x="72" y="11"/>
                  <a:pt x="85" y="4"/>
                </a:cubicBezTo>
                <a:cubicBezTo>
                  <a:pt x="88" y="3"/>
                  <a:pt x="91" y="2"/>
                  <a:pt x="94" y="1"/>
                </a:cubicBezTo>
                <a:cubicBezTo>
                  <a:pt x="99" y="0"/>
                  <a:pt x="102" y="2"/>
                  <a:pt x="102" y="8"/>
                </a:cubicBezTo>
                <a:cubicBezTo>
                  <a:pt x="102" y="12"/>
                  <a:pt x="101" y="16"/>
                  <a:pt x="98" y="20"/>
                </a:cubicBezTo>
                <a:cubicBezTo>
                  <a:pt x="93" y="30"/>
                  <a:pt x="88" y="39"/>
                  <a:pt x="83" y="49"/>
                </a:cubicBezTo>
                <a:cubicBezTo>
                  <a:pt x="79" y="55"/>
                  <a:pt x="76" y="60"/>
                  <a:pt x="73" y="66"/>
                </a:cubicBezTo>
                <a:cubicBezTo>
                  <a:pt x="67" y="77"/>
                  <a:pt x="59" y="86"/>
                  <a:pt x="51" y="95"/>
                </a:cubicBezTo>
                <a:cubicBezTo>
                  <a:pt x="47" y="100"/>
                  <a:pt x="43" y="106"/>
                  <a:pt x="38" y="111"/>
                </a:cubicBezTo>
                <a:cubicBezTo>
                  <a:pt x="35" y="114"/>
                  <a:pt x="32" y="116"/>
                  <a:pt x="28" y="119"/>
                </a:cubicBezTo>
                <a:cubicBezTo>
                  <a:pt x="27" y="120"/>
                  <a:pt x="26" y="121"/>
                  <a:pt x="24" y="122"/>
                </a:cubicBezTo>
                <a:cubicBezTo>
                  <a:pt x="25" y="122"/>
                  <a:pt x="25" y="123"/>
                  <a:pt x="25" y="123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9" name="Freeform 58"/>
          <p:cNvSpPr/>
          <p:nvPr>
            <p:custDataLst>
              <p:tags r:id="rId111"/>
            </p:custDataLst>
          </p:nvPr>
        </p:nvSpPr>
        <p:spPr bwMode="auto">
          <a:xfrm>
            <a:off x="6736407" y="4452107"/>
            <a:ext cx="106280" cy="70377"/>
          </a:xfrm>
          <a:custGeom>
            <a:gdLst>
              <a:gd name="T0" fmla="*/ 120 w 120"/>
              <a:gd name="T1" fmla="*/ 11 h 92"/>
              <a:gd name="T2" fmla="*/ 117 w 120"/>
              <a:gd name="T3" fmla="*/ 18 h 92"/>
              <a:gd name="T4" fmla="*/ 91 w 120"/>
              <a:gd name="T5" fmla="*/ 46 h 92"/>
              <a:gd name="T6" fmla="*/ 65 w 120"/>
              <a:gd name="T7" fmla="*/ 65 h 92"/>
              <a:gd name="T8" fmla="*/ 30 w 120"/>
              <a:gd name="T9" fmla="*/ 84 h 92"/>
              <a:gd name="T10" fmla="*/ 8 w 120"/>
              <a:gd name="T11" fmla="*/ 92 h 92"/>
              <a:gd name="T12" fmla="*/ 3 w 120"/>
              <a:gd name="T13" fmla="*/ 92 h 92"/>
              <a:gd name="T14" fmla="*/ 2 w 120"/>
              <a:gd name="T15" fmla="*/ 88 h 92"/>
              <a:gd name="T16" fmla="*/ 13 w 120"/>
              <a:gd name="T17" fmla="*/ 70 h 92"/>
              <a:gd name="T18" fmla="*/ 33 w 120"/>
              <a:gd name="T19" fmla="*/ 46 h 92"/>
              <a:gd name="T20" fmla="*/ 49 w 120"/>
              <a:gd name="T21" fmla="*/ 33 h 92"/>
              <a:gd name="T22" fmla="*/ 105 w 120"/>
              <a:gd name="T23" fmla="*/ 2 h 92"/>
              <a:gd name="T24" fmla="*/ 114 w 120"/>
              <a:gd name="T25" fmla="*/ 1 h 92"/>
              <a:gd name="T26" fmla="*/ 120 w 120"/>
              <a:gd name="T27" fmla="*/ 11 h 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0" h="92">
                <a:moveTo>
                  <a:pt x="120" y="11"/>
                </a:moveTo>
                <a:cubicBezTo>
                  <a:pt x="119" y="12"/>
                  <a:pt x="119" y="16"/>
                  <a:pt x="117" y="18"/>
                </a:cubicBezTo>
                <a:cubicBezTo>
                  <a:pt x="110" y="29"/>
                  <a:pt x="101" y="39"/>
                  <a:pt x="91" y="46"/>
                </a:cubicBezTo>
                <a:cubicBezTo>
                  <a:pt x="82" y="53"/>
                  <a:pt x="74" y="59"/>
                  <a:pt x="65" y="65"/>
                </a:cubicBezTo>
                <a:cubicBezTo>
                  <a:pt x="54" y="73"/>
                  <a:pt x="43" y="79"/>
                  <a:pt x="30" y="84"/>
                </a:cubicBezTo>
                <a:cubicBezTo>
                  <a:pt x="23" y="87"/>
                  <a:pt x="15" y="89"/>
                  <a:pt x="8" y="92"/>
                </a:cubicBezTo>
                <a:cubicBezTo>
                  <a:pt x="6" y="92"/>
                  <a:pt x="5" y="92"/>
                  <a:pt x="3" y="92"/>
                </a:cubicBezTo>
                <a:cubicBezTo>
                  <a:pt x="1" y="92"/>
                  <a:pt x="0" y="90"/>
                  <a:pt x="2" y="88"/>
                </a:cubicBezTo>
                <a:cubicBezTo>
                  <a:pt x="6" y="82"/>
                  <a:pt x="9" y="75"/>
                  <a:pt x="13" y="70"/>
                </a:cubicBezTo>
                <a:cubicBezTo>
                  <a:pt x="19" y="61"/>
                  <a:pt x="25" y="53"/>
                  <a:pt x="33" y="46"/>
                </a:cubicBezTo>
                <a:cubicBezTo>
                  <a:pt x="38" y="41"/>
                  <a:pt x="44" y="37"/>
                  <a:pt x="49" y="33"/>
                </a:cubicBezTo>
                <a:cubicBezTo>
                  <a:pt x="66" y="19"/>
                  <a:pt x="85" y="9"/>
                  <a:pt x="105" y="2"/>
                </a:cubicBezTo>
                <a:cubicBezTo>
                  <a:pt x="108" y="1"/>
                  <a:pt x="111" y="0"/>
                  <a:pt x="114" y="1"/>
                </a:cubicBezTo>
                <a:cubicBezTo>
                  <a:pt x="118" y="2"/>
                  <a:pt x="120" y="5"/>
                  <a:pt x="120" y="11"/>
                </a:cubicBezTo>
                <a:close/>
              </a:path>
            </a:pathLst>
          </a:custGeom>
          <a:solidFill>
            <a:srgbClr val="63AA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0" name="Freeform 59"/>
          <p:cNvSpPr/>
          <p:nvPr>
            <p:custDataLst>
              <p:tags r:id="rId112"/>
            </p:custDataLst>
          </p:nvPr>
        </p:nvSpPr>
        <p:spPr bwMode="auto">
          <a:xfrm>
            <a:off x="6360337" y="4508023"/>
            <a:ext cx="35303" cy="33099"/>
          </a:xfrm>
          <a:custGeom>
            <a:gdLst>
              <a:gd name="T0" fmla="*/ 0 w 40"/>
              <a:gd name="T1" fmla="*/ 19 h 43"/>
              <a:gd name="T2" fmla="*/ 5 w 40"/>
              <a:gd name="T3" fmla="*/ 10 h 43"/>
              <a:gd name="T4" fmla="*/ 12 w 40"/>
              <a:gd name="T5" fmla="*/ 4 h 43"/>
              <a:gd name="T6" fmla="*/ 31 w 40"/>
              <a:gd name="T7" fmla="*/ 7 h 43"/>
              <a:gd name="T8" fmla="*/ 35 w 40"/>
              <a:gd name="T9" fmla="*/ 30 h 43"/>
              <a:gd name="T10" fmla="*/ 6 w 40"/>
              <a:gd name="T11" fmla="*/ 35 h 43"/>
              <a:gd name="T12" fmla="*/ 1 w 40"/>
              <a:gd name="T13" fmla="*/ 29 h 43"/>
              <a:gd name="T14" fmla="*/ 0 w 40"/>
              <a:gd name="T15" fmla="*/ 26 h 43"/>
              <a:gd name="T16" fmla="*/ 0 w 40"/>
              <a:gd name="T17" fmla="*/ 19 h 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3">
                <a:moveTo>
                  <a:pt x="0" y="19"/>
                </a:moveTo>
                <a:cubicBezTo>
                  <a:pt x="1" y="16"/>
                  <a:pt x="3" y="13"/>
                  <a:pt x="5" y="10"/>
                </a:cubicBezTo>
                <a:cubicBezTo>
                  <a:pt x="7" y="8"/>
                  <a:pt x="10" y="6"/>
                  <a:pt x="12" y="4"/>
                </a:cubicBezTo>
                <a:cubicBezTo>
                  <a:pt x="19" y="0"/>
                  <a:pt x="26" y="2"/>
                  <a:pt x="31" y="7"/>
                </a:cubicBezTo>
                <a:cubicBezTo>
                  <a:pt x="37" y="13"/>
                  <a:pt x="40" y="22"/>
                  <a:pt x="35" y="30"/>
                </a:cubicBezTo>
                <a:cubicBezTo>
                  <a:pt x="29" y="40"/>
                  <a:pt x="15" y="43"/>
                  <a:pt x="6" y="35"/>
                </a:cubicBezTo>
                <a:cubicBezTo>
                  <a:pt x="4" y="34"/>
                  <a:pt x="3" y="31"/>
                  <a:pt x="1" y="29"/>
                </a:cubicBezTo>
                <a:cubicBezTo>
                  <a:pt x="1" y="28"/>
                  <a:pt x="0" y="27"/>
                  <a:pt x="0" y="26"/>
                </a:cubicBezTo>
                <a:cubicBezTo>
                  <a:pt x="0" y="24"/>
                  <a:pt x="0" y="21"/>
                  <a:pt x="0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1" name="Freeform 60"/>
          <p:cNvSpPr/>
          <p:nvPr>
            <p:custDataLst>
              <p:tags r:id="rId113"/>
            </p:custDataLst>
          </p:nvPr>
        </p:nvSpPr>
        <p:spPr bwMode="auto">
          <a:xfrm>
            <a:off x="6532764" y="4644599"/>
            <a:ext cx="18581" cy="17032"/>
          </a:xfrm>
          <a:custGeom>
            <a:gdLst>
              <a:gd name="T0" fmla="*/ 7 w 21"/>
              <a:gd name="T1" fmla="*/ 22 h 22"/>
              <a:gd name="T2" fmla="*/ 7 w 21"/>
              <a:gd name="T3" fmla="*/ 22 h 22"/>
              <a:gd name="T4" fmla="*/ 1 w 21"/>
              <a:gd name="T5" fmla="*/ 12 h 22"/>
              <a:gd name="T6" fmla="*/ 8 w 21"/>
              <a:gd name="T7" fmla="*/ 2 h 22"/>
              <a:gd name="T8" fmla="*/ 20 w 21"/>
              <a:gd name="T9" fmla="*/ 4 h 22"/>
              <a:gd name="T10" fmla="*/ 21 w 21"/>
              <a:gd name="T11" fmla="*/ 7 h 22"/>
              <a:gd name="T12" fmla="*/ 20 w 21"/>
              <a:gd name="T13" fmla="*/ 17 h 22"/>
              <a:gd name="T14" fmla="*/ 16 w 21"/>
              <a:gd name="T15" fmla="*/ 20 h 22"/>
              <a:gd name="T16" fmla="*/ 13 w 21"/>
              <a:gd name="T17" fmla="*/ 22 h 22"/>
              <a:gd name="T18" fmla="*/ 7 w 21"/>
              <a:gd name="T19" fmla="*/ 22 h 2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2">
                <a:moveTo>
                  <a:pt x="7" y="22"/>
                </a:moveTo>
                <a:cubicBezTo>
                  <a:pt x="7" y="22"/>
                  <a:pt x="7" y="22"/>
                  <a:pt x="7" y="22"/>
                </a:cubicBezTo>
                <a:cubicBezTo>
                  <a:pt x="3" y="20"/>
                  <a:pt x="0" y="16"/>
                  <a:pt x="1" y="12"/>
                </a:cubicBezTo>
                <a:cubicBezTo>
                  <a:pt x="1" y="7"/>
                  <a:pt x="4" y="4"/>
                  <a:pt x="8" y="2"/>
                </a:cubicBezTo>
                <a:cubicBezTo>
                  <a:pt x="12" y="0"/>
                  <a:pt x="17" y="0"/>
                  <a:pt x="20" y="4"/>
                </a:cubicBezTo>
                <a:cubicBezTo>
                  <a:pt x="20" y="5"/>
                  <a:pt x="21" y="6"/>
                  <a:pt x="21" y="7"/>
                </a:cubicBezTo>
                <a:cubicBezTo>
                  <a:pt x="21" y="10"/>
                  <a:pt x="21" y="14"/>
                  <a:pt x="20" y="17"/>
                </a:cubicBezTo>
                <a:cubicBezTo>
                  <a:pt x="19" y="18"/>
                  <a:pt x="18" y="19"/>
                  <a:pt x="16" y="20"/>
                </a:cubicBezTo>
                <a:cubicBezTo>
                  <a:pt x="15" y="21"/>
                  <a:pt x="14" y="22"/>
                  <a:pt x="13" y="22"/>
                </a:cubicBezTo>
                <a:cubicBezTo>
                  <a:pt x="11" y="22"/>
                  <a:pt x="9" y="22"/>
                  <a:pt x="7" y="2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2" name="Freeform 61"/>
          <p:cNvSpPr/>
          <p:nvPr>
            <p:custDataLst>
              <p:tags r:id="rId114"/>
            </p:custDataLst>
          </p:nvPr>
        </p:nvSpPr>
        <p:spPr bwMode="auto">
          <a:xfrm>
            <a:off x="6792148" y="452184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3" name="Freeform 62"/>
          <p:cNvSpPr/>
          <p:nvPr>
            <p:custDataLst>
              <p:tags r:id="rId115"/>
            </p:custDataLst>
          </p:nvPr>
        </p:nvSpPr>
        <p:spPr bwMode="auto">
          <a:xfrm>
            <a:off x="6721541" y="4599288"/>
            <a:ext cx="37161" cy="29243"/>
          </a:xfrm>
          <a:custGeom>
            <a:gdLst>
              <a:gd name="T0" fmla="*/ 42 w 42"/>
              <a:gd name="T1" fmla="*/ 16 h 38"/>
              <a:gd name="T2" fmla="*/ 20 w 42"/>
              <a:gd name="T3" fmla="*/ 37 h 38"/>
              <a:gd name="T4" fmla="*/ 3 w 42"/>
              <a:gd name="T5" fmla="*/ 13 h 38"/>
              <a:gd name="T6" fmla="*/ 10 w 42"/>
              <a:gd name="T7" fmla="*/ 5 h 38"/>
              <a:gd name="T8" fmla="*/ 28 w 42"/>
              <a:gd name="T9" fmla="*/ 1 h 38"/>
              <a:gd name="T10" fmla="*/ 41 w 42"/>
              <a:gd name="T11" fmla="*/ 10 h 38"/>
              <a:gd name="T12" fmla="*/ 42 w 42"/>
              <a:gd name="T13" fmla="*/ 16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38">
                <a:moveTo>
                  <a:pt x="42" y="16"/>
                </a:moveTo>
                <a:cubicBezTo>
                  <a:pt x="42" y="25"/>
                  <a:pt x="32" y="38"/>
                  <a:pt x="20" y="37"/>
                </a:cubicBezTo>
                <a:cubicBezTo>
                  <a:pt x="9" y="36"/>
                  <a:pt x="0" y="25"/>
                  <a:pt x="3" y="13"/>
                </a:cubicBezTo>
                <a:cubicBezTo>
                  <a:pt x="4" y="10"/>
                  <a:pt x="7" y="7"/>
                  <a:pt x="10" y="5"/>
                </a:cubicBezTo>
                <a:cubicBezTo>
                  <a:pt x="15" y="2"/>
                  <a:pt x="21" y="0"/>
                  <a:pt x="28" y="1"/>
                </a:cubicBezTo>
                <a:cubicBezTo>
                  <a:pt x="33" y="1"/>
                  <a:pt x="38" y="4"/>
                  <a:pt x="41" y="10"/>
                </a:cubicBezTo>
                <a:cubicBezTo>
                  <a:pt x="41" y="11"/>
                  <a:pt x="42" y="14"/>
                  <a:pt x="42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4" name="Freeform 63"/>
          <p:cNvSpPr/>
          <p:nvPr>
            <p:custDataLst>
              <p:tags r:id="rId116"/>
            </p:custDataLst>
          </p:nvPr>
        </p:nvSpPr>
        <p:spPr bwMode="auto">
          <a:xfrm>
            <a:off x="6613402" y="4433468"/>
            <a:ext cx="30844" cy="26994"/>
          </a:xfrm>
          <a:custGeom>
            <a:gdLst>
              <a:gd name="T0" fmla="*/ 16 w 35"/>
              <a:gd name="T1" fmla="*/ 34 h 35"/>
              <a:gd name="T2" fmla="*/ 1 w 35"/>
              <a:gd name="T3" fmla="*/ 21 h 35"/>
              <a:gd name="T4" fmla="*/ 1 w 35"/>
              <a:gd name="T5" fmla="*/ 19 h 35"/>
              <a:gd name="T6" fmla="*/ 16 w 35"/>
              <a:gd name="T7" fmla="*/ 2 h 35"/>
              <a:gd name="T8" fmla="*/ 34 w 35"/>
              <a:gd name="T9" fmla="*/ 16 h 35"/>
              <a:gd name="T10" fmla="*/ 16 w 35"/>
              <a:gd name="T11" fmla="*/ 34 h 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35">
                <a:moveTo>
                  <a:pt x="16" y="34"/>
                </a:moveTo>
                <a:cubicBezTo>
                  <a:pt x="7" y="35"/>
                  <a:pt x="2" y="29"/>
                  <a:pt x="1" y="21"/>
                </a:cubicBezTo>
                <a:cubicBezTo>
                  <a:pt x="1" y="21"/>
                  <a:pt x="0" y="20"/>
                  <a:pt x="1" y="19"/>
                </a:cubicBezTo>
                <a:cubicBezTo>
                  <a:pt x="1" y="11"/>
                  <a:pt x="8" y="3"/>
                  <a:pt x="16" y="2"/>
                </a:cubicBezTo>
                <a:cubicBezTo>
                  <a:pt x="24" y="0"/>
                  <a:pt x="33" y="7"/>
                  <a:pt x="34" y="16"/>
                </a:cubicBezTo>
                <a:cubicBezTo>
                  <a:pt x="35" y="26"/>
                  <a:pt x="26" y="34"/>
                  <a:pt x="16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5" name="Freeform 64"/>
          <p:cNvSpPr/>
          <p:nvPr>
            <p:custDataLst>
              <p:tags r:id="rId117"/>
            </p:custDataLst>
          </p:nvPr>
        </p:nvSpPr>
        <p:spPr bwMode="auto">
          <a:xfrm>
            <a:off x="6764649" y="4432825"/>
            <a:ext cx="19695" cy="14461"/>
          </a:xfrm>
          <a:custGeom>
            <a:gdLst>
              <a:gd name="T0" fmla="*/ 10 w 22"/>
              <a:gd name="T1" fmla="*/ 18 h 19"/>
              <a:gd name="T2" fmla="*/ 2 w 22"/>
              <a:gd name="T3" fmla="*/ 7 h 19"/>
              <a:gd name="T4" fmla="*/ 11 w 22"/>
              <a:gd name="T5" fmla="*/ 0 h 19"/>
              <a:gd name="T6" fmla="*/ 21 w 22"/>
              <a:gd name="T7" fmla="*/ 5 h 19"/>
              <a:gd name="T8" fmla="*/ 21 w 22"/>
              <a:gd name="T9" fmla="*/ 12 h 19"/>
              <a:gd name="T10" fmla="*/ 10 w 22"/>
              <a:gd name="T11" fmla="*/ 18 h 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9">
                <a:moveTo>
                  <a:pt x="10" y="18"/>
                </a:moveTo>
                <a:cubicBezTo>
                  <a:pt x="3" y="19"/>
                  <a:pt x="0" y="11"/>
                  <a:pt x="2" y="7"/>
                </a:cubicBezTo>
                <a:cubicBezTo>
                  <a:pt x="3" y="3"/>
                  <a:pt x="7" y="0"/>
                  <a:pt x="11" y="0"/>
                </a:cubicBezTo>
                <a:cubicBezTo>
                  <a:pt x="15" y="0"/>
                  <a:pt x="19" y="1"/>
                  <a:pt x="21" y="5"/>
                </a:cubicBezTo>
                <a:cubicBezTo>
                  <a:pt x="22" y="7"/>
                  <a:pt x="22" y="10"/>
                  <a:pt x="21" y="12"/>
                </a:cubicBezTo>
                <a:cubicBezTo>
                  <a:pt x="19" y="16"/>
                  <a:pt x="15" y="19"/>
                  <a:pt x="10" y="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6" name="Freeform 65"/>
          <p:cNvSpPr/>
          <p:nvPr>
            <p:custDataLst>
              <p:tags r:id="rId118"/>
            </p:custDataLst>
          </p:nvPr>
        </p:nvSpPr>
        <p:spPr bwMode="auto">
          <a:xfrm>
            <a:off x="6354019" y="4515735"/>
            <a:ext cx="395021" cy="55273"/>
          </a:xfrm>
          <a:custGeom>
            <a:gdLst>
              <a:gd name="T0" fmla="*/ 120 w 446"/>
              <a:gd name="T1" fmla="*/ 72 h 72"/>
              <a:gd name="T2" fmla="*/ 79 w 446"/>
              <a:gd name="T3" fmla="*/ 70 h 72"/>
              <a:gd name="T4" fmla="*/ 43 w 446"/>
              <a:gd name="T5" fmla="*/ 65 h 72"/>
              <a:gd name="T6" fmla="*/ 12 w 446"/>
              <a:gd name="T7" fmla="*/ 57 h 72"/>
              <a:gd name="T8" fmla="*/ 4 w 446"/>
              <a:gd name="T9" fmla="*/ 54 h 72"/>
              <a:gd name="T10" fmla="*/ 2 w 446"/>
              <a:gd name="T11" fmla="*/ 52 h 72"/>
              <a:gd name="T12" fmla="*/ 2 w 446"/>
              <a:gd name="T13" fmla="*/ 47 h 72"/>
              <a:gd name="T14" fmla="*/ 5 w 446"/>
              <a:gd name="T15" fmla="*/ 46 h 72"/>
              <a:gd name="T16" fmla="*/ 6 w 446"/>
              <a:gd name="T17" fmla="*/ 46 h 72"/>
              <a:gd name="T18" fmla="*/ 53 w 446"/>
              <a:gd name="T19" fmla="*/ 59 h 72"/>
              <a:gd name="T20" fmla="*/ 81 w 446"/>
              <a:gd name="T21" fmla="*/ 62 h 72"/>
              <a:gd name="T22" fmla="*/ 122 w 446"/>
              <a:gd name="T23" fmla="*/ 64 h 72"/>
              <a:gd name="T24" fmla="*/ 152 w 446"/>
              <a:gd name="T25" fmla="*/ 62 h 72"/>
              <a:gd name="T26" fmla="*/ 177 w 446"/>
              <a:gd name="T27" fmla="*/ 61 h 72"/>
              <a:gd name="T28" fmla="*/ 206 w 446"/>
              <a:gd name="T29" fmla="*/ 59 h 72"/>
              <a:gd name="T30" fmla="*/ 222 w 446"/>
              <a:gd name="T31" fmla="*/ 58 h 72"/>
              <a:gd name="T32" fmla="*/ 237 w 446"/>
              <a:gd name="T33" fmla="*/ 57 h 72"/>
              <a:gd name="T34" fmla="*/ 263 w 446"/>
              <a:gd name="T35" fmla="*/ 54 h 72"/>
              <a:gd name="T36" fmla="*/ 283 w 446"/>
              <a:gd name="T37" fmla="*/ 51 h 72"/>
              <a:gd name="T38" fmla="*/ 324 w 446"/>
              <a:gd name="T39" fmla="*/ 43 h 72"/>
              <a:gd name="T40" fmla="*/ 363 w 446"/>
              <a:gd name="T41" fmla="*/ 32 h 72"/>
              <a:gd name="T42" fmla="*/ 422 w 446"/>
              <a:gd name="T43" fmla="*/ 9 h 72"/>
              <a:gd name="T44" fmla="*/ 440 w 446"/>
              <a:gd name="T45" fmla="*/ 1 h 72"/>
              <a:gd name="T46" fmla="*/ 445 w 446"/>
              <a:gd name="T47" fmla="*/ 2 h 72"/>
              <a:gd name="T48" fmla="*/ 444 w 446"/>
              <a:gd name="T49" fmla="*/ 7 h 72"/>
              <a:gd name="T50" fmla="*/ 438 w 446"/>
              <a:gd name="T51" fmla="*/ 10 h 72"/>
              <a:gd name="T52" fmla="*/ 381 w 446"/>
              <a:gd name="T53" fmla="*/ 35 h 72"/>
              <a:gd name="T54" fmla="*/ 307 w 446"/>
              <a:gd name="T55" fmla="*/ 55 h 72"/>
              <a:gd name="T56" fmla="*/ 266 w 446"/>
              <a:gd name="T57" fmla="*/ 62 h 72"/>
              <a:gd name="T58" fmla="*/ 239 w 446"/>
              <a:gd name="T59" fmla="*/ 65 h 72"/>
              <a:gd name="T60" fmla="*/ 207 w 446"/>
              <a:gd name="T61" fmla="*/ 67 h 72"/>
              <a:gd name="T62" fmla="*/ 192 w 446"/>
              <a:gd name="T63" fmla="*/ 68 h 72"/>
              <a:gd name="T64" fmla="*/ 161 w 446"/>
              <a:gd name="T65" fmla="*/ 70 h 72"/>
              <a:gd name="T66" fmla="*/ 149 w 446"/>
              <a:gd name="T67" fmla="*/ 71 h 72"/>
              <a:gd name="T68" fmla="*/ 120 w 446"/>
              <a:gd name="T69" fmla="*/ 72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6" h="72">
                <a:moveTo>
                  <a:pt x="120" y="72"/>
                </a:moveTo>
                <a:cubicBezTo>
                  <a:pt x="109" y="72"/>
                  <a:pt x="94" y="72"/>
                  <a:pt x="79" y="70"/>
                </a:cubicBezTo>
                <a:cubicBezTo>
                  <a:pt x="67" y="69"/>
                  <a:pt x="55" y="68"/>
                  <a:pt x="43" y="65"/>
                </a:cubicBezTo>
                <a:cubicBezTo>
                  <a:pt x="33" y="63"/>
                  <a:pt x="22" y="60"/>
                  <a:pt x="12" y="57"/>
                </a:cubicBezTo>
                <a:cubicBezTo>
                  <a:pt x="9" y="56"/>
                  <a:pt x="7" y="55"/>
                  <a:pt x="4" y="54"/>
                </a:cubicBezTo>
                <a:cubicBezTo>
                  <a:pt x="3" y="53"/>
                  <a:pt x="2" y="53"/>
                  <a:pt x="2" y="52"/>
                </a:cubicBezTo>
                <a:cubicBezTo>
                  <a:pt x="1" y="50"/>
                  <a:pt x="0" y="49"/>
                  <a:pt x="2" y="47"/>
                </a:cubicBezTo>
                <a:cubicBezTo>
                  <a:pt x="3" y="46"/>
                  <a:pt x="4" y="46"/>
                  <a:pt x="5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21" y="53"/>
                  <a:pt x="37" y="56"/>
                  <a:pt x="53" y="59"/>
                </a:cubicBezTo>
                <a:cubicBezTo>
                  <a:pt x="62" y="61"/>
                  <a:pt x="71" y="61"/>
                  <a:pt x="81" y="62"/>
                </a:cubicBezTo>
                <a:cubicBezTo>
                  <a:pt x="94" y="64"/>
                  <a:pt x="108" y="64"/>
                  <a:pt x="122" y="64"/>
                </a:cubicBezTo>
                <a:cubicBezTo>
                  <a:pt x="132" y="64"/>
                  <a:pt x="142" y="63"/>
                  <a:pt x="152" y="62"/>
                </a:cubicBezTo>
                <a:cubicBezTo>
                  <a:pt x="160" y="62"/>
                  <a:pt x="169" y="61"/>
                  <a:pt x="177" y="61"/>
                </a:cubicBezTo>
                <a:cubicBezTo>
                  <a:pt x="187" y="60"/>
                  <a:pt x="196" y="59"/>
                  <a:pt x="206" y="59"/>
                </a:cubicBezTo>
                <a:cubicBezTo>
                  <a:pt x="211" y="58"/>
                  <a:pt x="217" y="58"/>
                  <a:pt x="222" y="58"/>
                </a:cubicBezTo>
                <a:cubicBezTo>
                  <a:pt x="227" y="58"/>
                  <a:pt x="232" y="57"/>
                  <a:pt x="237" y="57"/>
                </a:cubicBezTo>
                <a:cubicBezTo>
                  <a:pt x="246" y="56"/>
                  <a:pt x="255" y="55"/>
                  <a:pt x="263" y="54"/>
                </a:cubicBezTo>
                <a:cubicBezTo>
                  <a:pt x="270" y="53"/>
                  <a:pt x="277" y="52"/>
                  <a:pt x="283" y="51"/>
                </a:cubicBezTo>
                <a:cubicBezTo>
                  <a:pt x="297" y="48"/>
                  <a:pt x="311" y="46"/>
                  <a:pt x="324" y="43"/>
                </a:cubicBezTo>
                <a:cubicBezTo>
                  <a:pt x="337" y="40"/>
                  <a:pt x="350" y="36"/>
                  <a:pt x="363" y="32"/>
                </a:cubicBezTo>
                <a:cubicBezTo>
                  <a:pt x="383" y="26"/>
                  <a:pt x="403" y="19"/>
                  <a:pt x="422" y="9"/>
                </a:cubicBezTo>
                <a:cubicBezTo>
                  <a:pt x="428" y="7"/>
                  <a:pt x="434" y="4"/>
                  <a:pt x="440" y="1"/>
                </a:cubicBezTo>
                <a:cubicBezTo>
                  <a:pt x="442" y="0"/>
                  <a:pt x="444" y="1"/>
                  <a:pt x="445" y="2"/>
                </a:cubicBezTo>
                <a:cubicBezTo>
                  <a:pt x="446" y="4"/>
                  <a:pt x="446" y="5"/>
                  <a:pt x="444" y="7"/>
                </a:cubicBezTo>
                <a:cubicBezTo>
                  <a:pt x="442" y="8"/>
                  <a:pt x="440" y="10"/>
                  <a:pt x="438" y="10"/>
                </a:cubicBezTo>
                <a:cubicBezTo>
                  <a:pt x="420" y="20"/>
                  <a:pt x="401" y="28"/>
                  <a:pt x="381" y="35"/>
                </a:cubicBezTo>
                <a:cubicBezTo>
                  <a:pt x="357" y="43"/>
                  <a:pt x="332" y="50"/>
                  <a:pt x="307" y="55"/>
                </a:cubicBezTo>
                <a:cubicBezTo>
                  <a:pt x="293" y="58"/>
                  <a:pt x="280" y="60"/>
                  <a:pt x="266" y="62"/>
                </a:cubicBezTo>
                <a:cubicBezTo>
                  <a:pt x="257" y="63"/>
                  <a:pt x="248" y="64"/>
                  <a:pt x="239" y="65"/>
                </a:cubicBezTo>
                <a:cubicBezTo>
                  <a:pt x="228" y="66"/>
                  <a:pt x="218" y="66"/>
                  <a:pt x="207" y="67"/>
                </a:cubicBezTo>
                <a:cubicBezTo>
                  <a:pt x="202" y="68"/>
                  <a:pt x="197" y="68"/>
                  <a:pt x="192" y="68"/>
                </a:cubicBezTo>
                <a:cubicBezTo>
                  <a:pt x="182" y="69"/>
                  <a:pt x="172" y="70"/>
                  <a:pt x="161" y="70"/>
                </a:cubicBezTo>
                <a:cubicBezTo>
                  <a:pt x="157" y="71"/>
                  <a:pt x="153" y="71"/>
                  <a:pt x="149" y="71"/>
                </a:cubicBezTo>
                <a:cubicBezTo>
                  <a:pt x="141" y="71"/>
                  <a:pt x="132" y="72"/>
                  <a:pt x="120" y="72"/>
                </a:cubicBezTo>
                <a:close/>
              </a:path>
            </a:pathLst>
          </a:custGeom>
          <a:solidFill>
            <a:srgbClr val="3F25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7" name="Freeform 61"/>
          <p:cNvSpPr/>
          <p:nvPr>
            <p:custDataLst>
              <p:tags r:id="rId119"/>
            </p:custDataLst>
          </p:nvPr>
        </p:nvSpPr>
        <p:spPr bwMode="auto">
          <a:xfrm>
            <a:off x="6841689" y="4299179"/>
            <a:ext cx="27352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8" name="Freeform 61"/>
          <p:cNvSpPr/>
          <p:nvPr>
            <p:custDataLst>
              <p:tags r:id="rId120"/>
            </p:custDataLst>
          </p:nvPr>
        </p:nvSpPr>
        <p:spPr bwMode="auto">
          <a:xfrm>
            <a:off x="6279964" y="4346177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9" name="Freeform 61"/>
          <p:cNvSpPr/>
          <p:nvPr>
            <p:custDataLst>
              <p:tags r:id="rId121"/>
            </p:custDataLst>
          </p:nvPr>
        </p:nvSpPr>
        <p:spPr bwMode="auto">
          <a:xfrm>
            <a:off x="6807667" y="4216621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0" name="Freeform 61"/>
          <p:cNvSpPr/>
          <p:nvPr>
            <p:custDataLst>
              <p:tags r:id="rId122"/>
            </p:custDataLst>
          </p:nvPr>
        </p:nvSpPr>
        <p:spPr bwMode="auto">
          <a:xfrm>
            <a:off x="6806353" y="4368500"/>
            <a:ext cx="36418" cy="29243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1" name="Freeform 61"/>
          <p:cNvSpPr/>
          <p:nvPr>
            <p:custDataLst>
              <p:tags r:id="rId123"/>
            </p:custDataLst>
          </p:nvPr>
        </p:nvSpPr>
        <p:spPr bwMode="auto">
          <a:xfrm>
            <a:off x="6334248" y="4417116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" name="Freeform 61"/>
          <p:cNvSpPr/>
          <p:nvPr>
            <p:custDataLst>
              <p:tags r:id="rId124"/>
            </p:custDataLst>
          </p:nvPr>
        </p:nvSpPr>
        <p:spPr bwMode="auto">
          <a:xfrm>
            <a:off x="6280373" y="4265351"/>
            <a:ext cx="25398" cy="21964"/>
          </a:xfrm>
          <a:custGeom>
            <a:gdLst>
              <a:gd name="T0" fmla="*/ 18 w 41"/>
              <a:gd name="T1" fmla="*/ 38 h 38"/>
              <a:gd name="T2" fmla="*/ 0 w 41"/>
              <a:gd name="T3" fmla="*/ 20 h 38"/>
              <a:gd name="T4" fmla="*/ 7 w 41"/>
              <a:gd name="T5" fmla="*/ 5 h 38"/>
              <a:gd name="T6" fmla="*/ 31 w 41"/>
              <a:gd name="T7" fmla="*/ 3 h 38"/>
              <a:gd name="T8" fmla="*/ 39 w 41"/>
              <a:gd name="T9" fmla="*/ 20 h 38"/>
              <a:gd name="T10" fmla="*/ 26 w 41"/>
              <a:gd name="T11" fmla="*/ 36 h 38"/>
              <a:gd name="T12" fmla="*/ 18 w 41"/>
              <a:gd name="T13" fmla="*/ 38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8">
                <a:moveTo>
                  <a:pt x="18" y="38"/>
                </a:moveTo>
                <a:cubicBezTo>
                  <a:pt x="8" y="38"/>
                  <a:pt x="0" y="30"/>
                  <a:pt x="0" y="20"/>
                </a:cubicBezTo>
                <a:cubicBezTo>
                  <a:pt x="0" y="14"/>
                  <a:pt x="2" y="9"/>
                  <a:pt x="7" y="5"/>
                </a:cubicBezTo>
                <a:cubicBezTo>
                  <a:pt x="15" y="0"/>
                  <a:pt x="22" y="0"/>
                  <a:pt x="31" y="3"/>
                </a:cubicBezTo>
                <a:cubicBezTo>
                  <a:pt x="37" y="5"/>
                  <a:pt x="41" y="14"/>
                  <a:pt x="39" y="20"/>
                </a:cubicBezTo>
                <a:cubicBezTo>
                  <a:pt x="37" y="27"/>
                  <a:pt x="33" y="33"/>
                  <a:pt x="26" y="36"/>
                </a:cubicBezTo>
                <a:cubicBezTo>
                  <a:pt x="24" y="37"/>
                  <a:pt x="21" y="37"/>
                  <a:pt x="18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12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神经系统疾病患儿护理教学案例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案例选择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5"/>
            </p:custDataLst>
          </p:nvPr>
        </p:nvSpPr>
        <p:spPr>
          <a:xfrm>
            <a:off x="1306195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46"/>
            </p:custDataLst>
          </p:nvPr>
        </p:nvSpPr>
        <p:spPr>
          <a:xfrm>
            <a:off x="130619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47"/>
            </p:custDataLst>
          </p:nvPr>
        </p:nvSpPr>
        <p:spPr>
          <a:xfrm>
            <a:off x="162674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案例来源：真实病例、文献资料、教学案例库等</a:t>
            </a:r>
          </a:p>
        </p:txBody>
      </p:sp>
      <p:sp>
        <p:nvSpPr>
          <p:cNvPr id="25" name="文本框 24"/>
          <p:cNvSpPr txBox="1"/>
          <p:nvPr>
            <p:custDataLst>
              <p:tags r:id="rId48"/>
            </p:custDataLst>
          </p:nvPr>
        </p:nvSpPr>
        <p:spPr>
          <a:xfrm>
            <a:off x="215591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28" name="矩形 27"/>
          <p:cNvSpPr/>
          <p:nvPr>
            <p:custDataLst>
              <p:tags r:id="rId49"/>
            </p:custDataLst>
          </p:nvPr>
        </p:nvSpPr>
        <p:spPr>
          <a:xfrm>
            <a:off x="3783012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50"/>
            </p:custDataLst>
          </p:nvPr>
        </p:nvSpPr>
        <p:spPr>
          <a:xfrm>
            <a:off x="3783012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51"/>
            </p:custDataLst>
          </p:nvPr>
        </p:nvSpPr>
        <p:spPr>
          <a:xfrm>
            <a:off x="4103559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案例类型：神经系统疾病患儿护理教学案例包括多种类型，如脑瘫、癫痫、自闭症等</a:t>
            </a:r>
          </a:p>
        </p:txBody>
      </p:sp>
      <p:sp>
        <p:nvSpPr>
          <p:cNvPr id="31" name="文本框 30"/>
          <p:cNvSpPr txBox="1"/>
          <p:nvPr>
            <p:custDataLst>
              <p:tags r:id="rId52"/>
            </p:custDataLst>
          </p:nvPr>
        </p:nvSpPr>
        <p:spPr>
          <a:xfrm>
            <a:off x="4632729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33" name="矩形 32"/>
          <p:cNvSpPr/>
          <p:nvPr>
            <p:custDataLst>
              <p:tags r:id="rId53"/>
            </p:custDataLst>
          </p:nvPr>
        </p:nvSpPr>
        <p:spPr>
          <a:xfrm>
            <a:off x="6259068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54"/>
            </p:custDataLst>
          </p:nvPr>
        </p:nvSpPr>
        <p:spPr>
          <a:xfrm>
            <a:off x="6259068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55"/>
            </p:custDataLst>
          </p:nvPr>
        </p:nvSpPr>
        <p:spPr>
          <a:xfrm>
            <a:off x="6579615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案例特点：具有代表性、典型性、教育意义，能够反映神经系统疾病患儿护理教学的重点和难点</a:t>
            </a:r>
          </a:p>
        </p:txBody>
      </p:sp>
      <p:sp>
        <p:nvSpPr>
          <p:cNvPr id="36" name="文本框 35"/>
          <p:cNvSpPr txBox="1"/>
          <p:nvPr>
            <p:custDataLst>
              <p:tags r:id="rId56"/>
            </p:custDataLst>
          </p:nvPr>
        </p:nvSpPr>
        <p:spPr>
          <a:xfrm>
            <a:off x="7108784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38" name="矩形 37"/>
          <p:cNvSpPr/>
          <p:nvPr>
            <p:custDataLst>
              <p:tags r:id="rId57"/>
            </p:custDataLst>
          </p:nvPr>
        </p:nvSpPr>
        <p:spPr>
          <a:xfrm>
            <a:off x="8735885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58"/>
            </p:custDataLst>
          </p:nvPr>
        </p:nvSpPr>
        <p:spPr>
          <a:xfrm>
            <a:off x="873588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59"/>
            </p:custDataLst>
          </p:nvPr>
        </p:nvSpPr>
        <p:spPr>
          <a:xfrm>
            <a:off x="905643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案例分析：通过对案例的分析，总结出神经系统疾病患儿护理教学的方法和技巧，提高教学效果</a:t>
            </a:r>
          </a:p>
        </p:txBody>
      </p:sp>
      <p:sp>
        <p:nvSpPr>
          <p:cNvPr id="41" name="文本框 40"/>
          <p:cNvSpPr txBox="1"/>
          <p:nvPr>
            <p:custDataLst>
              <p:tags r:id="rId60"/>
            </p:custDataLst>
          </p:nvPr>
        </p:nvSpPr>
        <p:spPr>
          <a:xfrm>
            <a:off x="958560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</p:spTree>
    <p:custDataLst>
      <p:tags r:id="rId6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教学过程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45"/>
            </p:custDataLst>
          </p:nvPr>
        </p:nvSpPr>
        <p:spPr>
          <a:xfrm>
            <a:off x="2933938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7" name="圆角矩形 3"/>
          <p:cNvSpPr/>
          <p:nvPr>
            <p:custDataLst>
              <p:tags r:id="rId46"/>
            </p:custDataLst>
          </p:nvPr>
        </p:nvSpPr>
        <p:spPr>
          <a:xfrm>
            <a:off x="2897112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47"/>
            </p:custDataLst>
          </p:nvPr>
        </p:nvSpPr>
        <p:spPr>
          <a:xfrm>
            <a:off x="2978026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介绍神经系统疾病患儿的常见症状和护理要点</a:t>
            </a:r>
          </a:p>
        </p:txBody>
      </p:sp>
      <p:sp>
        <p:nvSpPr>
          <p:cNvPr id="89" name="圆角矩形 16"/>
          <p:cNvSpPr/>
          <p:nvPr>
            <p:custDataLst>
              <p:tags r:id="rId48"/>
            </p:custDataLst>
          </p:nvPr>
        </p:nvSpPr>
        <p:spPr>
          <a:xfrm>
            <a:off x="3049085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49"/>
            </p:custDataLst>
          </p:nvPr>
        </p:nvSpPr>
        <p:spPr>
          <a:xfrm>
            <a:off x="5171000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1" name="圆角矩形 13"/>
          <p:cNvSpPr/>
          <p:nvPr>
            <p:custDataLst>
              <p:tags r:id="rId50"/>
            </p:custDataLst>
          </p:nvPr>
        </p:nvSpPr>
        <p:spPr>
          <a:xfrm>
            <a:off x="5134173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51"/>
            </p:custDataLst>
          </p:nvPr>
        </p:nvSpPr>
        <p:spPr>
          <a:xfrm>
            <a:off x="5215087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0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演示正确的护理操作步骤和注意事项</a:t>
            </a:r>
          </a:p>
        </p:txBody>
      </p:sp>
      <p:sp>
        <p:nvSpPr>
          <p:cNvPr id="93" name="圆角矩形 15"/>
          <p:cNvSpPr/>
          <p:nvPr>
            <p:custDataLst>
              <p:tags r:id="rId52"/>
            </p:custDataLst>
          </p:nvPr>
        </p:nvSpPr>
        <p:spPr>
          <a:xfrm>
            <a:off x="5286146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53"/>
            </p:custDataLst>
          </p:nvPr>
        </p:nvSpPr>
        <p:spPr>
          <a:xfrm>
            <a:off x="7497792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5" name="圆角矩形 18"/>
          <p:cNvSpPr/>
          <p:nvPr>
            <p:custDataLst>
              <p:tags r:id="rId54"/>
            </p:custDataLst>
          </p:nvPr>
        </p:nvSpPr>
        <p:spPr>
          <a:xfrm>
            <a:off x="7460966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55"/>
            </p:custDataLst>
          </p:nvPr>
        </p:nvSpPr>
        <p:spPr>
          <a:xfrm>
            <a:off x="7541880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0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让学生分组进行模拟操作，教师在旁边指导</a:t>
            </a:r>
          </a:p>
        </p:txBody>
      </p:sp>
      <p:sp>
        <p:nvSpPr>
          <p:cNvPr id="97" name="圆角矩形 20"/>
          <p:cNvSpPr/>
          <p:nvPr>
            <p:custDataLst>
              <p:tags r:id="rId56"/>
            </p:custDataLst>
          </p:nvPr>
        </p:nvSpPr>
        <p:spPr>
          <a:xfrm>
            <a:off x="7612939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57"/>
            </p:custDataLst>
          </p:nvPr>
        </p:nvSpPr>
        <p:spPr>
          <a:xfrm>
            <a:off x="2978026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9" name="圆角矩形 6"/>
          <p:cNvSpPr/>
          <p:nvPr>
            <p:custDataLst>
              <p:tags r:id="rId58"/>
            </p:custDataLst>
          </p:nvPr>
        </p:nvSpPr>
        <p:spPr>
          <a:xfrm>
            <a:off x="2941200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0" name="文本框 99"/>
          <p:cNvSpPr txBox="1"/>
          <p:nvPr>
            <p:custDataLst>
              <p:tags r:id="rId59"/>
            </p:custDataLst>
          </p:nvPr>
        </p:nvSpPr>
        <p:spPr>
          <a:xfrm>
            <a:off x="3022114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学生完成操作后，教师进行点评和纠正错误</a:t>
            </a:r>
          </a:p>
        </p:txBody>
      </p:sp>
      <p:sp>
        <p:nvSpPr>
          <p:cNvPr id="101" name="圆角矩形 9"/>
          <p:cNvSpPr/>
          <p:nvPr>
            <p:custDataLst>
              <p:tags r:id="rId60"/>
            </p:custDataLst>
          </p:nvPr>
        </p:nvSpPr>
        <p:spPr>
          <a:xfrm>
            <a:off x="3093173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102" name="圆角矩形 10"/>
          <p:cNvSpPr/>
          <p:nvPr>
            <p:custDataLst>
              <p:tags r:id="rId61"/>
            </p:custDataLst>
          </p:nvPr>
        </p:nvSpPr>
        <p:spPr>
          <a:xfrm>
            <a:off x="5215087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" name="圆角矩形 11"/>
          <p:cNvSpPr/>
          <p:nvPr>
            <p:custDataLst>
              <p:tags r:id="rId62"/>
            </p:custDataLst>
          </p:nvPr>
        </p:nvSpPr>
        <p:spPr>
          <a:xfrm>
            <a:off x="5178261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>
            <p:custDataLst>
              <p:tags r:id="rId63"/>
            </p:custDataLst>
          </p:nvPr>
        </p:nvSpPr>
        <p:spPr>
          <a:xfrm>
            <a:off x="5259175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让学生分享自己的感受和收获，教师进行总结和补充</a:t>
            </a:r>
          </a:p>
        </p:txBody>
      </p:sp>
      <p:sp>
        <p:nvSpPr>
          <p:cNvPr id="105" name="圆角矩形 22"/>
          <p:cNvSpPr/>
          <p:nvPr>
            <p:custDataLst>
              <p:tags r:id="rId64"/>
            </p:custDataLst>
          </p:nvPr>
        </p:nvSpPr>
        <p:spPr>
          <a:xfrm>
            <a:off x="5330234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05</a:t>
            </a:r>
          </a:p>
        </p:txBody>
      </p:sp>
      <p:sp>
        <p:nvSpPr>
          <p:cNvPr id="106" name="圆角矩形 23"/>
          <p:cNvSpPr/>
          <p:nvPr>
            <p:custDataLst>
              <p:tags r:id="rId65"/>
            </p:custDataLst>
          </p:nvPr>
        </p:nvSpPr>
        <p:spPr>
          <a:xfrm>
            <a:off x="7541880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7" name="圆角矩形 24"/>
          <p:cNvSpPr/>
          <p:nvPr>
            <p:custDataLst>
              <p:tags r:id="rId66"/>
            </p:custDataLst>
          </p:nvPr>
        </p:nvSpPr>
        <p:spPr>
          <a:xfrm>
            <a:off x="7505054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8" name="文本框 107"/>
          <p:cNvSpPr txBox="1"/>
          <p:nvPr>
            <p:custDataLst>
              <p:tags r:id="rId67"/>
            </p:custDataLst>
          </p:nvPr>
        </p:nvSpPr>
        <p:spPr>
          <a:xfrm>
            <a:off x="7585967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0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布置课后作业，让学生复习和巩固所学内容</a:t>
            </a:r>
          </a:p>
        </p:txBody>
      </p:sp>
      <p:sp>
        <p:nvSpPr>
          <p:cNvPr id="109" name="圆角矩形 26"/>
          <p:cNvSpPr/>
          <p:nvPr>
            <p:custDataLst>
              <p:tags r:id="rId68"/>
            </p:custDataLst>
          </p:nvPr>
        </p:nvSpPr>
        <p:spPr>
          <a:xfrm>
            <a:off x="7657026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06</a:t>
            </a:r>
          </a:p>
        </p:txBody>
      </p:sp>
    </p:spTree>
    <p:custDataLst>
      <p:tags r:id="rId6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45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46"/>
            </p:custDataLst>
          </p:nvPr>
        </p:nvCxnSpPr>
        <p:spPr>
          <a:xfrm flipH="1">
            <a:off x="6099175" y="3788498"/>
            <a:ext cx="0" cy="1858642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47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48"/>
            </p:custDataLst>
          </p:nvPr>
        </p:nvCxnSpPr>
        <p:spPr>
          <a:xfrm flipH="1">
            <a:off x="4470392" y="2012509"/>
            <a:ext cx="0" cy="1775989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49"/>
            </p:custDataLst>
          </p:nvPr>
        </p:nvCxnSpPr>
        <p:spPr>
          <a:xfrm flipH="1">
            <a:off x="7727920" y="2012509"/>
            <a:ext cx="0" cy="1775989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50"/>
            </p:custDataLst>
          </p:nvPr>
        </p:nvSpPr>
        <p:spPr>
          <a:xfrm>
            <a:off x="1553428" y="2012509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1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案例背景：患儿患有神经系统疾病，需要特殊护理</a:t>
            </a:r>
            <a:endParaRPr kumimoji="0" lang="zh-CN" altLang="en-US" sz="1900" b="0" i="0" u="none" strike="noStrike" kern="1200" cap="none" spc="11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51"/>
            </p:custDataLst>
          </p:nvPr>
        </p:nvSpPr>
        <p:spPr>
          <a:xfrm>
            <a:off x="4810918" y="2012561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护理目标：提高患儿生活质量，减轻家长负担</a:t>
            </a:r>
            <a:endParaRPr kumimoji="0" lang="zh-CN" altLang="en-US" sz="19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52"/>
            </p:custDataLst>
          </p:nvPr>
        </p:nvSpPr>
        <p:spPr>
          <a:xfrm>
            <a:off x="8068447" y="2012614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1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护理方法：个性化护理方案，包括饮食、运动、心理等</a:t>
            </a:r>
            <a:endParaRPr kumimoji="0" lang="zh-CN" altLang="en-US" sz="1900" b="0" i="0" u="none" strike="noStrike" kern="1200" cap="none" spc="11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53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8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护理效果：患儿病情得到控制，家长满意度提高</a:t>
            </a:r>
            <a:endParaRPr kumimoji="0" lang="zh-CN" altLang="en-US" sz="1900" b="0" i="0" u="none" strike="noStrike" kern="1200" cap="none" spc="18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54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案例启示：针对神经系统疾病患儿，需要制定个性化的护理方案，提高护理效果。</a:t>
            </a:r>
            <a:endParaRPr kumimoji="0" lang="zh-CN" altLang="en-US" sz="19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神经系统疾病患儿护理教学评估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评估标准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>
            <p:custDataLst>
              <p:tags r:id="rId45"/>
            </p:custDataLst>
          </p:nvPr>
        </p:nvSpPr>
        <p:spPr>
          <a:xfrm>
            <a:off x="4033673" y="2532182"/>
            <a:ext cx="435956" cy="43595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>
              <a:lnSpc>
                <a:spcPct val="140000"/>
              </a:lnSpc>
            </a:pPr>
            <a:endParaRPr lang="zh-CN" altLang="en-US" sz="13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椭圆 48"/>
          <p:cNvSpPr/>
          <p:nvPr>
            <p:custDataLst>
              <p:tags r:id="rId46"/>
            </p:custDataLst>
          </p:nvPr>
        </p:nvSpPr>
        <p:spPr>
          <a:xfrm>
            <a:off x="7868396" y="2532182"/>
            <a:ext cx="435956" cy="435956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>
              <a:lnSpc>
                <a:spcPct val="140000"/>
              </a:lnSpc>
            </a:pPr>
            <a:endParaRPr lang="zh-CN" altLang="en-US" sz="13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>
            <p:custDataLst>
              <p:tags r:id="rId47"/>
            </p:custDataLst>
          </p:nvPr>
        </p:nvSpPr>
        <p:spPr>
          <a:xfrm>
            <a:off x="4033673" y="4669638"/>
            <a:ext cx="435956" cy="435956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>
              <a:lnSpc>
                <a:spcPct val="140000"/>
              </a:lnSpc>
            </a:pPr>
            <a:endParaRPr lang="zh-CN" altLang="en-US" sz="13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椭圆 52"/>
          <p:cNvSpPr/>
          <p:nvPr>
            <p:custDataLst>
              <p:tags r:id="rId48"/>
            </p:custDataLst>
          </p:nvPr>
        </p:nvSpPr>
        <p:spPr>
          <a:xfrm>
            <a:off x="7868396" y="4669638"/>
            <a:ext cx="435956" cy="43595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>
              <a:lnSpc>
                <a:spcPct val="140000"/>
              </a:lnSpc>
            </a:pPr>
            <a:endParaRPr lang="zh-CN" altLang="en-US" sz="135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49"/>
            </p:custDataLst>
          </p:nvPr>
        </p:nvSpPr>
        <p:spPr>
          <a:xfrm>
            <a:off x="1306195" y="4221831"/>
            <a:ext cx="2618277" cy="134257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评估结果：根据评估结果制定相应的护理教学计划和策略</a:t>
            </a:r>
          </a:p>
        </p:txBody>
      </p:sp>
      <p:sp>
        <p:nvSpPr>
          <p:cNvPr id="43" name="Freeform 5"/>
          <p:cNvSpPr/>
          <p:nvPr>
            <p:custDataLst>
              <p:tags r:id="rId50"/>
            </p:custDataLst>
          </p:nvPr>
        </p:nvSpPr>
        <p:spPr bwMode="auto">
          <a:xfrm rot="2188340">
            <a:off x="6232078" y="2461075"/>
            <a:ext cx="1566903" cy="643353"/>
          </a:xfrm>
          <a:custGeom>
            <a:gdLst>
              <a:gd name="T0" fmla="*/ 1 w 127"/>
              <a:gd name="T1" fmla="*/ 36 h 52"/>
              <a:gd name="T2" fmla="*/ 75 w 127"/>
              <a:gd name="T3" fmla="*/ 10 h 52"/>
              <a:gd name="T4" fmla="*/ 76 w 127"/>
              <a:gd name="T5" fmla="*/ 0 h 52"/>
              <a:gd name="T6" fmla="*/ 127 w 127"/>
              <a:gd name="T7" fmla="*/ 45 h 52"/>
              <a:gd name="T8" fmla="*/ 72 w 127"/>
              <a:gd name="T9" fmla="*/ 41 h 52"/>
              <a:gd name="T10" fmla="*/ 73 w 127"/>
              <a:gd name="T11" fmla="*/ 31 h 52"/>
              <a:gd name="T12" fmla="*/ 14 w 127"/>
              <a:gd name="T13" fmla="*/ 52 h 52"/>
              <a:gd name="T14" fmla="*/ 0 w 127"/>
              <a:gd name="T15" fmla="*/ 38 h 52"/>
              <a:gd name="T16" fmla="*/ 1 w 127"/>
              <a:gd name="T17" fmla="*/ 36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" y="36"/>
                </a:moveTo>
                <a:cubicBezTo>
                  <a:pt x="22" y="17"/>
                  <a:pt x="49" y="8"/>
                  <a:pt x="75" y="10"/>
                </a:cubicBezTo>
                <a:cubicBezTo>
                  <a:pt x="75" y="7"/>
                  <a:pt x="76" y="4"/>
                  <a:pt x="76" y="0"/>
                </a:cubicBezTo>
                <a:cubicBezTo>
                  <a:pt x="99" y="9"/>
                  <a:pt x="117" y="26"/>
                  <a:pt x="127" y="45"/>
                </a:cubicBezTo>
                <a:cubicBezTo>
                  <a:pt x="107" y="35"/>
                  <a:pt x="88" y="35"/>
                  <a:pt x="72" y="41"/>
                </a:cubicBezTo>
                <a:cubicBezTo>
                  <a:pt x="73" y="37"/>
                  <a:pt x="73" y="34"/>
                  <a:pt x="73" y="31"/>
                </a:cubicBezTo>
                <a:cubicBezTo>
                  <a:pt x="52" y="29"/>
                  <a:pt x="30" y="36"/>
                  <a:pt x="14" y="52"/>
                </a:cubicBezTo>
                <a:cubicBezTo>
                  <a:pt x="9" y="47"/>
                  <a:pt x="5" y="43"/>
                  <a:pt x="0" y="38"/>
                </a:cubicBezTo>
                <a:cubicBezTo>
                  <a:pt x="0" y="37"/>
                  <a:pt x="1" y="37"/>
                  <a:pt x="1" y="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91" tIns="34295" rIns="68591" bIns="34295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Freeform 7"/>
          <p:cNvSpPr/>
          <p:nvPr>
            <p:custDataLst>
              <p:tags r:id="rId51"/>
            </p:custDataLst>
          </p:nvPr>
        </p:nvSpPr>
        <p:spPr bwMode="auto">
          <a:xfrm rot="2188340">
            <a:off x="6820408" y="3776563"/>
            <a:ext cx="640813" cy="1566903"/>
          </a:xfrm>
          <a:custGeom>
            <a:gdLst>
              <a:gd name="T0" fmla="*/ 16 w 52"/>
              <a:gd name="T1" fmla="*/ 2 h 127"/>
              <a:gd name="T2" fmla="*/ 42 w 52"/>
              <a:gd name="T3" fmla="*/ 75 h 127"/>
              <a:gd name="T4" fmla="*/ 52 w 52"/>
              <a:gd name="T5" fmla="*/ 76 h 127"/>
              <a:gd name="T6" fmla="*/ 7 w 52"/>
              <a:gd name="T7" fmla="*/ 127 h 127"/>
              <a:gd name="T8" fmla="*/ 11 w 52"/>
              <a:gd name="T9" fmla="*/ 73 h 127"/>
              <a:gd name="T10" fmla="*/ 21 w 52"/>
              <a:gd name="T11" fmla="*/ 74 h 127"/>
              <a:gd name="T12" fmla="*/ 0 w 52"/>
              <a:gd name="T13" fmla="*/ 14 h 127"/>
              <a:gd name="T14" fmla="*/ 14 w 52"/>
              <a:gd name="T15" fmla="*/ 0 h 127"/>
              <a:gd name="T16" fmla="*/ 16 w 52"/>
              <a:gd name="T17" fmla="*/ 2 h 1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16" y="2"/>
                </a:moveTo>
                <a:cubicBezTo>
                  <a:pt x="35" y="22"/>
                  <a:pt x="44" y="49"/>
                  <a:pt x="42" y="75"/>
                </a:cubicBezTo>
                <a:cubicBezTo>
                  <a:pt x="45" y="76"/>
                  <a:pt x="48" y="76"/>
                  <a:pt x="52" y="76"/>
                </a:cubicBezTo>
                <a:cubicBezTo>
                  <a:pt x="43" y="99"/>
                  <a:pt x="26" y="117"/>
                  <a:pt x="7" y="127"/>
                </a:cubicBezTo>
                <a:cubicBezTo>
                  <a:pt x="17" y="108"/>
                  <a:pt x="17" y="88"/>
                  <a:pt x="11" y="73"/>
                </a:cubicBezTo>
                <a:cubicBezTo>
                  <a:pt x="15" y="73"/>
                  <a:pt x="18" y="73"/>
                  <a:pt x="21" y="74"/>
                </a:cubicBezTo>
                <a:cubicBezTo>
                  <a:pt x="23" y="52"/>
                  <a:pt x="16" y="31"/>
                  <a:pt x="0" y="14"/>
                </a:cubicBezTo>
                <a:cubicBezTo>
                  <a:pt x="4" y="10"/>
                  <a:pt x="9" y="5"/>
                  <a:pt x="14" y="0"/>
                </a:cubicBezTo>
                <a:cubicBezTo>
                  <a:pt x="15" y="1"/>
                  <a:pt x="15" y="1"/>
                  <a:pt x="16" y="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91" tIns="34295" rIns="68591" bIns="34295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Freeform 9"/>
          <p:cNvSpPr/>
          <p:nvPr>
            <p:custDataLst>
              <p:tags r:id="rId52"/>
            </p:custDataLst>
          </p:nvPr>
        </p:nvSpPr>
        <p:spPr bwMode="auto">
          <a:xfrm rot="2188340">
            <a:off x="4580523" y="4369971"/>
            <a:ext cx="1566903" cy="643353"/>
          </a:xfrm>
          <a:custGeom>
            <a:gdLst>
              <a:gd name="T0" fmla="*/ 125 w 127"/>
              <a:gd name="T1" fmla="*/ 16 h 52"/>
              <a:gd name="T2" fmla="*/ 52 w 127"/>
              <a:gd name="T3" fmla="*/ 42 h 52"/>
              <a:gd name="T4" fmla="*/ 51 w 127"/>
              <a:gd name="T5" fmla="*/ 52 h 52"/>
              <a:gd name="T6" fmla="*/ 0 w 127"/>
              <a:gd name="T7" fmla="*/ 7 h 52"/>
              <a:gd name="T8" fmla="*/ 54 w 127"/>
              <a:gd name="T9" fmla="*/ 11 h 52"/>
              <a:gd name="T10" fmla="*/ 53 w 127"/>
              <a:gd name="T11" fmla="*/ 22 h 52"/>
              <a:gd name="T12" fmla="*/ 113 w 127"/>
              <a:gd name="T13" fmla="*/ 0 h 52"/>
              <a:gd name="T14" fmla="*/ 127 w 127"/>
              <a:gd name="T15" fmla="*/ 14 h 52"/>
              <a:gd name="T16" fmla="*/ 125 w 127"/>
              <a:gd name="T17" fmla="*/ 16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25" y="16"/>
                </a:moveTo>
                <a:cubicBezTo>
                  <a:pt x="105" y="35"/>
                  <a:pt x="78" y="44"/>
                  <a:pt x="52" y="42"/>
                </a:cubicBezTo>
                <a:cubicBezTo>
                  <a:pt x="51" y="45"/>
                  <a:pt x="51" y="48"/>
                  <a:pt x="51" y="52"/>
                </a:cubicBezTo>
                <a:cubicBezTo>
                  <a:pt x="27" y="43"/>
                  <a:pt x="10" y="27"/>
                  <a:pt x="0" y="7"/>
                </a:cubicBezTo>
                <a:cubicBezTo>
                  <a:pt x="19" y="17"/>
                  <a:pt x="39" y="17"/>
                  <a:pt x="54" y="11"/>
                </a:cubicBezTo>
                <a:cubicBezTo>
                  <a:pt x="54" y="15"/>
                  <a:pt x="54" y="18"/>
                  <a:pt x="53" y="22"/>
                </a:cubicBezTo>
                <a:cubicBezTo>
                  <a:pt x="75" y="23"/>
                  <a:pt x="96" y="16"/>
                  <a:pt x="113" y="0"/>
                </a:cubicBezTo>
                <a:cubicBezTo>
                  <a:pt x="117" y="5"/>
                  <a:pt x="122" y="9"/>
                  <a:pt x="127" y="14"/>
                </a:cubicBezTo>
                <a:cubicBezTo>
                  <a:pt x="126" y="15"/>
                  <a:pt x="126" y="15"/>
                  <a:pt x="125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91" tIns="34295" rIns="68591" bIns="34295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Freeform 11"/>
          <p:cNvSpPr/>
          <p:nvPr>
            <p:custDataLst>
              <p:tags r:id="rId53"/>
            </p:custDataLst>
          </p:nvPr>
        </p:nvSpPr>
        <p:spPr bwMode="auto">
          <a:xfrm rot="2188340">
            <a:off x="4911511" y="2125854"/>
            <a:ext cx="640813" cy="1566903"/>
          </a:xfrm>
          <a:custGeom>
            <a:gdLst>
              <a:gd name="T0" fmla="*/ 36 w 52"/>
              <a:gd name="T1" fmla="*/ 126 h 127"/>
              <a:gd name="T2" fmla="*/ 10 w 52"/>
              <a:gd name="T3" fmla="*/ 52 h 127"/>
              <a:gd name="T4" fmla="*/ 0 w 52"/>
              <a:gd name="T5" fmla="*/ 51 h 127"/>
              <a:gd name="T6" fmla="*/ 45 w 52"/>
              <a:gd name="T7" fmla="*/ 0 h 127"/>
              <a:gd name="T8" fmla="*/ 40 w 52"/>
              <a:gd name="T9" fmla="*/ 54 h 127"/>
              <a:gd name="T10" fmla="*/ 30 w 52"/>
              <a:gd name="T11" fmla="*/ 54 h 127"/>
              <a:gd name="T12" fmla="*/ 52 w 52"/>
              <a:gd name="T13" fmla="*/ 113 h 127"/>
              <a:gd name="T14" fmla="*/ 38 w 52"/>
              <a:gd name="T15" fmla="*/ 127 h 127"/>
              <a:gd name="T16" fmla="*/ 36 w 52"/>
              <a:gd name="T17" fmla="*/ 126 h 1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36" y="126"/>
                </a:moveTo>
                <a:cubicBezTo>
                  <a:pt x="17" y="105"/>
                  <a:pt x="8" y="78"/>
                  <a:pt x="10" y="52"/>
                </a:cubicBezTo>
                <a:cubicBezTo>
                  <a:pt x="7" y="52"/>
                  <a:pt x="3" y="51"/>
                  <a:pt x="0" y="51"/>
                </a:cubicBezTo>
                <a:cubicBezTo>
                  <a:pt x="9" y="28"/>
                  <a:pt x="25" y="10"/>
                  <a:pt x="45" y="0"/>
                </a:cubicBezTo>
                <a:cubicBezTo>
                  <a:pt x="35" y="20"/>
                  <a:pt x="35" y="39"/>
                  <a:pt x="40" y="54"/>
                </a:cubicBezTo>
                <a:cubicBezTo>
                  <a:pt x="37" y="54"/>
                  <a:pt x="34" y="54"/>
                  <a:pt x="30" y="54"/>
                </a:cubicBezTo>
                <a:cubicBezTo>
                  <a:pt x="29" y="75"/>
                  <a:pt x="36" y="97"/>
                  <a:pt x="52" y="113"/>
                </a:cubicBezTo>
                <a:cubicBezTo>
                  <a:pt x="47" y="118"/>
                  <a:pt x="42" y="122"/>
                  <a:pt x="38" y="127"/>
                </a:cubicBezTo>
                <a:cubicBezTo>
                  <a:pt x="37" y="127"/>
                  <a:pt x="37" y="126"/>
                  <a:pt x="36" y="12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91" tIns="34295" rIns="68591" bIns="34295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9" name="图片 58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5311068" y="2854705"/>
            <a:ext cx="1759909" cy="1759909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56"/>
            </p:custDataLst>
          </p:nvPr>
        </p:nvSpPr>
        <p:spPr>
          <a:xfrm>
            <a:off x="7870935" y="4669638"/>
            <a:ext cx="435956" cy="43595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5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文本框 37"/>
          <p:cNvSpPr txBox="1"/>
          <p:nvPr>
            <p:custDataLst>
              <p:tags r:id="rId57"/>
            </p:custDataLst>
          </p:nvPr>
        </p:nvSpPr>
        <p:spPr>
          <a:xfrm>
            <a:off x="4040445" y="2532182"/>
            <a:ext cx="435956" cy="43595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5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3" name="文本框 22"/>
          <p:cNvSpPr txBox="1"/>
          <p:nvPr>
            <p:custDataLst>
              <p:tags r:id="rId58"/>
            </p:custDataLst>
          </p:nvPr>
        </p:nvSpPr>
        <p:spPr>
          <a:xfrm>
            <a:off x="7870935" y="2532182"/>
            <a:ext cx="435956" cy="43595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5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4" name="文本框 23"/>
          <p:cNvSpPr txBox="1"/>
          <p:nvPr>
            <p:custDataLst>
              <p:tags r:id="rId59"/>
            </p:custDataLst>
          </p:nvPr>
        </p:nvSpPr>
        <p:spPr>
          <a:xfrm>
            <a:off x="4040445" y="4669638"/>
            <a:ext cx="435956" cy="43595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5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8" name="文本框 27"/>
          <p:cNvSpPr txBox="1"/>
          <p:nvPr>
            <p:custDataLst>
              <p:tags r:id="rId60"/>
            </p:custDataLst>
          </p:nvPr>
        </p:nvSpPr>
        <p:spPr>
          <a:xfrm>
            <a:off x="1306195" y="2055593"/>
            <a:ext cx="2618277" cy="136543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评估内容：患儿的生理、心理、社会适应能力</a:t>
            </a:r>
          </a:p>
        </p:txBody>
      </p:sp>
      <p:sp>
        <p:nvSpPr>
          <p:cNvPr id="29" name="文本框 28"/>
          <p:cNvSpPr txBox="1"/>
          <p:nvPr>
            <p:custDataLst>
              <p:tags r:id="rId61"/>
            </p:custDataLst>
          </p:nvPr>
        </p:nvSpPr>
        <p:spPr>
          <a:xfrm>
            <a:off x="8589628" y="2088607"/>
            <a:ext cx="2303373" cy="133241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评估方法：观察、访谈、问卷调查、行为观察等</a:t>
            </a:r>
          </a:p>
        </p:txBody>
      </p:sp>
      <p:sp>
        <p:nvSpPr>
          <p:cNvPr id="30" name="文本框 29"/>
          <p:cNvSpPr txBox="1"/>
          <p:nvPr>
            <p:custDataLst>
              <p:tags r:id="rId62"/>
            </p:custDataLst>
          </p:nvPr>
        </p:nvSpPr>
        <p:spPr>
          <a:xfrm>
            <a:off x="8589628" y="4078769"/>
            <a:ext cx="2303373" cy="148479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评估频率：定期评估，根据患儿病情变化调整评估频率</a:t>
            </a:r>
          </a:p>
        </p:txBody>
      </p:sp>
    </p:spTree>
    <p:custDataLst>
      <p:tags r:id="rId63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评估方法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5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6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47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48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观察法：观察患儿的行为、情绪、反应等，评估护理教学的效果</a:t>
            </a:r>
          </a:p>
        </p:txBody>
      </p:sp>
      <p:sp>
        <p:nvSpPr>
          <p:cNvPr id="20" name="矩形 19"/>
          <p:cNvSpPr/>
          <p:nvPr>
            <p:custDataLst>
              <p:tags r:id="rId49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50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51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52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问卷调查法：通过发放问卷，了解患儿和家长对护理教学的满意度和需求</a:t>
            </a:r>
          </a:p>
        </p:txBody>
      </p:sp>
      <p:sp>
        <p:nvSpPr>
          <p:cNvPr id="26" name="矩形 25"/>
          <p:cNvSpPr/>
          <p:nvPr>
            <p:custDataLst>
              <p:tags r:id="rId53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4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55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56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访谈法：与患儿和家长进行面对面的交流，了解他们对护理教学的感受和建议</a:t>
            </a:r>
          </a:p>
        </p:txBody>
      </p:sp>
      <p:sp>
        <p:nvSpPr>
          <p:cNvPr id="32" name="矩形 31"/>
          <p:cNvSpPr/>
          <p:nvPr>
            <p:custDataLst>
              <p:tags r:id="rId57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58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59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60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案例分析法：通过对具体案例的分析，评估护理教学的效果和存在的问题</a:t>
            </a:r>
          </a:p>
        </p:txBody>
      </p:sp>
      <p:sp>
        <p:nvSpPr>
          <p:cNvPr id="31" name="矩形 30"/>
          <p:cNvSpPr/>
          <p:nvPr>
            <p:custDataLst>
              <p:tags r:id="rId61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矩形 36"/>
          <p:cNvSpPr/>
          <p:nvPr>
            <p:custDataLst>
              <p:tags r:id="rId62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63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矩形 39"/>
          <p:cNvSpPr/>
          <p:nvPr>
            <p:custDataLst>
              <p:tags r:id="rId64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65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评估结果应用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509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1306263" y="4747600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AutoShape 511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413135" y="4854471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AutoShape 512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 rot="3527902">
            <a:off x="1413135" y="4854470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90000" lnSpcReduction="2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Oval 514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3030455" y="3691780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AutoShape 516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3137327" y="3798651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AutoShape 517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 rot="3527902">
            <a:off x="3137327" y="3798650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90000" lnSpcReduction="2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Oval 519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4754647" y="2657672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9" name="AutoShape 521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4861519" y="2764543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AutoShape 522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 rot="3527902">
            <a:off x="4861519" y="2764542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90000" lnSpcReduction="2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Oval 524"/>
          <p:cNvSpPr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6478836" y="1688706"/>
            <a:ext cx="1185085" cy="1185083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FFFFFF"/>
            </a:solidFill>
            <a:round/>
          </a:ln>
          <a:effectLst>
            <a:outerShdw blurRad="139700" dist="38100" dir="3378596" algn="ctr" rotWithShape="0">
              <a:srgbClr val="000000">
                <a:alpha val="40000"/>
              </a:srgbClr>
            </a:outerShdw>
          </a:effectLst>
        </p:spPr>
        <p:txBody>
          <a:bodyPr anchor="ctr" anchorCtr="0">
            <a:normAutofit/>
          </a:bodyPr>
          <a:lstStyle/>
          <a:p>
            <a:pPr algn="ctr"/>
            <a:r>
              <a:rPr lang="en-US" altLang="ko-KR" kern="0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4" name="AutoShape 526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6585708" y="1795577"/>
            <a:ext cx="968967" cy="968966"/>
          </a:xfrm>
          <a:custGeom>
            <a:gdLst>
              <a:gd name="T0" fmla="*/ 3 w 21600"/>
              <a:gd name="T1" fmla="*/ 0 h 21600"/>
              <a:gd name="T2" fmla="*/ 1 w 21600"/>
              <a:gd name="T3" fmla="*/ 1 h 21600"/>
              <a:gd name="T4" fmla="*/ 3 w 21600"/>
              <a:gd name="T5" fmla="*/ 1 h 21600"/>
              <a:gd name="T6" fmla="*/ 5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25 w 21600"/>
              <a:gd name="T13" fmla="*/ 0 h 21600"/>
              <a:gd name="T14" fmla="*/ 19175 w 21600"/>
              <a:gd name="T15" fmla="*/ 5296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11" y="4017"/>
                </a:moveTo>
                <a:cubicBezTo>
                  <a:pt x="6864" y="2760"/>
                  <a:pt x="8802" y="2074"/>
                  <a:pt x="10800" y="2075"/>
                </a:cubicBezTo>
                <a:cubicBezTo>
                  <a:pt x="12797" y="2075"/>
                  <a:pt x="14735" y="2760"/>
                  <a:pt x="16288" y="4017"/>
                </a:cubicBezTo>
                <a:lnTo>
                  <a:pt x="17593" y="2404"/>
                </a:lnTo>
                <a:cubicBezTo>
                  <a:pt x="15671" y="848"/>
                  <a:pt x="13273" y="-1"/>
                  <a:pt x="10799" y="0"/>
                </a:cubicBezTo>
                <a:cubicBezTo>
                  <a:pt x="8326" y="0"/>
                  <a:pt x="5928" y="848"/>
                  <a:pt x="4006" y="240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 fontScale="5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AutoShape 527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 rot="3527902">
            <a:off x="6585708" y="1795576"/>
            <a:ext cx="968966" cy="968967"/>
          </a:xfrm>
          <a:custGeom>
            <a:gdLst>
              <a:gd name="T0" fmla="*/ 3 w 21600"/>
              <a:gd name="T1" fmla="*/ 0 h 21600"/>
              <a:gd name="T2" fmla="*/ 2 w 21600"/>
              <a:gd name="T3" fmla="*/ 0 h 21600"/>
              <a:gd name="T4" fmla="*/ 3 w 21600"/>
              <a:gd name="T5" fmla="*/ 1 h 21600"/>
              <a:gd name="T6" fmla="*/ 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144 w 21600"/>
              <a:gd name="T13" fmla="*/ 0 h 21600"/>
              <a:gd name="T14" fmla="*/ 15456 w 21600"/>
              <a:gd name="T15" fmla="*/ 2871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403" y="2334"/>
                </a:moveTo>
                <a:cubicBezTo>
                  <a:pt x="9183" y="2113"/>
                  <a:pt x="9989" y="2001"/>
                  <a:pt x="10800" y="2002"/>
                </a:cubicBezTo>
                <a:cubicBezTo>
                  <a:pt x="11610" y="2002"/>
                  <a:pt x="12416" y="2113"/>
                  <a:pt x="13196" y="2334"/>
                </a:cubicBezTo>
                <a:lnTo>
                  <a:pt x="13742" y="408"/>
                </a:lnTo>
                <a:cubicBezTo>
                  <a:pt x="12784" y="137"/>
                  <a:pt x="11794" y="-1"/>
                  <a:pt x="10799" y="0"/>
                </a:cubicBezTo>
                <a:cubicBezTo>
                  <a:pt x="9805" y="0"/>
                  <a:pt x="8815" y="137"/>
                  <a:pt x="7857" y="408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>
            <a:normAutofit fontScale="90000" lnSpcReduction="20000"/>
          </a:bodyPr>
          <a:lstStyle/>
          <a:p>
            <a:endParaRPr lang="ko-KR" altLang="en-US" kern="0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AutoShape 539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 rot="17429800">
            <a:off x="1738498" y="3670067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AutoShape 540"/>
          <p:cNvSpPr>
            <a:spLocks noChangeArrowheads="1"/>
          </p:cNvSpPr>
          <p:nvPr>
            <p:custDataLst>
              <p:tags r:id="rId58"/>
            </p:custDataLst>
          </p:nvPr>
        </p:nvSpPr>
        <p:spPr bwMode="auto">
          <a:xfrm rot="17429800">
            <a:off x="3462690" y="2657675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AutoShape 541"/>
          <p:cNvSpPr>
            <a:spLocks noChangeArrowheads="1"/>
          </p:cNvSpPr>
          <p:nvPr>
            <p:custDataLst>
              <p:tags r:id="rId59"/>
            </p:custDataLst>
          </p:nvPr>
        </p:nvSpPr>
        <p:spPr bwMode="auto">
          <a:xfrm rot="17429800">
            <a:off x="5184506" y="1688706"/>
            <a:ext cx="1401204" cy="1401203"/>
          </a:xfrm>
          <a:custGeom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48 w 21600"/>
              <a:gd name="T19" fmla="*/ 3148 h 21600"/>
              <a:gd name="T20" fmla="*/ 18452 w 21600"/>
              <a:gd name="T21" fmla="*/ 18452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eaVert" wrap="none" anchor="ctr">
            <a:normAutofit/>
          </a:bodyPr>
          <a:lstStyle/>
          <a:p>
            <a:endParaRPr lang="ko-KR" altLang="en-US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60"/>
            </p:custDataLst>
          </p:nvPr>
        </p:nvSpPr>
        <p:spPr>
          <a:xfrm>
            <a:off x="2684965" y="2047316"/>
            <a:ext cx="5362044" cy="3865010"/>
          </a:xfrm>
          <a:custGeom>
            <a:gdLst>
              <a:gd name="connsiteX0" fmla="*/ 0 w 5878286"/>
              <a:gd name="connsiteY0" fmla="*/ 3222171 h 3222171"/>
              <a:gd name="connsiteX1" fmla="*/ 0 w 5878286"/>
              <a:gd name="connsiteY1" fmla="*/ 2612571 h 3222171"/>
              <a:gd name="connsiteX2" fmla="*/ 1277257 w 5878286"/>
              <a:gd name="connsiteY2" fmla="*/ 2612571 h 3222171"/>
              <a:gd name="connsiteX3" fmla="*/ 1277257 w 5878286"/>
              <a:gd name="connsiteY3" fmla="*/ 1944914 h 3222171"/>
              <a:gd name="connsiteX4" fmla="*/ 2452914 w 5878286"/>
              <a:gd name="connsiteY4" fmla="*/ 1944914 h 3222171"/>
              <a:gd name="connsiteX5" fmla="*/ 2452914 w 5878286"/>
              <a:gd name="connsiteY5" fmla="*/ 1291771 h 3222171"/>
              <a:gd name="connsiteX6" fmla="*/ 3585028 w 5878286"/>
              <a:gd name="connsiteY6" fmla="*/ 1291771 h 3222171"/>
              <a:gd name="connsiteX7" fmla="*/ 3585028 w 5878286"/>
              <a:gd name="connsiteY7" fmla="*/ 638629 h 3222171"/>
              <a:gd name="connsiteX8" fmla="*/ 4746171 w 5878286"/>
              <a:gd name="connsiteY8" fmla="*/ 638629 h 3222171"/>
              <a:gd name="connsiteX9" fmla="*/ 4746171 w 5878286"/>
              <a:gd name="connsiteY9" fmla="*/ 0 h 3222171"/>
              <a:gd name="connsiteX10" fmla="*/ 5878286 w 5878286"/>
              <a:gd name="connsiteY10" fmla="*/ 0 h 3222171"/>
              <a:gd name="connsiteX0-1" fmla="*/ 0 w 5878286"/>
              <a:gd name="connsiteY0-2" fmla="*/ 3222171 h 3222171"/>
              <a:gd name="connsiteX1-3" fmla="*/ 0 w 5878286"/>
              <a:gd name="connsiteY1-4" fmla="*/ 2612571 h 3222171"/>
              <a:gd name="connsiteX2-5" fmla="*/ 1277257 w 5878286"/>
              <a:gd name="connsiteY2-6" fmla="*/ 2612571 h 3222171"/>
              <a:gd name="connsiteX3-7" fmla="*/ 1277257 w 5878286"/>
              <a:gd name="connsiteY3-8" fmla="*/ 1944914 h 3222171"/>
              <a:gd name="connsiteX4-9" fmla="*/ 2452914 w 5878286"/>
              <a:gd name="connsiteY4-10" fmla="*/ 1944914 h 3222171"/>
              <a:gd name="connsiteX5-11" fmla="*/ 2452914 w 5878286"/>
              <a:gd name="connsiteY5-12" fmla="*/ 1291771 h 3222171"/>
              <a:gd name="connsiteX6-13" fmla="*/ 3585028 w 5878286"/>
              <a:gd name="connsiteY6-14" fmla="*/ 1291771 h 3222171"/>
              <a:gd name="connsiteX7-15" fmla="*/ 3585028 w 5878286"/>
              <a:gd name="connsiteY7-16" fmla="*/ 638629 h 3222171"/>
              <a:gd name="connsiteX8-17" fmla="*/ 4746171 w 5878286"/>
              <a:gd name="connsiteY8-18" fmla="*/ 638629 h 3222171"/>
              <a:gd name="connsiteX9-19" fmla="*/ 4746171 w 5878286"/>
              <a:gd name="connsiteY9-20" fmla="*/ 0 h 3222171"/>
              <a:gd name="connsiteX10-21" fmla="*/ 5820617 w 5878286"/>
              <a:gd name="connsiteY10-22" fmla="*/ 3064 h 3222171"/>
              <a:gd name="connsiteX11" fmla="*/ 5878286 w 5878286"/>
              <a:gd name="connsiteY11" fmla="*/ 0 h 3222171"/>
              <a:gd name="connsiteX0-23" fmla="*/ 0 w 5820617"/>
              <a:gd name="connsiteY0-24" fmla="*/ 4170127 h 4170127"/>
              <a:gd name="connsiteX1-25" fmla="*/ 0 w 5820617"/>
              <a:gd name="connsiteY1-26" fmla="*/ 3560527 h 4170127"/>
              <a:gd name="connsiteX2-27" fmla="*/ 1277257 w 5820617"/>
              <a:gd name="connsiteY2-28" fmla="*/ 3560527 h 4170127"/>
              <a:gd name="connsiteX3-29" fmla="*/ 1277257 w 5820617"/>
              <a:gd name="connsiteY3-30" fmla="*/ 2892870 h 4170127"/>
              <a:gd name="connsiteX4-31" fmla="*/ 2452914 w 5820617"/>
              <a:gd name="connsiteY4-32" fmla="*/ 2892870 h 4170127"/>
              <a:gd name="connsiteX5-33" fmla="*/ 2452914 w 5820617"/>
              <a:gd name="connsiteY5-34" fmla="*/ 2239727 h 4170127"/>
              <a:gd name="connsiteX6-35" fmla="*/ 3585028 w 5820617"/>
              <a:gd name="connsiteY6-36" fmla="*/ 2239727 h 4170127"/>
              <a:gd name="connsiteX7-37" fmla="*/ 3585028 w 5820617"/>
              <a:gd name="connsiteY7-38" fmla="*/ 1586585 h 4170127"/>
              <a:gd name="connsiteX8-39" fmla="*/ 4746171 w 5820617"/>
              <a:gd name="connsiteY8-40" fmla="*/ 1586585 h 4170127"/>
              <a:gd name="connsiteX9-41" fmla="*/ 4746171 w 5820617"/>
              <a:gd name="connsiteY9-42" fmla="*/ 947956 h 4170127"/>
              <a:gd name="connsiteX10-43" fmla="*/ 5820617 w 5820617"/>
              <a:gd name="connsiteY10-44" fmla="*/ 951020 h 4170127"/>
              <a:gd name="connsiteX11-45" fmla="*/ 5810376 w 5820617"/>
              <a:gd name="connsiteY11-46" fmla="*/ 0 h 4170127"/>
              <a:gd name="connsiteX0-47" fmla="*/ 0 w 5820617"/>
              <a:gd name="connsiteY0-48" fmla="*/ 4023007 h 4023007"/>
              <a:gd name="connsiteX1-49" fmla="*/ 0 w 5820617"/>
              <a:gd name="connsiteY1-50" fmla="*/ 3413407 h 4023007"/>
              <a:gd name="connsiteX2-51" fmla="*/ 1277257 w 5820617"/>
              <a:gd name="connsiteY2-52" fmla="*/ 3413407 h 4023007"/>
              <a:gd name="connsiteX3-53" fmla="*/ 1277257 w 5820617"/>
              <a:gd name="connsiteY3-54" fmla="*/ 2745750 h 4023007"/>
              <a:gd name="connsiteX4-55" fmla="*/ 2452914 w 5820617"/>
              <a:gd name="connsiteY4-56" fmla="*/ 2745750 h 4023007"/>
              <a:gd name="connsiteX5-57" fmla="*/ 2452914 w 5820617"/>
              <a:gd name="connsiteY5-58" fmla="*/ 2092607 h 4023007"/>
              <a:gd name="connsiteX6-59" fmla="*/ 3585028 w 5820617"/>
              <a:gd name="connsiteY6-60" fmla="*/ 2092607 h 4023007"/>
              <a:gd name="connsiteX7-61" fmla="*/ 3585028 w 5820617"/>
              <a:gd name="connsiteY7-62" fmla="*/ 1439465 h 4023007"/>
              <a:gd name="connsiteX8-63" fmla="*/ 4746171 w 5820617"/>
              <a:gd name="connsiteY8-64" fmla="*/ 1439465 h 4023007"/>
              <a:gd name="connsiteX9-65" fmla="*/ 4746171 w 5820617"/>
              <a:gd name="connsiteY9-66" fmla="*/ 800836 h 4023007"/>
              <a:gd name="connsiteX10-67" fmla="*/ 5820617 w 5820617"/>
              <a:gd name="connsiteY10-68" fmla="*/ 803900 h 4023007"/>
              <a:gd name="connsiteX11-69" fmla="*/ 5794025 w 5820617"/>
              <a:gd name="connsiteY11-70" fmla="*/ 0 h 4023007"/>
              <a:gd name="connsiteX0-71" fmla="*/ 0 w 5820617"/>
              <a:gd name="connsiteY0-72" fmla="*/ 3222172 h 3222172"/>
              <a:gd name="connsiteX1-73" fmla="*/ 0 w 5820617"/>
              <a:gd name="connsiteY1-74" fmla="*/ 2612572 h 3222172"/>
              <a:gd name="connsiteX2-75" fmla="*/ 1277257 w 5820617"/>
              <a:gd name="connsiteY2-76" fmla="*/ 2612572 h 3222172"/>
              <a:gd name="connsiteX3-77" fmla="*/ 1277257 w 5820617"/>
              <a:gd name="connsiteY3-78" fmla="*/ 1944915 h 3222172"/>
              <a:gd name="connsiteX4-79" fmla="*/ 2452914 w 5820617"/>
              <a:gd name="connsiteY4-80" fmla="*/ 1944915 h 3222172"/>
              <a:gd name="connsiteX5-81" fmla="*/ 2452914 w 5820617"/>
              <a:gd name="connsiteY5-82" fmla="*/ 1291772 h 3222172"/>
              <a:gd name="connsiteX6-83" fmla="*/ 3585028 w 5820617"/>
              <a:gd name="connsiteY6-84" fmla="*/ 1291772 h 3222172"/>
              <a:gd name="connsiteX7-85" fmla="*/ 3585028 w 5820617"/>
              <a:gd name="connsiteY7-86" fmla="*/ 638630 h 3222172"/>
              <a:gd name="connsiteX8-87" fmla="*/ 4746171 w 5820617"/>
              <a:gd name="connsiteY8-88" fmla="*/ 638630 h 3222172"/>
              <a:gd name="connsiteX9-89" fmla="*/ 4746171 w 5820617"/>
              <a:gd name="connsiteY9-90" fmla="*/ 1 h 3222172"/>
              <a:gd name="connsiteX10-91" fmla="*/ 5820617 w 5820617"/>
              <a:gd name="connsiteY10-92" fmla="*/ 3065 h 3222172"/>
              <a:gd name="connsiteX0-93" fmla="*/ 0 w 4746171"/>
              <a:gd name="connsiteY0-94" fmla="*/ 3222171 h 3222171"/>
              <a:gd name="connsiteX1-95" fmla="*/ 0 w 4746171"/>
              <a:gd name="connsiteY1-96" fmla="*/ 2612571 h 3222171"/>
              <a:gd name="connsiteX2-97" fmla="*/ 1277257 w 4746171"/>
              <a:gd name="connsiteY2-98" fmla="*/ 2612571 h 3222171"/>
              <a:gd name="connsiteX3-99" fmla="*/ 1277257 w 4746171"/>
              <a:gd name="connsiteY3-100" fmla="*/ 1944914 h 3222171"/>
              <a:gd name="connsiteX4-101" fmla="*/ 2452914 w 4746171"/>
              <a:gd name="connsiteY4-102" fmla="*/ 1944914 h 3222171"/>
              <a:gd name="connsiteX5-103" fmla="*/ 2452914 w 4746171"/>
              <a:gd name="connsiteY5-104" fmla="*/ 1291771 h 3222171"/>
              <a:gd name="connsiteX6-105" fmla="*/ 3585028 w 4746171"/>
              <a:gd name="connsiteY6-106" fmla="*/ 1291771 h 3222171"/>
              <a:gd name="connsiteX7-107" fmla="*/ 3585028 w 4746171"/>
              <a:gd name="connsiteY7-108" fmla="*/ 638629 h 3222171"/>
              <a:gd name="connsiteX8-109" fmla="*/ 4746171 w 4746171"/>
              <a:gd name="connsiteY8-110" fmla="*/ 638629 h 3222171"/>
              <a:gd name="connsiteX9-111" fmla="*/ 4746171 w 4746171"/>
              <a:gd name="connsiteY9-112" fmla="*/ 0 h 3222171"/>
              <a:gd name="connsiteX0-113" fmla="*/ 0 w 4746171"/>
              <a:gd name="connsiteY0-114" fmla="*/ 2583542 h 2583542"/>
              <a:gd name="connsiteX1-115" fmla="*/ 0 w 4746171"/>
              <a:gd name="connsiteY1-116" fmla="*/ 1973942 h 2583542"/>
              <a:gd name="connsiteX2-117" fmla="*/ 1277257 w 4746171"/>
              <a:gd name="connsiteY2-118" fmla="*/ 1973942 h 2583542"/>
              <a:gd name="connsiteX3-119" fmla="*/ 1277257 w 4746171"/>
              <a:gd name="connsiteY3-120" fmla="*/ 1306285 h 2583542"/>
              <a:gd name="connsiteX4-121" fmla="*/ 2452914 w 4746171"/>
              <a:gd name="connsiteY4-122" fmla="*/ 1306285 h 2583542"/>
              <a:gd name="connsiteX5-123" fmla="*/ 2452914 w 4746171"/>
              <a:gd name="connsiteY5-124" fmla="*/ 653142 h 2583542"/>
              <a:gd name="connsiteX6-125" fmla="*/ 3585028 w 4746171"/>
              <a:gd name="connsiteY6-126" fmla="*/ 653142 h 2583542"/>
              <a:gd name="connsiteX7-127" fmla="*/ 3585028 w 4746171"/>
              <a:gd name="connsiteY7-128" fmla="*/ 0 h 2583542"/>
              <a:gd name="connsiteX8-129" fmla="*/ 4746171 w 4746171"/>
              <a:gd name="connsiteY8-130" fmla="*/ 0 h 2583542"/>
              <a:gd name="connsiteX0-131" fmla="*/ 0 w 4664420"/>
              <a:gd name="connsiteY0-132" fmla="*/ 2583542 h 2583542"/>
              <a:gd name="connsiteX1-133" fmla="*/ 0 w 4664420"/>
              <a:gd name="connsiteY1-134" fmla="*/ 1973942 h 2583542"/>
              <a:gd name="connsiteX2-135" fmla="*/ 1277257 w 4664420"/>
              <a:gd name="connsiteY2-136" fmla="*/ 1973942 h 2583542"/>
              <a:gd name="connsiteX3-137" fmla="*/ 1277257 w 4664420"/>
              <a:gd name="connsiteY3-138" fmla="*/ 1306285 h 2583542"/>
              <a:gd name="connsiteX4-139" fmla="*/ 2452914 w 4664420"/>
              <a:gd name="connsiteY4-140" fmla="*/ 1306285 h 2583542"/>
              <a:gd name="connsiteX5-141" fmla="*/ 2452914 w 4664420"/>
              <a:gd name="connsiteY5-142" fmla="*/ 653142 h 2583542"/>
              <a:gd name="connsiteX6-143" fmla="*/ 3585028 w 4664420"/>
              <a:gd name="connsiteY6-144" fmla="*/ 653142 h 2583542"/>
              <a:gd name="connsiteX7-145" fmla="*/ 3585028 w 4664420"/>
              <a:gd name="connsiteY7-146" fmla="*/ 0 h 2583542"/>
              <a:gd name="connsiteX8-147" fmla="*/ 4664420 w 4664420"/>
              <a:gd name="connsiteY8-148" fmla="*/ 0 h 2583542"/>
              <a:gd name="connsiteX0-149" fmla="*/ 0 w 3585028"/>
              <a:gd name="connsiteY0-150" fmla="*/ 2583542 h 2583542"/>
              <a:gd name="connsiteX1-151" fmla="*/ 0 w 3585028"/>
              <a:gd name="connsiteY1-152" fmla="*/ 1973942 h 2583542"/>
              <a:gd name="connsiteX2-153" fmla="*/ 1277257 w 3585028"/>
              <a:gd name="connsiteY2-154" fmla="*/ 1973942 h 2583542"/>
              <a:gd name="connsiteX3-155" fmla="*/ 1277257 w 3585028"/>
              <a:gd name="connsiteY3-156" fmla="*/ 1306285 h 2583542"/>
              <a:gd name="connsiteX4-157" fmla="*/ 2452914 w 3585028"/>
              <a:gd name="connsiteY4-158" fmla="*/ 1306285 h 2583542"/>
              <a:gd name="connsiteX5-159" fmla="*/ 2452914 w 3585028"/>
              <a:gd name="connsiteY5-160" fmla="*/ 653142 h 2583542"/>
              <a:gd name="connsiteX6-161" fmla="*/ 3585028 w 3585028"/>
              <a:gd name="connsiteY6-162" fmla="*/ 653142 h 2583542"/>
              <a:gd name="connsiteX7-163" fmla="*/ 3585028 w 3585028"/>
              <a:gd name="connsiteY7-164" fmla="*/ 0 h 2583542"/>
            </a:gdLst>
            <a:cxnLst>
              <a:cxn ang="0">
                <a:pos x="connsiteX0-149" y="connsiteY0-150"/>
              </a:cxn>
              <a:cxn ang="0">
                <a:pos x="connsiteX1-151" y="connsiteY1-152"/>
              </a:cxn>
              <a:cxn ang="0">
                <a:pos x="connsiteX2-153" y="connsiteY2-154"/>
              </a:cxn>
              <a:cxn ang="0">
                <a:pos x="connsiteX3-155" y="connsiteY3-156"/>
              </a:cxn>
              <a:cxn ang="0">
                <a:pos x="connsiteX4-157" y="connsiteY4-158"/>
              </a:cxn>
              <a:cxn ang="0">
                <a:pos x="connsiteX5-159" y="connsiteY5-160"/>
              </a:cxn>
              <a:cxn ang="0">
                <a:pos x="connsiteX6-161" y="connsiteY6-162"/>
              </a:cxn>
              <a:cxn ang="0">
                <a:pos x="connsiteX7-163" y="connsiteY7-164"/>
              </a:cxn>
            </a:cxnLst>
            <a:rect l="l" t="t" r="r" b="b"/>
            <a:pathLst>
              <a:path w="3585028" h="2583542">
                <a:moveTo>
                  <a:pt x="0" y="2583542"/>
                </a:moveTo>
                <a:lnTo>
                  <a:pt x="0" y="1973942"/>
                </a:lnTo>
                <a:lnTo>
                  <a:pt x="1277257" y="1973942"/>
                </a:lnTo>
                <a:lnTo>
                  <a:pt x="1277257" y="1306285"/>
                </a:lnTo>
                <a:lnTo>
                  <a:pt x="2452914" y="1306285"/>
                </a:lnTo>
                <a:lnTo>
                  <a:pt x="2452914" y="653142"/>
                </a:lnTo>
                <a:lnTo>
                  <a:pt x="3585028" y="653142"/>
                </a:lnTo>
                <a:lnTo>
                  <a:pt x="3585028" y="0"/>
                </a:lnTo>
              </a:path>
            </a:pathLst>
          </a:custGeom>
          <a:noFill/>
          <a:ln w="25400"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TextBox 12"/>
          <p:cNvSpPr txBox="1"/>
          <p:nvPr>
            <p:custDataLst>
              <p:tags r:id="rId61"/>
            </p:custDataLst>
          </p:nvPr>
        </p:nvSpPr>
        <p:spPr>
          <a:xfrm>
            <a:off x="2737283" y="5018107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b="1" spc="13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评估结果用于调整教学计划和教学方法</a:t>
            </a:r>
          </a:p>
        </p:txBody>
      </p:sp>
      <p:sp>
        <p:nvSpPr>
          <p:cNvPr id="28" name="TextBox 12"/>
          <p:cNvSpPr txBox="1"/>
          <p:nvPr>
            <p:custDataLst>
              <p:tags r:id="rId62"/>
            </p:custDataLst>
          </p:nvPr>
        </p:nvSpPr>
        <p:spPr>
          <a:xfrm>
            <a:off x="4632542" y="4004228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b="1" spc="16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评估结果用于确定教学重点和难点</a:t>
            </a:r>
          </a:p>
        </p:txBody>
      </p:sp>
      <p:sp>
        <p:nvSpPr>
          <p:cNvPr id="31" name="TextBox 12"/>
          <p:cNvSpPr txBox="1"/>
          <p:nvPr>
            <p:custDataLst>
              <p:tags r:id="rId63"/>
            </p:custDataLst>
          </p:nvPr>
        </p:nvSpPr>
        <p:spPr>
          <a:xfrm>
            <a:off x="6375808" y="3047344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b="1" spc="13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评估结果用于改进教学效果和教学质量</a:t>
            </a:r>
          </a:p>
        </p:txBody>
      </p:sp>
      <p:sp>
        <p:nvSpPr>
          <p:cNvPr id="33" name="TextBox 12"/>
          <p:cNvSpPr txBox="1"/>
          <p:nvPr>
            <p:custDataLst>
              <p:tags r:id="rId64"/>
            </p:custDataLst>
          </p:nvPr>
        </p:nvSpPr>
        <p:spPr>
          <a:xfrm>
            <a:off x="8043075" y="2052463"/>
            <a:ext cx="2849039" cy="894219"/>
          </a:xfrm>
          <a:prstGeom prst="rect">
            <a:avLst/>
          </a:prstGeom>
          <a:noFill/>
        </p:spPr>
        <p:txBody>
          <a:bodyPr lIns="180000" tIns="0" rIns="0" bIns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b="1" spc="11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评估结果用于评估教师教学能力和教学效果</a:t>
            </a:r>
          </a:p>
        </p:txBody>
      </p:sp>
    </p:spTree>
    <p:custDataLst>
      <p:tags r:id="rId65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Part One"/>
  <p:tag name="KSO_WM_UNIT_SUBTYPE" val="b"/>
  <p:tag name="KSO_WM_UNIT_TYPE" val="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4"/>
  <p:tag name="KSO_WM_UNIT_INDEX" val="14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5"/>
  <p:tag name="KSO_WM_UNIT_INDEX" val="15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6"/>
  <p:tag name="KSO_WM_UNIT_INDEX" val="16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7"/>
  <p:tag name="KSO_WM_UNIT_INDEX" val="17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8"/>
  <p:tag name="KSO_WM_UNIT_INDEX" val="18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9"/>
  <p:tag name="KSO_WM_UNIT_INDEX" val="19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0"/>
  <p:tag name="KSO_WM_UNIT_INDEX" val="20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1"/>
  <p:tag name="KSO_WM_UNIT_INDEX" val="21"/>
  <p:tag name="KSO_WM_UNIT_LAYERLEVEL" val="1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2"/>
  <p:tag name="KSO_WM_UNIT_INDEX" val="22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3"/>
  <p:tag name="KSO_WM_UNIT_INDEX" val="23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4"/>
  <p:tag name="KSO_WM_UNIT_INDEX" val="24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5"/>
  <p:tag name="KSO_WM_UNIT_INDEX" val="25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6"/>
  <p:tag name="KSO_WM_UNIT_INDEX" val="26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7"/>
  <p:tag name="KSO_WM_UNIT_INDEX" val="27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8"/>
  <p:tag name="KSO_WM_UNIT_INDEX" val="28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9"/>
  <p:tag name="KSO_WM_UNIT_INDEX" val="29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0"/>
  <p:tag name="KSO_WM_UNIT_INDEX" val="30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1"/>
  <p:tag name="KSO_WM_UNIT_INDEX" val="31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2"/>
  <p:tag name="KSO_WM_UNIT_INDEX" val="32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3"/>
  <p:tag name="KSO_WM_UNIT_INDEX" val="33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4"/>
  <p:tag name="KSO_WM_UNIT_INDEX" val="34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5"/>
  <p:tag name="KSO_WM_UNIT_INDEX" val="35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6"/>
  <p:tag name="KSO_WM_UNIT_INDEX" val="36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7"/>
  <p:tag name="KSO_WM_UNIT_INDEX" val="37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8"/>
  <p:tag name="KSO_WM_UNIT_INDEX" val="38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9"/>
  <p:tag name="KSO_WM_UNIT_INDEX" val="39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0"/>
  <p:tag name="KSO_WM_UNIT_INDEX" val="40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1"/>
  <p:tag name="KSO_WM_UNIT_INDEX" val="41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7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7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7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7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7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7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7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7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7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7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7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29"/>
  <p:tag name="KSO_WM_TEMPLATE_THUMBS_INDEX" val="1、9"/>
</p:tagLst>
</file>

<file path=ppt/tags/tag7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70"/>
  <p:tag name="KSO_WM_UNIT_TEXT_FILL_GRADIENT_DIRECTION" val="-2"/>
  <p:tag name="KSO_WM_UNIT_TEXT_FILL_GRADIENT_TYPE" val="0"/>
  <p:tag name="KSO_WM_UNIT_TEXT_FILL_TYPE" val="3"/>
  <p:tag name="KSO_WM_UNIT_TYPE" val="a"/>
  <p:tag name="KSO_WM_UNIT_VALUE" val="22"/>
</p:tagLst>
</file>

<file path=ppt/tags/tag7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906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  <p:tag name="KSO_WM_TEMPLATE_THUMBS_INDEX" val="1、9"/>
</p:tagLst>
</file>

<file path=ppt/tags/tag7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6"/>
  <p:tag name="KSO_WM_TEMPLATE_MASTER_TYPE" val="1"/>
  <p:tag name="KSO_WM_TEMPLATE_SUBCATEGORY" val="17"/>
</p:tagLst>
</file>

<file path=ppt/tags/tag8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817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8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6_1"/>
  <p:tag name="KSO_WM_UNIT_INDEX" val="1_6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8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1"/>
  <p:tag name="KSO_WM_UNIT_INDEX" val="1_6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6"/>
  <p:tag name="KSO_WM_UNIT_INDEX" val="1_6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8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8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8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2_2"/>
  <p:tag name="KSO_WM_UNIT_INDEX" val="1_2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8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3_7"/>
  <p:tag name="KSO_WM_UNIT_INDEX" val="1_3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8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8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5_2"/>
  <p:tag name="KSO_WM_UNIT_INDEX" val="1_5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8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6_7"/>
  <p:tag name="KSO_WM_UNIT_INDEX" val="1_6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8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8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1"/>
  <p:tag name="KSO_WM_UNIT_INDEX" val="1_5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6"/>
  <p:tag name="KSO_WM_UNIT_INDEX" val="1_5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7"/>
  <p:tag name="KSO_WM_UNIT_INDEX" val="1_5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9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5_8"/>
  <p:tag name="KSO_WM_UNIT_INDEX" val="1_5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6_8"/>
  <p:tag name="KSO_WM_UNIT_INDEX" val="1_6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2&quot;,&quot;maxSize&quot;:{&quot;size1&quot;:22.2},&quot;minSize&quot;:{&quot;size1&quot;:13.5},&quot;normalSize&quot;:{&quot;size1&quot;:13.5},&quot;subLayout&quot;:[{&quot;id&quot;:&quot;2023-09-09T16:13:22&quot;,&quot;margin&quot;:{&quot;bottom&quot;:0.025999998673796654,&quot;left&quot;:2.117000102996826,&quot;right&quot;:1.2699999809265137,&quot;top&quot;:0.4230000376701355},&quot;type&quot;:0},{&quot;id&quot;:&quot;2023-09-09T16:13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9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5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95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5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96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61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962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6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96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9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19&quot;,&quot;maxSize&quot;:{&quot;size1&quot;:22.2},&quot;minSize&quot;:{&quot;size1&quot;:13.5},&quot;normalSize&quot;:{&quot;size1&quot;:13.5},&quot;subLayout&quot;:[{&quot;id&quot;:&quot;2023-09-09T16:13:19&quot;,&quot;margin&quot;:{&quot;bottom&quot;:0.025999998673796654,&quot;left&quot;:2.117000102996826,&quot;right&quot;:1.2699999809265137,&quot;top&quot;:0.4230000376701355},&quot;type&quot;:0},{&quot;id&quot;:&quot;2023-09-09T16:13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9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0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0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0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0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19&quot;,&quot;maxSize&quot;:{&quot;size1&quot;:22.2},&quot;minSize&quot;:{&quot;size1&quot;:13.5},&quot;normalSize&quot;:{&quot;size1&quot;:13.5},&quot;subLayout&quot;:[{&quot;id&quot;:&quot;2023-09-09T16:13:19&quot;,&quot;margin&quot;:{&quot;bottom&quot;:0.025999998673796654,&quot;left&quot;:2.117000102996826,&quot;right&quot;:1.2699999809265137,&quot;top&quot;:0.4230000376701355},&quot;type&quot;:0},{&quot;id&quot;:&quot;2023-09-09T16:13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027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0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10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10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10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0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10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0&quot;,&quot;maxSize&quot;:{&quot;size1&quot;:22.2},&quot;minSize&quot;:{&quot;size1&quot;:13.5},&quot;normalSize&quot;:{&quot;size1&quot;:13.5},&quot;subLayout&quot;:[{&quot;id&quot;:&quot;2023-09-09T16:13:20&quot;,&quot;margin&quot;:{&quot;bottom&quot;:0.025999998673796654,&quot;left&quot;:2.117000102996826,&quot;right&quot;:1.2699999809265137,&quot;top&quot;:0.4230000376701355},&quot;type&quot;:0},{&quot;id&quot;:&quot;2023-09-09T16:13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1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15_3*l_h_i*1_1_3"/>
  <p:tag name="KSO_WM_UNIT_INDEX" val="1_1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15_3*l_h_i*1_2_3"/>
  <p:tag name="KSO_WM_UNIT_INDEX" val="1_2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1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15_3*l_h_i*1_3_3"/>
  <p:tag name="KSO_WM_UNIT_INDEX" val="1_3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1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15_3*l_h_i*1_4_3"/>
  <p:tag name="KSO_WM_UNIT_INDEX" val="1_4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</p:tagLst>
</file>

<file path=ppt/tags/tag11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11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11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11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11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19&quot;,&quot;maxSize&quot;:{&quot;size1&quot;:22.2},&quot;minSize&quot;:{&quot;size1&quot;:13.5},&quot;normalSize&quot;:{&quot;size1&quot;:13.5},&quot;subLayout&quot;:[{&quot;id&quot;:&quot;2023-09-09T16:13:19&quot;,&quot;margin&quot;:{&quot;bottom&quot;:0.025999998673796654,&quot;left&quot;:2.117000102996826,&quot;right&quot;:1.2699999809265137,&quot;top&quot;:0.4230000376701355},&quot;type&quot;:0},{&quot;id&quot;:&quot;2023-09-09T16:13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21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f*1_1_1"/>
  <p:tag name="KSO_WM_UNIT_INDEX" val="1_1_1"/>
  <p:tag name="KSO_WM_UNIT_LAYERLEVEL" val="1_1_1"/>
  <p:tag name="KSO_WM_UNIT_NOCLEAR" val="0"/>
  <p:tag name="KSO_WM_UNIT_PRESET_TEXT" val="单击此处输入你的正文，文字是您思想的提炼，为最终演示发布的良好效果，请尽量言简意赅的阐述观点；根据需要可酌情增减文字，以便观者可以准确理解您所传达的信息。单击此处输入你的正文，文字就是您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4"/>
</p:tagLst>
</file>

<file path=ppt/tags/tag121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6"/>
  <p:tag name="KSO_WM_UNIT_INDEX" val="1_1_6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121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1_14"/>
  <p:tag name="KSO_WM_UNIT_INDEX" val="1_1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1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2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2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f*1_2_1"/>
  <p:tag name="KSO_WM_UNIT_INDEX" val="1_2_1"/>
  <p:tag name="KSO_WM_UNIT_LAYERLEVEL" val="1_1_1"/>
  <p:tag name="KSO_WM_UNIT_NOCLEAR" val="0"/>
  <p:tag name="KSO_WM_UNIT_PRESET_TEXT" val="单击此处输入你的正文，文字是您思想的提炼，为最终演示发布的良好效果，请尽量言简意赅的阐述观点；根据需要可酌情增减文字，以便观者可以准确理解您所传达的信息。单击此处输入你的正文，文字就是您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4"/>
</p:tagLst>
</file>

<file path=ppt/tags/tag123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6"/>
  <p:tag name="KSO_WM_UNIT_INDEX" val="1_2_6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123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2_14"/>
  <p:tag name="KSO_WM_UNIT_INDEX" val="1_2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3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4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4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f*1_3_1"/>
  <p:tag name="KSO_WM_UNIT_INDEX" val="1_3_1"/>
  <p:tag name="KSO_WM_UNIT_LAYERLEVEL" val="1_1_1"/>
  <p:tag name="KSO_WM_UNIT_NOCLEAR" val="0"/>
  <p:tag name="KSO_WM_UNIT_PRESET_TEXT" val="单击此处输入你的正文，文字是您思想的提炼，为最终演示发布的良好效果，请尽量言简意赅的阐述观点；根据需要可酌情增减文字，以便观者可以准确理解您所传达的信息。单击此处输入你的正文，文字就是您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4"/>
</p:tagLst>
</file>

<file path=ppt/tags/tag125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6"/>
  <p:tag name="KSO_WM_UNIT_INDEX" val="1_3_6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125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3_14"/>
  <p:tag name="KSO_WM_UNIT_INDEX" val="1_3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5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6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6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f*1_4_1"/>
  <p:tag name="KSO_WM_UNIT_INDEX" val="1_4_1"/>
  <p:tag name="KSO_WM_UNIT_LAYERLEVEL" val="1_1_1"/>
  <p:tag name="KSO_WM_UNIT_NOCLEAR" val="0"/>
  <p:tag name="KSO_WM_UNIT_PRESET_TEXT" val="单击此处输入你的正文，文字是您思想的提炼，为最终演示发布的良好效果，请尽量言简意赅的阐述观点；根据需要可酌情增减文字，以便观者可以准确理解您所传达的信息。单击此处输入你的正文，文字就是您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14"/>
</p:tagLst>
</file>

<file path=ppt/tags/tag127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6"/>
  <p:tag name="KSO_WM_UNIT_INDEX" val="1_4_6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127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4_14"/>
  <p:tag name="KSO_WM_UNIT_INDEX" val="1_4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7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0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1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2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3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HIGHLIGHT" val="0"/>
  <p:tag name="KSO_WM_UNIT_ID" val="diagram20219434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284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34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5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34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6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7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8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89.xml><?xml version="1.0" encoding="utf-8"?>
<p:tagLst xmlns:p="http://schemas.openxmlformats.org/presentationml/2006/main">
  <p:tag name="KSO_WM_ASSEMBLE_CHIP_INDEX" val="30f0e9c97e96423b9e58a8fcf4a1d796"/>
  <p:tag name="KSO_WM_BEAUTIFY_FLAG" val="#wm#"/>
  <p:tag name="KSO_WM_CHIP_GROUPID" val="60bed5134737e0f4c1ebe8b9"/>
  <p:tag name="KSO_WM_CHIP_XID" val="60bed5134737e0f4c1ebe8ba"/>
  <p:tag name="KSO_WM_DIAGRAM_GROUP_CODE" val="l1-1"/>
  <p:tag name="KSO_WM_TAG_VERSION" val="1.0"/>
  <p:tag name="KSO_WM_TEMPLATE_CATEGORY" val="diagram"/>
  <p:tag name="KSO_WM_TEMPLATE_INDEX" val="2021943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434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2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292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1_1"/>
  <p:tag name="KSO_WM_UNIT_INDEX" val="1_1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1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2_1"/>
  <p:tag name="KSO_WM_UNIT_INDEX" val="1_2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1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3_1"/>
  <p:tag name="KSO_WM_UNIT_INDEX" val="1_3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1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4_1"/>
  <p:tag name="KSO_WM_UNIT_INDEX" val="1_4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1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3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3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5_1"/>
  <p:tag name="KSO_WM_UNIT_INDEX" val="1_5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4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1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i*1_4"/>
  <p:tag name="KSO_WM_UNIT_INDEX" val="1_4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i*1_5"/>
  <p:tag name="KSO_WM_UNIT_INDEX" val="1_5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4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47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4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5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5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4778_3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-0.5"/>
  <p:tag name="KSO_WM_UNIT_FILL_TYPE" val="1"/>
  <p:tag name="KSO_WM_UNIT_HIGHLIGHT" val="0"/>
  <p:tag name="KSO_WM_UNIT_ID" val="diagram20174778_3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-0.5"/>
  <p:tag name="KSO_WM_UNIT_FILL_TYPE" val="1"/>
  <p:tag name="KSO_WM_UNIT_HIGHLIGHT" val="0"/>
  <p:tag name="KSO_WM_UNIT_ID" val="diagram20174778_3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4778_3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q_h_f"/>
  <p:tag name="KSO_WM_UNIT_USESOURCEFORMAT_APPLY" val="0"/>
  <p:tag name="KSO_WM_UNIT_VALUE" val="44"/>
</p:tagLst>
</file>

<file path=ppt/tags/tag15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4778_3*q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-0.5"/>
  <p:tag name="KSO_WM_UNIT_FILL_TYPE" val="1"/>
  <p:tag name="KSO_WM_UNIT_HIGHLIGHT" val="0"/>
  <p:tag name="KSO_WM_UNIT_ID" val="diagram20174778_3*q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4778_3*q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-0.5"/>
  <p:tag name="KSO_WM_UNIT_FILL_TYPE" val="1"/>
  <p:tag name="KSO_WM_UNIT_HIGHLIGHT" val="0"/>
  <p:tag name="KSO_WM_UNIT_ID" val="diagram20174778_3*q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i*1_1"/>
  <p:tag name="KSO_WM_UNIT_INDEX" val="1_1"/>
  <p:tag name="KSO_WM_UNIT_LAYERLEVEL" val="1_1"/>
  <p:tag name="KSO_WM_UNIT_TYPE" val="q_i"/>
  <p:tag name="KSO_WM_UNIT_USESOURCEFORMAT_APPLY" val="0"/>
</p:tagLst>
</file>

<file path=ppt/tags/tag15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5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q_h_f"/>
  <p:tag name="KSO_WM_UNIT_USESOURCEFORMAT_APPLY" val="0"/>
  <p:tag name="KSO_WM_UNIT_VALUE" val="44"/>
</p:tagLst>
</file>

<file path=ppt/tags/tag15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q_h_f"/>
  <p:tag name="KSO_WM_UNIT_USESOURCEFORMAT_APPLY" val="0"/>
  <p:tag name="KSO_WM_UNIT_VALUE" val="20"/>
</p:tagLst>
</file>

<file path=ppt/tags/tag15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74778"/>
  <p:tag name="KSO_WM_UNIT_COMPATIBLE" val="0"/>
  <p:tag name="KSO_WM_UNIT_DIAGRAM_ISNUMVISUAL" val="0"/>
  <p:tag name="KSO_WM_UNIT_DIAGRAM_ISREFERUNIT" val="0"/>
  <p:tag name="KSO_WM_UNIT_HIGHLIGHT" val="0"/>
  <p:tag name="KSO_WM_UNIT_ID" val="diagram20174778_3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q_h_f"/>
  <p:tag name="KSO_WM_UNIT_USESOURCEFORMAT_APPLY" val="0"/>
  <p:tag name="KSO_WM_UNIT_VALUE" val="20"/>
</p:tagLst>
</file>

<file path=ppt/tags/tag15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5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5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5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15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15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15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15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15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15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15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15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5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6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6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1&quot;,&quot;maxSize&quot;:{&quot;size1&quot;:22.2},&quot;minSize&quot;:{&quot;size1&quot;:13.5},&quot;normalSize&quot;:{&quot;size1&quot;:13.5},&quot;subLayout&quot;:[{&quot;id&quot;:&quot;2023-09-09T16:13:21&quot;,&quot;margin&quot;:{&quot;bottom&quot;:0.025999998673796654,&quot;left&quot;:2.117000102996826,&quot;right&quot;:1.2699999809265137,&quot;top&quot;:0.4230000376701355},&quot;type&quot;:0},{&quot;id&quot;:&quot;2023-09-09T16:13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6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6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6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8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6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16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16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8_4*m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16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i*1_4"/>
  <p:tag name="KSO_WM_UNIT_INDEX" val="1_4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16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1_1"/>
  <p:tag name="KSO_WM_UNIT_INDEX" val="1_1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16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2_1"/>
  <p:tag name="KSO_WM_UNIT_INDEX" val="1_2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16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3_1"/>
  <p:tag name="KSO_WM_UNIT_INDEX" val="1_3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16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8"/>
  <p:tag name="KSO_WM_UNIT_COMPATIBLE" val="0"/>
  <p:tag name="KSO_WM_UNIT_DIAGRAM_ISNUMVISUAL" val="0"/>
  <p:tag name="KSO_WM_UNIT_DIAGRAM_ISREFERUNIT" val="0"/>
  <p:tag name="KSO_WM_UNIT_HIGHLIGHT" val="0"/>
  <p:tag name="KSO_WM_UNIT_ID" val="diagram20210788_4*m_h_f*1_4_1"/>
  <p:tag name="KSO_WM_UNIT_INDEX" val="1_4_1"/>
  <p:tag name="KSO_WM_UNIT_LAYERLEVEL" val="1_1_1"/>
  <p:tag name="KSO_WM_UNIT_NOCLEAR" val="0"/>
  <p:tag name="KSO_WM_UNIT_PRESET_TEXT" val="添加标题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8"/>
</p:tagLst>
</file>

<file path=ppt/tags/tag16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6:13:20&quot;,&quot;maxSize&quot;:{&quot;size1&quot;:22.2},&quot;minSize&quot;:{&quot;size1&quot;:13.5},&quot;normalSize&quot;:{&quot;size1&quot;:13.5},&quot;subLayout&quot;:[{&quot;id&quot;:&quot;2023-09-09T16:13:20&quot;,&quot;margin&quot;:{&quot;bottom&quot;:0.025999998673796654,&quot;left&quot;:2.117000102996826,&quot;right&quot;:1.2699999809265137,&quot;top&quot;:0.4230000376701355},&quot;type&quot;:0},{&quot;id&quot;:&quot;2023-09-09T16:13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6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667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66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F9C59A"/>
      </a:dk2>
      <a:lt2>
        <a:srgbClr val="F0F0F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125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神经系统疾病患儿护理教学</vt:lpstr>
      <vt:lpstr>Slide 2</vt:lpstr>
      <vt:lpstr>神经系统疾病患儿护理概述</vt:lpstr>
      <vt:lpstr>Slide 4</vt:lpstr>
      <vt:lpstr>Slide 5</vt:lpstr>
      <vt:lpstr>Slide 6</vt:lpstr>
      <vt:lpstr>神经系统疾病患儿护理方法</vt:lpstr>
      <vt:lpstr>Slide 8</vt:lpstr>
      <vt:lpstr>Slide 9</vt:lpstr>
      <vt:lpstr>Slide 10</vt:lpstr>
      <vt:lpstr>神经系统疾病患儿护理教学案例</vt:lpstr>
      <vt:lpstr>Slide 12</vt:lpstr>
      <vt:lpstr>Slide 13</vt:lpstr>
      <vt:lpstr>Slide 14</vt:lpstr>
      <vt:lpstr>神经系统疾病患儿护理教学评估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2023-09-11T04:39:57Z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858E3AF06AF94CE283E719AFCE541320_11</vt:lpwstr>
  </property>
  <property fmtid="{D5CDD505-2E9C-101B-9397-08002B2CF9AE}" pid="3" name="KSOProductBuildVer">
    <vt:lpwstr>2052-12.1.0.15374</vt:lpwstr>
  </property>
</Properties>
</file>