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47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7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10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8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09855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007110" y="2699385"/>
            <a:ext cx="6332855" cy="10515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007110" y="1318895"/>
            <a:ext cx="6333490" cy="156083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11513820" y="49530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11513820" y="55372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>
            <a:off x="11513820" y="61214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二万个通过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10532110" y="4648200"/>
            <a:ext cx="572770" cy="755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674735" y="1183641"/>
            <a:ext cx="2516505" cy="197738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5302885" y="3161030"/>
            <a:ext cx="5888355" cy="1352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tretch>
            <a:fillRect/>
          </a:stretch>
        </p:blipFill>
        <p:spPr>
          <a:xfrm flipV="1">
            <a:off x="635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5694680" y="349885"/>
            <a:ext cx="5486400" cy="6826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12314" r="7229" b="0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13460" y="1395730"/>
            <a:ext cx="6620510" cy="2147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101346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22" Type="http://schemas.openxmlformats.org/officeDocument/2006/relationships/tags" Target="../tags/tag182.xml" /><Relationship Id="rId23" Type="http://schemas.openxmlformats.org/officeDocument/2006/relationships/tags" Target="../tags/tag183.xml" /><Relationship Id="rId24" Type="http://schemas.openxmlformats.org/officeDocument/2006/relationships/tags" Target="../tags/tag184.xml" /><Relationship Id="rId25" Type="http://schemas.openxmlformats.org/officeDocument/2006/relationships/tags" Target="../tags/tag185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image" Target="../media/image5.png" /><Relationship Id="rId17" Type="http://schemas.openxmlformats.org/officeDocument/2006/relationships/tags" Target="../tags/tag218.xml" /><Relationship Id="rId18" Type="http://schemas.openxmlformats.org/officeDocument/2006/relationships/tags" Target="../tags/tag219.xml" /><Relationship Id="rId19" Type="http://schemas.openxmlformats.org/officeDocument/2006/relationships/tags" Target="../tags/tag220.xml" /><Relationship Id="rId2" Type="http://schemas.openxmlformats.org/officeDocument/2006/relationships/image" Target="../media/image2.jpeg" /><Relationship Id="rId20" Type="http://schemas.openxmlformats.org/officeDocument/2006/relationships/tags" Target="../tags/tag221.xml" /><Relationship Id="rId21" Type="http://schemas.openxmlformats.org/officeDocument/2006/relationships/tags" Target="../tags/tag222.xml" /><Relationship Id="rId22" Type="http://schemas.openxmlformats.org/officeDocument/2006/relationships/image" Target="../media/image6.png" /><Relationship Id="rId23" Type="http://schemas.openxmlformats.org/officeDocument/2006/relationships/tags" Target="../tags/tag223.xml" /><Relationship Id="rId24" Type="http://schemas.openxmlformats.org/officeDocument/2006/relationships/tags" Target="../tags/tag224.xml" /><Relationship Id="rId25" Type="http://schemas.openxmlformats.org/officeDocument/2006/relationships/tags" Target="../tags/tag225.xml" /><Relationship Id="rId26" Type="http://schemas.openxmlformats.org/officeDocument/2006/relationships/tags" Target="../tags/tag226.xml" /><Relationship Id="rId27" Type="http://schemas.openxmlformats.org/officeDocument/2006/relationships/tags" Target="../tags/tag227.xml" /><Relationship Id="rId28" Type="http://schemas.openxmlformats.org/officeDocument/2006/relationships/image" Target="../media/image7.png" /><Relationship Id="rId29" Type="http://schemas.openxmlformats.org/officeDocument/2006/relationships/tags" Target="../tags/tag228.xml" /><Relationship Id="rId3" Type="http://schemas.openxmlformats.org/officeDocument/2006/relationships/tags" Target="../tags/tag206.xml" /><Relationship Id="rId30" Type="http://schemas.openxmlformats.org/officeDocument/2006/relationships/tags" Target="../tags/tag229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image" Target="../media/image2.jpeg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2" Type="http://schemas.openxmlformats.org/officeDocument/2006/relationships/image" Target="../media/image2.jpeg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14" Type="http://schemas.openxmlformats.org/officeDocument/2006/relationships/tags" Target="../tags/tag274.xml" /><Relationship Id="rId15" Type="http://schemas.openxmlformats.org/officeDocument/2006/relationships/tags" Target="../tags/tag275.xml" /><Relationship Id="rId16" Type="http://schemas.openxmlformats.org/officeDocument/2006/relationships/tags" Target="../tags/tag276.xml" /><Relationship Id="rId17" Type="http://schemas.openxmlformats.org/officeDocument/2006/relationships/tags" Target="../tags/tag277.xml" /><Relationship Id="rId18" Type="http://schemas.openxmlformats.org/officeDocument/2006/relationships/tags" Target="../tags/tag278.xml" /><Relationship Id="rId19" Type="http://schemas.openxmlformats.org/officeDocument/2006/relationships/tags" Target="../tags/tag279.xml" /><Relationship Id="rId2" Type="http://schemas.openxmlformats.org/officeDocument/2006/relationships/image" Target="../media/image2.jpeg" /><Relationship Id="rId20" Type="http://schemas.openxmlformats.org/officeDocument/2006/relationships/tags" Target="../tags/tag280.xml" /><Relationship Id="rId21" Type="http://schemas.openxmlformats.org/officeDocument/2006/relationships/tags" Target="../tags/tag281.xml" /><Relationship Id="rId22" Type="http://schemas.openxmlformats.org/officeDocument/2006/relationships/tags" Target="../tags/tag282.xml" /><Relationship Id="rId23" Type="http://schemas.openxmlformats.org/officeDocument/2006/relationships/tags" Target="../tags/tag283.xml" /><Relationship Id="rId24" Type="http://schemas.openxmlformats.org/officeDocument/2006/relationships/tags" Target="../tags/tag284.xml" /><Relationship Id="rId25" Type="http://schemas.openxmlformats.org/officeDocument/2006/relationships/tags" Target="../tags/tag285.xml" /><Relationship Id="rId26" Type="http://schemas.openxmlformats.org/officeDocument/2006/relationships/tags" Target="../tags/tag286.xml" /><Relationship Id="rId27" Type="http://schemas.openxmlformats.org/officeDocument/2006/relationships/tags" Target="../tags/tag287.xml" /><Relationship Id="rId28" Type="http://schemas.openxmlformats.org/officeDocument/2006/relationships/tags" Target="../tags/tag288.xml" /><Relationship Id="rId29" Type="http://schemas.openxmlformats.org/officeDocument/2006/relationships/tags" Target="../tags/tag289.xml" /><Relationship Id="rId3" Type="http://schemas.openxmlformats.org/officeDocument/2006/relationships/tags" Target="../tags/tag263.xml" /><Relationship Id="rId30" Type="http://schemas.openxmlformats.org/officeDocument/2006/relationships/tags" Target="../tags/tag290.xml" /><Relationship Id="rId31" Type="http://schemas.openxmlformats.org/officeDocument/2006/relationships/tags" Target="../tags/tag291.xml" /><Relationship Id="rId32" Type="http://schemas.openxmlformats.org/officeDocument/2006/relationships/tags" Target="../tags/tag292.xml" /><Relationship Id="rId33" Type="http://schemas.openxmlformats.org/officeDocument/2006/relationships/tags" Target="../tags/tag293.xml" /><Relationship Id="rId34" Type="http://schemas.openxmlformats.org/officeDocument/2006/relationships/tags" Target="../tags/tag294.xml" /><Relationship Id="rId35" Type="http://schemas.openxmlformats.org/officeDocument/2006/relationships/tags" Target="../tags/tag295.xml" /><Relationship Id="rId36" Type="http://schemas.openxmlformats.org/officeDocument/2006/relationships/tags" Target="../tags/tag296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image" Target="../media/image2.jpeg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1.xml" /><Relationship Id="rId100" Type="http://schemas.openxmlformats.org/officeDocument/2006/relationships/tags" Target="../tags/tag408.xml" /><Relationship Id="rId101" Type="http://schemas.openxmlformats.org/officeDocument/2006/relationships/tags" Target="../tags/tag409.xml" /><Relationship Id="rId102" Type="http://schemas.openxmlformats.org/officeDocument/2006/relationships/tags" Target="../tags/tag410.xml" /><Relationship Id="rId103" Type="http://schemas.openxmlformats.org/officeDocument/2006/relationships/tags" Target="../tags/tag411.xml" /><Relationship Id="rId104" Type="http://schemas.openxmlformats.org/officeDocument/2006/relationships/tags" Target="../tags/tag412.xml" /><Relationship Id="rId105" Type="http://schemas.openxmlformats.org/officeDocument/2006/relationships/tags" Target="../tags/tag413.xml" /><Relationship Id="rId106" Type="http://schemas.openxmlformats.org/officeDocument/2006/relationships/tags" Target="../tags/tag414.xml" /><Relationship Id="rId107" Type="http://schemas.openxmlformats.org/officeDocument/2006/relationships/tags" Target="../tags/tag415.xml" /><Relationship Id="rId108" Type="http://schemas.openxmlformats.org/officeDocument/2006/relationships/tags" Target="../tags/tag416.xml" /><Relationship Id="rId109" Type="http://schemas.openxmlformats.org/officeDocument/2006/relationships/tags" Target="../tags/tag417.xml" /><Relationship Id="rId11" Type="http://schemas.openxmlformats.org/officeDocument/2006/relationships/image" Target="../media/image10.png" /><Relationship Id="rId110" Type="http://schemas.openxmlformats.org/officeDocument/2006/relationships/tags" Target="../tags/tag418.xml" /><Relationship Id="rId111" Type="http://schemas.openxmlformats.org/officeDocument/2006/relationships/tags" Target="../tags/tag419.xml" /><Relationship Id="rId112" Type="http://schemas.openxmlformats.org/officeDocument/2006/relationships/tags" Target="../tags/tag420.xml" /><Relationship Id="rId113" Type="http://schemas.openxmlformats.org/officeDocument/2006/relationships/tags" Target="../tags/tag421.xml" /><Relationship Id="rId114" Type="http://schemas.openxmlformats.org/officeDocument/2006/relationships/tags" Target="../tags/tag422.xml" /><Relationship Id="rId115" Type="http://schemas.openxmlformats.org/officeDocument/2006/relationships/tags" Target="../tags/tag423.xml" /><Relationship Id="rId12" Type="http://schemas.openxmlformats.org/officeDocument/2006/relationships/tags" Target="../tags/tag322.xml" /><Relationship Id="rId13" Type="http://schemas.openxmlformats.org/officeDocument/2006/relationships/image" Target="../media/image11.png" /><Relationship Id="rId14" Type="http://schemas.openxmlformats.org/officeDocument/2006/relationships/tags" Target="../tags/tag323.xml" /><Relationship Id="rId15" Type="http://schemas.openxmlformats.org/officeDocument/2006/relationships/image" Target="../media/image12.png" /><Relationship Id="rId16" Type="http://schemas.openxmlformats.org/officeDocument/2006/relationships/tags" Target="../tags/tag324.xml" /><Relationship Id="rId17" Type="http://schemas.openxmlformats.org/officeDocument/2006/relationships/tags" Target="../tags/tag325.xml" /><Relationship Id="rId18" Type="http://schemas.openxmlformats.org/officeDocument/2006/relationships/tags" Target="../tags/tag326.xml" /><Relationship Id="rId19" Type="http://schemas.openxmlformats.org/officeDocument/2006/relationships/tags" Target="../tags/tag327.xml" /><Relationship Id="rId2" Type="http://schemas.openxmlformats.org/officeDocument/2006/relationships/image" Target="../media/image2.jpeg" /><Relationship Id="rId20" Type="http://schemas.openxmlformats.org/officeDocument/2006/relationships/tags" Target="../tags/tag328.xml" /><Relationship Id="rId21" Type="http://schemas.openxmlformats.org/officeDocument/2006/relationships/tags" Target="../tags/tag329.xml" /><Relationship Id="rId22" Type="http://schemas.openxmlformats.org/officeDocument/2006/relationships/tags" Target="../tags/tag330.xml" /><Relationship Id="rId23" Type="http://schemas.openxmlformats.org/officeDocument/2006/relationships/tags" Target="../tags/tag331.xml" /><Relationship Id="rId24" Type="http://schemas.openxmlformats.org/officeDocument/2006/relationships/tags" Target="../tags/tag332.xml" /><Relationship Id="rId25" Type="http://schemas.openxmlformats.org/officeDocument/2006/relationships/tags" Target="../tags/tag333.xml" /><Relationship Id="rId26" Type="http://schemas.openxmlformats.org/officeDocument/2006/relationships/tags" Target="../tags/tag334.xml" /><Relationship Id="rId27" Type="http://schemas.openxmlformats.org/officeDocument/2006/relationships/tags" Target="../tags/tag335.xml" /><Relationship Id="rId28" Type="http://schemas.openxmlformats.org/officeDocument/2006/relationships/tags" Target="../tags/tag336.xml" /><Relationship Id="rId29" Type="http://schemas.openxmlformats.org/officeDocument/2006/relationships/tags" Target="../tags/tag337.xml" /><Relationship Id="rId3" Type="http://schemas.openxmlformats.org/officeDocument/2006/relationships/tags" Target="../tags/tag316.xml" /><Relationship Id="rId30" Type="http://schemas.openxmlformats.org/officeDocument/2006/relationships/tags" Target="../tags/tag338.xml" /><Relationship Id="rId31" Type="http://schemas.openxmlformats.org/officeDocument/2006/relationships/tags" Target="../tags/tag339.xml" /><Relationship Id="rId32" Type="http://schemas.openxmlformats.org/officeDocument/2006/relationships/tags" Target="../tags/tag340.xml" /><Relationship Id="rId33" Type="http://schemas.openxmlformats.org/officeDocument/2006/relationships/tags" Target="../tags/tag341.xml" /><Relationship Id="rId34" Type="http://schemas.openxmlformats.org/officeDocument/2006/relationships/tags" Target="../tags/tag342.xml" /><Relationship Id="rId35" Type="http://schemas.openxmlformats.org/officeDocument/2006/relationships/tags" Target="../tags/tag343.xml" /><Relationship Id="rId36" Type="http://schemas.openxmlformats.org/officeDocument/2006/relationships/tags" Target="../tags/tag344.xml" /><Relationship Id="rId37" Type="http://schemas.openxmlformats.org/officeDocument/2006/relationships/tags" Target="../tags/tag345.xml" /><Relationship Id="rId38" Type="http://schemas.openxmlformats.org/officeDocument/2006/relationships/tags" Target="../tags/tag346.xml" /><Relationship Id="rId39" Type="http://schemas.openxmlformats.org/officeDocument/2006/relationships/tags" Target="../tags/tag347.xml" /><Relationship Id="rId4" Type="http://schemas.openxmlformats.org/officeDocument/2006/relationships/tags" Target="../tags/tag317.xml" /><Relationship Id="rId40" Type="http://schemas.openxmlformats.org/officeDocument/2006/relationships/tags" Target="../tags/tag348.xml" /><Relationship Id="rId41" Type="http://schemas.openxmlformats.org/officeDocument/2006/relationships/tags" Target="../tags/tag349.xml" /><Relationship Id="rId42" Type="http://schemas.openxmlformats.org/officeDocument/2006/relationships/tags" Target="../tags/tag350.xml" /><Relationship Id="rId43" Type="http://schemas.openxmlformats.org/officeDocument/2006/relationships/tags" Target="../tags/tag351.xml" /><Relationship Id="rId44" Type="http://schemas.openxmlformats.org/officeDocument/2006/relationships/tags" Target="../tags/tag352.xml" /><Relationship Id="rId45" Type="http://schemas.openxmlformats.org/officeDocument/2006/relationships/tags" Target="../tags/tag353.xml" /><Relationship Id="rId46" Type="http://schemas.openxmlformats.org/officeDocument/2006/relationships/tags" Target="../tags/tag354.xml" /><Relationship Id="rId47" Type="http://schemas.openxmlformats.org/officeDocument/2006/relationships/tags" Target="../tags/tag355.xml" /><Relationship Id="rId48" Type="http://schemas.openxmlformats.org/officeDocument/2006/relationships/tags" Target="../tags/tag356.xml" /><Relationship Id="rId49" Type="http://schemas.openxmlformats.org/officeDocument/2006/relationships/tags" Target="../tags/tag357.xml" /><Relationship Id="rId5" Type="http://schemas.openxmlformats.org/officeDocument/2006/relationships/tags" Target="../tags/tag318.xml" /><Relationship Id="rId50" Type="http://schemas.openxmlformats.org/officeDocument/2006/relationships/tags" Target="../tags/tag358.xml" /><Relationship Id="rId51" Type="http://schemas.openxmlformats.org/officeDocument/2006/relationships/tags" Target="../tags/tag359.xml" /><Relationship Id="rId52" Type="http://schemas.openxmlformats.org/officeDocument/2006/relationships/tags" Target="../tags/tag360.xml" /><Relationship Id="rId53" Type="http://schemas.openxmlformats.org/officeDocument/2006/relationships/tags" Target="../tags/tag361.xml" /><Relationship Id="rId54" Type="http://schemas.openxmlformats.org/officeDocument/2006/relationships/tags" Target="../tags/tag362.xml" /><Relationship Id="rId55" Type="http://schemas.openxmlformats.org/officeDocument/2006/relationships/tags" Target="../tags/tag363.xml" /><Relationship Id="rId56" Type="http://schemas.openxmlformats.org/officeDocument/2006/relationships/tags" Target="../tags/tag364.xml" /><Relationship Id="rId57" Type="http://schemas.openxmlformats.org/officeDocument/2006/relationships/tags" Target="../tags/tag365.xml" /><Relationship Id="rId58" Type="http://schemas.openxmlformats.org/officeDocument/2006/relationships/tags" Target="../tags/tag366.xml" /><Relationship Id="rId59" Type="http://schemas.openxmlformats.org/officeDocument/2006/relationships/tags" Target="../tags/tag367.xml" /><Relationship Id="rId6" Type="http://schemas.openxmlformats.org/officeDocument/2006/relationships/tags" Target="../tags/tag319.xml" /><Relationship Id="rId60" Type="http://schemas.openxmlformats.org/officeDocument/2006/relationships/tags" Target="../tags/tag368.xml" /><Relationship Id="rId61" Type="http://schemas.openxmlformats.org/officeDocument/2006/relationships/tags" Target="../tags/tag369.xml" /><Relationship Id="rId62" Type="http://schemas.openxmlformats.org/officeDocument/2006/relationships/tags" Target="../tags/tag370.xml" /><Relationship Id="rId63" Type="http://schemas.openxmlformats.org/officeDocument/2006/relationships/tags" Target="../tags/tag371.xml" /><Relationship Id="rId64" Type="http://schemas.openxmlformats.org/officeDocument/2006/relationships/tags" Target="../tags/tag372.xml" /><Relationship Id="rId65" Type="http://schemas.openxmlformats.org/officeDocument/2006/relationships/tags" Target="../tags/tag373.xml" /><Relationship Id="rId66" Type="http://schemas.openxmlformats.org/officeDocument/2006/relationships/tags" Target="../tags/tag374.xml" /><Relationship Id="rId67" Type="http://schemas.openxmlformats.org/officeDocument/2006/relationships/tags" Target="../tags/tag375.xml" /><Relationship Id="rId68" Type="http://schemas.openxmlformats.org/officeDocument/2006/relationships/tags" Target="../tags/tag376.xml" /><Relationship Id="rId69" Type="http://schemas.openxmlformats.org/officeDocument/2006/relationships/tags" Target="../tags/tag377.xml" /><Relationship Id="rId7" Type="http://schemas.openxmlformats.org/officeDocument/2006/relationships/image" Target="../media/image8.png" /><Relationship Id="rId70" Type="http://schemas.openxmlformats.org/officeDocument/2006/relationships/tags" Target="../tags/tag378.xml" /><Relationship Id="rId71" Type="http://schemas.openxmlformats.org/officeDocument/2006/relationships/tags" Target="../tags/tag379.xml" /><Relationship Id="rId72" Type="http://schemas.openxmlformats.org/officeDocument/2006/relationships/tags" Target="../tags/tag380.xml" /><Relationship Id="rId73" Type="http://schemas.openxmlformats.org/officeDocument/2006/relationships/tags" Target="../tags/tag381.xml" /><Relationship Id="rId74" Type="http://schemas.openxmlformats.org/officeDocument/2006/relationships/tags" Target="../tags/tag382.xml" /><Relationship Id="rId75" Type="http://schemas.openxmlformats.org/officeDocument/2006/relationships/tags" Target="../tags/tag383.xml" /><Relationship Id="rId76" Type="http://schemas.openxmlformats.org/officeDocument/2006/relationships/tags" Target="../tags/tag384.xml" /><Relationship Id="rId77" Type="http://schemas.openxmlformats.org/officeDocument/2006/relationships/tags" Target="../tags/tag385.xml" /><Relationship Id="rId78" Type="http://schemas.openxmlformats.org/officeDocument/2006/relationships/tags" Target="../tags/tag386.xml" /><Relationship Id="rId79" Type="http://schemas.openxmlformats.org/officeDocument/2006/relationships/tags" Target="../tags/tag387.xml" /><Relationship Id="rId8" Type="http://schemas.openxmlformats.org/officeDocument/2006/relationships/tags" Target="../tags/tag320.xml" /><Relationship Id="rId80" Type="http://schemas.openxmlformats.org/officeDocument/2006/relationships/tags" Target="../tags/tag388.xml" /><Relationship Id="rId81" Type="http://schemas.openxmlformats.org/officeDocument/2006/relationships/tags" Target="../tags/tag389.xml" /><Relationship Id="rId82" Type="http://schemas.openxmlformats.org/officeDocument/2006/relationships/tags" Target="../tags/tag390.xml" /><Relationship Id="rId83" Type="http://schemas.openxmlformats.org/officeDocument/2006/relationships/tags" Target="../tags/tag391.xml" /><Relationship Id="rId84" Type="http://schemas.openxmlformats.org/officeDocument/2006/relationships/tags" Target="../tags/tag392.xml" /><Relationship Id="rId85" Type="http://schemas.openxmlformats.org/officeDocument/2006/relationships/tags" Target="../tags/tag393.xml" /><Relationship Id="rId86" Type="http://schemas.openxmlformats.org/officeDocument/2006/relationships/tags" Target="../tags/tag394.xml" /><Relationship Id="rId87" Type="http://schemas.openxmlformats.org/officeDocument/2006/relationships/tags" Target="../tags/tag395.xml" /><Relationship Id="rId88" Type="http://schemas.openxmlformats.org/officeDocument/2006/relationships/tags" Target="../tags/tag396.xml" /><Relationship Id="rId89" Type="http://schemas.openxmlformats.org/officeDocument/2006/relationships/tags" Target="../tags/tag397.xml" /><Relationship Id="rId9" Type="http://schemas.openxmlformats.org/officeDocument/2006/relationships/image" Target="../media/image9.png" /><Relationship Id="rId90" Type="http://schemas.openxmlformats.org/officeDocument/2006/relationships/tags" Target="../tags/tag398.xml" /><Relationship Id="rId91" Type="http://schemas.openxmlformats.org/officeDocument/2006/relationships/tags" Target="../tags/tag399.xml" /><Relationship Id="rId92" Type="http://schemas.openxmlformats.org/officeDocument/2006/relationships/tags" Target="../tags/tag400.xml" /><Relationship Id="rId93" Type="http://schemas.openxmlformats.org/officeDocument/2006/relationships/tags" Target="../tags/tag401.xml" /><Relationship Id="rId94" Type="http://schemas.openxmlformats.org/officeDocument/2006/relationships/tags" Target="../tags/tag402.xml" /><Relationship Id="rId95" Type="http://schemas.openxmlformats.org/officeDocument/2006/relationships/tags" Target="../tags/tag403.xml" /><Relationship Id="rId96" Type="http://schemas.openxmlformats.org/officeDocument/2006/relationships/tags" Target="../tags/tag404.xml" /><Relationship Id="rId97" Type="http://schemas.openxmlformats.org/officeDocument/2006/relationships/tags" Target="../tags/tag405.xml" /><Relationship Id="rId98" Type="http://schemas.openxmlformats.org/officeDocument/2006/relationships/tags" Target="../tags/tag406.xml" /><Relationship Id="rId99" Type="http://schemas.openxmlformats.org/officeDocument/2006/relationships/tags" Target="../tags/tag4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4.xml" /><Relationship Id="rId3" Type="http://schemas.openxmlformats.org/officeDocument/2006/relationships/tags" Target="../tags/tag425.xml" /><Relationship Id="rId4" Type="http://schemas.openxmlformats.org/officeDocument/2006/relationships/tags" Target="../tags/tag42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2" Type="http://schemas.openxmlformats.org/officeDocument/2006/relationships/image" Target="../media/image2.jpeg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8.xml" /><Relationship Id="rId11" Type="http://schemas.openxmlformats.org/officeDocument/2006/relationships/tags" Target="../tags/tag449.xml" /><Relationship Id="rId12" Type="http://schemas.openxmlformats.org/officeDocument/2006/relationships/tags" Target="../tags/tag450.xml" /><Relationship Id="rId13" Type="http://schemas.openxmlformats.org/officeDocument/2006/relationships/tags" Target="../tags/tag451.xml" /><Relationship Id="rId14" Type="http://schemas.openxmlformats.org/officeDocument/2006/relationships/tags" Target="../tags/tag452.xml" /><Relationship Id="rId15" Type="http://schemas.openxmlformats.org/officeDocument/2006/relationships/tags" Target="../tags/tag453.xml" /><Relationship Id="rId16" Type="http://schemas.openxmlformats.org/officeDocument/2006/relationships/tags" Target="../tags/tag454.xml" /><Relationship Id="rId17" Type="http://schemas.openxmlformats.org/officeDocument/2006/relationships/tags" Target="../tags/tag455.xml" /><Relationship Id="rId18" Type="http://schemas.openxmlformats.org/officeDocument/2006/relationships/tags" Target="../tags/tag456.xml" /><Relationship Id="rId19" Type="http://schemas.openxmlformats.org/officeDocument/2006/relationships/tags" Target="../tags/tag457.xml" /><Relationship Id="rId2" Type="http://schemas.openxmlformats.org/officeDocument/2006/relationships/image" Target="../media/image2.jpeg" /><Relationship Id="rId20" Type="http://schemas.openxmlformats.org/officeDocument/2006/relationships/tags" Target="../tags/tag458.xml" /><Relationship Id="rId21" Type="http://schemas.openxmlformats.org/officeDocument/2006/relationships/tags" Target="../tags/tag459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tags" Target="../tags/tag44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7.xml" /><Relationship Id="rId11" Type="http://schemas.openxmlformats.org/officeDocument/2006/relationships/tags" Target="../tags/tag468.xml" /><Relationship Id="rId12" Type="http://schemas.openxmlformats.org/officeDocument/2006/relationships/tags" Target="../tags/tag469.xml" /><Relationship Id="rId13" Type="http://schemas.openxmlformats.org/officeDocument/2006/relationships/tags" Target="../tags/tag470.xml" /><Relationship Id="rId14" Type="http://schemas.openxmlformats.org/officeDocument/2006/relationships/tags" Target="../tags/tag471.xml" /><Relationship Id="rId15" Type="http://schemas.openxmlformats.org/officeDocument/2006/relationships/tags" Target="../tags/tag472.xml" /><Relationship Id="rId16" Type="http://schemas.openxmlformats.org/officeDocument/2006/relationships/tags" Target="../tags/tag473.xml" /><Relationship Id="rId17" Type="http://schemas.openxmlformats.org/officeDocument/2006/relationships/tags" Target="../tags/tag474.xml" /><Relationship Id="rId18" Type="http://schemas.openxmlformats.org/officeDocument/2006/relationships/tags" Target="../tags/tag475.xml" /><Relationship Id="rId19" Type="http://schemas.openxmlformats.org/officeDocument/2006/relationships/tags" Target="../tags/tag476.xml" /><Relationship Id="rId2" Type="http://schemas.openxmlformats.org/officeDocument/2006/relationships/image" Target="../media/image2.jpeg" /><Relationship Id="rId20" Type="http://schemas.openxmlformats.org/officeDocument/2006/relationships/tags" Target="../tags/tag477.xml" /><Relationship Id="rId21" Type="http://schemas.openxmlformats.org/officeDocument/2006/relationships/tags" Target="../tags/tag478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tags" Target="../tags/tag464.xml" /><Relationship Id="rId8" Type="http://schemas.openxmlformats.org/officeDocument/2006/relationships/tags" Target="../tags/tag465.xml" /><Relationship Id="rId9" Type="http://schemas.openxmlformats.org/officeDocument/2006/relationships/tags" Target="../tags/tag4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79.xml" /><Relationship Id="rId3" Type="http://schemas.openxmlformats.org/officeDocument/2006/relationships/tags" Target="../tags/tag480.xml" /><Relationship Id="rId4" Type="http://schemas.openxmlformats.org/officeDocument/2006/relationships/tags" Target="../tags/tag48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9.xml" /><Relationship Id="rId11" Type="http://schemas.openxmlformats.org/officeDocument/2006/relationships/tags" Target="../tags/tag490.xml" /><Relationship Id="rId12" Type="http://schemas.openxmlformats.org/officeDocument/2006/relationships/tags" Target="../tags/tag491.xml" /><Relationship Id="rId13" Type="http://schemas.openxmlformats.org/officeDocument/2006/relationships/tags" Target="../tags/tag492.xml" /><Relationship Id="rId14" Type="http://schemas.openxmlformats.org/officeDocument/2006/relationships/tags" Target="../tags/tag493.xml" /><Relationship Id="rId15" Type="http://schemas.openxmlformats.org/officeDocument/2006/relationships/tags" Target="../tags/tag494.xml" /><Relationship Id="rId16" Type="http://schemas.openxmlformats.org/officeDocument/2006/relationships/tags" Target="../tags/tag495.xml" /><Relationship Id="rId17" Type="http://schemas.openxmlformats.org/officeDocument/2006/relationships/tags" Target="../tags/tag496.xml" /><Relationship Id="rId18" Type="http://schemas.openxmlformats.org/officeDocument/2006/relationships/tags" Target="../tags/tag497.xml" /><Relationship Id="rId19" Type="http://schemas.openxmlformats.org/officeDocument/2006/relationships/tags" Target="../tags/tag498.xml" /><Relationship Id="rId2" Type="http://schemas.openxmlformats.org/officeDocument/2006/relationships/image" Target="../media/image2.jpeg" /><Relationship Id="rId20" Type="http://schemas.openxmlformats.org/officeDocument/2006/relationships/tags" Target="../tags/tag499.xml" /><Relationship Id="rId21" Type="http://schemas.openxmlformats.org/officeDocument/2006/relationships/tags" Target="../tags/tag500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Relationship Id="rId7" Type="http://schemas.openxmlformats.org/officeDocument/2006/relationships/tags" Target="../tags/tag486.xml" /><Relationship Id="rId8" Type="http://schemas.openxmlformats.org/officeDocument/2006/relationships/tags" Target="../tags/tag487.xml" /><Relationship Id="rId9" Type="http://schemas.openxmlformats.org/officeDocument/2006/relationships/tags" Target="../tags/tag48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8.xml" /><Relationship Id="rId11" Type="http://schemas.openxmlformats.org/officeDocument/2006/relationships/tags" Target="../tags/tag509.xml" /><Relationship Id="rId12" Type="http://schemas.openxmlformats.org/officeDocument/2006/relationships/tags" Target="../tags/tag510.xml" /><Relationship Id="rId13" Type="http://schemas.openxmlformats.org/officeDocument/2006/relationships/tags" Target="../tags/tag511.xml" /><Relationship Id="rId14" Type="http://schemas.openxmlformats.org/officeDocument/2006/relationships/tags" Target="../tags/tag512.xml" /><Relationship Id="rId15" Type="http://schemas.openxmlformats.org/officeDocument/2006/relationships/tags" Target="../tags/tag513.xml" /><Relationship Id="rId16" Type="http://schemas.openxmlformats.org/officeDocument/2006/relationships/tags" Target="../tags/tag514.xml" /><Relationship Id="rId17" Type="http://schemas.openxmlformats.org/officeDocument/2006/relationships/tags" Target="../tags/tag515.xml" /><Relationship Id="rId18" Type="http://schemas.openxmlformats.org/officeDocument/2006/relationships/tags" Target="../tags/tag516.xml" /><Relationship Id="rId2" Type="http://schemas.openxmlformats.org/officeDocument/2006/relationships/image" Target="../media/image2.jpeg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tags" Target="../tags/tag505.xml" /><Relationship Id="rId8" Type="http://schemas.openxmlformats.org/officeDocument/2006/relationships/tags" Target="../tags/tag506.xml" /><Relationship Id="rId9" Type="http://schemas.openxmlformats.org/officeDocument/2006/relationships/tags" Target="../tags/tag50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4.xml" /><Relationship Id="rId11" Type="http://schemas.openxmlformats.org/officeDocument/2006/relationships/tags" Target="../tags/tag525.xml" /><Relationship Id="rId12" Type="http://schemas.openxmlformats.org/officeDocument/2006/relationships/tags" Target="../tags/tag526.xml" /><Relationship Id="rId13" Type="http://schemas.openxmlformats.org/officeDocument/2006/relationships/tags" Target="../tags/tag527.xml" /><Relationship Id="rId14" Type="http://schemas.openxmlformats.org/officeDocument/2006/relationships/tags" Target="../tags/tag528.xml" /><Relationship Id="rId15" Type="http://schemas.openxmlformats.org/officeDocument/2006/relationships/tags" Target="../tags/tag529.xml" /><Relationship Id="rId16" Type="http://schemas.openxmlformats.org/officeDocument/2006/relationships/tags" Target="../tags/tag530.xml" /><Relationship Id="rId17" Type="http://schemas.openxmlformats.org/officeDocument/2006/relationships/tags" Target="../tags/tag531.xml" /><Relationship Id="rId18" Type="http://schemas.openxmlformats.org/officeDocument/2006/relationships/tags" Target="../tags/tag532.xml" /><Relationship Id="rId19" Type="http://schemas.openxmlformats.org/officeDocument/2006/relationships/tags" Target="../tags/tag533.xml" /><Relationship Id="rId2" Type="http://schemas.openxmlformats.org/officeDocument/2006/relationships/image" Target="../media/image2.jpeg" /><Relationship Id="rId20" Type="http://schemas.openxmlformats.org/officeDocument/2006/relationships/tags" Target="../tags/tag534.xml" /><Relationship Id="rId21" Type="http://schemas.openxmlformats.org/officeDocument/2006/relationships/tags" Target="../tags/tag535.xml" /><Relationship Id="rId22" Type="http://schemas.openxmlformats.org/officeDocument/2006/relationships/tags" Target="../tags/tag536.xml" /><Relationship Id="rId23" Type="http://schemas.openxmlformats.org/officeDocument/2006/relationships/tags" Target="../tags/tag537.xml" /><Relationship Id="rId24" Type="http://schemas.openxmlformats.org/officeDocument/2006/relationships/tags" Target="../tags/tag538.xml" /><Relationship Id="rId25" Type="http://schemas.openxmlformats.org/officeDocument/2006/relationships/tags" Target="../tags/tag539.xml" /><Relationship Id="rId26" Type="http://schemas.openxmlformats.org/officeDocument/2006/relationships/tags" Target="../tags/tag540.xml" /><Relationship Id="rId27" Type="http://schemas.openxmlformats.org/officeDocument/2006/relationships/tags" Target="../tags/tag541.xml" /><Relationship Id="rId28" Type="http://schemas.openxmlformats.org/officeDocument/2006/relationships/tags" Target="../tags/tag542.xml" /><Relationship Id="rId29" Type="http://schemas.openxmlformats.org/officeDocument/2006/relationships/tags" Target="../tags/tag543.xml" /><Relationship Id="rId3" Type="http://schemas.openxmlformats.org/officeDocument/2006/relationships/tags" Target="../tags/tag517.xml" /><Relationship Id="rId30" Type="http://schemas.openxmlformats.org/officeDocument/2006/relationships/tags" Target="../tags/tag544.xml" /><Relationship Id="rId4" Type="http://schemas.openxmlformats.org/officeDocument/2006/relationships/tags" Target="../tags/tag518.xml" /><Relationship Id="rId5" Type="http://schemas.openxmlformats.org/officeDocument/2006/relationships/tags" Target="../tags/tag519.xml" /><Relationship Id="rId6" Type="http://schemas.openxmlformats.org/officeDocument/2006/relationships/tags" Target="../tags/tag520.xml" /><Relationship Id="rId7" Type="http://schemas.openxmlformats.org/officeDocument/2006/relationships/tags" Target="../tags/tag521.xml" /><Relationship Id="rId8" Type="http://schemas.openxmlformats.org/officeDocument/2006/relationships/tags" Target="../tags/tag522.xml" /><Relationship Id="rId9" Type="http://schemas.openxmlformats.org/officeDocument/2006/relationships/tags" Target="../tags/tag52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45.xml" /><Relationship Id="rId3" Type="http://schemas.openxmlformats.org/officeDocument/2006/relationships/tags" Target="../tags/tag54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5570">
                <a:solidFill>
                  <a:schemeClr val="dk1">
                    <a:lumMod val="75000"/>
                    <a:lumOff val="25000"/>
                  </a:schemeClr>
                </a:solidFill>
              </a:rPr>
              <a:t>科创KC510系列变频器使用说明书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</a:rPr>
              <a:t>目录</a:t>
            </a:r>
          </a:p>
        </p:txBody>
      </p:sp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1678940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序号"/>
          <p:cNvSpPr txBox="1"/>
          <p:nvPr>
            <p:custDataLst>
              <p:tags r:id="rId5"/>
            </p:custDataLst>
          </p:nvPr>
        </p:nvSpPr>
        <p:spPr>
          <a:xfrm>
            <a:off x="4321810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8" name="标题"/>
          <p:cNvSpPr txBox="1"/>
          <p:nvPr>
            <p:custDataLst>
              <p:tags r:id="rId6"/>
            </p:custDataLst>
          </p:nvPr>
        </p:nvSpPr>
        <p:spPr>
          <a:xfrm>
            <a:off x="1678940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产品概述</a:t>
            </a:r>
          </a:p>
        </p:txBody>
      </p:sp>
      <p:cxnSp>
        <p:nvCxnSpPr>
          <p:cNvPr id="49" name="直接连接符 48"/>
          <p:cNvCxnSpPr/>
          <p:nvPr>
            <p:custDataLst>
              <p:tags r:id="rId7"/>
            </p:custDataLst>
          </p:nvPr>
        </p:nvCxnSpPr>
        <p:spPr>
          <a:xfrm>
            <a:off x="1678940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序号"/>
          <p:cNvSpPr txBox="1"/>
          <p:nvPr>
            <p:custDataLst>
              <p:tags r:id="rId8"/>
            </p:custDataLst>
          </p:nvPr>
        </p:nvSpPr>
        <p:spPr>
          <a:xfrm>
            <a:off x="4321810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52" name="标题"/>
          <p:cNvSpPr txBox="1"/>
          <p:nvPr>
            <p:custDataLst>
              <p:tags r:id="rId9"/>
            </p:custDataLst>
          </p:nvPr>
        </p:nvSpPr>
        <p:spPr>
          <a:xfrm>
            <a:off x="1678940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操作与设置</a:t>
            </a:r>
          </a:p>
        </p:txBody>
      </p:sp>
      <p:cxnSp>
        <p:nvCxnSpPr>
          <p:cNvPr id="54" name="直接连接符 53"/>
          <p:cNvCxnSpPr/>
          <p:nvPr>
            <p:custDataLst>
              <p:tags r:id="rId10"/>
            </p:custDataLst>
          </p:nvPr>
        </p:nvCxnSpPr>
        <p:spPr>
          <a:xfrm>
            <a:off x="6768465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序号"/>
          <p:cNvSpPr txBox="1"/>
          <p:nvPr>
            <p:custDataLst>
              <p:tags r:id="rId11"/>
            </p:custDataLst>
          </p:nvPr>
        </p:nvSpPr>
        <p:spPr>
          <a:xfrm>
            <a:off x="9411335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62" name="标题"/>
          <p:cNvSpPr txBox="1"/>
          <p:nvPr>
            <p:custDataLst>
              <p:tags r:id="rId12"/>
            </p:custDataLst>
          </p:nvPr>
        </p:nvSpPr>
        <p:spPr>
          <a:xfrm>
            <a:off x="6768465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安装与接线</a:t>
            </a:r>
          </a:p>
        </p:txBody>
      </p:sp>
      <p:cxnSp>
        <p:nvCxnSpPr>
          <p:cNvPr id="67" name="直接连接符 66"/>
          <p:cNvCxnSpPr/>
          <p:nvPr>
            <p:custDataLst>
              <p:tags r:id="rId13"/>
            </p:custDataLst>
          </p:nvPr>
        </p:nvCxnSpPr>
        <p:spPr>
          <a:xfrm>
            <a:off x="6768465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序号"/>
          <p:cNvSpPr txBox="1"/>
          <p:nvPr>
            <p:custDataLst>
              <p:tags r:id="rId14"/>
            </p:custDataLst>
          </p:nvPr>
        </p:nvSpPr>
        <p:spPr>
          <a:xfrm>
            <a:off x="9411335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04</a:t>
            </a:r>
          </a:p>
        </p:txBody>
      </p:sp>
      <p:sp>
        <p:nvSpPr>
          <p:cNvPr id="70" name="标题"/>
          <p:cNvSpPr txBox="1"/>
          <p:nvPr>
            <p:custDataLst>
              <p:tags r:id="rId15"/>
            </p:custDataLst>
          </p:nvPr>
        </p:nvSpPr>
        <p:spPr>
          <a:xfrm>
            <a:off x="6768465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维护与保养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产品概述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产品特点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采用先进的变频技术，实现高效节能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具备完善的保护功能，确保设备安全运行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具备多种控制模式，满足不同应用场景需求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2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2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操作简单，易于维护，降低使用成本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适用范围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130600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1973818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1"/>
          <p:cNvSpPr txBox="1"/>
          <p:nvPr>
            <p:custDataLst>
              <p:tags r:id="rId8"/>
            </p:custDataLst>
          </p:nvPr>
        </p:nvSpPr>
        <p:spPr>
          <a:xfrm>
            <a:off x="1424802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适用于各种工业设备，如风机、水泵、压缩机等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985056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375444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1"/>
            </p:custDataLst>
          </p:nvPr>
        </p:nvSpPr>
        <p:spPr>
          <a:xfrm>
            <a:off x="4422257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11"/>
          <p:cNvSpPr txBox="1"/>
          <p:nvPr>
            <p:custDataLst>
              <p:tags r:id="rId12"/>
            </p:custDataLst>
          </p:nvPr>
        </p:nvSpPr>
        <p:spPr>
          <a:xfrm>
            <a:off x="3873241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适用于各种民用设备，如空调、冰箱、洗衣机等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43349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620288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6870696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1"/>
          <p:cNvSpPr txBox="1"/>
          <p:nvPr>
            <p:custDataLst>
              <p:tags r:id="rId16"/>
            </p:custDataLst>
          </p:nvPr>
        </p:nvSpPr>
        <p:spPr>
          <a:xfrm>
            <a:off x="632167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适用于各种商业设备，如电梯、照明系统等</a:t>
            </a: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88193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865132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9319135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1"/>
          <p:cNvSpPr txBox="1"/>
          <p:nvPr>
            <p:custDataLst>
              <p:tags r:id="rId20"/>
            </p:custDataLst>
          </p:nvPr>
        </p:nvSpPr>
        <p:spPr>
          <a:xfrm>
            <a:off x="877011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适用于各种农业设备，如灌溉系统、养殖设备等</a:t>
            </a: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9330373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技术参数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输入电压：220V-480V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输出功率：0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频率范围：0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控制方式：V/F控制、矢量控制、转矩控制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保护功能：过载、过压、欠压、过热等保护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通信接口：RS485、Modbus、CANopen等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安装与接线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安装环境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130591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138820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温度：-10℃至+50℃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192339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189160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177469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2904092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2986385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209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湿度：5%至95%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3521570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3489788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3372876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4538594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4620887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海拔：不超过2000米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5156073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5124291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5007378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6173097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6255390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2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振动：不超过5g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6790575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6758793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6641881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76" name="圆角矩形 30"/>
          <p:cNvSpPr/>
          <p:nvPr>
            <p:custDataLst>
              <p:tags r:id="rId26"/>
            </p:custDataLst>
          </p:nvPr>
        </p:nvSpPr>
        <p:spPr>
          <a:xfrm>
            <a:off x="7807599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27"/>
            </p:custDataLst>
          </p:nvPr>
        </p:nvSpPr>
        <p:spPr>
          <a:xfrm>
            <a:off x="7889892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电磁干扰：符合相关标准</a:t>
            </a:r>
          </a:p>
        </p:txBody>
      </p:sp>
      <p:sp>
        <p:nvSpPr>
          <p:cNvPr id="78" name="椭圆 77"/>
          <p:cNvSpPr/>
          <p:nvPr>
            <p:custDataLst>
              <p:tags r:id="rId28"/>
            </p:custDataLst>
          </p:nvPr>
        </p:nvSpPr>
        <p:spPr>
          <a:xfrm>
            <a:off x="8425078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29"/>
            </p:custDataLst>
          </p:nvPr>
        </p:nvSpPr>
        <p:spPr>
          <a:xfrm>
            <a:off x="8393296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30"/>
            </p:custDataLst>
          </p:nvPr>
        </p:nvSpPr>
        <p:spPr>
          <a:xfrm>
            <a:off x="8276383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81" name="圆角矩形 1"/>
          <p:cNvSpPr/>
          <p:nvPr>
            <p:custDataLst>
              <p:tags r:id="rId31"/>
            </p:custDataLst>
          </p:nvPr>
        </p:nvSpPr>
        <p:spPr>
          <a:xfrm>
            <a:off x="9497153" y="1786512"/>
            <a:ext cx="1395570" cy="274584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文本框 81"/>
          <p:cNvSpPr txBox="1"/>
          <p:nvPr>
            <p:custDataLst>
              <p:tags r:id="rId32"/>
            </p:custDataLst>
          </p:nvPr>
        </p:nvSpPr>
        <p:spPr>
          <a:xfrm>
            <a:off x="9579446" y="2112793"/>
            <a:ext cx="1230417" cy="210456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电源：符合相关标准</a:t>
            </a:r>
          </a:p>
        </p:txBody>
      </p:sp>
      <p:sp>
        <p:nvSpPr>
          <p:cNvPr id="83" name="椭圆 82"/>
          <p:cNvSpPr/>
          <p:nvPr>
            <p:custDataLst>
              <p:tags r:id="rId33"/>
            </p:custDataLst>
          </p:nvPr>
        </p:nvSpPr>
        <p:spPr>
          <a:xfrm>
            <a:off x="10114631" y="4683331"/>
            <a:ext cx="160612" cy="16118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椭圆 83"/>
          <p:cNvSpPr/>
          <p:nvPr>
            <p:custDataLst>
              <p:tags r:id="rId34"/>
            </p:custDataLst>
          </p:nvPr>
        </p:nvSpPr>
        <p:spPr>
          <a:xfrm>
            <a:off x="10082849" y="4995488"/>
            <a:ext cx="224744" cy="225889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椭圆 84"/>
          <p:cNvSpPr/>
          <p:nvPr>
            <p:custDataLst>
              <p:tags r:id="rId35"/>
            </p:custDataLst>
          </p:nvPr>
        </p:nvSpPr>
        <p:spPr>
          <a:xfrm>
            <a:off x="9965937" y="5372347"/>
            <a:ext cx="458569" cy="460857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接线方式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箭头: V 形 3"/>
          <p:cNvSpPr/>
          <p:nvPr>
            <p:custDataLst>
              <p:tags r:id="rId6"/>
            </p:custDataLst>
          </p:nvPr>
        </p:nvSpPr>
        <p:spPr>
          <a:xfrm>
            <a:off x="3347397" y="1521447"/>
            <a:ext cx="311235" cy="42441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菱形 4"/>
          <p:cNvSpPr/>
          <p:nvPr>
            <p:custDataLst>
              <p:tags r:id="rId7"/>
            </p:custDataLst>
          </p:nvPr>
        </p:nvSpPr>
        <p:spPr>
          <a:xfrm>
            <a:off x="3283554" y="1649132"/>
            <a:ext cx="174117" cy="17992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0"/>
          <p:cNvSpPr txBox="1"/>
          <p:nvPr>
            <p:custDataLst>
              <p:tags r:id="rId8"/>
            </p:custDataLst>
          </p:nvPr>
        </p:nvSpPr>
        <p:spPr>
          <a:xfrm>
            <a:off x="3722474" y="1478642"/>
            <a:ext cx="5193047" cy="510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电源输入：连接电源线，确保电压稳定</a:t>
            </a:r>
          </a:p>
        </p:txBody>
      </p:sp>
      <p:sp>
        <p:nvSpPr>
          <p:cNvPr id="2" name="箭头: V 形 3"/>
          <p:cNvSpPr/>
          <p:nvPr>
            <p:custDataLst>
              <p:tags r:id="rId9"/>
            </p:custDataLst>
          </p:nvPr>
        </p:nvSpPr>
        <p:spPr>
          <a:xfrm>
            <a:off x="3347397" y="2559983"/>
            <a:ext cx="311235" cy="42441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菱形 5"/>
          <p:cNvSpPr/>
          <p:nvPr>
            <p:custDataLst>
              <p:tags r:id="rId10"/>
            </p:custDataLst>
          </p:nvPr>
        </p:nvSpPr>
        <p:spPr>
          <a:xfrm>
            <a:off x="3283554" y="2687669"/>
            <a:ext cx="174117" cy="17992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60"/>
          <p:cNvSpPr txBox="1"/>
          <p:nvPr>
            <p:custDataLst>
              <p:tags r:id="rId11"/>
            </p:custDataLst>
          </p:nvPr>
        </p:nvSpPr>
        <p:spPr>
          <a:xfrm>
            <a:off x="3722474" y="2517180"/>
            <a:ext cx="5193047" cy="510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控制信号输入：连接控制信号线，如启动、停止等</a:t>
            </a:r>
          </a:p>
        </p:txBody>
      </p:sp>
      <p:sp>
        <p:nvSpPr>
          <p:cNvPr id="9" name="箭头: V 形 3"/>
          <p:cNvSpPr/>
          <p:nvPr>
            <p:custDataLst>
              <p:tags r:id="rId12"/>
            </p:custDataLst>
          </p:nvPr>
        </p:nvSpPr>
        <p:spPr>
          <a:xfrm>
            <a:off x="3347397" y="3598520"/>
            <a:ext cx="311235" cy="42441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菱形 9"/>
          <p:cNvSpPr/>
          <p:nvPr>
            <p:custDataLst>
              <p:tags r:id="rId13"/>
            </p:custDataLst>
          </p:nvPr>
        </p:nvSpPr>
        <p:spPr>
          <a:xfrm>
            <a:off x="3283554" y="3726206"/>
            <a:ext cx="174117" cy="17992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60"/>
          <p:cNvSpPr txBox="1"/>
          <p:nvPr>
            <p:custDataLst>
              <p:tags r:id="rId14"/>
            </p:custDataLst>
          </p:nvPr>
        </p:nvSpPr>
        <p:spPr>
          <a:xfrm>
            <a:off x="3722474" y="3555716"/>
            <a:ext cx="5193047" cy="510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输出信号输出：连接输出信号线，如速度、电流等</a:t>
            </a:r>
          </a:p>
        </p:txBody>
      </p:sp>
      <p:sp>
        <p:nvSpPr>
          <p:cNvPr id="12" name="箭头: V 形 3"/>
          <p:cNvSpPr/>
          <p:nvPr>
            <p:custDataLst>
              <p:tags r:id="rId15"/>
            </p:custDataLst>
          </p:nvPr>
        </p:nvSpPr>
        <p:spPr>
          <a:xfrm>
            <a:off x="3347397" y="4637057"/>
            <a:ext cx="311235" cy="42441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菱形 12"/>
          <p:cNvSpPr/>
          <p:nvPr>
            <p:custDataLst>
              <p:tags r:id="rId16"/>
            </p:custDataLst>
          </p:nvPr>
        </p:nvSpPr>
        <p:spPr>
          <a:xfrm>
            <a:off x="3283554" y="4764743"/>
            <a:ext cx="174117" cy="17992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60"/>
          <p:cNvSpPr txBox="1"/>
          <p:nvPr>
            <p:custDataLst>
              <p:tags r:id="rId17"/>
            </p:custDataLst>
          </p:nvPr>
        </p:nvSpPr>
        <p:spPr>
          <a:xfrm>
            <a:off x="3722474" y="4594253"/>
            <a:ext cx="5193047" cy="510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电机连接：连接电机线，确保电机正常工作</a:t>
            </a:r>
          </a:p>
        </p:txBody>
      </p:sp>
      <p:sp>
        <p:nvSpPr>
          <p:cNvPr id="15" name="箭头: V 形 3"/>
          <p:cNvSpPr/>
          <p:nvPr>
            <p:custDataLst>
              <p:tags r:id="rId18"/>
            </p:custDataLst>
          </p:nvPr>
        </p:nvSpPr>
        <p:spPr>
          <a:xfrm>
            <a:off x="3347397" y="5675593"/>
            <a:ext cx="311235" cy="424411"/>
          </a:xfrm>
          <a:prstGeom prst="chevron">
            <a:avLst>
              <a:gd name="adj" fmla="val 60480"/>
            </a:avLst>
          </a:prstGeom>
          <a:solidFill>
            <a:schemeClr val="accent1"/>
          </a:solidFill>
          <a:ln w="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菱形 15"/>
          <p:cNvSpPr/>
          <p:nvPr>
            <p:custDataLst>
              <p:tags r:id="rId19"/>
            </p:custDataLst>
          </p:nvPr>
        </p:nvSpPr>
        <p:spPr>
          <a:xfrm>
            <a:off x="3283554" y="5803279"/>
            <a:ext cx="174117" cy="17992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60"/>
          <p:cNvSpPr txBox="1"/>
          <p:nvPr>
            <p:custDataLst>
              <p:tags r:id="rId20"/>
            </p:custDataLst>
          </p:nvPr>
        </p:nvSpPr>
        <p:spPr>
          <a:xfrm>
            <a:off x="3722474" y="5632789"/>
            <a:ext cx="5193047" cy="510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地线连接：连接地线，确保设备安全运行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7" name="图形 3"/>
          <p:cNvGrpSpPr/>
          <p:nvPr>
            <p:custDataLst>
              <p:tags r:id="rId6"/>
            </p:custDataLst>
          </p:nvPr>
        </p:nvGrpSpPr>
        <p:grpSpPr>
          <a:xfrm>
            <a:off x="1306195" y="2737183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268" name="图片 26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269" name="图片 26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270" name="图片 26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271" name="图片 27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272" name="图片 27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273" name="任意多边形: 形状 175"/>
            <p:cNvSpPr/>
            <p:nvPr>
              <p:custDataLst>
                <p:tags r:id="rId17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4" name="任意多边形: 形状 176"/>
            <p:cNvSpPr/>
            <p:nvPr>
              <p:custDataLst>
                <p:tags r:id="rId18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5" name="任意多边形: 形状 177"/>
            <p:cNvSpPr/>
            <p:nvPr>
              <p:custDataLst>
                <p:tags r:id="rId19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6" name="任意多边形: 形状 178"/>
            <p:cNvSpPr/>
            <p:nvPr>
              <p:custDataLst>
                <p:tags r:id="rId20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7" name="任意多边形: 形状 179"/>
            <p:cNvSpPr/>
            <p:nvPr>
              <p:custDataLst>
                <p:tags r:id="rId21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8" name="任意多边形: 形状 180"/>
            <p:cNvSpPr/>
            <p:nvPr>
              <p:custDataLst>
                <p:tags r:id="rId22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9" name="任意多边形: 形状 181"/>
            <p:cNvSpPr/>
            <p:nvPr>
              <p:custDataLst>
                <p:tags r:id="rId23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0" name="任意多边形: 形状 182"/>
            <p:cNvSpPr/>
            <p:nvPr>
              <p:custDataLst>
                <p:tags r:id="rId24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1" name="任意多边形: 形状 183"/>
            <p:cNvSpPr/>
            <p:nvPr>
              <p:custDataLst>
                <p:tags r:id="rId25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2" name="任意多边形: 形状 184"/>
            <p:cNvSpPr/>
            <p:nvPr>
              <p:custDataLst>
                <p:tags r:id="rId26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3" name="任意多边形: 形状 185"/>
            <p:cNvSpPr/>
            <p:nvPr>
              <p:custDataLst>
                <p:tags r:id="rId27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4" name="任意多边形: 形状 186"/>
            <p:cNvSpPr/>
            <p:nvPr>
              <p:custDataLst>
                <p:tags r:id="rId28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5" name="任意多边形: 形状 187"/>
            <p:cNvSpPr/>
            <p:nvPr>
              <p:custDataLst>
                <p:tags r:id="rId29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6" name="任意多边形: 形状 188"/>
            <p:cNvSpPr/>
            <p:nvPr>
              <p:custDataLst>
                <p:tags r:id="rId30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7" name="任意多边形: 形状 189"/>
            <p:cNvSpPr/>
            <p:nvPr>
              <p:custDataLst>
                <p:tags r:id="rId31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8" name="任意多边形: 形状 190"/>
            <p:cNvSpPr/>
            <p:nvPr>
              <p:custDataLst>
                <p:tags r:id="rId32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9" name="任意多边形: 形状 191"/>
            <p:cNvSpPr/>
            <p:nvPr>
              <p:custDataLst>
                <p:tags r:id="rId33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90" name="任意多边形: 形状 192"/>
            <p:cNvSpPr/>
            <p:nvPr>
              <p:custDataLst>
                <p:tags r:id="rId34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23" name="文本框 322"/>
          <p:cNvSpPr txBox="1"/>
          <p:nvPr>
            <p:custDataLst>
              <p:tags r:id="rId35"/>
            </p:custDataLst>
          </p:nvPr>
        </p:nvSpPr>
        <p:spPr>
          <a:xfrm>
            <a:off x="1325846" y="2796750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壹</a:t>
            </a:r>
          </a:p>
        </p:txBody>
      </p:sp>
      <p:sp>
        <p:nvSpPr>
          <p:cNvPr id="105" name="文本框 104"/>
          <p:cNvSpPr txBox="1"/>
          <p:nvPr>
            <p:custDataLst>
              <p:tags r:id="rId36"/>
            </p:custDataLst>
          </p:nvPr>
        </p:nvSpPr>
        <p:spPr>
          <a:xfrm>
            <a:off x="1306195" y="3315043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确保设备接地良好，防止触电事故</a:t>
            </a:r>
          </a:p>
        </p:txBody>
      </p:sp>
      <p:grpSp>
        <p:nvGrpSpPr>
          <p:cNvPr id="74" name="图形 3"/>
          <p:cNvGrpSpPr/>
          <p:nvPr>
            <p:custDataLst>
              <p:tags r:id="rId37"/>
            </p:custDataLst>
          </p:nvPr>
        </p:nvGrpSpPr>
        <p:grpSpPr>
          <a:xfrm>
            <a:off x="8733011" y="2748851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75" name="图片 74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76" name="图片 75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77" name="图片 76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78" name="图片 77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79" name="图片 78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80" name="任意多边形: 形状 175"/>
            <p:cNvSpPr/>
            <p:nvPr>
              <p:custDataLst>
                <p:tags r:id="rId43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1" name="任意多边形: 形状 176"/>
            <p:cNvSpPr/>
            <p:nvPr>
              <p:custDataLst>
                <p:tags r:id="rId44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2" name="任意多边形: 形状 177"/>
            <p:cNvSpPr/>
            <p:nvPr>
              <p:custDataLst>
                <p:tags r:id="rId45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3" name="任意多边形: 形状 178"/>
            <p:cNvSpPr/>
            <p:nvPr>
              <p:custDataLst>
                <p:tags r:id="rId46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4" name="任意多边形: 形状 179"/>
            <p:cNvSpPr/>
            <p:nvPr>
              <p:custDataLst>
                <p:tags r:id="rId47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5" name="任意多边形: 形状 180"/>
            <p:cNvSpPr/>
            <p:nvPr>
              <p:custDataLst>
                <p:tags r:id="rId48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6" name="任意多边形: 形状 181"/>
            <p:cNvSpPr/>
            <p:nvPr>
              <p:custDataLst>
                <p:tags r:id="rId49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7" name="任意多边形: 形状 182"/>
            <p:cNvSpPr/>
            <p:nvPr>
              <p:custDataLst>
                <p:tags r:id="rId50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8" name="任意多边形: 形状 183"/>
            <p:cNvSpPr/>
            <p:nvPr>
              <p:custDataLst>
                <p:tags r:id="rId51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9" name="任意多边形: 形状 184"/>
            <p:cNvSpPr/>
            <p:nvPr>
              <p:custDataLst>
                <p:tags r:id="rId52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0" name="任意多边形: 形状 185"/>
            <p:cNvSpPr/>
            <p:nvPr>
              <p:custDataLst>
                <p:tags r:id="rId53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1" name="任意多边形: 形状 186"/>
            <p:cNvSpPr/>
            <p:nvPr>
              <p:custDataLst>
                <p:tags r:id="rId54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2" name="任意多边形: 形状 187"/>
            <p:cNvSpPr/>
            <p:nvPr>
              <p:custDataLst>
                <p:tags r:id="rId55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3" name="任意多边形: 形状 188"/>
            <p:cNvSpPr/>
            <p:nvPr>
              <p:custDataLst>
                <p:tags r:id="rId56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4" name="任意多边形: 形状 189"/>
            <p:cNvSpPr/>
            <p:nvPr>
              <p:custDataLst>
                <p:tags r:id="rId57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5" name="任意多边形: 形状 190"/>
            <p:cNvSpPr/>
            <p:nvPr>
              <p:custDataLst>
                <p:tags r:id="rId58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8" name="任意多边形: 形状 191"/>
            <p:cNvSpPr/>
            <p:nvPr>
              <p:custDataLst>
                <p:tags r:id="rId59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9" name="任意多边形: 形状 192"/>
            <p:cNvSpPr/>
            <p:nvPr>
              <p:custDataLst>
                <p:tags r:id="rId60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00" name="文本框 99"/>
          <p:cNvSpPr txBox="1"/>
          <p:nvPr>
            <p:custDataLst>
              <p:tags r:id="rId61"/>
            </p:custDataLst>
          </p:nvPr>
        </p:nvSpPr>
        <p:spPr>
          <a:xfrm>
            <a:off x="8752662" y="2808418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肆</a:t>
            </a:r>
          </a:p>
        </p:txBody>
      </p:sp>
      <p:sp>
        <p:nvSpPr>
          <p:cNvPr id="102" name="文本框 101"/>
          <p:cNvSpPr txBox="1"/>
          <p:nvPr>
            <p:custDataLst>
              <p:tags r:id="rId62"/>
            </p:custDataLst>
          </p:nvPr>
        </p:nvSpPr>
        <p:spPr>
          <a:xfrm>
            <a:off x="8733011" y="3326710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在接线过程中，注意区分电源线和信号线，防止接错线导致的设备故障</a:t>
            </a:r>
          </a:p>
        </p:txBody>
      </p:sp>
      <p:grpSp>
        <p:nvGrpSpPr>
          <p:cNvPr id="138" name="图形 3"/>
          <p:cNvGrpSpPr/>
          <p:nvPr>
            <p:custDataLst>
              <p:tags r:id="rId63"/>
            </p:custDataLst>
          </p:nvPr>
        </p:nvGrpSpPr>
        <p:grpSpPr>
          <a:xfrm>
            <a:off x="6223221" y="2742096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139" name="图片 138"/>
            <p:cNvPicPr>
              <a:picLocks noChangeAspect="1"/>
            </p:cNvPicPr>
            <p:nvPr>
              <p:custDataLst>
                <p:tags r:id="rId6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40" name="图片 139"/>
            <p:cNvPicPr>
              <a:picLocks noChangeAspect="1"/>
            </p:cNvPicPr>
            <p:nvPr>
              <p:custDataLst>
                <p:tags r:id="rId6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41" name="图片 140"/>
            <p:cNvPicPr>
              <a:picLocks noChangeAspect="1"/>
            </p:cNvPicPr>
            <p:nvPr>
              <p:custDataLst>
                <p:tags r:id="rId66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142" name="图片 141"/>
            <p:cNvPicPr>
              <a:picLocks noChangeAspect="1"/>
            </p:cNvPicPr>
            <p:nvPr>
              <p:custDataLst>
                <p:tags r:id="rId67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143" name="图片 142"/>
            <p:cNvPicPr>
              <a:picLocks noChangeAspect="1"/>
            </p:cNvPicPr>
            <p:nvPr>
              <p:custDataLst>
                <p:tags r:id="rId68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144" name="任意多边形: 形状 175"/>
            <p:cNvSpPr/>
            <p:nvPr>
              <p:custDataLst>
                <p:tags r:id="rId69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5" name="任意多边形: 形状 176"/>
            <p:cNvSpPr/>
            <p:nvPr>
              <p:custDataLst>
                <p:tags r:id="rId70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6" name="任意多边形: 形状 177"/>
            <p:cNvSpPr/>
            <p:nvPr>
              <p:custDataLst>
                <p:tags r:id="rId71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7" name="任意多边形: 形状 178"/>
            <p:cNvSpPr/>
            <p:nvPr>
              <p:custDataLst>
                <p:tags r:id="rId72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8" name="任意多边形: 形状 179"/>
            <p:cNvSpPr/>
            <p:nvPr>
              <p:custDataLst>
                <p:tags r:id="rId73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9" name="任意多边形: 形状 180"/>
            <p:cNvSpPr/>
            <p:nvPr>
              <p:custDataLst>
                <p:tags r:id="rId74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0" name="任意多边形: 形状 181"/>
            <p:cNvSpPr/>
            <p:nvPr>
              <p:custDataLst>
                <p:tags r:id="rId75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1" name="任意多边形: 形状 182"/>
            <p:cNvSpPr/>
            <p:nvPr>
              <p:custDataLst>
                <p:tags r:id="rId76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2" name="任意多边形: 形状 183"/>
            <p:cNvSpPr/>
            <p:nvPr>
              <p:custDataLst>
                <p:tags r:id="rId77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3" name="任意多边形: 形状 184"/>
            <p:cNvSpPr/>
            <p:nvPr>
              <p:custDataLst>
                <p:tags r:id="rId78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4" name="任意多边形: 形状 185"/>
            <p:cNvSpPr/>
            <p:nvPr>
              <p:custDataLst>
                <p:tags r:id="rId79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5" name="任意多边形: 形状 186"/>
            <p:cNvSpPr/>
            <p:nvPr>
              <p:custDataLst>
                <p:tags r:id="rId80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7" name="任意多边形: 形状 187"/>
            <p:cNvSpPr/>
            <p:nvPr>
              <p:custDataLst>
                <p:tags r:id="rId81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8" name="任意多边形: 形状 188"/>
            <p:cNvSpPr/>
            <p:nvPr>
              <p:custDataLst>
                <p:tags r:id="rId82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9" name="任意多边形: 形状 189"/>
            <p:cNvSpPr/>
            <p:nvPr>
              <p:custDataLst>
                <p:tags r:id="rId83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0" name="任意多边形: 形状 190"/>
            <p:cNvSpPr/>
            <p:nvPr>
              <p:custDataLst>
                <p:tags r:id="rId84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1" name="任意多边形: 形状 191"/>
            <p:cNvSpPr/>
            <p:nvPr>
              <p:custDataLst>
                <p:tags r:id="rId85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2" name="任意多边形: 形状 192"/>
            <p:cNvSpPr/>
            <p:nvPr>
              <p:custDataLst>
                <p:tags r:id="rId86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63" name="文本框 162"/>
          <p:cNvSpPr txBox="1"/>
          <p:nvPr>
            <p:custDataLst>
              <p:tags r:id="rId87"/>
            </p:custDataLst>
          </p:nvPr>
        </p:nvSpPr>
        <p:spPr>
          <a:xfrm>
            <a:off x="6242872" y="2801663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叁</a:t>
            </a:r>
          </a:p>
        </p:txBody>
      </p:sp>
      <p:sp>
        <p:nvSpPr>
          <p:cNvPr id="164" name="文本框 163"/>
          <p:cNvSpPr txBox="1"/>
          <p:nvPr>
            <p:custDataLst>
              <p:tags r:id="rId88"/>
            </p:custDataLst>
          </p:nvPr>
        </p:nvSpPr>
        <p:spPr>
          <a:xfrm>
            <a:off x="6223221" y="3319955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在安装过程中，注意保护设备，避免碰撞和跌落</a:t>
            </a:r>
          </a:p>
        </p:txBody>
      </p:sp>
      <p:grpSp>
        <p:nvGrpSpPr>
          <p:cNvPr id="172" name="图形 3"/>
          <p:cNvGrpSpPr/>
          <p:nvPr>
            <p:custDataLst>
              <p:tags r:id="rId89"/>
            </p:custDataLst>
          </p:nvPr>
        </p:nvGrpSpPr>
        <p:grpSpPr>
          <a:xfrm>
            <a:off x="3764401" y="2748851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173" name="图片 172"/>
            <p:cNvPicPr>
              <a:picLocks noChangeAspect="1"/>
            </p:cNvPicPr>
            <p:nvPr>
              <p:custDataLst>
                <p:tags r:id="rId90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74" name="图片 173"/>
            <p:cNvPicPr>
              <a:picLocks noChangeAspect="1"/>
            </p:cNvPicPr>
            <p:nvPr>
              <p:custDataLst>
                <p:tags r:id="rId9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75" name="图片 174"/>
            <p:cNvPicPr>
              <a:picLocks noChangeAspect="1"/>
            </p:cNvPicPr>
            <p:nvPr>
              <p:custDataLst>
                <p:tags r:id="rId9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176" name="图片 175"/>
            <p:cNvPicPr>
              <a:picLocks noChangeAspect="1"/>
            </p:cNvPicPr>
            <p:nvPr>
              <p:custDataLst>
                <p:tags r:id="rId93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177" name="图片 176"/>
            <p:cNvPicPr>
              <a:picLocks noChangeAspect="1"/>
            </p:cNvPicPr>
            <p:nvPr>
              <p:custDataLst>
                <p:tags r:id="rId9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178" name="任意多边形: 形状 175"/>
            <p:cNvSpPr/>
            <p:nvPr>
              <p:custDataLst>
                <p:tags r:id="rId95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79" name="任意多边形: 形状 176"/>
            <p:cNvSpPr/>
            <p:nvPr>
              <p:custDataLst>
                <p:tags r:id="rId96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0" name="任意多边形: 形状 177"/>
            <p:cNvSpPr/>
            <p:nvPr>
              <p:custDataLst>
                <p:tags r:id="rId97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1" name="任意多边形: 形状 178"/>
            <p:cNvSpPr/>
            <p:nvPr>
              <p:custDataLst>
                <p:tags r:id="rId98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2" name="任意多边形: 形状 179"/>
            <p:cNvSpPr/>
            <p:nvPr>
              <p:custDataLst>
                <p:tags r:id="rId99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3" name="任意多边形: 形状 180"/>
            <p:cNvSpPr/>
            <p:nvPr>
              <p:custDataLst>
                <p:tags r:id="rId100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4" name="任意多边形: 形状 181"/>
            <p:cNvSpPr/>
            <p:nvPr>
              <p:custDataLst>
                <p:tags r:id="rId101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5" name="任意多边形: 形状 182"/>
            <p:cNvSpPr/>
            <p:nvPr>
              <p:custDataLst>
                <p:tags r:id="rId102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6" name="任意多边形: 形状 183"/>
            <p:cNvSpPr/>
            <p:nvPr>
              <p:custDataLst>
                <p:tags r:id="rId103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7" name="任意多边形: 形状 184"/>
            <p:cNvSpPr/>
            <p:nvPr>
              <p:custDataLst>
                <p:tags r:id="rId104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8" name="任意多边形: 形状 185"/>
            <p:cNvSpPr/>
            <p:nvPr>
              <p:custDataLst>
                <p:tags r:id="rId105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9" name="任意多边形: 形状 186"/>
            <p:cNvSpPr/>
            <p:nvPr>
              <p:custDataLst>
                <p:tags r:id="rId106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0" name="任意多边形: 形状 187"/>
            <p:cNvSpPr/>
            <p:nvPr>
              <p:custDataLst>
                <p:tags r:id="rId107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1" name="任意多边形: 形状 188"/>
            <p:cNvSpPr/>
            <p:nvPr>
              <p:custDataLst>
                <p:tags r:id="rId108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2" name="任意多边形: 形状 189"/>
            <p:cNvSpPr/>
            <p:nvPr>
              <p:custDataLst>
                <p:tags r:id="rId109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3" name="任意多边形: 形状 190"/>
            <p:cNvSpPr/>
            <p:nvPr>
              <p:custDataLst>
                <p:tags r:id="rId110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4" name="任意多边形: 形状 191"/>
            <p:cNvSpPr/>
            <p:nvPr>
              <p:custDataLst>
                <p:tags r:id="rId111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5" name="任意多边形: 形状 192"/>
            <p:cNvSpPr/>
            <p:nvPr>
              <p:custDataLst>
                <p:tags r:id="rId112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96" name="文本框 195"/>
          <p:cNvSpPr txBox="1"/>
          <p:nvPr>
            <p:custDataLst>
              <p:tags r:id="rId113"/>
            </p:custDataLst>
          </p:nvPr>
        </p:nvSpPr>
        <p:spPr>
          <a:xfrm>
            <a:off x="3784052" y="2808418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贰</a:t>
            </a:r>
          </a:p>
        </p:txBody>
      </p:sp>
      <p:sp>
        <p:nvSpPr>
          <p:cNvPr id="197" name="文本框 196"/>
          <p:cNvSpPr txBox="1"/>
          <p:nvPr>
            <p:custDataLst>
              <p:tags r:id="rId114"/>
            </p:custDataLst>
          </p:nvPr>
        </p:nvSpPr>
        <p:spPr>
          <a:xfrm>
            <a:off x="3764401" y="3326710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遵循设备说明书中的接线要求，避免错误接线导致的设备损坏</a:t>
            </a:r>
          </a:p>
        </p:txBody>
      </p:sp>
    </p:spTree>
    <p:custDataLst>
      <p:tags r:id="rId11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操作与设置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操作界面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6"/>
            </p:custDataLst>
          </p:nvPr>
        </p:nvSpPr>
        <p:spPr>
          <a:xfrm>
            <a:off x="3272545" y="4076196"/>
            <a:ext cx="2013091" cy="206547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报警界面：显示变频器报警信息，如过载、过压等</a:t>
            </a:r>
          </a:p>
        </p:txBody>
      </p:sp>
      <p:sp>
        <p:nvSpPr>
          <p:cNvPr id="20" name="任意多边形 19"/>
          <p:cNvSpPr/>
          <p:nvPr>
            <p:custDataLst>
              <p:tags r:id="rId7"/>
            </p:custDataLst>
          </p:nvPr>
        </p:nvSpPr>
        <p:spPr>
          <a:xfrm>
            <a:off x="3548872" y="3956457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2" name="矩形 21"/>
          <p:cNvSpPr/>
          <p:nvPr>
            <p:custDataLst>
              <p:tags r:id="rId8"/>
            </p:custDataLst>
          </p:nvPr>
        </p:nvSpPr>
        <p:spPr>
          <a:xfrm>
            <a:off x="6871764" y="4076196"/>
            <a:ext cx="2013091" cy="206547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故障诊断界面：用于诊断变频器故障原因，并提供解决方案</a:t>
            </a:r>
          </a:p>
        </p:txBody>
      </p:sp>
      <p:sp>
        <p:nvSpPr>
          <p:cNvPr id="23" name="任意多边形 22"/>
          <p:cNvSpPr/>
          <p:nvPr>
            <p:custDataLst>
              <p:tags r:id="rId9"/>
            </p:custDataLst>
          </p:nvPr>
        </p:nvSpPr>
        <p:spPr>
          <a:xfrm>
            <a:off x="7148090" y="3956457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1576732" y="1599523"/>
            <a:ext cx="2013091" cy="206547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主界面：显示变频器的运行状态、参数设置等信息</a:t>
            </a:r>
          </a:p>
        </p:txBody>
      </p:sp>
      <p:sp>
        <p:nvSpPr>
          <p:cNvPr id="4" name="任意多边形 3"/>
          <p:cNvSpPr/>
          <p:nvPr>
            <p:custDataLst>
              <p:tags r:id="rId11"/>
            </p:custDataLst>
          </p:nvPr>
        </p:nvSpPr>
        <p:spPr>
          <a:xfrm>
            <a:off x="1853059" y="1479785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5092630" y="1599523"/>
            <a:ext cx="2013091" cy="206547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参数设置界面：用于设置变频器的各项参数，如频率、电压等</a:t>
            </a: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368957" y="1479785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8608528" y="1598069"/>
            <a:ext cx="2013091" cy="2065474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监控界面：实时监控变频器的运行状态，如电流、电压等</a:t>
            </a:r>
          </a:p>
        </p:txBody>
      </p:sp>
      <p:sp>
        <p:nvSpPr>
          <p:cNvPr id="26" name="任意多边形 25"/>
          <p:cNvSpPr/>
          <p:nvPr>
            <p:custDataLst>
              <p:tags r:id="rId15"/>
            </p:custDataLst>
          </p:nvPr>
        </p:nvSpPr>
        <p:spPr>
          <a:xfrm>
            <a:off x="8884855" y="1478330"/>
            <a:ext cx="1460438" cy="496413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参数设置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频率设置：设置变频器的输出频率，以满足不同设备的需求</a:t>
            </a: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电压设置：设置变频器的输出电压，确保设备正常工作</a:t>
            </a: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电流设置：设置变频器的输出电流，确保设备安全运行</a:t>
            </a: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速度设置：设置变频器的输出速度，以满足不同设备的需求</a:t>
            </a: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保护设置：设置变频器的保护功能，确保设备安全运行</a:t>
            </a: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通信设置：设置变频器的通信功能，实现远程控制和监控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功能介绍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圆角矩形 3"/>
          <p:cNvSpPr/>
          <p:nvPr>
            <p:custDataLst>
              <p:tags r:id="rId6"/>
            </p:custDataLst>
          </p:nvPr>
        </p:nvSpPr>
        <p:spPr>
          <a:xfrm>
            <a:off x="4173306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1" name="圆角矩形 4"/>
          <p:cNvSpPr/>
          <p:nvPr>
            <p:custDataLst>
              <p:tags r:id="rId7"/>
            </p:custDataLst>
          </p:nvPr>
        </p:nvSpPr>
        <p:spPr>
          <a:xfrm>
            <a:off x="4173306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12" name="文本框 111"/>
          <p:cNvSpPr txBox="1"/>
          <p:nvPr>
            <p:custDataLst>
              <p:tags r:id="rId8"/>
            </p:custDataLst>
          </p:nvPr>
        </p:nvSpPr>
        <p:spPr>
          <a:xfrm>
            <a:off x="4126688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变频器功能：实现对电机的调速、启动、停止等操作</a:t>
            </a:r>
          </a:p>
        </p:txBody>
      </p:sp>
      <p:sp>
        <p:nvSpPr>
          <p:cNvPr id="113" name="圆角矩形 6"/>
          <p:cNvSpPr/>
          <p:nvPr>
            <p:custDataLst>
              <p:tags r:id="rId9"/>
            </p:custDataLst>
          </p:nvPr>
        </p:nvSpPr>
        <p:spPr>
          <a:xfrm>
            <a:off x="6526689" y="1881388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4" name="文本框 113"/>
          <p:cNvSpPr txBox="1"/>
          <p:nvPr>
            <p:custDataLst>
              <p:tags r:id="rId10"/>
            </p:custDataLst>
          </p:nvPr>
        </p:nvSpPr>
        <p:spPr>
          <a:xfrm>
            <a:off x="6480071" y="2030566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参数设置：根据实际需求，设置变频器的各项参数</a:t>
            </a:r>
          </a:p>
        </p:txBody>
      </p:sp>
      <p:sp>
        <p:nvSpPr>
          <p:cNvPr id="117" name="圆角矩形 16"/>
          <p:cNvSpPr/>
          <p:nvPr>
            <p:custDataLst>
              <p:tags r:id="rId11"/>
            </p:custDataLst>
          </p:nvPr>
        </p:nvSpPr>
        <p:spPr>
          <a:xfrm>
            <a:off x="6526689" y="1478280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15" name="圆角矩形 10"/>
          <p:cNvSpPr/>
          <p:nvPr>
            <p:custDataLst>
              <p:tags r:id="rId12"/>
            </p:custDataLst>
          </p:nvPr>
        </p:nvSpPr>
        <p:spPr>
          <a:xfrm>
            <a:off x="2996614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6" name="文本框 115"/>
          <p:cNvSpPr txBox="1"/>
          <p:nvPr>
            <p:custDataLst>
              <p:tags r:id="rId13"/>
            </p:custDataLst>
          </p:nvPr>
        </p:nvSpPr>
        <p:spPr>
          <a:xfrm>
            <a:off x="2949996" y="4566582"/>
            <a:ext cx="1591592" cy="157513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操作界面：简洁明了，易于操作</a:t>
            </a:r>
          </a:p>
        </p:txBody>
      </p:sp>
      <p:sp>
        <p:nvSpPr>
          <p:cNvPr id="118" name="圆角矩形 17"/>
          <p:cNvSpPr/>
          <p:nvPr>
            <p:custDataLst>
              <p:tags r:id="rId14"/>
            </p:custDataLst>
          </p:nvPr>
        </p:nvSpPr>
        <p:spPr>
          <a:xfrm>
            <a:off x="2996614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19" name="圆角矩形 15"/>
          <p:cNvSpPr/>
          <p:nvPr>
            <p:custDataLst>
              <p:tags r:id="rId15"/>
            </p:custDataLst>
          </p:nvPr>
        </p:nvSpPr>
        <p:spPr>
          <a:xfrm>
            <a:off x="5349997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圆角矩形 18"/>
          <p:cNvSpPr/>
          <p:nvPr>
            <p:custDataLst>
              <p:tags r:id="rId16"/>
            </p:custDataLst>
          </p:nvPr>
        </p:nvSpPr>
        <p:spPr>
          <a:xfrm>
            <a:off x="5349997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>
            <a:outerShdw blurRad="254000" dist="177800" dir="2700000" sx="72000" sy="72000" algn="tl" rotWithShape="0">
              <a:schemeClr val="accent5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1" name="文本框 120"/>
          <p:cNvSpPr txBox="1"/>
          <p:nvPr>
            <p:custDataLst>
              <p:tags r:id="rId17"/>
            </p:custDataLst>
          </p:nvPr>
        </p:nvSpPr>
        <p:spPr>
          <a:xfrm>
            <a:off x="5303379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安全保护：具备过载、过压、过流等保护功能</a:t>
            </a:r>
          </a:p>
        </p:txBody>
      </p:sp>
      <p:sp>
        <p:nvSpPr>
          <p:cNvPr id="122" name="圆角矩形 20"/>
          <p:cNvSpPr/>
          <p:nvPr>
            <p:custDataLst>
              <p:tags r:id="rId18"/>
            </p:custDataLst>
          </p:nvPr>
        </p:nvSpPr>
        <p:spPr>
          <a:xfrm>
            <a:off x="7703381" y="4417404"/>
            <a:ext cx="1505485" cy="658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3" name="文本框 122"/>
          <p:cNvSpPr txBox="1"/>
          <p:nvPr>
            <p:custDataLst>
              <p:tags r:id="rId19"/>
            </p:custDataLst>
          </p:nvPr>
        </p:nvSpPr>
        <p:spPr>
          <a:xfrm>
            <a:off x="7656763" y="4566582"/>
            <a:ext cx="1591592" cy="15734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通信功能：支持多种通信协议，便于远程控制和监控</a:t>
            </a:r>
          </a:p>
        </p:txBody>
      </p:sp>
      <p:sp>
        <p:nvSpPr>
          <p:cNvPr id="126" name="圆角矩形 24"/>
          <p:cNvSpPr/>
          <p:nvPr>
            <p:custDataLst>
              <p:tags r:id="rId20"/>
            </p:custDataLst>
          </p:nvPr>
        </p:nvSpPr>
        <p:spPr>
          <a:xfrm>
            <a:off x="7703381" y="4014296"/>
            <a:ext cx="472761" cy="30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0" dist="177800" dir="2700000" sx="72000" sy="72000" algn="tl" rotWithShape="0">
              <a:schemeClr val="accent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维护与保养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定期检查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7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9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0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检查变频器的外观，确保无破损、污渍和腐蚀</a:t>
            </a:r>
          </a:p>
        </p:txBody>
      </p:sp>
      <p:sp>
        <p:nvSpPr>
          <p:cNvPr id="54" name="标题 1"/>
          <p:cNvSpPr txBox="1"/>
          <p:nvPr>
            <p:custDataLst>
              <p:tags r:id="rId11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检查变频器的散热风扇，确保运转正常，无噪音和振动</a:t>
            </a:r>
          </a:p>
        </p:txBody>
      </p:sp>
      <p:sp>
        <p:nvSpPr>
          <p:cNvPr id="56" name="标题 1"/>
          <p:cNvSpPr txBox="1"/>
          <p:nvPr>
            <p:custDataLst>
              <p:tags r:id="rId12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检查变频器的输入输出电压，确保在正常范围内</a:t>
            </a:r>
          </a:p>
        </p:txBody>
      </p:sp>
      <p:sp>
        <p:nvSpPr>
          <p:cNvPr id="57" name="KSO_Shape"/>
          <p:cNvSpPr/>
          <p:nvPr>
            <p:custDataLst>
              <p:tags r:id="rId13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4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5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检查变频器的控制面板，确保显示正常，无错误信息</a:t>
            </a:r>
          </a:p>
        </p:txBody>
      </p:sp>
      <p:sp>
        <p:nvSpPr>
          <p:cNvPr id="61" name="标题 1"/>
          <p:cNvSpPr txBox="1"/>
          <p:nvPr>
            <p:custDataLst>
              <p:tags r:id="rId16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检查变频器的内部电路，确保无松动、破损和短路</a:t>
            </a:r>
          </a:p>
        </p:txBody>
      </p:sp>
      <p:sp>
        <p:nvSpPr>
          <p:cNvPr id="62" name="标题 1"/>
          <p:cNvSpPr txBox="1"/>
          <p:nvPr>
            <p:custDataLst>
              <p:tags r:id="rId17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定期清洁变频器，保持内部清洁，防止灰尘和杂物影响性能</a:t>
            </a:r>
          </a:p>
        </p:txBody>
      </p:sp>
      <p:sp>
        <p:nvSpPr>
          <p:cNvPr id="65" name="KSO_Shape"/>
          <p:cNvSpPr/>
          <p:nvPr>
            <p:custDataLst>
              <p:tags r:id="rId18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9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0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故障排除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检查电源：确保电源正常，无断电或电压不稳现象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检查变频器：检查变频器内部有无异常，如过热、异味等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检查线路：检查线路连接是否正确，有无松动或破损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排除故障：根据故障现象，分析原因，采取相应措施排除故障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保养方法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折角形 4"/>
          <p:cNvSpPr/>
          <p:nvPr>
            <p:custDataLst>
              <p:tags r:id="rId6"/>
            </p:custDataLst>
          </p:nvPr>
        </p:nvSpPr>
        <p:spPr>
          <a:xfrm>
            <a:off x="2826347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2976097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定期检查：定期检查变频器的运行状态，包括温度、噪音、振动等</a:t>
            </a: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2659453" y="1478280"/>
            <a:ext cx="405385" cy="405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折角形 12"/>
          <p:cNvSpPr/>
          <p:nvPr>
            <p:custDataLst>
              <p:tags r:id="rId9"/>
            </p:custDataLst>
          </p:nvPr>
        </p:nvSpPr>
        <p:spPr>
          <a:xfrm>
            <a:off x="5196135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345885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清洁保养：定期清洁变频器表面，保持清洁，避免灰尘堆积</a:t>
            </a: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5029241" y="1478280"/>
            <a:ext cx="405385" cy="405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折角形 16"/>
          <p:cNvSpPr/>
          <p:nvPr>
            <p:custDataLst>
              <p:tags r:id="rId12"/>
            </p:custDataLst>
          </p:nvPr>
        </p:nvSpPr>
        <p:spPr>
          <a:xfrm>
            <a:off x="7565922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7715673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更换滤网：定期更换变频器内部的滤网，保持空气流通</a:t>
            </a: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399029" y="1478280"/>
            <a:ext cx="405385" cy="4053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折角形 21"/>
          <p:cNvSpPr/>
          <p:nvPr>
            <p:custDataLst>
              <p:tags r:id="rId15"/>
            </p:custDataLst>
          </p:nvPr>
        </p:nvSpPr>
        <p:spPr>
          <a:xfrm>
            <a:off x="2826347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2976097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定期检查线路：定期检查变频器内部线路，确保线路连接正常</a:t>
            </a:r>
          </a:p>
        </p:txBody>
      </p:sp>
      <p:sp>
        <p:nvSpPr>
          <p:cNvPr id="24" name="椭圆 23"/>
          <p:cNvSpPr/>
          <p:nvPr>
            <p:custDataLst>
              <p:tags r:id="rId17"/>
            </p:custDataLst>
          </p:nvPr>
        </p:nvSpPr>
        <p:spPr>
          <a:xfrm>
            <a:off x="2659453" y="3918657"/>
            <a:ext cx="405385" cy="405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折角形 25"/>
          <p:cNvSpPr/>
          <p:nvPr>
            <p:custDataLst>
              <p:tags r:id="rId18"/>
            </p:custDataLst>
          </p:nvPr>
        </p:nvSpPr>
        <p:spPr>
          <a:xfrm>
            <a:off x="5196135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5345885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定期检查冷却系统：定期检查冷却系统，确保冷却效果正常</a:t>
            </a:r>
          </a:p>
        </p:txBody>
      </p:sp>
      <p:sp>
        <p:nvSpPr>
          <p:cNvPr id="28" name="椭圆 27"/>
          <p:cNvSpPr/>
          <p:nvPr>
            <p:custDataLst>
              <p:tags r:id="rId20"/>
            </p:custDataLst>
          </p:nvPr>
        </p:nvSpPr>
        <p:spPr>
          <a:xfrm>
            <a:off x="5029241" y="3918657"/>
            <a:ext cx="405385" cy="4053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折角形 29"/>
          <p:cNvSpPr/>
          <p:nvPr>
            <p:custDataLst>
              <p:tags r:id="rId21"/>
            </p:custDataLst>
          </p:nvPr>
        </p:nvSpPr>
        <p:spPr>
          <a:xfrm>
            <a:off x="7565922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7715673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定期检查参数设置：定期检查变频器的参数设置，确保参数设置正确</a:t>
            </a:r>
          </a:p>
        </p:txBody>
      </p:sp>
      <p:sp>
        <p:nvSpPr>
          <p:cNvPr id="32" name="椭圆 31"/>
          <p:cNvSpPr/>
          <p:nvPr>
            <p:custDataLst>
              <p:tags r:id="rId23"/>
            </p:custDataLst>
          </p:nvPr>
        </p:nvSpPr>
        <p:spPr>
          <a:xfrm>
            <a:off x="7399029" y="3918657"/>
            <a:ext cx="405385" cy="4053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24"/>
            </p:custDataLst>
          </p:nvPr>
        </p:nvSpPr>
        <p:spPr>
          <a:xfrm>
            <a:off x="274145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510301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7463225" y="153434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2730366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1" name="文本框 40"/>
          <p:cNvSpPr txBox="1"/>
          <p:nvPr>
            <p:custDataLst>
              <p:tags r:id="rId28"/>
            </p:custDataLst>
          </p:nvPr>
        </p:nvSpPr>
        <p:spPr>
          <a:xfrm>
            <a:off x="5091925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43" name="文本框 42"/>
          <p:cNvSpPr txBox="1"/>
          <p:nvPr>
            <p:custDataLst>
              <p:tags r:id="rId29"/>
            </p:custDataLst>
          </p:nvPr>
        </p:nvSpPr>
        <p:spPr>
          <a:xfrm>
            <a:off x="7452132" y="3984047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 YOU 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PLACING_PICTURE_USER_VIEWPORT" val="{&quot;height&quot;:10411,&quot;width&quot;:12984}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  <p:tag name="KSO_WM_TEMPLATE_THUMBS_INDEX" val="1、9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20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41.3&quot;,&quot;height&quot;:&quot;310.5&quot;}"/>
  <p:tag name="KSO_WM_SLIDE_ID" val="custom2023082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0"/>
  <p:tag name="KSO_WM_TEMPLATE_THUMBS_INDEX" val="1、9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EXT_FILL_FORE_SCHEMECOLOR_INDEX" val="5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TYPE" val="1"/>
  <p:tag name="KSO_WM_UNIT_TYPE" val="a"/>
  <p:tag name="KSO_WM_UNIT_USESOURCEFORMAT_APPLY" val="1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2"/>
  <p:tag name="KSO_WM_UNIT_INDEX" val="1_1_2"/>
  <p:tag name="KSO_WM_UNIT_LAYERLEVEL" val="1_1_1"/>
  <p:tag name="KSO_WM_UNIT_TYPE" val="l_h_i"/>
  <p:tag name="KSO_WM_UNIT_USESOURCEFORMAT_APPLY" val="1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1"/>
  <p:tag name="KSO_WM_UNIT_INDEX" val="1_1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2"/>
  <p:tag name="KSO_WM_UNIT_INDEX" val="1_3_2"/>
  <p:tag name="KSO_WM_UNIT_LAYERLEVEL" val="1_1_1"/>
  <p:tag name="KSO_WM_UNIT_TYPE" val="l_h_i"/>
  <p:tag name="KSO_WM_UNIT_USESOURCEFORMAT_APPLY" val="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1"/>
  <p:tag name="KSO_WM_UNIT_INDEX" val="1_3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2"/>
  <p:tag name="KSO_WM_UNIT_INDEX" val="1_2_2"/>
  <p:tag name="KSO_WM_UNIT_LAYERLEVEL" val="1_1_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1"/>
  <p:tag name="KSO_WM_UNIT_INDEX" val="1_2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2"/>
  <p:tag name="KSO_WM_UNIT_INDEX" val="1_4_2"/>
  <p:tag name="KSO_WM_UNIT_LAYERLEVEL" val="1_1_1"/>
  <p:tag name="KSO_WM_UNIT_TYPE" val="l_h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1"/>
  <p:tag name="KSO_WM_UNIT_INDEX" val="1_4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4:39&quot;,&quot;maxSize&quot;:{&quot;size1&quot;:22.2},&quot;minSize&quot;:{&quot;size1&quot;:13.5},&quot;normalSize&quot;:{&quot;size1&quot;:13.5},&quot;subLayout&quot;:[{&quot;id&quot;:&quot;2023-09-05T21:14:39&quot;,&quot;margin&quot;:{&quot;bottom&quot;:0.025999998673796654,&quot;left&quot;:2.117000102996826,&quot;right&quot;:1.2699999809265137,&quot;top&quot;:0.4230000376701355},&quot;type&quot;:0},{&quot;id&quot;:&quot;2023-09-05T21:1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3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3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1_1"/>
  <p:tag name="KSO_WM_UNIT_INDEX" val="1_1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3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3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3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3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2_1"/>
  <p:tag name="KSO_WM_UNIT_INDEX" val="1_2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4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4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4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3_1"/>
  <p:tag name="KSO_WM_UNIT_INDEX" val="1_3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4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4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4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4_1"/>
  <p:tag name="KSO_WM_UNIT_INDEX" val="1_4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4:46&quot;,&quot;maxSize&quot;:{&quot;size1&quot;:22.2},&quot;minSize&quot;:{&quot;size1&quot;:13.5},&quot;normalSize&quot;:{&quot;size1&quot;:13.5},&quot;subLayout&quot;:[{&quot;id&quot;:&quot;2023-09-05T21:14:46&quot;,&quot;margin&quot;:{&quot;bottom&quot;:0.025999998673796654,&quot;left&quot;:2.117000102996826,&quot;right&quot;:1.2699999809265137,&quot;top&quot;:0.4230000376701355},&quot;type&quot;:0},{&quot;id&quot;:&quot;2023-09-05T21:1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3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4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5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6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4:53&quot;,&quot;maxSize&quot;:{&quot;size1&quot;:22.2},&quot;minSize&quot;:{&quot;size1&quot;:13.5},&quot;normalSize&quot;:{&quot;size1&quot;:13.5},&quot;subLayout&quot;:[{&quot;id&quot;:&quot;2023-09-05T21:14:53&quot;,&quot;margin&quot;:{&quot;bottom&quot;:0.025999998673796654,&quot;left&quot;:2.117000102996826,&quot;right&quot;:1.2699999809265137,&quot;top&quot;:0.4230000376701355},&quot;type&quot;:0},{&quot;id&quot;:&quot;2023-09-05T21:14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62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00&quot;,&quot;maxSize&quot;:{&quot;size1&quot;:22.2},&quot;minSize&quot;:{&quot;size1&quot;:13.5},&quot;normalSize&quot;:{&quot;size1&quot;:13.5},&quot;subLayout&quot;:[{&quot;id&quot;:&quot;2023-09-05T21:15:00&quot;,&quot;margin&quot;:{&quot;bottom&quot;:0.025999998673796654,&quot;left&quot;:2.117000102996826,&quot;right&quot;:1.2699999809265137,&quot;top&quot;:0.4230000376701355},&quot;type&quot;:0},{&quot;id&quot;:&quot;2023-09-05T21:1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0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1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2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5"/>
</p:tagLst>
</file>

<file path=ppt/tags/tag303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4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5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5"/>
</p:tagLst>
</file>

<file path=ppt/tags/tag306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7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08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5"/>
</p:tagLst>
</file>

<file path=ppt/tags/tag309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10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1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5"/>
</p:tagLst>
</file>

<file path=ppt/tags/tag312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13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2_3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4.xml><?xml version="1.0" encoding="utf-8"?>
<p:tagLst xmlns:p="http://schemas.openxmlformats.org/presentationml/2006/main">
  <p:tag name="KSO_WM_ASSEMBLE_CHIP_INDEX" val="173a49a821504bdc8477724f0807bd9d"/>
  <p:tag name="KSO_WM_BEAUTIFY_FLAG" val="#wm#"/>
  <p:tag name="KSO_WM_CHIP_GROUPID" val="60b9df6365103b6cf1b285f0"/>
  <p:tag name="KSO_WM_CHIP_XID" val="60b9df6365103b6cf1b285f1"/>
  <p:tag name="KSO_WM_DIAGRAM_GROUP_CODE" val="l1-1"/>
  <p:tag name="KSO_WM_TAG_VERSION" val="1.0"/>
  <p:tag name="KSO_WM_TEMPLATE_CATEGORY" val="diagram"/>
  <p:tag name="KSO_WM_TEMPLATE_INDEX" val="20219262"/>
  <p:tag name="KSO_WM_UNIT_COMPATIBLE" val="0"/>
  <p:tag name="KSO_WM_UNIT_DIAGRAM_ISNUMVISUAL" val="0"/>
  <p:tag name="KSO_WM_UNIT_DIAGRAM_ISREFERUNIT" val="0"/>
  <p:tag name="KSO_WM_UNIT_HIGHLIGHT" val="0"/>
  <p:tag name="KSO_WM_UNIT_ID" val="diagram20219262_3*l_h_f*1_5_1"/>
  <p:tag name="KSO_WM_UNIT_INDEX" val="1_5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5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08&quot;,&quot;maxSize&quot;:{&quot;size1&quot;:22.2},&quot;minSize&quot;:{&quot;size1&quot;:13.5},&quot;normalSize&quot;:{&quot;size1&quot;:13.5},&quot;subLayout&quot;:[{&quot;id&quot;:&quot;2023-09-05T21:15:08&quot;,&quot;margin&quot;:{&quot;bottom&quot;:0.025999998673796654,&quot;left&quot;:2.117000102996826,&quot;right&quot;:1.2699999809265137,&quot;top&quot;:0.4230000376701355},&quot;type&quot;:0},{&quot;id&quot;:&quot;2023-09-05T21:15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1"/>
  <p:tag name="KSO_WM_UNIT_INDEX" val="1"/>
  <p:tag name="KSO_WM_UNIT_LAYERLEVEL" val="1"/>
  <p:tag name="KSO_WM_UNIT_TEXT_FILL_FORE_SCHEMECOLOR_INDEX" val="1"/>
  <p:tag name="KSO_WM_UNIT_TEXT_FILL_TYPE" val="1"/>
  <p:tag name="KSO_WM_UNIT_TYPE" val="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3"/>
  <p:tag name="KSO_WM_UNIT_INDEX" val="1_1_3"/>
  <p:tag name="KSO_WM_UNIT_LAYERLEVEL" val="1_1_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4"/>
  <p:tag name="KSO_WM_UNIT_INDEX" val="1_1_4"/>
  <p:tag name="KSO_WM_UNIT_LAYERLEVEL" val="1_1_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1"/>
  <p:tag name="KSO_WM_UNIT_INDEX" val="1_1_11"/>
  <p:tag name="KSO_WM_UNIT_LAYERLEVEL" val="1_1_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3"/>
  <p:tag name="KSO_WM_UNIT_INDEX" val="1_1_13"/>
  <p:tag name="KSO_WM_UNIT_LAYERLEVEL" val="1_1_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4"/>
  <p:tag name="KSO_WM_UNIT_INDEX" val="1_1_14"/>
  <p:tag name="KSO_WM_UNIT_LAYERLEVEL" val="1_1_1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0"/>
  <p:tag name="KSO_WM_UNIT_INDEX" val="1_1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2"/>
  <p:tag name="KSO_WM_UNIT_INDEX" val="2"/>
  <p:tag name="KSO_WM_UNIT_LAYERLEVEL" val="1"/>
  <p:tag name="KSO_WM_UNIT_TEXT_FILL_FORE_SCHEMECOLOR_INDEX" val="1"/>
  <p:tag name="KSO_WM_UNIT_TEXT_FILL_TYPE" val="1"/>
  <p:tag name="KSO_WM_UNIT_TYPE" val="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3"/>
  <p:tag name="KSO_WM_UNIT_INDEX" val="1_4_3"/>
  <p:tag name="KSO_WM_UNIT_LAYERLEVEL" val="1_1_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4"/>
  <p:tag name="KSO_WM_UNIT_INDEX" val="1_4_4"/>
  <p:tag name="KSO_WM_UNIT_LAYERLEVEL" val="1_1_1"/>
  <p:tag name="KSO_WM_UNIT_TYPE" val="l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1"/>
  <p:tag name="KSO_WM_UNIT_INDEX" val="1_4_11"/>
  <p:tag name="KSO_WM_UNIT_LAYERLEVEL" val="1_1_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3"/>
  <p:tag name="KSO_WM_UNIT_INDEX" val="1_4_13"/>
  <p:tag name="KSO_WM_UNIT_LAYERLEVEL" val="1_1_1"/>
  <p:tag name="KSO_WM_UNIT_TYPE" val="l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4"/>
  <p:tag name="KSO_WM_UNIT_INDEX" val="1_4_14"/>
  <p:tag name="KSO_WM_UNIT_LAYERLEVEL" val="1_1_1"/>
  <p:tag name="KSO_WM_UNIT_TYPE" val="l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0"/>
  <p:tag name="KSO_WM_UNIT_INDEX" val="1_4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3"/>
  <p:tag name="KSO_WM_UNIT_INDEX" val="3"/>
  <p:tag name="KSO_WM_UNIT_LAYERLEVEL" val="1"/>
  <p:tag name="KSO_WM_UNIT_TEXT_FILL_FORE_SCHEMECOLOR_INDEX" val="1"/>
  <p:tag name="KSO_WM_UNIT_TEXT_FILL_TYPE" val="1"/>
  <p:tag name="KSO_WM_UNIT_TYPE" val="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3"/>
  <p:tag name="KSO_WM_UNIT_INDEX" val="1_3_3"/>
  <p:tag name="KSO_WM_UNIT_LAYERLEVEL" val="1_1_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4"/>
  <p:tag name="KSO_WM_UNIT_INDEX" val="1_3_4"/>
  <p:tag name="KSO_WM_UNIT_LAYERLEVEL" val="1_1_1"/>
  <p:tag name="KSO_WM_UNIT_TYPE" val="l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1"/>
  <p:tag name="KSO_WM_UNIT_INDEX" val="1_3_11"/>
  <p:tag name="KSO_WM_UNIT_LAYERLEVEL" val="1_1_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3"/>
  <p:tag name="KSO_WM_UNIT_INDEX" val="1_3_13"/>
  <p:tag name="KSO_WM_UNIT_LAYERLEVEL" val="1_1_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4"/>
  <p:tag name="KSO_WM_UNIT_INDEX" val="1_3_14"/>
  <p:tag name="KSO_WM_UNIT_LAYERLEVEL" val="1_1_1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0"/>
  <p:tag name="KSO_WM_UNIT_INDEX" val="1_3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4"/>
  <p:tag name="KSO_WM_UNIT_INDEX" val="4"/>
  <p:tag name="KSO_WM_UNIT_LAYERLEVEL" val="1"/>
  <p:tag name="KSO_WM_UNIT_TEXT_FILL_FORE_SCHEMECOLOR_INDEX" val="1"/>
  <p:tag name="KSO_WM_UNIT_TEXT_FILL_TYPE" val="1"/>
  <p:tag name="KSO_WM_UNIT_TYPE" val="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3"/>
  <p:tag name="KSO_WM_UNIT_INDEX" val="1_2_3"/>
  <p:tag name="KSO_WM_UNIT_LAYERLEVEL" val="1_1_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4"/>
  <p:tag name="KSO_WM_UNIT_INDEX" val="1_2_4"/>
  <p:tag name="KSO_WM_UNIT_LAYERLEVEL" val="1_1_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1"/>
  <p:tag name="KSO_WM_UNIT_INDEX" val="1_2_11"/>
  <p:tag name="KSO_WM_UNIT_LAYERLEVEL" val="1_1_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3"/>
  <p:tag name="KSO_WM_UNIT_INDEX" val="1_2_13"/>
  <p:tag name="KSO_WM_UNIT_LAYERLEVEL" val="1_1_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4"/>
  <p:tag name="KSO_WM_UNIT_INDEX" val="1_2_14"/>
  <p:tag name="KSO_WM_UNIT_LAYERLEVEL" val="1_1_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0"/>
  <p:tag name="KSO_WM_UNIT_INDEX" val="1_2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16&quot;,&quot;maxSize&quot;:{&quot;size1&quot;:22.2},&quot;minSize&quot;:{&quot;size1&quot;:13.5},&quot;normalSize&quot;:{&quot;size1&quot;:13.5},&quot;subLayout&quot;:[{&quot;id&quot;:&quot;2023-09-05T21:15:16&quot;,&quot;margin&quot;:{&quot;bottom&quot;:0.025999998673796654,&quot;left&quot;:2.117000102996826,&quot;right&quot;:1.2699999809265137,&quot;top&quot;:0.4230000376701355},&quot;type&quot;:0},{&quot;id&quot;:&quot;2023-09-05T21:15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426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5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5*l_h_i*1_5_1"/>
  <p:tag name="KSO_WM_UNIT_INDEX" val="1_5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5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5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5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5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26&quot;,&quot;maxSize&quot;:{&quot;size1&quot;:22.2},&quot;minSize&quot;:{&quot;size1&quot;:13.5},&quot;normalSize&quot;:{&quot;size1&quot;:13.5},&quot;subLayout&quot;:[{&quot;id&quot;:&quot;2023-09-05T21:15:26&quot;,&quot;margin&quot;:{&quot;bottom&quot;:0.025999998673796654,&quot;left&quot;:2.117000102996826,&quot;right&quot;:1.2699999809265137,&quot;top&quot;:0.4230000376701355},&quot;type&quot;:0},{&quot;id&quot;:&quot;2023-09-05T21:15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34&quot;,&quot;maxSize&quot;:{&quot;size1&quot;:22.2},&quot;minSize&quot;:{&quot;size1&quot;:13.5},&quot;normalSize&quot;:{&quot;size1&quot;:13.5},&quot;subLayout&quot;:[{&quot;id&quot;:&quot;2023-09-05T21:15:34&quot;,&quot;margin&quot;:{&quot;bottom&quot;:0.025999998673796654,&quot;left&quot;:2.117000102996826,&quot;right&quot;:1.2699999809265137,&quot;top&quot;:0.4230000376701355},&quot;type&quot;:0},{&quot;id&quot;:&quot;2023-09-05T21:15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2_2"/>
  <p:tag name="KSO_WM_UNIT_INDEX" val="1_2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7_4*l_h_i*1_4_2"/>
  <p:tag name="KSO_WM_UNIT_INDEX" val="1_4_2"/>
  <p:tag name="KSO_WM_UNIT_LAYERLEVEL" val="1_1_1"/>
  <p:tag name="KSO_WM_UNIT_SHADOW_SCHEMECOLOR_INDEX" val="9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HIGHLIGHT" val="0"/>
  <p:tag name="KSO_WM_UNIT_ID" val="diagram20228777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7_4*l_h_i*1_5_2"/>
  <p:tag name="KSO_WM_UNIT_INDEX" val="1_5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40&quot;,&quot;maxSize&quot;:{&quot;size1&quot;:22.2},&quot;minSize&quot;:{&quot;size1&quot;:13.5},&quot;normalSize&quot;:{&quot;size1&quot;:13.5},&quot;subLayout&quot;:[{&quot;id&quot;:&quot;2023-09-05T21:15:40&quot;,&quot;margin&quot;:{&quot;bottom&quot;:0.025999998673796654,&quot;left&quot;:2.117000102996826,&quot;right&quot;:1.2699999809265137,&quot;top&quot;:0.4230000376701355},&quot;type&quot;:0},{&quot;id&quot;:&quot;2023-09-05T21:15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481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5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48&quot;,&quot;maxSize&quot;:{&quot;size1&quot;:22.2},&quot;minSize&quot;:{&quot;size1&quot;:13.5},&quot;normalSize&quot;:{&quot;size1&quot;:13.5},&quot;subLayout&quot;:[{&quot;id&quot;:&quot;2023-09-05T21:15:48&quot;,&quot;margin&quot;:{&quot;bottom&quot;:0.025999998673796654,&quot;left&quot;:2.117000102996826,&quot;right&quot;:1.2699999809265137,&quot;top&quot;:0.4230000376701355},&quot;type&quot;:0},{&quot;id&quot;:&quot;2023-09-05T21:15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5:56&quot;,&quot;maxSize&quot;:{&quot;size1&quot;:22.2},&quot;minSize&quot;:{&quot;size1&quot;:13.5},&quot;normalSize&quot;:{&quot;size1&quot;:13.5},&quot;subLayout&quot;:[{&quot;id&quot;:&quot;2023-09-05T21:15:56&quot;,&quot;margin&quot;:{&quot;bottom&quot;:0.025999998673796654,&quot;left&quot;:2.117000102996826,&quot;right&quot;:1.2699999809265137,&quot;top&quot;:0.4230000376701355},&quot;type&quot;:0},{&quot;id&quot;:&quot;2023-09-05T21:15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6_1"/>
  <p:tag name="KSO_WM_UNIT_INDEX" val="1_6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117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5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21:16:05&quot;,&quot;maxSize&quot;:{&quot;size1&quot;:22.2},&quot;minSize&quot;:{&quot;size1&quot;:13.5},&quot;normalSize&quot;:{&quot;size1&quot;:13.5},&quot;subLayout&quot;:[{&quot;id&quot;:&quot;2023-09-05T21:16:05&quot;,&quot;margin&quot;:{&quot;bottom&quot;:0.025999998673796654,&quot;left&quot;:2.117000102996826,&quot;right&quot;:1.2699999809265137,&quot;top&quot;:0.4230000376701355},&quot;type&quot;:0},{&quot;id&quot;:&quot;2023-09-05T21:16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YPE" val="a"/>
  <p:tag name="KSO_WM_UNIT_VALUE" val="10"/>
</p:tagLst>
</file>

<file path=ppt/tags/tag546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79.7&quot;,&quot;height&quot;:&quot;310.5&quot;}"/>
  <p:tag name="KSO_WM_SLIDE_ID" val="custom20230820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54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A6E1FF"/>
      </a:dk2>
      <a:lt2>
        <a:srgbClr val="FFFFFF"/>
      </a:lt2>
      <a:accent1>
        <a:srgbClr val="AF67FF"/>
      </a:accent1>
      <a:accent2>
        <a:srgbClr val="6186FF"/>
      </a:accent2>
      <a:accent3>
        <a:srgbClr val="62BFFA"/>
      </a:accent3>
      <a:accent4>
        <a:srgbClr val="B9B1FE"/>
      </a:accent4>
      <a:accent5>
        <a:srgbClr val="A9A0FE"/>
      </a:accent5>
      <a:accent6>
        <a:srgbClr val="CA94FE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131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科创KC510系列变频器使用说明书</vt:lpstr>
      <vt:lpstr>目录</vt:lpstr>
      <vt:lpstr>产品概述</vt:lpstr>
      <vt:lpstr>Slide 4</vt:lpstr>
      <vt:lpstr>Slide 5</vt:lpstr>
      <vt:lpstr>Slide 6</vt:lpstr>
      <vt:lpstr>安装与接线</vt:lpstr>
      <vt:lpstr>Slide 8</vt:lpstr>
      <vt:lpstr>Slide 9</vt:lpstr>
      <vt:lpstr>Slide 10</vt:lpstr>
      <vt:lpstr>操作与设置</vt:lpstr>
      <vt:lpstr>Slide 12</vt:lpstr>
      <vt:lpstr>Slide 13</vt:lpstr>
      <vt:lpstr>Slide 14</vt:lpstr>
      <vt:lpstr>维护与保养</vt:lpstr>
      <vt:lpstr>Slide 16</vt:lpstr>
      <vt:lpstr>Slide 17</vt:lpstr>
      <vt:lpstr>Slide 18</vt:lpstr>
      <vt:lpstr>THANK YOU 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2023-09-06T00:44:57Z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E4155C917ACA461989FBDEF5C9C73257_11</vt:lpwstr>
  </property>
  <property fmtid="{D5CDD505-2E9C-101B-9397-08002B2CF9AE}" pid="3" name="KSOProductBuildVer">
    <vt:lpwstr>2052-12.1.0.15120</vt:lpwstr>
  </property>
</Properties>
</file>