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2" r:id="rId1"/>
    <p:sldMasterId id="2147483919" r:id="rId2"/>
  </p:sldMasterIdLst>
  <p:notesMasterIdLst>
    <p:notesMasterId r:id="rId3"/>
  </p:notesMasterIdLst>
  <p:sldIdLst>
    <p:sldId id="391" r:id="rId4"/>
    <p:sldId id="396" r:id="rId5"/>
    <p:sldId id="400" r:id="rId6"/>
    <p:sldId id="403" r:id="rId7"/>
    <p:sldId id="409" r:id="rId9"/>
    <p:sldId id="412" r:id="rId10"/>
    <p:sldId id="415" r:id="rId11"/>
    <p:sldId id="418" r:id="rId12"/>
    <p:sldId id="421" r:id="rId13"/>
    <p:sldId id="427" r:id="rId15"/>
    <p:sldId id="430" r:id="rId16"/>
    <p:sldId id="433" r:id="rId17"/>
    <p:sldId id="436" r:id="rId18"/>
    <p:sldId id="439" r:id="rId19"/>
    <p:sldId id="445" r:id="rId21"/>
    <p:sldId id="448" r:id="rId22"/>
    <p:sldId id="451" r:id="rId23"/>
    <p:sldId id="454" r:id="rId24"/>
    <p:sldId id="457" r:id="rId25"/>
    <p:sldId id="463" r:id="rId27"/>
    <p:sldId id="466" r:id="rId28"/>
    <p:sldId id="469" r:id="rId29"/>
    <p:sldId id="472" r:id="rId30"/>
    <p:sldId id="475" r:id="rId31"/>
    <p:sldId id="481" r:id="rId33"/>
    <p:sldId id="484" r:id="rId34"/>
    <p:sldId id="487" r:id="rId35"/>
    <p:sldId id="490" r:id="rId36"/>
    <p:sldId id="493" r:id="rId37"/>
    <p:sldId id="499" r:id="rId39"/>
    <p:sldId id="502" r:id="rId40"/>
    <p:sldId id="505" r:id="rId41"/>
    <p:sldId id="508" r:id="rId42"/>
    <p:sldId id="511" r:id="rId43"/>
    <p:sldId id="517" r:id="rId45"/>
    <p:sldId id="520" r:id="rId46"/>
    <p:sldId id="523" r:id="rId47"/>
    <p:sldId id="526" r:id="rId48"/>
    <p:sldId id="529" r:id="rId4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slide" Target="slides/slide38.xml"/><Relationship Id="rId49" Type="http://schemas.openxmlformats.org/officeDocument/2006/relationships/slide" Target="slides/slide39.xml"/><Relationship Id="rId50" Type="http://schemas.openxmlformats.org/officeDocument/2006/relationships/tableStyles" Target="tableStyles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tags" Target="../tags/tag805.xml"/><Relationship Id="rId14" Type="http://schemas.openxmlformats.org/officeDocument/2006/relationships/tags" Target="../tags/tag806.xml"/><Relationship Id="rId15" Type="http://schemas.openxmlformats.org/officeDocument/2006/relationships/tags" Target="../tags/tag807.xml"/><Relationship Id="rId16" Type="http://schemas.openxmlformats.org/officeDocument/2006/relationships/tags" Target="../tags/tag80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tags" Target="../tags/tag825.xml"/><Relationship Id="rId14" Type="http://schemas.openxmlformats.org/officeDocument/2006/relationships/tags" Target="../tags/tag826.xml"/><Relationship Id="rId15" Type="http://schemas.openxmlformats.org/officeDocument/2006/relationships/tags" Target="../tags/tag827.xml"/><Relationship Id="rId16" Type="http://schemas.openxmlformats.org/officeDocument/2006/relationships/tags" Target="../tags/tag828.xml"/><Relationship Id="rId17" Type="http://schemas.openxmlformats.org/officeDocument/2006/relationships/tags" Target="../tags/tag829.xml"/><Relationship Id="rId18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tags" Target="../tags/tag845.xml"/><Relationship Id="rId14" Type="http://schemas.openxmlformats.org/officeDocument/2006/relationships/tags" Target="../tags/tag84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7.xml"/><Relationship Id="rId2" Type="http://schemas.openxmlformats.org/officeDocument/2006/relationships/tags" Target="../tags/tag848.xml"/><Relationship Id="rId3" Type="http://schemas.openxmlformats.org/officeDocument/2006/relationships/tags" Target="../tags/tag849.xml"/><Relationship Id="rId4" Type="http://schemas.openxmlformats.org/officeDocument/2006/relationships/tags" Target="../tags/tag850.xml"/><Relationship Id="rId5" Type="http://schemas.openxmlformats.org/officeDocument/2006/relationships/tags" Target="../tags/tag851.xml"/><Relationship Id="rId6" Type="http://schemas.openxmlformats.org/officeDocument/2006/relationships/tags" Target="../tags/tag852.xml"/><Relationship Id="rId7" Type="http://schemas.openxmlformats.org/officeDocument/2006/relationships/tags" Target="../tags/tag853.xml"/><Relationship Id="rId8" Type="http://schemas.openxmlformats.org/officeDocument/2006/relationships/tags" Target="../tags/tag854.xml"/><Relationship Id="rId9" Type="http://schemas.openxmlformats.org/officeDocument/2006/relationships/tags" Target="../tags/tag855.xml"/><Relationship Id="rId10" Type="http://schemas.openxmlformats.org/officeDocument/2006/relationships/tags" Target="../tags/tag856.xml"/><Relationship Id="rId11" Type="http://schemas.openxmlformats.org/officeDocument/2006/relationships/tags" Target="../tags/tag857.xml"/><Relationship Id="rId12" Type="http://schemas.openxmlformats.org/officeDocument/2006/relationships/tags" Target="../tags/tag8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9.xml"/><Relationship Id="rId2" Type="http://schemas.openxmlformats.org/officeDocument/2006/relationships/tags" Target="../tags/tag860.xml"/><Relationship Id="rId3" Type="http://schemas.openxmlformats.org/officeDocument/2006/relationships/tags" Target="../tags/tag861.xml"/><Relationship Id="rId4" Type="http://schemas.openxmlformats.org/officeDocument/2006/relationships/tags" Target="../tags/tag862.xml"/><Relationship Id="rId5" Type="http://schemas.openxmlformats.org/officeDocument/2006/relationships/tags" Target="../tags/tag863.xml"/><Relationship Id="rId6" Type="http://schemas.openxmlformats.org/officeDocument/2006/relationships/tags" Target="../tags/tag864.xml"/><Relationship Id="rId7" Type="http://schemas.openxmlformats.org/officeDocument/2006/relationships/tags" Target="../tags/tag865.xml"/><Relationship Id="rId8" Type="http://schemas.openxmlformats.org/officeDocument/2006/relationships/tags" Target="../tags/tag866.xml"/><Relationship Id="rId9" Type="http://schemas.openxmlformats.org/officeDocument/2006/relationships/tags" Target="../tags/tag867.xml"/><Relationship Id="rId10" Type="http://schemas.openxmlformats.org/officeDocument/2006/relationships/tags" Target="../tags/tag868.xml"/><Relationship Id="rId11" Type="http://schemas.openxmlformats.org/officeDocument/2006/relationships/tags" Target="../tags/tag869.xml"/><Relationship Id="rId12" Type="http://schemas.openxmlformats.org/officeDocument/2006/relationships/tags" Target="../tags/tag870.xml"/><Relationship Id="rId13" Type="http://schemas.openxmlformats.org/officeDocument/2006/relationships/tags" Target="../tags/tag871.xml"/><Relationship Id="rId14" Type="http://schemas.openxmlformats.org/officeDocument/2006/relationships/tags" Target="../tags/tag872.xml"/><Relationship Id="rId15" Type="http://schemas.openxmlformats.org/officeDocument/2006/relationships/tags" Target="../tags/tag873.xml"/><Relationship Id="rId16" Type="http://schemas.openxmlformats.org/officeDocument/2006/relationships/tags" Target="../tags/tag87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8.xml"/><Relationship Id="rId2" Type="http://schemas.openxmlformats.org/officeDocument/2006/relationships/tags" Target="../tags/tag899.xml"/><Relationship Id="rId3" Type="http://schemas.openxmlformats.org/officeDocument/2006/relationships/tags" Target="../tags/tag900.xml"/><Relationship Id="rId4" Type="http://schemas.openxmlformats.org/officeDocument/2006/relationships/tags" Target="../tags/tag901.xml"/><Relationship Id="rId5" Type="http://schemas.openxmlformats.org/officeDocument/2006/relationships/tags" Target="../tags/tag902.xml"/><Relationship Id="rId6" Type="http://schemas.openxmlformats.org/officeDocument/2006/relationships/tags" Target="../tags/tag903.xml"/><Relationship Id="rId7" Type="http://schemas.openxmlformats.org/officeDocument/2006/relationships/tags" Target="../tags/tag904.xml"/><Relationship Id="rId8" Type="http://schemas.openxmlformats.org/officeDocument/2006/relationships/tags" Target="../tags/tag905.xml"/><Relationship Id="rId9" Type="http://schemas.openxmlformats.org/officeDocument/2006/relationships/tags" Target="../tags/tag906.xml"/><Relationship Id="rId10" Type="http://schemas.openxmlformats.org/officeDocument/2006/relationships/tags" Target="../tags/tag907.xml"/><Relationship Id="rId11" Type="http://schemas.openxmlformats.org/officeDocument/2006/relationships/tags" Target="../tags/tag908.xml"/><Relationship Id="rId12" Type="http://schemas.openxmlformats.org/officeDocument/2006/relationships/tags" Target="../tags/tag9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tags" Target="../tags/tag922.xml"/><Relationship Id="rId10" Type="http://schemas.openxmlformats.org/officeDocument/2006/relationships/tags" Target="../tags/tag923.xml"/><Relationship Id="rId11" Type="http://schemas.openxmlformats.org/officeDocument/2006/relationships/tags" Target="../tags/tag924.xml"/><Relationship Id="rId12" Type="http://schemas.openxmlformats.org/officeDocument/2006/relationships/tags" Target="../tags/tag925.xml"/><Relationship Id="rId13" Type="http://schemas.openxmlformats.org/officeDocument/2006/relationships/tags" Target="../tags/tag926.xml"/><Relationship Id="rId14" Type="http://schemas.openxmlformats.org/officeDocument/2006/relationships/tags" Target="../tags/tag927.xml"/><Relationship Id="rId15" Type="http://schemas.openxmlformats.org/officeDocument/2006/relationships/tags" Target="../tags/tag928.xml"/><Relationship Id="rId16" Type="http://schemas.openxmlformats.org/officeDocument/2006/relationships/tags" Target="../tags/tag929.xml"/><Relationship Id="rId17" Type="http://schemas.openxmlformats.org/officeDocument/2006/relationships/tags" Target="../tags/tag930.xml"/><Relationship Id="rId18" Type="http://schemas.openxmlformats.org/officeDocument/2006/relationships/tags" Target="../tags/tag931.xml"/><Relationship Id="rId19" Type="http://schemas.openxmlformats.org/officeDocument/2006/relationships/tags" Target="../tags/tag932.xml"/><Relationship Id="rId20" Type="http://schemas.openxmlformats.org/officeDocument/2006/relationships/tags" Target="../tags/tag933.xml"/><Relationship Id="rId21" Type="http://schemas.openxmlformats.org/officeDocument/2006/relationships/tags" Target="../tags/tag934.xml"/><Relationship Id="rId22" Type="http://schemas.openxmlformats.org/officeDocument/2006/relationships/tags" Target="../tags/tag935.xml"/><Relationship Id="rId23" Type="http://schemas.openxmlformats.org/officeDocument/2006/relationships/tags" Target="../tags/tag936.xml"/><Relationship Id="rId24" Type="http://schemas.openxmlformats.org/officeDocument/2006/relationships/tags" Target="../tags/tag937.xml"/><Relationship Id="rId2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1.xml"/><Relationship Id="rId2" Type="http://schemas.openxmlformats.org/officeDocument/2006/relationships/tags" Target="../tags/tag942.xml"/><Relationship Id="rId3" Type="http://schemas.openxmlformats.org/officeDocument/2006/relationships/tags" Target="../tags/tag943.xml"/><Relationship Id="rId4" Type="http://schemas.openxmlformats.org/officeDocument/2006/relationships/tags" Target="../tags/tag94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tags" Target="../tags/tag952.xml"/><Relationship Id="rId5" Type="http://schemas.openxmlformats.org/officeDocument/2006/relationships/tags" Target="../tags/tag953.xml"/><Relationship Id="rId6" Type="http://schemas.openxmlformats.org/officeDocument/2006/relationships/tags" Target="../tags/tag954.xml"/><Relationship Id="rId7" Type="http://schemas.openxmlformats.org/officeDocument/2006/relationships/tags" Target="../tags/tag955.xml"/><Relationship Id="rId8" Type="http://schemas.openxmlformats.org/officeDocument/2006/relationships/tags" Target="../tags/tag956.xml"/><Relationship Id="rId9" Type="http://schemas.openxmlformats.org/officeDocument/2006/relationships/tags" Target="../tags/tag957.xml"/><Relationship Id="rId10" Type="http://schemas.openxmlformats.org/officeDocument/2006/relationships/tags" Target="../tags/tag958.xml"/><Relationship Id="rId11" Type="http://schemas.openxmlformats.org/officeDocument/2006/relationships/tags" Target="../tags/tag959.xml"/><Relationship Id="rId12" Type="http://schemas.openxmlformats.org/officeDocument/2006/relationships/tags" Target="../tags/tag96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1.xml"/><Relationship Id="rId2" Type="http://schemas.openxmlformats.org/officeDocument/2006/relationships/tags" Target="../tags/tag962.xml"/><Relationship Id="rId3" Type="http://schemas.openxmlformats.org/officeDocument/2006/relationships/tags" Target="../tags/tag963.xml"/><Relationship Id="rId4" Type="http://schemas.openxmlformats.org/officeDocument/2006/relationships/tags" Target="../tags/tag964.xml"/><Relationship Id="rId5" Type="http://schemas.openxmlformats.org/officeDocument/2006/relationships/tags" Target="../tags/tag965.xml"/><Relationship Id="rId6" Type="http://schemas.openxmlformats.org/officeDocument/2006/relationships/tags" Target="../tags/tag966.xml"/><Relationship Id="rId7" Type="http://schemas.openxmlformats.org/officeDocument/2006/relationships/tags" Target="../tags/tag967.xml"/><Relationship Id="rId8" Type="http://schemas.openxmlformats.org/officeDocument/2006/relationships/tags" Target="../tags/tag968.xml"/><Relationship Id="rId9" Type="http://schemas.openxmlformats.org/officeDocument/2006/relationships/tags" Target="../tags/tag969.xml"/><Relationship Id="rId10" Type="http://schemas.openxmlformats.org/officeDocument/2006/relationships/tags" Target="../tags/tag970.xml"/><Relationship Id="rId11" Type="http://schemas.openxmlformats.org/officeDocument/2006/relationships/tags" Target="../tags/tag971.xml"/><Relationship Id="rId12" Type="http://schemas.openxmlformats.org/officeDocument/2006/relationships/tags" Target="../tags/tag97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73.xml"/><Relationship Id="rId2" Type="http://schemas.openxmlformats.org/officeDocument/2006/relationships/tags" Target="../tags/tag974.xml"/><Relationship Id="rId3" Type="http://schemas.openxmlformats.org/officeDocument/2006/relationships/tags" Target="../tags/tag975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76.xml"/><Relationship Id="rId2" Type="http://schemas.openxmlformats.org/officeDocument/2006/relationships/tags" Target="../tags/tag977.xml"/><Relationship Id="rId3" Type="http://schemas.openxmlformats.org/officeDocument/2006/relationships/tags" Target="../tags/tag978.xml"/><Relationship Id="rId4" Type="http://schemas.openxmlformats.org/officeDocument/2006/relationships/tags" Target="../tags/tag979.xml"/><Relationship Id="rId5" Type="http://schemas.openxmlformats.org/officeDocument/2006/relationships/tags" Target="../tags/tag980.xml"/><Relationship Id="rId6" Type="http://schemas.openxmlformats.org/officeDocument/2006/relationships/tags" Target="../tags/tag981.xml"/><Relationship Id="rId7" Type="http://schemas.openxmlformats.org/officeDocument/2006/relationships/tags" Target="../tags/tag982.xml"/><Relationship Id="rId8" Type="http://schemas.openxmlformats.org/officeDocument/2006/relationships/tags" Target="../tags/tag983.xml"/><Relationship Id="rId9" Type="http://schemas.openxmlformats.org/officeDocument/2006/relationships/tags" Target="../tags/tag984.xml"/><Relationship Id="rId10" Type="http://schemas.openxmlformats.org/officeDocument/2006/relationships/tags" Target="../tags/tag985.xml"/><Relationship Id="rId11" Type="http://schemas.openxmlformats.org/officeDocument/2006/relationships/tags" Target="../tags/tag986.xml"/><Relationship Id="rId12" Type="http://schemas.openxmlformats.org/officeDocument/2006/relationships/tags" Target="../tags/tag98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tags" Target="../tags/tag991.xml"/><Relationship Id="rId5" Type="http://schemas.openxmlformats.org/officeDocument/2006/relationships/tags" Target="../tags/tag992.xml"/><Relationship Id="rId6" Type="http://schemas.openxmlformats.org/officeDocument/2006/relationships/tags" Target="../tags/tag993.xml"/><Relationship Id="rId7" Type="http://schemas.openxmlformats.org/officeDocument/2006/relationships/tags" Target="../tags/tag994.xml"/><Relationship Id="rId8" Type="http://schemas.openxmlformats.org/officeDocument/2006/relationships/tags" Target="../tags/tag995.xml"/><Relationship Id="rId9" Type="http://schemas.openxmlformats.org/officeDocument/2006/relationships/tags" Target="../tags/tag996.xml"/><Relationship Id="rId10" Type="http://schemas.openxmlformats.org/officeDocument/2006/relationships/tags" Target="../tags/tag997.xml"/><Relationship Id="rId11" Type="http://schemas.openxmlformats.org/officeDocument/2006/relationships/tags" Target="../tags/tag998.xml"/><Relationship Id="rId12" Type="http://schemas.openxmlformats.org/officeDocument/2006/relationships/tags" Target="../tags/tag999.xml"/><Relationship Id="rId13" Type="http://schemas.openxmlformats.org/officeDocument/2006/relationships/tags" Target="../tags/tag1000.xml"/><Relationship Id="rId14" Type="http://schemas.openxmlformats.org/officeDocument/2006/relationships/tags" Target="../tags/tag1001.xml"/><Relationship Id="rId15" Type="http://schemas.openxmlformats.org/officeDocument/2006/relationships/tags" Target="../tags/tag1002.xml"/><Relationship Id="rId16" Type="http://schemas.openxmlformats.org/officeDocument/2006/relationships/tags" Target="../tags/tag1003.xml"/><Relationship Id="rId17" Type="http://schemas.openxmlformats.org/officeDocument/2006/relationships/tags" Target="../tags/tag1004.xml"/><Relationship Id="rId18" Type="http://schemas.openxmlformats.org/officeDocument/2006/relationships/tags" Target="../tags/tag1005.xml"/><Relationship Id="rId19" Type="http://schemas.openxmlformats.org/officeDocument/2006/relationships/tags" Target="../tags/tag1006.xml"/><Relationship Id="rId20" Type="http://schemas.openxmlformats.org/officeDocument/2006/relationships/tags" Target="../tags/tag1007.xml"/><Relationship Id="rId21" Type="http://schemas.openxmlformats.org/officeDocument/2006/relationships/tags" Target="../tags/tag1008.xml"/><Relationship Id="rId22" Type="http://schemas.openxmlformats.org/officeDocument/2006/relationships/tags" Target="../tags/tag1009.xml"/><Relationship Id="rId23" Type="http://schemas.openxmlformats.org/officeDocument/2006/relationships/tags" Target="../tags/tag1010.xml"/><Relationship Id="rId24" Type="http://schemas.openxmlformats.org/officeDocument/2006/relationships/tags" Target="../tags/tag1011.xml"/><Relationship Id="rId25" Type="http://schemas.openxmlformats.org/officeDocument/2006/relationships/tags" Target="../tags/tag1012.xml"/><Relationship Id="rId26" Type="http://schemas.openxmlformats.org/officeDocument/2006/relationships/tags" Target="../tags/tag1013.xml"/><Relationship Id="rId27" Type="http://schemas.openxmlformats.org/officeDocument/2006/relationships/tags" Target="../tags/tag1014.xml"/><Relationship Id="rId28" Type="http://schemas.openxmlformats.org/officeDocument/2006/relationships/tags" Target="../tags/tag1015.xml"/><Relationship Id="rId29" Type="http://schemas.openxmlformats.org/officeDocument/2006/relationships/tags" Target="../tags/tag1016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17.xml"/><Relationship Id="rId2" Type="http://schemas.openxmlformats.org/officeDocument/2006/relationships/tags" Target="../tags/tag1018.xml"/><Relationship Id="rId3" Type="http://schemas.openxmlformats.org/officeDocument/2006/relationships/tags" Target="../tags/tag1019.xml"/><Relationship Id="rId4" Type="http://schemas.openxmlformats.org/officeDocument/2006/relationships/tags" Target="../tags/tag1020.xml"/><Relationship Id="rId5" Type="http://schemas.openxmlformats.org/officeDocument/2006/relationships/tags" Target="../tags/tag1021.xml"/><Relationship Id="rId6" Type="http://schemas.openxmlformats.org/officeDocument/2006/relationships/tags" Target="../tags/tag1022.xml"/><Relationship Id="rId7" Type="http://schemas.openxmlformats.org/officeDocument/2006/relationships/tags" Target="../tags/tag1023.xml"/><Relationship Id="rId8" Type="http://schemas.openxmlformats.org/officeDocument/2006/relationships/tags" Target="../tags/tag1024.xml"/><Relationship Id="rId9" Type="http://schemas.openxmlformats.org/officeDocument/2006/relationships/tags" Target="../tags/tag1025.xml"/><Relationship Id="rId10" Type="http://schemas.openxmlformats.org/officeDocument/2006/relationships/tags" Target="../tags/tag1026.xml"/><Relationship Id="rId11" Type="http://schemas.openxmlformats.org/officeDocument/2006/relationships/tags" Target="../tags/tag1027.xml"/><Relationship Id="rId12" Type="http://schemas.openxmlformats.org/officeDocument/2006/relationships/tags" Target="../tags/tag1028.xml"/><Relationship Id="rId13" Type="http://schemas.openxmlformats.org/officeDocument/2006/relationships/tags" Target="../tags/tag1029.xml"/><Relationship Id="rId14" Type="http://schemas.openxmlformats.org/officeDocument/2006/relationships/tags" Target="../tags/tag1030.xml"/><Relationship Id="rId15" Type="http://schemas.openxmlformats.org/officeDocument/2006/relationships/tags" Target="../tags/tag1031.xml"/><Relationship Id="rId16" Type="http://schemas.openxmlformats.org/officeDocument/2006/relationships/tags" Target="../tags/tag1032.xml"/><Relationship Id="rId17" Type="http://schemas.openxmlformats.org/officeDocument/2006/relationships/tags" Target="../tags/tag1033.xml"/><Relationship Id="rId18" Type="http://schemas.openxmlformats.org/officeDocument/2006/relationships/tags" Target="../tags/tag1034.xml"/><Relationship Id="rId19" Type="http://schemas.openxmlformats.org/officeDocument/2006/relationships/tags" Target="../tags/tag1035.xml"/><Relationship Id="rId20" Type="http://schemas.openxmlformats.org/officeDocument/2006/relationships/tags" Target="../tags/tag1036.xml"/><Relationship Id="rId21" Type="http://schemas.openxmlformats.org/officeDocument/2006/relationships/tags" Target="../tags/tag1037.xml"/><Relationship Id="rId22" Type="http://schemas.openxmlformats.org/officeDocument/2006/relationships/tags" Target="../tags/tag1038.xml"/><Relationship Id="rId23" Type="http://schemas.openxmlformats.org/officeDocument/2006/relationships/tags" Target="../tags/tag1039.xml"/><Relationship Id="rId24" Type="http://schemas.openxmlformats.org/officeDocument/2006/relationships/tags" Target="../tags/tag1040.xml"/><Relationship Id="rId25" Type="http://schemas.openxmlformats.org/officeDocument/2006/relationships/tags" Target="../tags/tag1041.xml"/><Relationship Id="rId26" Type="http://schemas.openxmlformats.org/officeDocument/2006/relationships/tags" Target="../tags/tag1042.xml"/><Relationship Id="rId27" Type="http://schemas.openxmlformats.org/officeDocument/2006/relationships/tags" Target="../tags/tag1043.xml"/><Relationship Id="rId28" Type="http://schemas.openxmlformats.org/officeDocument/2006/relationships/tags" Target="../tags/tag1044.xml"/><Relationship Id="rId29" Type="http://schemas.openxmlformats.org/officeDocument/2006/relationships/tags" Target="../tags/tag1045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46.xml"/><Relationship Id="rId2" Type="http://schemas.openxmlformats.org/officeDocument/2006/relationships/tags" Target="../tags/tag1047.xml"/><Relationship Id="rId3" Type="http://schemas.openxmlformats.org/officeDocument/2006/relationships/tags" Target="../tags/tag1048.xml"/><Relationship Id="rId4" Type="http://schemas.openxmlformats.org/officeDocument/2006/relationships/tags" Target="../tags/tag1049.xml"/><Relationship Id="rId5" Type="http://schemas.openxmlformats.org/officeDocument/2006/relationships/tags" Target="../tags/tag1050.xml"/><Relationship Id="rId6" Type="http://schemas.openxmlformats.org/officeDocument/2006/relationships/tags" Target="../tags/tag1051.xml"/><Relationship Id="rId7" Type="http://schemas.openxmlformats.org/officeDocument/2006/relationships/tags" Target="../tags/tag1052.xml"/><Relationship Id="rId8" Type="http://schemas.openxmlformats.org/officeDocument/2006/relationships/tags" Target="../tags/tag1053.xml"/><Relationship Id="rId9" Type="http://schemas.openxmlformats.org/officeDocument/2006/relationships/tags" Target="../tags/tag1054.xml"/><Relationship Id="rId10" Type="http://schemas.openxmlformats.org/officeDocument/2006/relationships/tags" Target="../tags/tag1055.xml"/><Relationship Id="rId11" Type="http://schemas.openxmlformats.org/officeDocument/2006/relationships/tags" Target="../tags/tag1056.xml"/><Relationship Id="rId12" Type="http://schemas.openxmlformats.org/officeDocument/2006/relationships/tags" Target="../tags/tag1057.xml"/><Relationship Id="rId13" Type="http://schemas.openxmlformats.org/officeDocument/2006/relationships/tags" Target="../tags/tag1058.xml"/><Relationship Id="rId14" Type="http://schemas.openxmlformats.org/officeDocument/2006/relationships/tags" Target="../tags/tag1059.xml"/><Relationship Id="rId15" Type="http://schemas.openxmlformats.org/officeDocument/2006/relationships/tags" Target="../tags/tag1060.xml"/><Relationship Id="rId16" Type="http://schemas.openxmlformats.org/officeDocument/2006/relationships/tags" Target="../tags/tag1061.xml"/><Relationship Id="rId17" Type="http://schemas.openxmlformats.org/officeDocument/2006/relationships/tags" Target="../tags/tag1062.xml"/><Relationship Id="rId18" Type="http://schemas.openxmlformats.org/officeDocument/2006/relationships/tags" Target="../tags/tag1063.xml"/><Relationship Id="rId19" Type="http://schemas.openxmlformats.org/officeDocument/2006/relationships/tags" Target="../tags/tag1064.xml"/><Relationship Id="rId20" Type="http://schemas.openxmlformats.org/officeDocument/2006/relationships/tags" Target="../tags/tag1065.xml"/><Relationship Id="rId21" Type="http://schemas.openxmlformats.org/officeDocument/2006/relationships/tags" Target="../tags/tag1066.xml"/><Relationship Id="rId22" Type="http://schemas.openxmlformats.org/officeDocument/2006/relationships/tags" Target="../tags/tag1067.xml"/><Relationship Id="rId23" Type="http://schemas.openxmlformats.org/officeDocument/2006/relationships/tags" Target="../tags/tag1068.xml"/><Relationship Id="rId24" Type="http://schemas.openxmlformats.org/officeDocument/2006/relationships/tags" Target="../tags/tag1069.xml"/><Relationship Id="rId25" Type="http://schemas.openxmlformats.org/officeDocument/2006/relationships/tags" Target="../tags/tag1070.xml"/><Relationship Id="rId26" Type="http://schemas.openxmlformats.org/officeDocument/2006/relationships/tags" Target="../tags/tag1071.xml"/><Relationship Id="rId27" Type="http://schemas.openxmlformats.org/officeDocument/2006/relationships/tags" Target="../tags/tag1072.xml"/><Relationship Id="rId28" Type="http://schemas.openxmlformats.org/officeDocument/2006/relationships/tags" Target="../tags/tag1073.xml"/><Relationship Id="rId29" Type="http://schemas.openxmlformats.org/officeDocument/2006/relationships/tags" Target="../tags/tag1074.xml"/><Relationship Id="rId30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1075.xml"/><Relationship Id="rId2" Type="http://schemas.openxmlformats.org/officeDocument/2006/relationships/tags" Target="../tags/tag1076.xml"/><Relationship Id="rId3" Type="http://schemas.openxmlformats.org/officeDocument/2006/relationships/tags" Target="../tags/tag1077.xml"/><Relationship Id="rId4" Type="http://schemas.openxmlformats.org/officeDocument/2006/relationships/slideLayout" Target="../slideLayouts/slideLayout1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1078.xml"/><Relationship Id="rId2" Type="http://schemas.openxmlformats.org/officeDocument/2006/relationships/tags" Target="../tags/tag1079.xml"/><Relationship Id="rId3" Type="http://schemas.openxmlformats.org/officeDocument/2006/relationships/tags" Target="../tags/tag1080.xml"/><Relationship Id="rId4" Type="http://schemas.openxmlformats.org/officeDocument/2006/relationships/tags" Target="../tags/tag1081.xml"/><Relationship Id="rId5" Type="http://schemas.openxmlformats.org/officeDocument/2006/relationships/tags" Target="../tags/tag1082.xml"/><Relationship Id="rId6" Type="http://schemas.openxmlformats.org/officeDocument/2006/relationships/tags" Target="../tags/tag1083.xml"/><Relationship Id="rId7" Type="http://schemas.openxmlformats.org/officeDocument/2006/relationships/tags" Target="../tags/tag1084.xml"/><Relationship Id="rId8" Type="http://schemas.openxmlformats.org/officeDocument/2006/relationships/tags" Target="../tags/tag1085.xml"/><Relationship Id="rId9" Type="http://schemas.openxmlformats.org/officeDocument/2006/relationships/tags" Target="../tags/tag1086.xml"/><Relationship Id="rId10" Type="http://schemas.openxmlformats.org/officeDocument/2006/relationships/tags" Target="../tags/tag1087.xml"/><Relationship Id="rId11" Type="http://schemas.openxmlformats.org/officeDocument/2006/relationships/tags" Target="../tags/tag1088.xml"/><Relationship Id="rId12" Type="http://schemas.openxmlformats.org/officeDocument/2006/relationships/tags" Target="../tags/tag1089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1090.xml"/><Relationship Id="rId2" Type="http://schemas.openxmlformats.org/officeDocument/2006/relationships/tags" Target="../tags/tag1091.xml"/><Relationship Id="rId3" Type="http://schemas.openxmlformats.org/officeDocument/2006/relationships/tags" Target="../tags/tag1092.xml"/><Relationship Id="rId4" Type="http://schemas.openxmlformats.org/officeDocument/2006/relationships/tags" Target="../tags/tag1093.xml"/><Relationship Id="rId5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1094.xml"/><Relationship Id="rId2" Type="http://schemas.openxmlformats.org/officeDocument/2006/relationships/tags" Target="../tags/tag1095.xml"/><Relationship Id="rId3" Type="http://schemas.openxmlformats.org/officeDocument/2006/relationships/tags" Target="../tags/tag1096.xml"/><Relationship Id="rId4" Type="http://schemas.openxmlformats.org/officeDocument/2006/relationships/tags" Target="../tags/tag1097.xml"/><Relationship Id="rId5" Type="http://schemas.openxmlformats.org/officeDocument/2006/relationships/tags" Target="../tags/tag1098.xml"/><Relationship Id="rId6" Type="http://schemas.openxmlformats.org/officeDocument/2006/relationships/tags" Target="../tags/tag1099.xml"/><Relationship Id="rId7" Type="http://schemas.openxmlformats.org/officeDocument/2006/relationships/tags" Target="../tags/tag1100.xml"/><Relationship Id="rId8" Type="http://schemas.openxmlformats.org/officeDocument/2006/relationships/tags" Target="../tags/tag1101.xml"/><Relationship Id="rId9" Type="http://schemas.openxmlformats.org/officeDocument/2006/relationships/tags" Target="../tags/tag1102.xml"/><Relationship Id="rId10" Type="http://schemas.openxmlformats.org/officeDocument/2006/relationships/tags" Target="../tags/tag1103.xml"/><Relationship Id="rId11" Type="http://schemas.openxmlformats.org/officeDocument/2006/relationships/tags" Target="../tags/tag1104.xml"/><Relationship Id="rId12" Type="http://schemas.openxmlformats.org/officeDocument/2006/relationships/tags" Target="../tags/tag1105.xml"/><Relationship Id="rId13" Type="http://schemas.openxmlformats.org/officeDocument/2006/relationships/tags" Target="../tags/tag1106.xml"/><Relationship Id="rId14" Type="http://schemas.openxmlformats.org/officeDocument/2006/relationships/tags" Target="../tags/tag1107.xml"/><Relationship Id="rId15" Type="http://schemas.openxmlformats.org/officeDocument/2006/relationships/tags" Target="../tags/tag1108.xml"/><Relationship Id="rId16" Type="http://schemas.openxmlformats.org/officeDocument/2006/relationships/tags" Target="../tags/tag1109.xml"/><Relationship Id="rId17" Type="http://schemas.openxmlformats.org/officeDocument/2006/relationships/tags" Target="../tags/tag1110.xml"/><Relationship Id="rId18" Type="http://schemas.openxmlformats.org/officeDocument/2006/relationships/tags" Target="../tags/tag1111.xml"/><Relationship Id="rId19" Type="http://schemas.openxmlformats.org/officeDocument/2006/relationships/tags" Target="../tags/tag1112.xml"/><Relationship Id="rId20" Type="http://schemas.openxmlformats.org/officeDocument/2006/relationships/tags" Target="../tags/tag1113.xml"/><Relationship Id="rId21" Type="http://schemas.openxmlformats.org/officeDocument/2006/relationships/slideLayout" Target="../slideLayouts/slideLayout1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1114.xml"/><Relationship Id="rId2" Type="http://schemas.openxmlformats.org/officeDocument/2006/relationships/tags" Target="../tags/tag1115.xml"/><Relationship Id="rId3" Type="http://schemas.openxmlformats.org/officeDocument/2006/relationships/tags" Target="../tags/tag1116.xml"/><Relationship Id="rId4" Type="http://schemas.openxmlformats.org/officeDocument/2006/relationships/tags" Target="../tags/tag1117.xml"/><Relationship Id="rId5" Type="http://schemas.openxmlformats.org/officeDocument/2006/relationships/tags" Target="../tags/tag1118.xml"/><Relationship Id="rId6" Type="http://schemas.openxmlformats.org/officeDocument/2006/relationships/slideLayout" Target="../slideLayouts/slideLayout1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tags" Target="../tags/tag1119.xml"/><Relationship Id="rId2" Type="http://schemas.openxmlformats.org/officeDocument/2006/relationships/tags" Target="../tags/tag1120.xml"/><Relationship Id="rId3" Type="http://schemas.openxmlformats.org/officeDocument/2006/relationships/tags" Target="../tags/tag11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化工原料行业2024工作总结及工作展望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产品与服务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技术研发与创新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团队建设与人才培养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51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行业主要生产商和销售渠道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行业面临的挑战和机遇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化工原料行业定义、分类和特点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行业市场规模和增长趋势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2024年工作回顾</a:t>
            </a:r>
            <a:endParaRPr altLang="en-US" lang="zh-CN"/>
          </a:p>
        </p:txBody>
      </p:sp>
      <p:sp>
        <p:nvSpPr>
          <p:cNvPr id="1052062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064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完成项目及成果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2066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068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客户服务及满意度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2070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072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业务拓展及合作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2074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076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团队建设及管理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业绩与成果</a:t>
            </a:r>
            <a:endParaRPr altLang="en-US" lang="zh-CN"/>
          </a:p>
        </p:txBody>
      </p:sp>
      <p:sp>
        <p:nvSpPr>
          <p:cNvPr id="10523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客户满意度：客户对公司产品和服务的满意度评价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品牌影响力：公司在化工原料行业中的品牌知名度和影响力提升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业绩增长：销售额、利润等关键指标的增长情况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市场份额：公司在化工原料行业中的市场份额变化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挑战与应对</a:t>
            </a:r>
            <a:endParaRPr altLang="en-US" lang="zh-CN"/>
          </a:p>
        </p:txBody>
      </p:sp>
      <p:sp>
        <p:nvSpPr>
          <p:cNvPr id="10526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行业变化带来的挑战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应对策略和措施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取得的成果和业绩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未来展望和计划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  <p:sp>
        <p:nvSpPr>
          <p:cNvPr id="10529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行业趋势</a:t>
            </a:r>
            <a:endParaRPr altLang="en-US" lang="zh-CN"/>
          </a:p>
        </p:txBody>
      </p:sp>
      <p:sp>
        <p:nvSpPr>
          <p:cNvPr id="10537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市场规模及增长趋势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行业竞争格局及主要企业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市场需求及消费者行为变化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竞争格局</a:t>
            </a:r>
            <a:endParaRPr altLang="en-US" lang="zh-CN"/>
          </a:p>
        </p:txBody>
      </p:sp>
      <p:sp>
        <p:nvSpPr>
          <p:cNvPr id="1054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行业政策环境：政策对行业发展的影响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行业竞争情况：主要竞争对手及市场份额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行业发展趋势：未来市场增长点及趋势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行业技术创新：新技术、新产品的应用与推广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客户需求变化</a:t>
            </a:r>
            <a:endParaRPr altLang="en-US" lang="zh-CN"/>
          </a:p>
        </p:txBody>
      </p:sp>
      <p:sp>
        <p:nvSpPr>
          <p:cNvPr id="10543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环保要求提高：客户对化工原料的环保性能要求越来越高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产品质量升级：客户对化工原料的质量和性能要求不断提高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定制化需求增加：客户对化工原料的定制化需求越来越强烈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价格敏感度降低：客户对化工原料的价格敏感度逐渐降低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市场机会与挑战</a:t>
            </a:r>
            <a:endParaRPr altLang="en-US" lang="zh-CN"/>
          </a:p>
        </p:txBody>
      </p:sp>
      <p:cxnSp>
        <p:nvCxnSpPr>
          <p:cNvPr id="3145729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42058" y="222036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4646" name="标题"/>
          <p:cNvSpPr txBox="1"/>
          <p:nvPr>
            <p:custDataLst>
              <p:tags r:id="rId2"/>
            </p:custDataLst>
          </p:nvPr>
        </p:nvSpPr>
        <p:spPr>
          <a:xfrm>
            <a:off x="2771897" y="149040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市场需求增长：随着经济发展和工业化进程，化工原料市场需求持续增长。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4648" name="正文"/>
          <p:cNvSpPr txBox="1"/>
          <p:nvPr>
            <p:custDataLst>
              <p:tags r:id="rId3"/>
            </p:custDataLst>
          </p:nvPr>
        </p:nvSpPr>
        <p:spPr>
          <a:xfrm>
            <a:off x="2772539" y="186469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1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42058" y="301516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4650" name="标题"/>
          <p:cNvSpPr txBox="1"/>
          <p:nvPr>
            <p:custDataLst>
              <p:tags r:id="rId5"/>
            </p:custDataLst>
          </p:nvPr>
        </p:nvSpPr>
        <p:spPr>
          <a:xfrm>
            <a:off x="2771897" y="228520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新兴领域机会：新能源、环保等新兴领域为化工原料行业提供了新的市场机会。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4652" name="正文"/>
          <p:cNvSpPr txBox="1"/>
          <p:nvPr>
            <p:custDataLst>
              <p:tags r:id="rId6"/>
            </p:custDataLst>
          </p:nvPr>
        </p:nvSpPr>
        <p:spPr>
          <a:xfrm>
            <a:off x="2772539" y="265949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42058" y="383372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4654" name="标题"/>
          <p:cNvSpPr txBox="1"/>
          <p:nvPr>
            <p:custDataLst>
              <p:tags r:id="rId8"/>
            </p:custDataLst>
          </p:nvPr>
        </p:nvSpPr>
        <p:spPr>
          <a:xfrm>
            <a:off x="2771897" y="310376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技术创新：技术创新推动化工原料行业向高端、高附加值方向发展。  市场挑战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4656" name="正文"/>
          <p:cNvSpPr txBox="1"/>
          <p:nvPr>
            <p:custDataLst>
              <p:tags r:id="rId9"/>
            </p:custDataLst>
          </p:nvPr>
        </p:nvSpPr>
        <p:spPr>
          <a:xfrm>
            <a:off x="2772539" y="347805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42058" y="465228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4658" name="标题"/>
          <p:cNvSpPr txBox="1"/>
          <p:nvPr>
            <p:custDataLst>
              <p:tags r:id="rId11"/>
            </p:custDataLst>
          </p:nvPr>
        </p:nvSpPr>
        <p:spPr>
          <a:xfrm>
            <a:off x="2771897" y="392232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竞争激烈：化工原料行业市场竞争激烈，企业需要不断提高产品质量和服务水平。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4660" name="正文"/>
          <p:cNvSpPr txBox="1"/>
          <p:nvPr>
            <p:custDataLst>
              <p:tags r:id="rId12"/>
            </p:custDataLst>
          </p:nvPr>
        </p:nvSpPr>
        <p:spPr>
          <a:xfrm>
            <a:off x="2772539" y="4296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42058" y="544709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4662" name="标题"/>
          <p:cNvSpPr txBox="1"/>
          <p:nvPr>
            <p:custDataLst>
              <p:tags r:id="rId14"/>
            </p:custDataLst>
          </p:nvPr>
        </p:nvSpPr>
        <p:spPr>
          <a:xfrm>
            <a:off x="2771897" y="4717129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环保压力：随着环保意识的提高，化工原料行业面临越来越严格的环保监管和压力。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4664" name="正文"/>
          <p:cNvSpPr txBox="1"/>
          <p:nvPr>
            <p:custDataLst>
              <p:tags r:id="rId15"/>
            </p:custDataLst>
          </p:nvPr>
        </p:nvSpPr>
        <p:spPr>
          <a:xfrm>
            <a:off x="2772539" y="509141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6" name="标题"/>
          <p:cNvSpPr txBox="1"/>
          <p:nvPr>
            <p:custDataLst>
              <p:tags r:id="rId16"/>
            </p:custDataLst>
          </p:nvPr>
        </p:nvSpPr>
        <p:spPr>
          <a:xfrm>
            <a:off x="2771897" y="551193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国际贸易风险：国际贸易环境的不确定性给化工原料行业的出口带来风险和挑战。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4668" name="正文"/>
          <p:cNvSpPr txBox="1"/>
          <p:nvPr>
            <p:custDataLst>
              <p:tags r:id="rId17"/>
            </p:custDataLst>
          </p:nvPr>
        </p:nvSpPr>
        <p:spPr>
          <a:xfrm>
            <a:off x="2772539" y="588622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产品与服务</a:t>
            </a:r>
            <a:endParaRPr altLang="en-US" lang="zh-CN"/>
          </a:p>
        </p:txBody>
      </p:sp>
      <p:sp>
        <p:nvSpPr>
          <p:cNvPr id="10549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产品特点与优势</a:t>
            </a:r>
            <a:endParaRPr altLang="en-US" lang="zh-CN"/>
          </a:p>
        </p:txBody>
      </p:sp>
      <p:sp>
        <p:nvSpPr>
          <p:cNvPr id="105569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69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0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0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0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不断创新，提高产品附加值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70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0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1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售后服务完善，客户满意度高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1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1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1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价格合理，具有市场竞争力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71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2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2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产品质量稳定可靠，满足客户需求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服务质量与提升</a:t>
            </a:r>
            <a:endParaRPr altLang="en-US" lang="zh-CN"/>
          </a:p>
        </p:txBody>
      </p:sp>
      <p:sp>
        <p:nvSpPr>
          <p:cNvPr id="10560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产品质量：严格把控原料采购、生产工艺和产品质量检测，确保产品符合国家标准和客户需求。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服务质量：提供及时、准确、周到的售前、售中、售后服务，提高客户满意度。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提升措施：持续改进生产工艺、加强员工培训、引进先进技术和管理经验，提高产品质量和服务水平。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未来展望：加强技术创新和产品研发，拓展市场份额，提高品牌知名度和竞争力。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客户满意度调查</a:t>
            </a:r>
            <a:endParaRPr altLang="en-US" lang="zh-CN"/>
          </a:p>
        </p:txBody>
      </p:sp>
      <p:sp>
        <p:nvSpPr>
          <p:cNvPr id="10563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调查结果：分析客户反馈，找出问题和改进方向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调查目的：了解客户对产品和服务的满意度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调查方法：采用问卷调查、电话访问等方式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改进措施：针对调查结果采取相应措施，提高客户满意度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产品与服务创新</a:t>
            </a:r>
            <a:endParaRPr altLang="en-US" lang="zh-CN"/>
          </a:p>
        </p:txBody>
      </p:sp>
      <p:sp>
        <p:nvSpPr>
          <p:cNvPr id="10566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创新产品：研发新产品，满足市场需求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升级服务：提升服务质量，提高客户满意度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定制化服务：根据客户需求，提供个性化服务方案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智能化服务：运用先进技术，提高服务效率与便捷性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技术研发与创新</a:t>
            </a:r>
            <a:endParaRPr altLang="en-US" lang="zh-CN"/>
          </a:p>
        </p:txBody>
      </p:sp>
      <p:sp>
        <p:nvSpPr>
          <p:cNvPr id="1056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技术研发成果</a:t>
            </a:r>
            <a:endParaRPr altLang="en-US" lang="zh-CN"/>
          </a:p>
        </p:txBody>
      </p:sp>
      <p:sp>
        <p:nvSpPr>
          <p:cNvPr id="10576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改进现有产品：对现有产品进行技术升级和改进，提高产品质量和性能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研发新产品：成功研发出具有市场竞争力的新产品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获得专利：通过技术研发获得专利，保护公司的知识产权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建立研发团队：组建专业的研发团队，提高公司的技术研发能力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创新能力提升</a:t>
            </a:r>
            <a:endParaRPr altLang="en-US" lang="zh-CN"/>
          </a:p>
        </p:txBody>
      </p:sp>
      <p:sp>
        <p:nvSpPr>
          <p:cNvPr id="10579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9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研发团队建设：组建专业研发团队，提升技术研发能力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9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创新技术应用：将新技术应用于生产过程中，提高生产效率和质量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知识产权保护：加强知识产权保护，鼓励创新成果转化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合作与交流：加强与国内外同行的合作与交流，引进先进技术和管理经验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技术合作与交流</a:t>
            </a:r>
            <a:endParaRPr altLang="en-US" lang="zh-CN"/>
          </a:p>
        </p:txBody>
      </p:sp>
      <p:sp>
        <p:nvSpPr>
          <p:cNvPr id="10583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与高校、科研机构合作，共同开展技术研发与创新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参加国内外技术交流会议，分享经验，学习先进技术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引进国外先进技术，提高国内化工原料行业的整体水平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加强与国际同行的合作，共同推动化工原料行业的发展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技术研发未来规划</a:t>
            </a:r>
            <a:endParaRPr altLang="en-US" lang="zh-CN"/>
          </a:p>
        </p:txBody>
      </p:sp>
      <p:sp>
        <p:nvSpPr>
          <p:cNvPr id="1058594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96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98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00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明确研发目标：结合市场需求，确定研发方向和目标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02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04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06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08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培养人才队伍：加强人才培养和引进，为技术研发提供人才保障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0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12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14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16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加强技术研发：加大投入，提高研发能力和水平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8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20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22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24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加强知识产权保护：加强知识产权保护，保障企业合法权益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26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28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30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32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推动产学研合作：加强与高校、科研机构的合作，共同推动技术研发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34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8636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38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40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推动技术成果转化：加强技术成果转化和应用，提高企业核心竞争力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团队建设与人才培养</a:t>
            </a:r>
            <a:endParaRPr altLang="en-US" lang="zh-CN"/>
          </a:p>
        </p:txBody>
      </p:sp>
      <p:sp>
        <p:nvSpPr>
          <p:cNvPr id="10589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团队结构与特点</a:t>
            </a:r>
            <a:endParaRPr altLang="en-US" lang="zh-CN"/>
          </a:p>
        </p:txBody>
      </p:sp>
      <p:sp>
        <p:nvSpPr>
          <p:cNvPr id="10596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团队结构：包括学历、专业、年龄等方面的构成情况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团队特点：包括工作风格、协作能力、创新能力等方面的特点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团队优势：包括专业技能、团队协作、创新能力等方面的优势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团队不足：包括专业技能、团队协作、沟通能力等方面的不足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59962" name="正文"/>
          <p:cNvSpPr txBox="1"/>
          <p:nvPr>
            <p:custDataLst>
              <p:tags r:id="rId1"/>
            </p:custDataLst>
          </p:nvPr>
        </p:nvSpPr>
        <p:spPr>
          <a:xfrm>
            <a:off x="2297260" y="2255358"/>
            <a:ext cx="7591480" cy="120940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a. 制定培训计划，提高员工技能水平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b. 鼓励员工参加外部培训和认证考试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c. 建立激励机制，鼓励员工自我提升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4" name="标题"/>
          <p:cNvSpPr txBox="1"/>
          <p:nvPr>
            <p:custDataLst>
              <p:tags r:id="rId2"/>
            </p:custDataLst>
          </p:nvPr>
        </p:nvSpPr>
        <p:spPr>
          <a:xfrm>
            <a:off x="2297260" y="1490400"/>
            <a:ext cx="7591480" cy="76205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人才培养： a. 制定培训计划，提高员工技能水平 b. 鼓励员工参加外部培训和认证考试 c. 建立激励机制，鼓励员工自我提升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9966" name="正文"/>
          <p:cNvSpPr txBox="1"/>
          <p:nvPr>
            <p:custDataLst>
              <p:tags r:id="rId3"/>
            </p:custDataLst>
          </p:nvPr>
        </p:nvSpPr>
        <p:spPr>
          <a:xfrm>
            <a:off x="2297260" y="5041160"/>
            <a:ext cx="7591480" cy="120940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a. 拓宽招聘渠道，吸引优秀人才加入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b. 建立人才储备库，确保公司人才需求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c. 提供良好的工作环境和福利待遇，留住人才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8" name="标题"/>
          <p:cNvSpPr txBox="1"/>
          <p:nvPr>
            <p:custDataLst>
              <p:tags r:id="rId4"/>
            </p:custDataLst>
          </p:nvPr>
        </p:nvSpPr>
        <p:spPr>
          <a:xfrm>
            <a:off x="2297260" y="4276202"/>
            <a:ext cx="7591480" cy="76205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人才引进： a. 拓宽招聘渠道，吸引优秀人才加入 b. 建立人才储备库，确保公司人才需求 c. 提供良好的工作环境和福利待遇，留住人才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团队凝聚力提升</a:t>
            </a:r>
            <a:endParaRPr altLang="en-US" lang="zh-CN"/>
          </a:p>
        </p:txBody>
      </p:sp>
      <p:sp>
        <p:nvSpPr>
          <p:cNvPr id="10602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2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培养团队精神：通过团队活动、培训等方式，培养团队成员的团队精神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2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激励与认可：对团队成员的工作成果给予及时的激励和认可，增强团队凝聚力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2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建立共同目标：明确团队成员的共同目标，激发团队凝聚力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2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加强沟通与协作：鼓励团队成员之间的沟通与协作，提高工作效率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团队建设未来规划</a:t>
            </a:r>
            <a:endParaRPr altLang="en-US" lang="zh-CN"/>
          </a:p>
        </p:txBody>
      </p:sp>
      <p:sp>
        <p:nvSpPr>
          <p:cNvPr id="10605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05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明确团队目标：制定短期和长期目标，确保团队成员对目标有清晰的认识。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5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提升团队能力：通过培训、学习、实践等方式，提高团队成员的专业技能和综合素质。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5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优化团队结构：根据业务需求和市场变化，调整团队成员的配置，确保团队高效运转。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5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加强团队沟通：建立有效的沟通机制，促进团队成员之间的交流与合作，提高工作效率。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企业文化与品牌建设</a:t>
            </a:r>
            <a:endParaRPr altLang="en-US" lang="zh-CN"/>
          </a:p>
        </p:txBody>
      </p:sp>
      <p:sp>
        <p:nvSpPr>
          <p:cNvPr id="10608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企业文化理念</a:t>
            </a:r>
            <a:endParaRPr altLang="en-US" lang="zh-CN"/>
          </a:p>
        </p:txBody>
      </p:sp>
      <p:sp>
        <p:nvSpPr>
          <p:cNvPr id="10616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16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价值观：强调诚信、创新、责任和可持续发展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6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16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使命：为客户提供优质的产品和服务，创造价值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6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16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愿景：成为化工原料行业的领导者，树立行业标杆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16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16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6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行为准则：遵守法律法规，注重道德规范，倡导团队协作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6192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2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3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3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3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93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3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4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94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94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4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94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95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95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95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95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95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96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96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品牌定位：明确品牌在市场中的位置和目标受众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6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品牌体验：通过产品和服务提升用户体验，增强品牌忠诚度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6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品牌传播策略：选择合适的传播渠道和方式，提高品牌知名度和美誉度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96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品牌形象设计：包括标志、视觉识别系统等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2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社会责任履行</a:t>
            </a:r>
            <a:endParaRPr altLang="en-US" lang="zh-CN"/>
          </a:p>
        </p:txBody>
      </p:sp>
      <p:sp>
        <p:nvSpPr>
          <p:cNvPr id="10622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2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2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2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2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2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2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2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2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2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2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2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环保责任：关注环保，推动可持续发展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2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质量保障：坚持质量第一，为客户提供优质产品和服务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2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安全生产：严格遵守安全生产规定，保障员工生命安全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2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公益事业：积极参与社会公益活动，回馈社会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5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企业文化与品牌建设未来规划</a:t>
            </a:r>
            <a:endParaRPr altLang="en-US" lang="zh-CN"/>
          </a:p>
        </p:txBody>
      </p:sp>
      <p:sp>
        <p:nvSpPr>
          <p:cNvPr id="10625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5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5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5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5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5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5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6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6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6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6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26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6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6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26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6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6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6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26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企业文化：明确企业愿景、使命和价值观，塑造积极向上的企业形象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6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实施措施：制定具体实施措施，确保未来规划的有效实施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6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未来规划：制定长期发展战略，明确未来发展方向和目标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6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  <p:sp>
        <p:nvSpPr>
          <p:cNvPr id="10629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Eight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6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636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环保要求提高：随着环保意识的增强，化工原料行业将更加注重环保技术的研发和应用，推动绿色生产。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6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智能化发展：随着人工智能、大数据等技术的不断发展，化工原料行业将更加注重智能化生产，提高生产效率和产品质量。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6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多元化发展：化工原料行业将不断拓展新的应用领域，推动产品多元化发展，满足市场需求。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6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36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国际化发展：随着全球化的不断深入，化工原料行业将更加注重国际化发展，加强与国际市场的交流和合作。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6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公司发展战略规划</a:t>
            </a:r>
            <a:endParaRPr altLang="en-US" lang="zh-CN"/>
          </a:p>
        </p:txBody>
      </p:sp>
      <p:sp>
        <p:nvSpPr>
          <p:cNvPr id="106396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明确公司发展目标：结合行业趋势和市场需求，制定短期和长期的发展目标。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96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优化产品结构：加大研发投入，提高产品质量和技术含量，拓展高端市场。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97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拓展国际市场：加强与国际企业的合作，提高品牌知名度和竞争力。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397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推进绿色发展：加强环保意识，推广清洁生产技术，实现可持续发展。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2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技术创新方向展望</a:t>
            </a:r>
            <a:endParaRPr altLang="en-US" lang="zh-CN"/>
          </a:p>
        </p:txBody>
      </p:sp>
      <p:sp>
        <p:nvSpPr>
          <p:cNvPr id="10642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绿色化：采用环保技术，降低生产过程中的环境污染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4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精细化：提高产品质量和附加值，满足高端市场需求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42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4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国际化：加强国际合作与交流，推动化工原料行业的全球化发展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4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智能化：利用人工智能、大数据等技术提高生产效率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5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市场拓展计划展望</a:t>
            </a:r>
            <a:endParaRPr altLang="en-US" lang="zh-CN"/>
          </a:p>
        </p:txBody>
      </p:sp>
      <p:sp>
        <p:nvSpPr>
          <p:cNvPr id="1064586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拓展目标：明确未来市场拓展的目标和方向，包括新市场的开拓、现有市场的巩固等。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4588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拓展策略：制定具体的市场拓展策略，包括产品策略、价格策略、渠道策略、促销策略等。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4590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拓展计划：制定详细的市场拓展计划，包括时间表、任务分配、资源投入等。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4592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风险评估：对市场拓展过程中可能出现的风险进行评估，并制定相应的应对措施。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4594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实施计划：明确市场拓展计划的实施步骤和具体行动方案，包括人员培训、市场调研、产品推广等。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88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488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1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1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1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1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7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Eight"/>
</p:tagLst>
</file>

<file path=ppt/tags/tag10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1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12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2023-12-17T16:07:12Z</dcterms:created>
  <dcterms:modified xsi:type="dcterms:W3CDTF">2023-12-17T16:07:12Z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a4bc033e281c4339ba01081c09a8a53d_21</vt:lpwstr>
  </property>
</Properties>
</file>