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258" r:id="rId5"/>
    <p:sldId id="271" r:id="rId6"/>
    <p:sldId id="262" r:id="rId7"/>
    <p:sldId id="279" r:id="rId8"/>
    <p:sldId id="276" r:id="rId9"/>
    <p:sldId id="274" r:id="rId10"/>
    <p:sldId id="272" r:id="rId11"/>
    <p:sldId id="280" r:id="rId12"/>
  </p:sldIdLst>
  <p:sldSz cx="12192000" cy="6858000"/>
  <p:notesSz cx="6858000" cy="9144000"/>
  <p:custDataLst>
    <p:tags r:id="rId1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23232"/>
    <a:srgbClr val="E0E0E0"/>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444" autoAdjust="0"/>
    <p:restoredTop sz="94660"/>
  </p:normalViewPr>
  <p:slideViewPr>
    <p:cSldViewPr snapToGrid="0" showGuides="1">
      <p:cViewPr varScale="1">
        <p:scale>
          <a:sx n="60" d="100"/>
          <a:sy n="60" d="100"/>
        </p:scale>
        <p:origin x="-72" y="-1488"/>
      </p:cViewPr>
      <p:guideLst>
        <p:guide pos="3840"/>
        <p:guide orient="horz" pos="216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6" Type="http://schemas.openxmlformats.org/officeDocument/2006/relationships/tags" Target="tags/tag140.xml"/><Relationship Id="rId15" Type="http://schemas.openxmlformats.org/officeDocument/2006/relationships/tableStyles" Target="tableStyles.xml"/><Relationship Id="rId14" Type="http://schemas.openxmlformats.org/officeDocument/2006/relationships/viewProps" Target="viewProps.xml"/><Relationship Id="rId13" Type="http://schemas.openxmlformats.org/officeDocument/2006/relationships/presProps" Target="presProps.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07C3EF-B7CD-4F39-BCB9-D1C15F7CD72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37170E-50DC-463C-898B-44901D5ACC2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79D539DB-82B6-4C29-B7A5-8BF08A0B324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A222C13-F92E-40F2-B58C-8CF9669829BE}"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0">
        <p159:morph option="byObject"/>
      </p:transition>
    </mc:Choice>
    <mc:Fallback>
      <p:transition spd="slow" advClick="0" advTm="2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79D539DB-82B6-4C29-B7A5-8BF08A0B324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A222C13-F92E-40F2-B58C-8CF9669829BE}"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0">
        <p159:morph option="byObject"/>
      </p:transition>
    </mc:Choice>
    <mc:Fallback>
      <p:transition spd="slow" advClick="0" advTm="2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79D539DB-82B6-4C29-B7A5-8BF08A0B324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A222C13-F92E-40F2-B58C-8CF9669829BE}"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0">
        <p159:morph option="byObject"/>
      </p:transition>
    </mc:Choice>
    <mc:Fallback>
      <p:transition spd="slow" advClick="0" advTm="2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79D539DB-82B6-4C29-B7A5-8BF08A0B324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A222C13-F92E-40F2-B58C-8CF9669829BE}"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0">
        <p159:morph option="byObject"/>
      </p:transition>
    </mc:Choice>
    <mc:Fallback>
      <p:transition spd="slow" advClick="0" advTm="2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79D539DB-82B6-4C29-B7A5-8BF08A0B324F}"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A222C13-F92E-40F2-B58C-8CF9669829BE}" type="slidenum">
              <a:rPr lang="zh-CN" altLang="en-US" smtClean="0"/>
            </a:fld>
            <a:endParaRPr lang="zh-CN" altLang="en-US"/>
          </a:p>
        </p:txBody>
      </p:sp>
      <p:sp>
        <p:nvSpPr>
          <p:cNvPr id="11" name="矩形 10"/>
          <p:cNvSpPr/>
          <p:nvPr userDrawn="1"/>
        </p:nvSpPr>
        <p:spPr>
          <a:xfrm>
            <a:off x="8813974" y="6403531"/>
            <a:ext cx="775136" cy="246221"/>
          </a:xfrm>
          <a:prstGeom prst="rect">
            <a:avLst/>
          </a:prstGeom>
        </p:spPr>
        <p:txBody>
          <a:bodyPr wrap="square">
            <a:spAutoFit/>
          </a:bodyPr>
          <a:lstStyle/>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模板下载：</a:t>
            </a:r>
            <a:r>
              <a:rPr lang="en-US" altLang="zh-CN" sz="100" dirty="0">
                <a:solidFill>
                  <a:prstClr val="white"/>
                </a:solidFill>
                <a:latin typeface="Calibri" panose="020F0502020204030204"/>
                <a:ea typeface="宋体" panose="02010600030101010101" pitchFamily="2" charset="-122"/>
              </a:rPr>
              <a:t>www.1ppt.com/moban/     </a:t>
            </a:r>
            <a:r>
              <a:rPr lang="zh-CN" altLang="en-US" sz="100" dirty="0">
                <a:solidFill>
                  <a:prstClr val="white"/>
                </a:solidFill>
                <a:latin typeface="Calibri" panose="020F0502020204030204"/>
                <a:ea typeface="宋体" panose="02010600030101010101" pitchFamily="2" charset="-122"/>
              </a:rPr>
              <a:t>行业</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www.1ppt.com/hangye/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节日</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www.1ppt.com/jieri/           PPT</a:t>
            </a:r>
            <a:r>
              <a:rPr lang="zh-CN" altLang="en-US" sz="100" dirty="0">
                <a:solidFill>
                  <a:prstClr val="white"/>
                </a:solidFill>
                <a:latin typeface="Calibri" panose="020F0502020204030204"/>
                <a:ea typeface="宋体" panose="02010600030101010101" pitchFamily="2" charset="-122"/>
              </a:rPr>
              <a:t>素材下载：</a:t>
            </a:r>
            <a:r>
              <a:rPr lang="en-US" altLang="zh-CN" sz="100" dirty="0">
                <a:solidFill>
                  <a:prstClr val="white"/>
                </a:solidFill>
                <a:latin typeface="Calibri" panose="020F0502020204030204"/>
                <a:ea typeface="宋体" panose="02010600030101010101" pitchFamily="2" charset="-122"/>
              </a:rPr>
              <a:t>www.1ppt.com/sucai/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背景图片：</a:t>
            </a:r>
            <a:r>
              <a:rPr lang="en-US" altLang="zh-CN" sz="100" dirty="0">
                <a:solidFill>
                  <a:prstClr val="white"/>
                </a:solidFill>
                <a:latin typeface="Calibri" panose="020F0502020204030204"/>
                <a:ea typeface="宋体" panose="02010600030101010101" pitchFamily="2" charset="-122"/>
              </a:rPr>
              <a:t>www.1ppt.com/beijing/      PPT</a:t>
            </a:r>
            <a:r>
              <a:rPr lang="zh-CN" altLang="en-US" sz="100" dirty="0">
                <a:solidFill>
                  <a:prstClr val="white"/>
                </a:solidFill>
                <a:latin typeface="Calibri" panose="020F0502020204030204"/>
                <a:ea typeface="宋体" panose="02010600030101010101" pitchFamily="2" charset="-122"/>
              </a:rPr>
              <a:t>图表下载：</a:t>
            </a:r>
            <a:r>
              <a:rPr lang="en-US" altLang="zh-CN" sz="100" dirty="0">
                <a:solidFill>
                  <a:prstClr val="white"/>
                </a:solidFill>
                <a:latin typeface="Calibri" panose="020F0502020204030204"/>
                <a:ea typeface="宋体" panose="02010600030101010101" pitchFamily="2" charset="-122"/>
              </a:rPr>
              <a:t>www.1ppt.com/tubiao/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优秀</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下载：</a:t>
            </a:r>
            <a:r>
              <a:rPr lang="en-US" altLang="zh-CN" sz="100" dirty="0">
                <a:solidFill>
                  <a:prstClr val="white"/>
                </a:solidFill>
                <a:latin typeface="Calibri" panose="020F0502020204030204"/>
                <a:ea typeface="宋体" panose="02010600030101010101" pitchFamily="2" charset="-122"/>
              </a:rPr>
              <a:t>www.1ppt.com/xiazai/        PPT</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www.1ppt.com/powerpoint/      </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Word</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www.1ppt.com/word/              Excel</a:t>
            </a:r>
            <a:r>
              <a:rPr lang="zh-CN" altLang="en-US" sz="100" dirty="0">
                <a:solidFill>
                  <a:prstClr val="white"/>
                </a:solidFill>
                <a:latin typeface="Calibri" panose="020F0502020204030204"/>
                <a:ea typeface="宋体" panose="02010600030101010101" pitchFamily="2" charset="-122"/>
              </a:rPr>
              <a:t>教程：</a:t>
            </a:r>
            <a:r>
              <a:rPr lang="en-US" altLang="zh-CN" sz="100" dirty="0">
                <a:solidFill>
                  <a:prstClr val="white"/>
                </a:solidFill>
                <a:latin typeface="Calibri" panose="020F0502020204030204"/>
                <a:ea typeface="宋体" panose="02010600030101010101" pitchFamily="2" charset="-122"/>
              </a:rPr>
              <a:t>www.1ppt.com/excel/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资料下载：</a:t>
            </a:r>
            <a:r>
              <a:rPr lang="en-US" altLang="zh-CN" sz="100" dirty="0">
                <a:solidFill>
                  <a:prstClr val="white"/>
                </a:solidFill>
                <a:latin typeface="Calibri" panose="020F0502020204030204"/>
                <a:ea typeface="宋体" panose="02010600030101010101" pitchFamily="2" charset="-122"/>
              </a:rPr>
              <a:t>www.1ppt.com/ziliao/                PPT</a:t>
            </a:r>
            <a:r>
              <a:rPr lang="zh-CN" altLang="en-US" sz="100" dirty="0">
                <a:solidFill>
                  <a:prstClr val="white"/>
                </a:solidFill>
                <a:latin typeface="Calibri" panose="020F0502020204030204"/>
                <a:ea typeface="宋体" panose="02010600030101010101" pitchFamily="2" charset="-122"/>
              </a:rPr>
              <a:t>课件下载：</a:t>
            </a:r>
            <a:r>
              <a:rPr lang="en-US" altLang="zh-CN" sz="100" dirty="0">
                <a:solidFill>
                  <a:prstClr val="white"/>
                </a:solidFill>
                <a:latin typeface="Calibri" panose="020F0502020204030204"/>
                <a:ea typeface="宋体" panose="02010600030101010101" pitchFamily="2" charset="-122"/>
              </a:rPr>
              <a:t>www.1ppt.com/kejian/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范文下载：</a:t>
            </a:r>
            <a:r>
              <a:rPr lang="en-US" altLang="zh-CN" sz="100" dirty="0">
                <a:solidFill>
                  <a:prstClr val="white"/>
                </a:solidFill>
                <a:latin typeface="Calibri" panose="020F0502020204030204"/>
                <a:ea typeface="宋体" panose="02010600030101010101" pitchFamily="2" charset="-122"/>
              </a:rPr>
              <a:t>www.1ppt.com/fanwen/             </a:t>
            </a:r>
            <a:r>
              <a:rPr lang="zh-CN" altLang="en-US" sz="100" dirty="0">
                <a:solidFill>
                  <a:prstClr val="white"/>
                </a:solidFill>
                <a:latin typeface="Calibri" panose="020F0502020204030204"/>
                <a:ea typeface="宋体" panose="02010600030101010101" pitchFamily="2" charset="-122"/>
              </a:rPr>
              <a:t>试卷下载：</a:t>
            </a:r>
            <a:r>
              <a:rPr lang="en-US" altLang="zh-CN" sz="100" dirty="0">
                <a:solidFill>
                  <a:prstClr val="white"/>
                </a:solidFill>
                <a:latin typeface="Calibri" panose="020F0502020204030204"/>
                <a:ea typeface="宋体" panose="02010600030101010101" pitchFamily="2" charset="-122"/>
              </a:rPr>
              <a:t>www.1ppt.com/shiti/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教案下载：</a:t>
            </a:r>
            <a:r>
              <a:rPr lang="en-US" altLang="zh-CN" sz="100" dirty="0">
                <a:solidFill>
                  <a:prstClr val="white"/>
                </a:solidFill>
                <a:latin typeface="Calibri" panose="020F0502020204030204"/>
                <a:ea typeface="宋体" panose="02010600030101010101" pitchFamily="2" charset="-122"/>
              </a:rPr>
              <a:t>www.1ppt.com/jiaoan/  </a:t>
            </a:r>
            <a:r>
              <a:rPr lang="en-US" altLang="zh-CN" sz="100" dirty="0" smtClean="0">
                <a:solidFill>
                  <a:prstClr val="white"/>
                </a:solidFill>
                <a:latin typeface="Calibri" panose="020F0502020204030204"/>
                <a:ea typeface="宋体" panose="02010600030101010101" pitchFamily="2" charset="-122"/>
              </a:rPr>
              <a:t>      </a:t>
            </a:r>
            <a:endParaRPr lang="en-US" altLang="zh-CN" sz="100" dirty="0">
              <a:solidFill>
                <a:prstClr val="white"/>
              </a:solidFill>
              <a:latin typeface="Calibri" panose="020F0502020204030204"/>
              <a:ea typeface="宋体" panose="02010600030101010101" pitchFamily="2" charset="-122"/>
            </a:endParaRPr>
          </a:p>
          <a:p>
            <a:r>
              <a:rPr lang="zh-CN" altLang="en-US" sz="100" dirty="0" smtClean="0">
                <a:solidFill>
                  <a:prstClr val="white"/>
                </a:solidFill>
                <a:latin typeface="Calibri" panose="020F0502020204030204"/>
                <a:ea typeface="宋体" panose="02010600030101010101" pitchFamily="2" charset="-122"/>
              </a:rPr>
              <a:t>字体下载：</a:t>
            </a:r>
            <a:r>
              <a:rPr lang="en-US" altLang="zh-CN" sz="100" dirty="0" smtClean="0">
                <a:solidFill>
                  <a:prstClr val="white"/>
                </a:solidFill>
                <a:latin typeface="Calibri" panose="020F0502020204030204"/>
                <a:ea typeface="宋体" panose="02010600030101010101" pitchFamily="2" charset="-122"/>
              </a:rPr>
              <a:t>www.1ppt.com/ziti/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 </a:t>
            </a:r>
            <a:endParaRPr lang="zh-CN" altLang="en-US" sz="100" dirty="0">
              <a:solidFill>
                <a:prstClr val="white"/>
              </a:solidFill>
              <a:latin typeface="Calibri" panose="020F0502020204030204"/>
              <a:ea typeface="宋体" panose="02010600030101010101" pitchFamily="2"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0">
        <p159:morph option="byObject"/>
      </p:transition>
    </mc:Choice>
    <mc:Fallback>
      <p:transition spd="slow" advClick="0" advTm="2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79D539DB-82B6-4C29-B7A5-8BF08A0B324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A222C13-F92E-40F2-B58C-8CF9669829BE}"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0">
        <p159:morph option="byObject"/>
      </p:transition>
    </mc:Choice>
    <mc:Fallback>
      <p:transition spd="slow" advClick="0" advTm="2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9D539DB-82B6-4C29-B7A5-8BF08A0B324F}"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A222C13-F92E-40F2-B58C-8CF9669829BE}"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0">
        <p159:morph option="byObject"/>
      </p:transition>
    </mc:Choice>
    <mc:Fallback>
      <p:transition spd="slow" advClick="0" advTm="2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79D539DB-82B6-4C29-B7A5-8BF08A0B324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A222C13-F92E-40F2-B58C-8CF9669829BE}"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0">
        <p159:morph option="byObject"/>
      </p:transition>
    </mc:Choice>
    <mc:Fallback>
      <p:transition spd="slow" advClick="0" advTm="2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79D539DB-82B6-4C29-B7A5-8BF08A0B324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A222C13-F92E-40F2-B58C-8CF9669829BE}"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0">
        <p159:morph option="byObject"/>
      </p:transition>
    </mc:Choice>
    <mc:Fallback>
      <p:transition spd="slow" advClick="0" advTm="2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79D539DB-82B6-4C29-B7A5-8BF08A0B324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A222C13-F92E-40F2-B58C-8CF9669829BE}"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0">
        <p159:morph option="byObject"/>
      </p:transition>
    </mc:Choice>
    <mc:Fallback>
      <p:transition spd="slow" advClick="0" advTm="2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79D539DB-82B6-4C29-B7A5-8BF08A0B324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A222C13-F92E-40F2-B58C-8CF9669829BE}"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0">
        <p159:morph option="byObject"/>
      </p:transition>
    </mc:Choice>
    <mc:Fallback>
      <p:transition spd="slow" advClick="0" advTm="200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D539DB-82B6-4C29-B7A5-8BF08A0B324F}"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222C13-F92E-40F2-B58C-8CF9669829B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xmlns:p14="http://schemas.microsoft.com/office/powerpoint/2010/main" spd="slow" p14:dur="2000" advClick="0" advTm="2000">
        <p159:morph option="byObject"/>
      </p:transition>
    </mc:Choice>
    <mc:Fallback>
      <p:transition spd="slow" advClick="0" advTm="2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7" Type="http://schemas.openxmlformats.org/officeDocument/2006/relationships/notesSlide" Target="../notesSlides/notesSlide2.xml"/><Relationship Id="rId46" Type="http://schemas.openxmlformats.org/officeDocument/2006/relationships/slideLayout" Target="../slideLayouts/slideLayout7.xml"/><Relationship Id="rId45" Type="http://schemas.openxmlformats.org/officeDocument/2006/relationships/tags" Target="../tags/tag44.xml"/><Relationship Id="rId44" Type="http://schemas.openxmlformats.org/officeDocument/2006/relationships/tags" Target="../tags/tag43.xml"/><Relationship Id="rId43" Type="http://schemas.openxmlformats.org/officeDocument/2006/relationships/tags" Target="../tags/tag42.xml"/><Relationship Id="rId42" Type="http://schemas.openxmlformats.org/officeDocument/2006/relationships/tags" Target="../tags/tag41.xml"/><Relationship Id="rId41" Type="http://schemas.openxmlformats.org/officeDocument/2006/relationships/tags" Target="../tags/tag40.xml"/><Relationship Id="rId40" Type="http://schemas.openxmlformats.org/officeDocument/2006/relationships/tags" Target="../tags/tag39.xml"/><Relationship Id="rId4" Type="http://schemas.openxmlformats.org/officeDocument/2006/relationships/tags" Target="../tags/tag3.xml"/><Relationship Id="rId39" Type="http://schemas.openxmlformats.org/officeDocument/2006/relationships/tags" Target="../tags/tag38.xml"/><Relationship Id="rId38" Type="http://schemas.openxmlformats.org/officeDocument/2006/relationships/tags" Target="../tags/tag37.xml"/><Relationship Id="rId37" Type="http://schemas.openxmlformats.org/officeDocument/2006/relationships/tags" Target="../tags/tag36.xml"/><Relationship Id="rId36" Type="http://schemas.openxmlformats.org/officeDocument/2006/relationships/tags" Target="../tags/tag35.xml"/><Relationship Id="rId35" Type="http://schemas.openxmlformats.org/officeDocument/2006/relationships/tags" Target="../tags/tag34.xml"/><Relationship Id="rId34" Type="http://schemas.openxmlformats.org/officeDocument/2006/relationships/tags" Target="../tags/tag33.xml"/><Relationship Id="rId33" Type="http://schemas.openxmlformats.org/officeDocument/2006/relationships/tags" Target="../tags/tag32.xml"/><Relationship Id="rId32" Type="http://schemas.openxmlformats.org/officeDocument/2006/relationships/tags" Target="../tags/tag31.xml"/><Relationship Id="rId31" Type="http://schemas.openxmlformats.org/officeDocument/2006/relationships/tags" Target="../tags/tag30.xml"/><Relationship Id="rId30" Type="http://schemas.openxmlformats.org/officeDocument/2006/relationships/tags" Target="../tags/tag29.xml"/><Relationship Id="rId3" Type="http://schemas.openxmlformats.org/officeDocument/2006/relationships/tags" Target="../tags/tag2.xml"/><Relationship Id="rId29" Type="http://schemas.openxmlformats.org/officeDocument/2006/relationships/tags" Target="../tags/tag28.xml"/><Relationship Id="rId28" Type="http://schemas.openxmlformats.org/officeDocument/2006/relationships/tags" Target="../tags/tag27.xml"/><Relationship Id="rId27" Type="http://schemas.openxmlformats.org/officeDocument/2006/relationships/tags" Target="../tags/tag26.xml"/><Relationship Id="rId26" Type="http://schemas.openxmlformats.org/officeDocument/2006/relationships/tags" Target="../tags/tag25.xml"/><Relationship Id="rId25" Type="http://schemas.openxmlformats.org/officeDocument/2006/relationships/tags" Target="../tags/tag24.xml"/><Relationship Id="rId24" Type="http://schemas.openxmlformats.org/officeDocument/2006/relationships/tags" Target="../tags/tag23.xml"/><Relationship Id="rId23" Type="http://schemas.openxmlformats.org/officeDocument/2006/relationships/tags" Target="../tags/tag22.xml"/><Relationship Id="rId22" Type="http://schemas.openxmlformats.org/officeDocument/2006/relationships/tags" Target="../tags/tag21.xml"/><Relationship Id="rId21" Type="http://schemas.openxmlformats.org/officeDocument/2006/relationships/tags" Target="../tags/tag20.xml"/><Relationship Id="rId20" Type="http://schemas.openxmlformats.org/officeDocument/2006/relationships/tags" Target="../tags/tag19.xml"/><Relationship Id="rId2" Type="http://schemas.openxmlformats.org/officeDocument/2006/relationships/tags" Target="../tags/tag1.xml"/><Relationship Id="rId19" Type="http://schemas.openxmlformats.org/officeDocument/2006/relationships/tags" Target="../tags/tag18.xml"/><Relationship Id="rId18" Type="http://schemas.openxmlformats.org/officeDocument/2006/relationships/tags" Target="../tags/tag17.xml"/><Relationship Id="rId17" Type="http://schemas.openxmlformats.org/officeDocument/2006/relationships/tags" Target="../tags/tag16.xml"/><Relationship Id="rId16" Type="http://schemas.openxmlformats.org/officeDocument/2006/relationships/tags" Target="../tags/tag15.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99" Type="http://schemas.openxmlformats.org/officeDocument/2006/relationships/slideLayout" Target="../slideLayouts/slideLayout7.xml"/><Relationship Id="rId98" Type="http://schemas.openxmlformats.org/officeDocument/2006/relationships/image" Target="../media/image4.jpeg"/><Relationship Id="rId97" Type="http://schemas.openxmlformats.org/officeDocument/2006/relationships/image" Target="../media/image3.jpeg"/><Relationship Id="rId96" Type="http://schemas.openxmlformats.org/officeDocument/2006/relationships/image" Target="../media/image2.jpeg"/><Relationship Id="rId95" Type="http://schemas.openxmlformats.org/officeDocument/2006/relationships/tags" Target="../tags/tag139.xml"/><Relationship Id="rId94" Type="http://schemas.openxmlformats.org/officeDocument/2006/relationships/tags" Target="../tags/tag138.xml"/><Relationship Id="rId93" Type="http://schemas.openxmlformats.org/officeDocument/2006/relationships/tags" Target="../tags/tag137.xml"/><Relationship Id="rId92" Type="http://schemas.openxmlformats.org/officeDocument/2006/relationships/tags" Target="../tags/tag136.xml"/><Relationship Id="rId91" Type="http://schemas.openxmlformats.org/officeDocument/2006/relationships/tags" Target="../tags/tag135.xml"/><Relationship Id="rId90" Type="http://schemas.openxmlformats.org/officeDocument/2006/relationships/tags" Target="../tags/tag134.xml"/><Relationship Id="rId9" Type="http://schemas.openxmlformats.org/officeDocument/2006/relationships/tags" Target="../tags/tag53.xml"/><Relationship Id="rId89" Type="http://schemas.openxmlformats.org/officeDocument/2006/relationships/tags" Target="../tags/tag133.xml"/><Relationship Id="rId88" Type="http://schemas.openxmlformats.org/officeDocument/2006/relationships/tags" Target="../tags/tag132.xml"/><Relationship Id="rId87" Type="http://schemas.openxmlformats.org/officeDocument/2006/relationships/tags" Target="../tags/tag131.xml"/><Relationship Id="rId86" Type="http://schemas.openxmlformats.org/officeDocument/2006/relationships/tags" Target="../tags/tag130.xml"/><Relationship Id="rId85" Type="http://schemas.openxmlformats.org/officeDocument/2006/relationships/tags" Target="../tags/tag129.xml"/><Relationship Id="rId84" Type="http://schemas.openxmlformats.org/officeDocument/2006/relationships/tags" Target="../tags/tag128.xml"/><Relationship Id="rId83" Type="http://schemas.openxmlformats.org/officeDocument/2006/relationships/tags" Target="../tags/tag127.xml"/><Relationship Id="rId82" Type="http://schemas.openxmlformats.org/officeDocument/2006/relationships/tags" Target="../tags/tag126.xml"/><Relationship Id="rId81" Type="http://schemas.openxmlformats.org/officeDocument/2006/relationships/tags" Target="../tags/tag125.xml"/><Relationship Id="rId80" Type="http://schemas.openxmlformats.org/officeDocument/2006/relationships/tags" Target="../tags/tag124.xml"/><Relationship Id="rId8" Type="http://schemas.openxmlformats.org/officeDocument/2006/relationships/tags" Target="../tags/tag52.xml"/><Relationship Id="rId79" Type="http://schemas.openxmlformats.org/officeDocument/2006/relationships/tags" Target="../tags/tag123.xml"/><Relationship Id="rId78" Type="http://schemas.openxmlformats.org/officeDocument/2006/relationships/tags" Target="../tags/tag122.xml"/><Relationship Id="rId77" Type="http://schemas.openxmlformats.org/officeDocument/2006/relationships/tags" Target="../tags/tag121.xml"/><Relationship Id="rId76" Type="http://schemas.openxmlformats.org/officeDocument/2006/relationships/tags" Target="../tags/tag120.xml"/><Relationship Id="rId75" Type="http://schemas.openxmlformats.org/officeDocument/2006/relationships/tags" Target="../tags/tag119.xml"/><Relationship Id="rId74" Type="http://schemas.openxmlformats.org/officeDocument/2006/relationships/tags" Target="../tags/tag118.xml"/><Relationship Id="rId73" Type="http://schemas.openxmlformats.org/officeDocument/2006/relationships/tags" Target="../tags/tag117.xml"/><Relationship Id="rId72" Type="http://schemas.openxmlformats.org/officeDocument/2006/relationships/tags" Target="../tags/tag116.xml"/><Relationship Id="rId71" Type="http://schemas.openxmlformats.org/officeDocument/2006/relationships/tags" Target="../tags/tag115.xml"/><Relationship Id="rId70" Type="http://schemas.openxmlformats.org/officeDocument/2006/relationships/tags" Target="../tags/tag114.xml"/><Relationship Id="rId7" Type="http://schemas.openxmlformats.org/officeDocument/2006/relationships/tags" Target="../tags/tag51.xml"/><Relationship Id="rId69" Type="http://schemas.openxmlformats.org/officeDocument/2006/relationships/tags" Target="../tags/tag113.xml"/><Relationship Id="rId68" Type="http://schemas.openxmlformats.org/officeDocument/2006/relationships/tags" Target="../tags/tag112.xml"/><Relationship Id="rId67" Type="http://schemas.openxmlformats.org/officeDocument/2006/relationships/tags" Target="../tags/tag111.xml"/><Relationship Id="rId66" Type="http://schemas.openxmlformats.org/officeDocument/2006/relationships/tags" Target="../tags/tag110.xml"/><Relationship Id="rId65" Type="http://schemas.openxmlformats.org/officeDocument/2006/relationships/tags" Target="../tags/tag109.xml"/><Relationship Id="rId64" Type="http://schemas.openxmlformats.org/officeDocument/2006/relationships/tags" Target="../tags/tag108.xml"/><Relationship Id="rId63" Type="http://schemas.openxmlformats.org/officeDocument/2006/relationships/tags" Target="../tags/tag107.xml"/><Relationship Id="rId62" Type="http://schemas.openxmlformats.org/officeDocument/2006/relationships/tags" Target="../tags/tag106.xml"/><Relationship Id="rId61" Type="http://schemas.openxmlformats.org/officeDocument/2006/relationships/tags" Target="../tags/tag105.xml"/><Relationship Id="rId60" Type="http://schemas.openxmlformats.org/officeDocument/2006/relationships/tags" Target="../tags/tag104.xml"/><Relationship Id="rId6" Type="http://schemas.openxmlformats.org/officeDocument/2006/relationships/tags" Target="../tags/tag50.xml"/><Relationship Id="rId59" Type="http://schemas.openxmlformats.org/officeDocument/2006/relationships/tags" Target="../tags/tag103.xml"/><Relationship Id="rId58" Type="http://schemas.openxmlformats.org/officeDocument/2006/relationships/tags" Target="../tags/tag102.xml"/><Relationship Id="rId57" Type="http://schemas.openxmlformats.org/officeDocument/2006/relationships/tags" Target="../tags/tag101.xml"/><Relationship Id="rId56" Type="http://schemas.openxmlformats.org/officeDocument/2006/relationships/tags" Target="../tags/tag100.xml"/><Relationship Id="rId55" Type="http://schemas.openxmlformats.org/officeDocument/2006/relationships/tags" Target="../tags/tag99.xml"/><Relationship Id="rId54" Type="http://schemas.openxmlformats.org/officeDocument/2006/relationships/tags" Target="../tags/tag98.xml"/><Relationship Id="rId53" Type="http://schemas.openxmlformats.org/officeDocument/2006/relationships/tags" Target="../tags/tag97.xml"/><Relationship Id="rId52" Type="http://schemas.openxmlformats.org/officeDocument/2006/relationships/tags" Target="../tags/tag96.xml"/><Relationship Id="rId51" Type="http://schemas.openxmlformats.org/officeDocument/2006/relationships/tags" Target="../tags/tag95.xml"/><Relationship Id="rId50" Type="http://schemas.openxmlformats.org/officeDocument/2006/relationships/tags" Target="../tags/tag94.xml"/><Relationship Id="rId5" Type="http://schemas.openxmlformats.org/officeDocument/2006/relationships/tags" Target="../tags/tag49.xml"/><Relationship Id="rId49" Type="http://schemas.openxmlformats.org/officeDocument/2006/relationships/tags" Target="../tags/tag93.xml"/><Relationship Id="rId48" Type="http://schemas.openxmlformats.org/officeDocument/2006/relationships/tags" Target="../tags/tag92.xml"/><Relationship Id="rId47" Type="http://schemas.openxmlformats.org/officeDocument/2006/relationships/tags" Target="../tags/tag91.xml"/><Relationship Id="rId46" Type="http://schemas.openxmlformats.org/officeDocument/2006/relationships/tags" Target="../tags/tag90.xml"/><Relationship Id="rId45" Type="http://schemas.openxmlformats.org/officeDocument/2006/relationships/tags" Target="../tags/tag89.xml"/><Relationship Id="rId44" Type="http://schemas.openxmlformats.org/officeDocument/2006/relationships/tags" Target="../tags/tag88.xml"/><Relationship Id="rId43" Type="http://schemas.openxmlformats.org/officeDocument/2006/relationships/tags" Target="../tags/tag87.xml"/><Relationship Id="rId42" Type="http://schemas.openxmlformats.org/officeDocument/2006/relationships/tags" Target="../tags/tag86.xml"/><Relationship Id="rId41" Type="http://schemas.openxmlformats.org/officeDocument/2006/relationships/tags" Target="../tags/tag85.xml"/><Relationship Id="rId40" Type="http://schemas.openxmlformats.org/officeDocument/2006/relationships/tags" Target="../tags/tag84.xml"/><Relationship Id="rId4" Type="http://schemas.openxmlformats.org/officeDocument/2006/relationships/tags" Target="../tags/tag48.xml"/><Relationship Id="rId39" Type="http://schemas.openxmlformats.org/officeDocument/2006/relationships/tags" Target="../tags/tag83.xml"/><Relationship Id="rId38" Type="http://schemas.openxmlformats.org/officeDocument/2006/relationships/tags" Target="../tags/tag82.xml"/><Relationship Id="rId37" Type="http://schemas.openxmlformats.org/officeDocument/2006/relationships/tags" Target="../tags/tag81.xml"/><Relationship Id="rId36" Type="http://schemas.openxmlformats.org/officeDocument/2006/relationships/tags" Target="../tags/tag80.xml"/><Relationship Id="rId35" Type="http://schemas.openxmlformats.org/officeDocument/2006/relationships/tags" Target="../tags/tag79.xml"/><Relationship Id="rId34" Type="http://schemas.openxmlformats.org/officeDocument/2006/relationships/tags" Target="../tags/tag78.xml"/><Relationship Id="rId33" Type="http://schemas.openxmlformats.org/officeDocument/2006/relationships/tags" Target="../tags/tag77.xml"/><Relationship Id="rId32" Type="http://schemas.openxmlformats.org/officeDocument/2006/relationships/tags" Target="../tags/tag76.xml"/><Relationship Id="rId31" Type="http://schemas.openxmlformats.org/officeDocument/2006/relationships/tags" Target="../tags/tag75.xml"/><Relationship Id="rId30" Type="http://schemas.openxmlformats.org/officeDocument/2006/relationships/tags" Target="../tags/tag74.xml"/><Relationship Id="rId3" Type="http://schemas.openxmlformats.org/officeDocument/2006/relationships/tags" Target="../tags/tag47.xml"/><Relationship Id="rId29" Type="http://schemas.openxmlformats.org/officeDocument/2006/relationships/tags" Target="../tags/tag73.xml"/><Relationship Id="rId28" Type="http://schemas.openxmlformats.org/officeDocument/2006/relationships/tags" Target="../tags/tag72.xml"/><Relationship Id="rId27" Type="http://schemas.openxmlformats.org/officeDocument/2006/relationships/tags" Target="../tags/tag71.xml"/><Relationship Id="rId26" Type="http://schemas.openxmlformats.org/officeDocument/2006/relationships/tags" Target="../tags/tag70.xml"/><Relationship Id="rId25" Type="http://schemas.openxmlformats.org/officeDocument/2006/relationships/tags" Target="../tags/tag69.xml"/><Relationship Id="rId24" Type="http://schemas.openxmlformats.org/officeDocument/2006/relationships/tags" Target="../tags/tag68.xml"/><Relationship Id="rId23" Type="http://schemas.openxmlformats.org/officeDocument/2006/relationships/tags" Target="../tags/tag67.xml"/><Relationship Id="rId22" Type="http://schemas.openxmlformats.org/officeDocument/2006/relationships/tags" Target="../tags/tag66.xml"/><Relationship Id="rId21" Type="http://schemas.openxmlformats.org/officeDocument/2006/relationships/tags" Target="../tags/tag65.xml"/><Relationship Id="rId20" Type="http://schemas.openxmlformats.org/officeDocument/2006/relationships/tags" Target="../tags/tag64.xml"/><Relationship Id="rId2" Type="http://schemas.openxmlformats.org/officeDocument/2006/relationships/tags" Target="../tags/tag46.xml"/><Relationship Id="rId19" Type="http://schemas.openxmlformats.org/officeDocument/2006/relationships/tags" Target="../tags/tag63.xml"/><Relationship Id="rId18" Type="http://schemas.openxmlformats.org/officeDocument/2006/relationships/tags" Target="../tags/tag62.xml"/><Relationship Id="rId17" Type="http://schemas.openxmlformats.org/officeDocument/2006/relationships/tags" Target="../tags/tag61.xml"/><Relationship Id="rId16" Type="http://schemas.openxmlformats.org/officeDocument/2006/relationships/tags" Target="../tags/tag60.xml"/><Relationship Id="rId15" Type="http://schemas.openxmlformats.org/officeDocument/2006/relationships/tags" Target="../tags/tag59.xml"/><Relationship Id="rId14" Type="http://schemas.openxmlformats.org/officeDocument/2006/relationships/tags" Target="../tags/tag58.xml"/><Relationship Id="rId13" Type="http://schemas.openxmlformats.org/officeDocument/2006/relationships/tags" Target="../tags/tag57.xml"/><Relationship Id="rId12" Type="http://schemas.openxmlformats.org/officeDocument/2006/relationships/tags" Target="../tags/tag56.xml"/><Relationship Id="rId11" Type="http://schemas.openxmlformats.org/officeDocument/2006/relationships/tags" Target="../tags/tag55.xml"/><Relationship Id="rId100" Type="http://schemas.openxmlformats.org/officeDocument/2006/relationships/notesSlide" Target="../notesSlides/notesSlide3.xml"/><Relationship Id="rId10" Type="http://schemas.openxmlformats.org/officeDocument/2006/relationships/tags" Target="../tags/tag54.xml"/><Relationship Id="rId1" Type="http://schemas.openxmlformats.org/officeDocument/2006/relationships/tags" Target="../tags/tag45.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7.xml"/><Relationship Id="rId2" Type="http://schemas.openxmlformats.org/officeDocument/2006/relationships/image" Target="../media/image3.jpeg"/><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图形 1"/>
          <p:cNvSpPr/>
          <p:nvPr/>
        </p:nvSpPr>
        <p:spPr>
          <a:xfrm rot="1387572">
            <a:off x="4623011" y="1380086"/>
            <a:ext cx="3593563" cy="4222119"/>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DBDBDB"/>
            </a:solidFill>
            <a:prstDash val="solid"/>
            <a:miter/>
          </a:ln>
          <a:effectLst/>
        </p:spPr>
        <p:txBody>
          <a:bodyPr rtlCol="0" anchor="ctr"/>
          <a:lstStyle/>
          <a:p>
            <a:endParaRPr lang="zh-CN" altLang="en-US">
              <a:solidFill>
                <a:schemeClr val="tx1">
                  <a:lumMod val="100000"/>
                </a:schemeClr>
              </a:solidFill>
            </a:endParaRPr>
          </a:p>
        </p:txBody>
      </p:sp>
      <p:sp>
        <p:nvSpPr>
          <p:cNvPr id="26" name="图形 1"/>
          <p:cNvSpPr/>
          <p:nvPr/>
        </p:nvSpPr>
        <p:spPr>
          <a:xfrm rot="1387572">
            <a:off x="4422713" y="1276386"/>
            <a:ext cx="3843743" cy="451605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DDDDDD"/>
            </a:solidFill>
            <a:prstDash val="solid"/>
            <a:miter/>
          </a:ln>
          <a:effectLst/>
        </p:spPr>
        <p:txBody>
          <a:bodyPr rtlCol="0" anchor="ctr"/>
          <a:lstStyle/>
          <a:p>
            <a:endParaRPr lang="zh-CN" altLang="en-US">
              <a:solidFill>
                <a:schemeClr val="tx1">
                  <a:lumMod val="100000"/>
                </a:schemeClr>
              </a:solidFill>
            </a:endParaRPr>
          </a:p>
        </p:txBody>
      </p:sp>
      <p:sp>
        <p:nvSpPr>
          <p:cNvPr id="27" name="图形 1"/>
          <p:cNvSpPr/>
          <p:nvPr/>
        </p:nvSpPr>
        <p:spPr>
          <a:xfrm rot="1387572">
            <a:off x="4222415" y="1172687"/>
            <a:ext cx="4093922" cy="480999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0E0E0"/>
            </a:solidFill>
            <a:prstDash val="solid"/>
            <a:miter/>
          </a:ln>
          <a:effectLst/>
        </p:spPr>
        <p:txBody>
          <a:bodyPr rtlCol="0" anchor="ctr"/>
          <a:lstStyle/>
          <a:p>
            <a:endParaRPr lang="zh-CN" altLang="en-US">
              <a:solidFill>
                <a:schemeClr val="tx1">
                  <a:lumMod val="100000"/>
                </a:schemeClr>
              </a:solidFill>
            </a:endParaRPr>
          </a:p>
        </p:txBody>
      </p:sp>
      <p:sp>
        <p:nvSpPr>
          <p:cNvPr id="28" name="图形 1"/>
          <p:cNvSpPr/>
          <p:nvPr/>
        </p:nvSpPr>
        <p:spPr>
          <a:xfrm rot="1387572">
            <a:off x="4022118" y="1068988"/>
            <a:ext cx="4344102" cy="5103937"/>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2E2E2"/>
            </a:solidFill>
            <a:prstDash val="solid"/>
            <a:miter/>
          </a:ln>
          <a:effectLst/>
        </p:spPr>
        <p:txBody>
          <a:bodyPr rtlCol="0" anchor="ctr"/>
          <a:lstStyle/>
          <a:p>
            <a:endParaRPr lang="zh-CN" altLang="en-US">
              <a:solidFill>
                <a:schemeClr val="tx1">
                  <a:lumMod val="100000"/>
                </a:schemeClr>
              </a:solidFill>
            </a:endParaRPr>
          </a:p>
        </p:txBody>
      </p:sp>
      <p:sp>
        <p:nvSpPr>
          <p:cNvPr id="29" name="图形 1"/>
          <p:cNvSpPr/>
          <p:nvPr/>
        </p:nvSpPr>
        <p:spPr>
          <a:xfrm rot="1387572">
            <a:off x="3821820" y="965288"/>
            <a:ext cx="4594282" cy="539787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4E4E4"/>
            </a:solidFill>
            <a:prstDash val="solid"/>
            <a:miter/>
          </a:ln>
          <a:effectLst/>
        </p:spPr>
        <p:txBody>
          <a:bodyPr rtlCol="0" anchor="ctr"/>
          <a:lstStyle/>
          <a:p>
            <a:endParaRPr lang="zh-CN" altLang="en-US">
              <a:solidFill>
                <a:schemeClr val="tx1">
                  <a:lumMod val="100000"/>
                </a:schemeClr>
              </a:solidFill>
            </a:endParaRPr>
          </a:p>
        </p:txBody>
      </p:sp>
      <p:sp>
        <p:nvSpPr>
          <p:cNvPr id="30" name="图形 1"/>
          <p:cNvSpPr/>
          <p:nvPr/>
        </p:nvSpPr>
        <p:spPr>
          <a:xfrm rot="1387572">
            <a:off x="3621523" y="861589"/>
            <a:ext cx="4844461" cy="5691815"/>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7E7E7"/>
            </a:solidFill>
            <a:prstDash val="solid"/>
            <a:miter/>
          </a:ln>
          <a:effectLst/>
        </p:spPr>
        <p:txBody>
          <a:bodyPr rtlCol="0" anchor="ctr"/>
          <a:lstStyle/>
          <a:p>
            <a:endParaRPr lang="zh-CN" altLang="en-US">
              <a:solidFill>
                <a:schemeClr val="tx1">
                  <a:lumMod val="100000"/>
                </a:schemeClr>
              </a:solidFill>
            </a:endParaRPr>
          </a:p>
        </p:txBody>
      </p:sp>
      <p:sp>
        <p:nvSpPr>
          <p:cNvPr id="31" name="图形 1"/>
          <p:cNvSpPr/>
          <p:nvPr/>
        </p:nvSpPr>
        <p:spPr>
          <a:xfrm rot="1387572">
            <a:off x="3421225" y="757890"/>
            <a:ext cx="5094641" cy="5985755"/>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9E9E9"/>
            </a:solidFill>
            <a:prstDash val="solid"/>
            <a:miter/>
          </a:ln>
          <a:effectLst/>
        </p:spPr>
        <p:txBody>
          <a:bodyPr rtlCol="0" anchor="ctr"/>
          <a:lstStyle/>
          <a:p>
            <a:endParaRPr lang="zh-CN" altLang="en-US">
              <a:solidFill>
                <a:schemeClr val="tx1">
                  <a:lumMod val="100000"/>
                </a:schemeClr>
              </a:solidFill>
            </a:endParaRPr>
          </a:p>
        </p:txBody>
      </p:sp>
      <p:sp>
        <p:nvSpPr>
          <p:cNvPr id="32" name="图形 1"/>
          <p:cNvSpPr/>
          <p:nvPr/>
        </p:nvSpPr>
        <p:spPr>
          <a:xfrm rot="1387572">
            <a:off x="3220928" y="654190"/>
            <a:ext cx="5344820" cy="627969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CECEC"/>
            </a:solidFill>
            <a:prstDash val="solid"/>
            <a:miter/>
          </a:ln>
          <a:effectLst/>
        </p:spPr>
        <p:txBody>
          <a:bodyPr rtlCol="0" anchor="ctr"/>
          <a:lstStyle/>
          <a:p>
            <a:endParaRPr lang="zh-CN" altLang="en-US">
              <a:solidFill>
                <a:schemeClr val="tx1">
                  <a:lumMod val="100000"/>
                </a:schemeClr>
              </a:solidFill>
            </a:endParaRPr>
          </a:p>
        </p:txBody>
      </p:sp>
      <p:sp>
        <p:nvSpPr>
          <p:cNvPr id="33" name="图形 1"/>
          <p:cNvSpPr/>
          <p:nvPr/>
        </p:nvSpPr>
        <p:spPr>
          <a:xfrm rot="1387572">
            <a:off x="3020630" y="550491"/>
            <a:ext cx="5595000" cy="657363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EEEEE"/>
            </a:solidFill>
            <a:prstDash val="solid"/>
            <a:miter/>
          </a:ln>
          <a:effectLst/>
        </p:spPr>
        <p:txBody>
          <a:bodyPr rtlCol="0" anchor="ctr"/>
          <a:lstStyle/>
          <a:p>
            <a:endParaRPr lang="zh-CN" altLang="en-US">
              <a:solidFill>
                <a:schemeClr val="tx1">
                  <a:lumMod val="100000"/>
                </a:schemeClr>
              </a:solidFill>
            </a:endParaRPr>
          </a:p>
        </p:txBody>
      </p:sp>
      <p:sp>
        <p:nvSpPr>
          <p:cNvPr id="34" name="图形 1"/>
          <p:cNvSpPr/>
          <p:nvPr/>
        </p:nvSpPr>
        <p:spPr>
          <a:xfrm rot="1387572">
            <a:off x="2820332" y="446792"/>
            <a:ext cx="5845180" cy="686757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F0F0F0"/>
            </a:solidFill>
            <a:prstDash val="solid"/>
            <a:miter/>
          </a:ln>
          <a:effectLst/>
        </p:spPr>
        <p:txBody>
          <a:bodyPr rtlCol="0" anchor="ctr"/>
          <a:lstStyle/>
          <a:p>
            <a:endParaRPr lang="zh-CN" altLang="en-US">
              <a:solidFill>
                <a:schemeClr val="tx1">
                  <a:lumMod val="100000"/>
                </a:schemeClr>
              </a:solidFill>
            </a:endParaRPr>
          </a:p>
        </p:txBody>
      </p:sp>
      <p:sp>
        <p:nvSpPr>
          <p:cNvPr id="35" name="图形 1"/>
          <p:cNvSpPr/>
          <p:nvPr/>
        </p:nvSpPr>
        <p:spPr>
          <a:xfrm rot="1387572">
            <a:off x="1138550" y="-567143"/>
            <a:ext cx="6095359" cy="716151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F3F3F3"/>
            </a:solidFill>
            <a:prstDash val="solid"/>
            <a:miter/>
          </a:ln>
          <a:effectLst/>
        </p:spPr>
        <p:txBody>
          <a:bodyPr rtlCol="0" anchor="ctr"/>
          <a:lstStyle/>
          <a:p>
            <a:endParaRPr lang="zh-CN" altLang="en-US">
              <a:solidFill>
                <a:schemeClr val="tx1">
                  <a:lumMod val="100000"/>
                </a:schemeClr>
              </a:solidFill>
            </a:endParaRPr>
          </a:p>
        </p:txBody>
      </p:sp>
      <p:sp>
        <p:nvSpPr>
          <p:cNvPr id="36" name="图形 1"/>
          <p:cNvSpPr/>
          <p:nvPr/>
        </p:nvSpPr>
        <p:spPr>
          <a:xfrm rot="1387572">
            <a:off x="2419737" y="239393"/>
            <a:ext cx="6345539" cy="7455451"/>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F5F5F5"/>
            </a:solidFill>
            <a:prstDash val="solid"/>
            <a:miter/>
          </a:ln>
          <a:effectLst/>
        </p:spPr>
        <p:txBody>
          <a:bodyPr rtlCol="0" anchor="ctr"/>
          <a:lstStyle/>
          <a:p>
            <a:endParaRPr lang="zh-CN" altLang="en-US">
              <a:solidFill>
                <a:schemeClr val="tx1">
                  <a:lumMod val="100000"/>
                </a:schemeClr>
              </a:solidFill>
            </a:endParaRPr>
          </a:p>
        </p:txBody>
      </p:sp>
      <p:sp>
        <p:nvSpPr>
          <p:cNvPr id="37" name="图形 1"/>
          <p:cNvSpPr/>
          <p:nvPr/>
        </p:nvSpPr>
        <p:spPr>
          <a:xfrm rot="1387572">
            <a:off x="2219440" y="135694"/>
            <a:ext cx="6595719" cy="7749391"/>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F7F7F7"/>
            </a:solidFill>
            <a:prstDash val="solid"/>
            <a:miter/>
          </a:ln>
          <a:effectLst/>
        </p:spPr>
        <p:txBody>
          <a:bodyPr rtlCol="0" anchor="ctr"/>
          <a:lstStyle/>
          <a:p>
            <a:endParaRPr lang="zh-CN" altLang="en-US">
              <a:solidFill>
                <a:schemeClr val="tx1">
                  <a:lumMod val="100000"/>
                </a:schemeClr>
              </a:solidFill>
            </a:endParaRPr>
          </a:p>
        </p:txBody>
      </p:sp>
      <p:sp>
        <p:nvSpPr>
          <p:cNvPr id="38" name="图形 1"/>
          <p:cNvSpPr/>
          <p:nvPr/>
        </p:nvSpPr>
        <p:spPr>
          <a:xfrm rot="1387572">
            <a:off x="2019142" y="31995"/>
            <a:ext cx="6845898" cy="8043329"/>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8731" cap="flat">
            <a:solidFill>
              <a:srgbClr val="FAFAFA"/>
            </a:solidFill>
            <a:prstDash val="solid"/>
            <a:miter/>
          </a:ln>
          <a:effectLst/>
        </p:spPr>
        <p:txBody>
          <a:bodyPr rtlCol="0" anchor="ctr"/>
          <a:lstStyle/>
          <a:p>
            <a:endParaRPr lang="zh-CN" altLang="en-US">
              <a:solidFill>
                <a:schemeClr val="tx1">
                  <a:lumMod val="100000"/>
                </a:schemeClr>
              </a:solidFill>
            </a:endParaRPr>
          </a:p>
        </p:txBody>
      </p:sp>
      <p:sp>
        <p:nvSpPr>
          <p:cNvPr id="39" name="图形 1"/>
          <p:cNvSpPr/>
          <p:nvPr/>
        </p:nvSpPr>
        <p:spPr>
          <a:xfrm rot="1387572">
            <a:off x="1818845" y="-71705"/>
            <a:ext cx="7096078" cy="8337269"/>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128" cap="flat">
            <a:solidFill>
              <a:srgbClr val="FCFCFC"/>
            </a:solidFill>
            <a:prstDash val="solid"/>
            <a:miter/>
          </a:ln>
          <a:effectLst/>
        </p:spPr>
        <p:txBody>
          <a:bodyPr rtlCol="0" anchor="ctr"/>
          <a:lstStyle/>
          <a:p>
            <a:endParaRPr lang="zh-CN" altLang="en-US">
              <a:solidFill>
                <a:schemeClr val="tx1">
                  <a:lumMod val="100000"/>
                </a:schemeClr>
              </a:solidFill>
            </a:endParaRPr>
          </a:p>
        </p:txBody>
      </p:sp>
      <p:sp>
        <p:nvSpPr>
          <p:cNvPr id="44" name="椭圆 43"/>
          <p:cNvSpPr/>
          <p:nvPr/>
        </p:nvSpPr>
        <p:spPr>
          <a:xfrm>
            <a:off x="7536076" y="2858974"/>
            <a:ext cx="1956669" cy="1956668"/>
          </a:xfrm>
          <a:prstGeom prst="ellipse">
            <a:avLst/>
          </a:prstGeom>
          <a:noFill/>
          <a:ln w="9525" cap="flat" cmpd="sng" algn="ctr">
            <a:solidFill>
              <a:schemeClr val="bg1">
                <a:lumMod val="85000"/>
                <a:alpha val="818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6" name="椭圆 45"/>
          <p:cNvSpPr/>
          <p:nvPr/>
        </p:nvSpPr>
        <p:spPr>
          <a:xfrm>
            <a:off x="7437201" y="2751319"/>
            <a:ext cx="2171978" cy="2171977"/>
          </a:xfrm>
          <a:prstGeom prst="ellipse">
            <a:avLst/>
          </a:prstGeom>
          <a:noFill/>
          <a:ln w="9525" cap="flat" cmpd="sng" algn="ctr">
            <a:solidFill>
              <a:schemeClr val="bg1">
                <a:lumMod val="85000"/>
                <a:alpha val="6363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8" name="椭圆 47"/>
          <p:cNvSpPr/>
          <p:nvPr/>
        </p:nvSpPr>
        <p:spPr>
          <a:xfrm>
            <a:off x="7317703" y="2643665"/>
            <a:ext cx="2387288" cy="2387286"/>
          </a:xfrm>
          <a:prstGeom prst="ellipse">
            <a:avLst/>
          </a:prstGeom>
          <a:noFill/>
          <a:ln w="9525" cap="flat" cmpd="sng" algn="ctr">
            <a:solidFill>
              <a:schemeClr val="bg1">
                <a:lumMod val="85000"/>
                <a:alpha val="4545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 name="图形 1"/>
          <p:cNvSpPr/>
          <p:nvPr/>
        </p:nvSpPr>
        <p:spPr>
          <a:xfrm rot="1387572">
            <a:off x="4823308" y="1483785"/>
            <a:ext cx="3343383" cy="392818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solidFill>
            <a:srgbClr val="F0F0F0"/>
          </a:solidFill>
          <a:ln w="3175" cap="flat">
            <a:solidFill>
              <a:schemeClr val="bg1">
                <a:lumMod val="8500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grpSp>
        <p:nvGrpSpPr>
          <p:cNvPr id="7" name="组合 6"/>
          <p:cNvGrpSpPr/>
          <p:nvPr/>
        </p:nvGrpSpPr>
        <p:grpSpPr>
          <a:xfrm>
            <a:off x="5818384" y="1250841"/>
            <a:ext cx="1499194" cy="1782123"/>
            <a:chOff x="-1629244" y="1076851"/>
            <a:chExt cx="1499194" cy="1782123"/>
          </a:xfrm>
        </p:grpSpPr>
        <p:sp>
          <p:nvSpPr>
            <p:cNvPr id="8" name="图形 6"/>
            <p:cNvSpPr/>
            <p:nvPr/>
          </p:nvSpPr>
          <p:spPr>
            <a:xfrm>
              <a:off x="-1629244" y="1076851"/>
              <a:ext cx="1499194" cy="1782123"/>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solidFill>
              <a:srgbClr val="000000"/>
            </a:solidFill>
            <a:ln w="4047" cap="flat">
              <a:solidFill>
                <a:srgbClr val="000000"/>
              </a:solidFill>
              <a:prstDash val="solid"/>
              <a:miter/>
            </a:ln>
            <a:effectLst>
              <a:outerShdw blurRad="635000" sx="102000" sy="102000" algn="ctr" rotWithShape="0">
                <a:prstClr val="black">
                  <a:alpha val="20000"/>
                </a:prstClr>
              </a:outerShdw>
            </a:effectLst>
          </p:spPr>
          <p:txBody>
            <a:bodyPr rtlCol="0" anchor="ctr"/>
            <a:lstStyle/>
            <a:p>
              <a:endParaRPr lang="zh-CN" altLang="en-US"/>
            </a:p>
          </p:txBody>
        </p:sp>
        <p:grpSp>
          <p:nvGrpSpPr>
            <p:cNvPr id="9" name="组合 8"/>
            <p:cNvGrpSpPr/>
            <p:nvPr/>
          </p:nvGrpSpPr>
          <p:grpSpPr>
            <a:xfrm>
              <a:off x="-1361560" y="1298622"/>
              <a:ext cx="918225" cy="1559261"/>
              <a:chOff x="4653399" y="1640996"/>
              <a:chExt cx="918225" cy="1559261"/>
            </a:xfrm>
          </p:grpSpPr>
          <p:sp>
            <p:nvSpPr>
              <p:cNvPr id="5" name="文本框 4"/>
              <p:cNvSpPr txBox="1"/>
              <p:nvPr/>
            </p:nvSpPr>
            <p:spPr>
              <a:xfrm>
                <a:off x="4813698" y="1640996"/>
                <a:ext cx="415498" cy="646331"/>
              </a:xfrm>
              <a:prstGeom prst="rect">
                <a:avLst/>
              </a:prstGeom>
              <a:noFill/>
            </p:spPr>
            <p:txBody>
              <a:bodyPr wrap="none" rtlCol="0">
                <a:spAutoFit/>
              </a:bodyPr>
              <a:lstStyle/>
              <a:p>
                <a:r>
                  <a:rPr lang="en-US" altLang="zh-CN" sz="360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rPr>
                  <a:t>2</a:t>
                </a:r>
                <a:endParaRPr lang="zh-CN" altLang="en-US" sz="360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endParaRPr>
              </a:p>
            </p:txBody>
          </p:sp>
          <p:sp>
            <p:nvSpPr>
              <p:cNvPr id="22" name="文本框 21"/>
              <p:cNvSpPr txBox="1"/>
              <p:nvPr/>
            </p:nvSpPr>
            <p:spPr>
              <a:xfrm>
                <a:off x="5104830" y="1819533"/>
                <a:ext cx="466794" cy="769441"/>
              </a:xfrm>
              <a:prstGeom prst="rect">
                <a:avLst/>
              </a:prstGeom>
              <a:noFill/>
            </p:spPr>
            <p:txBody>
              <a:bodyPr wrap="none" rtlCol="0">
                <a:spAutoFit/>
              </a:bodyPr>
              <a:lstStyle/>
              <a:p>
                <a:r>
                  <a:rPr lang="en-US" altLang="zh-CN" sz="4400" dirty="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rPr>
                  <a:t>0</a:t>
                </a:r>
                <a:endParaRPr lang="zh-CN" altLang="en-US" sz="4400" dirty="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endParaRPr>
              </a:p>
            </p:txBody>
          </p:sp>
          <p:sp>
            <p:nvSpPr>
              <p:cNvPr id="23" name="文本框 22"/>
              <p:cNvSpPr txBox="1"/>
              <p:nvPr/>
            </p:nvSpPr>
            <p:spPr>
              <a:xfrm>
                <a:off x="4653399" y="2287327"/>
                <a:ext cx="411480" cy="645160"/>
              </a:xfrm>
              <a:prstGeom prst="rect">
                <a:avLst/>
              </a:prstGeom>
              <a:noFill/>
            </p:spPr>
            <p:txBody>
              <a:bodyPr wrap="none" rtlCol="0">
                <a:spAutoFit/>
              </a:bodyPr>
              <a:lstStyle/>
              <a:p>
                <a:r>
                  <a:rPr lang="en-US" altLang="zh-CN" sz="3600" dirty="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rPr>
                  <a:t>2</a:t>
                </a:r>
                <a:endParaRPr lang="en-US" altLang="zh-CN" sz="3600" dirty="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endParaRPr>
              </a:p>
            </p:txBody>
          </p:sp>
          <p:sp>
            <p:nvSpPr>
              <p:cNvPr id="24" name="文本框 23"/>
              <p:cNvSpPr txBox="1"/>
              <p:nvPr/>
            </p:nvSpPr>
            <p:spPr>
              <a:xfrm>
                <a:off x="5040534" y="2431907"/>
                <a:ext cx="462280" cy="768350"/>
              </a:xfrm>
              <a:prstGeom prst="rect">
                <a:avLst/>
              </a:prstGeom>
              <a:noFill/>
            </p:spPr>
            <p:txBody>
              <a:bodyPr wrap="none" rtlCol="0">
                <a:spAutoFit/>
              </a:bodyPr>
              <a:lstStyle/>
              <a:p>
                <a:r>
                  <a:rPr lang="en-US" altLang="zh-CN" sz="4400" dirty="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rPr>
                  <a:t>4</a:t>
                </a:r>
                <a:endParaRPr lang="en-US" altLang="zh-CN" sz="4400" dirty="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endParaRPr>
              </a:p>
            </p:txBody>
          </p:sp>
        </p:grpSp>
      </p:grpSp>
      <p:sp>
        <p:nvSpPr>
          <p:cNvPr id="10" name="椭圆 9"/>
          <p:cNvSpPr/>
          <p:nvPr/>
        </p:nvSpPr>
        <p:spPr>
          <a:xfrm>
            <a:off x="7640744" y="2966628"/>
            <a:ext cx="1741359" cy="1741359"/>
          </a:xfrm>
          <a:prstGeom prst="ellipse">
            <a:avLst/>
          </a:prstGeom>
          <a:solidFill>
            <a:schemeClr val="bg1"/>
          </a:solidFill>
          <a:ln>
            <a:noFill/>
          </a:ln>
          <a:effectLst>
            <a:outerShdw blurRad="635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2267627" y="3114032"/>
            <a:ext cx="8152765" cy="1197610"/>
            <a:chOff x="6511125" y="3130862"/>
            <a:chExt cx="8152765" cy="1197610"/>
          </a:xfrm>
        </p:grpSpPr>
        <p:sp>
          <p:nvSpPr>
            <p:cNvPr id="2" name="文本框 1"/>
            <p:cNvSpPr txBox="1"/>
            <p:nvPr/>
          </p:nvSpPr>
          <p:spPr>
            <a:xfrm>
              <a:off x="6511125" y="3130862"/>
              <a:ext cx="8152765" cy="922020"/>
            </a:xfrm>
            <a:prstGeom prst="rect">
              <a:avLst/>
            </a:prstGeom>
            <a:noFill/>
          </p:spPr>
          <p:txBody>
            <a:bodyPr wrap="none" rtlCol="0">
              <a:spAutoFit/>
            </a:bodyPr>
            <a:lstStyle/>
            <a:p>
              <a:pPr algn="l"/>
              <a:r>
                <a:rPr lang="en-US" altLang="zh-CN" sz="5400" b="1" spc="300" dirty="0">
                  <a:latin typeface="微软雅黑 Light" panose="020B0502040204020203" pitchFamily="34" charset="-122"/>
                  <a:ea typeface="微软雅黑 Light" panose="020B0502040204020203" pitchFamily="34" charset="-122"/>
                </a:rPr>
                <a:t>跑车防护装置用收放绞车</a:t>
              </a:r>
              <a:endParaRPr lang="en-US" altLang="zh-CN" sz="5400" b="1" spc="300" dirty="0">
                <a:latin typeface="微软雅黑 Light" panose="020B0502040204020203" pitchFamily="34" charset="-122"/>
                <a:ea typeface="微软雅黑 Light" panose="020B0502040204020203" pitchFamily="34" charset="-122"/>
              </a:endParaRPr>
            </a:p>
          </p:txBody>
        </p:sp>
        <p:sp>
          <p:nvSpPr>
            <p:cNvPr id="40" name="文本框 39"/>
            <p:cNvSpPr txBox="1"/>
            <p:nvPr/>
          </p:nvSpPr>
          <p:spPr>
            <a:xfrm>
              <a:off x="11859730" y="4052882"/>
              <a:ext cx="1877060" cy="275590"/>
            </a:xfrm>
            <a:prstGeom prst="rect">
              <a:avLst/>
            </a:prstGeom>
            <a:noFill/>
          </p:spPr>
          <p:txBody>
            <a:bodyPr wrap="square" rtlCol="0">
              <a:spAutoFit/>
            </a:bodyPr>
            <a:lstStyle/>
            <a:p>
              <a:r>
                <a:rPr lang="en-US" altLang="zh-CN" sz="1200" i="1" spc="600" dirty="0">
                  <a:solidFill>
                    <a:schemeClr val="tx1">
                      <a:lumMod val="50000"/>
                      <a:lumOff val="50000"/>
                    </a:schemeClr>
                  </a:solidFill>
                  <a:latin typeface="微软雅黑 Light" panose="020B0502040204020203" pitchFamily="34" charset="-122"/>
                  <a:ea typeface="微软雅黑 Light" panose="020B0502040204020203" pitchFamily="34" charset="-122"/>
                </a:rPr>
                <a:t>Kuangan001</a:t>
              </a:r>
              <a:endParaRPr lang="zh-CN" altLang="en-US" sz="1200" i="1" spc="6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cstate="screen">
            <a:alphaModFix amt="70000"/>
          </a:blip>
          <a:srcRect/>
          <a:stretch>
            <a:fillRect/>
          </a:stretch>
        </p:blipFill>
        <p:spPr>
          <a:xfrm>
            <a:off x="0" y="0"/>
            <a:ext cx="12192000" cy="6858000"/>
          </a:xfrm>
          <a:prstGeom prst="rect">
            <a:avLst/>
          </a:prstGeom>
        </p:spPr>
      </p:pic>
      <p:sp>
        <p:nvSpPr>
          <p:cNvPr id="17" name="图形 6"/>
          <p:cNvSpPr/>
          <p:nvPr/>
        </p:nvSpPr>
        <p:spPr>
          <a:xfrm rot="19725250">
            <a:off x="1538833" y="-447675"/>
            <a:ext cx="2033041" cy="2416718"/>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solidFill>
            <a:schemeClr val="tx1"/>
          </a:solidFill>
          <a:ln w="4047" cap="flat">
            <a:noFill/>
            <a:prstDash val="solid"/>
            <a:miter/>
          </a:ln>
          <a:effectLst/>
        </p:spPr>
        <p:txBody>
          <a:bodyPr rtlCol="0" anchor="ctr"/>
          <a:lstStyle/>
          <a:p>
            <a:endParaRPr lang="zh-CN" altLang="en-US"/>
          </a:p>
        </p:txBody>
      </p:sp>
      <p:sp>
        <p:nvSpPr>
          <p:cNvPr id="44" name="文本框 43"/>
          <p:cNvSpPr txBox="1"/>
          <p:nvPr/>
        </p:nvSpPr>
        <p:spPr>
          <a:xfrm>
            <a:off x="1830556" y="366606"/>
            <a:ext cx="1364476" cy="707886"/>
          </a:xfrm>
          <a:prstGeom prst="rect">
            <a:avLst/>
          </a:prstGeom>
          <a:noFill/>
        </p:spPr>
        <p:txBody>
          <a:bodyPr wrap="none" rtlCol="0">
            <a:spAutoFit/>
          </a:bodyPr>
          <a:lstStyle/>
          <a:p>
            <a:r>
              <a:rPr lang="zh-CN" altLang="en-US" sz="4000" b="1" spc="600" dirty="0">
                <a:solidFill>
                  <a:schemeClr val="bg1"/>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目录</a:t>
            </a:r>
            <a:endParaRPr lang="zh-CN" altLang="en-US" sz="4000" b="1" spc="600" dirty="0">
              <a:solidFill>
                <a:schemeClr val="bg1"/>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endParaRPr>
          </a:p>
        </p:txBody>
      </p:sp>
      <p:sp>
        <p:nvSpPr>
          <p:cNvPr id="45" name="文本框 44"/>
          <p:cNvSpPr txBox="1"/>
          <p:nvPr/>
        </p:nvSpPr>
        <p:spPr>
          <a:xfrm>
            <a:off x="1925310" y="967623"/>
            <a:ext cx="1590500" cy="338554"/>
          </a:xfrm>
          <a:prstGeom prst="rect">
            <a:avLst/>
          </a:prstGeom>
          <a:noFill/>
        </p:spPr>
        <p:txBody>
          <a:bodyPr wrap="none" rtlCol="0">
            <a:spAutoFit/>
          </a:bodyPr>
          <a:lstStyle/>
          <a:p>
            <a:r>
              <a:rPr lang="en-US" altLang="zh-CN" sz="1600" spc="600" dirty="0">
                <a:solidFill>
                  <a:schemeClr val="bg1"/>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contents</a:t>
            </a:r>
            <a:endParaRPr lang="zh-CN" altLang="en-US" sz="1600" spc="600" dirty="0">
              <a:solidFill>
                <a:schemeClr val="bg1"/>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endParaRPr>
          </a:p>
        </p:txBody>
      </p:sp>
      <p:grpSp>
        <p:nvGrpSpPr>
          <p:cNvPr id="2" name="组合 1"/>
          <p:cNvGrpSpPr/>
          <p:nvPr>
            <p:custDataLst>
              <p:tags r:id="rId2"/>
            </p:custDataLst>
          </p:nvPr>
        </p:nvGrpSpPr>
        <p:grpSpPr>
          <a:xfrm>
            <a:off x="397152" y="2299533"/>
            <a:ext cx="2824480" cy="2258934"/>
            <a:chOff x="615281" y="2473856"/>
            <a:chExt cx="2824480" cy="2258934"/>
          </a:xfrm>
        </p:grpSpPr>
        <p:sp>
          <p:nvSpPr>
            <p:cNvPr id="34" name="图形 1"/>
            <p:cNvSpPr/>
            <p:nvPr>
              <p:custDataLst>
                <p:tags r:id="rId3"/>
              </p:custDataLst>
            </p:nvPr>
          </p:nvSpPr>
          <p:spPr>
            <a:xfrm rot="1387572">
              <a:off x="615281" y="2473856"/>
              <a:ext cx="1922640" cy="225893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3175" cap="flat">
              <a:solidFill>
                <a:schemeClr val="bg1">
                  <a:lumMod val="85000"/>
                  <a:alpha val="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46" name="图形 1"/>
            <p:cNvSpPr/>
            <p:nvPr>
              <p:custDataLst>
                <p:tags r:id="rId4"/>
              </p:custDataLst>
            </p:nvPr>
          </p:nvSpPr>
          <p:spPr>
            <a:xfrm rot="1387572">
              <a:off x="698432" y="2571551"/>
              <a:ext cx="1756338" cy="206354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1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47" name="图形 1"/>
            <p:cNvSpPr/>
            <p:nvPr>
              <p:custDataLst>
                <p:tags r:id="rId5"/>
              </p:custDataLst>
            </p:nvPr>
          </p:nvSpPr>
          <p:spPr>
            <a:xfrm rot="1387572">
              <a:off x="781583" y="2669246"/>
              <a:ext cx="1590037" cy="186815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3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48" name="图形 1"/>
            <p:cNvSpPr/>
            <p:nvPr>
              <p:custDataLst>
                <p:tags r:id="rId6"/>
              </p:custDataLst>
            </p:nvPr>
          </p:nvSpPr>
          <p:spPr>
            <a:xfrm rot="1387572">
              <a:off x="864733" y="2766941"/>
              <a:ext cx="1423735" cy="167276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50000"/>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49" name="图形 1"/>
            <p:cNvSpPr/>
            <p:nvPr>
              <p:custDataLst>
                <p:tags r:id="rId7"/>
              </p:custDataLst>
            </p:nvPr>
          </p:nvSpPr>
          <p:spPr>
            <a:xfrm rot="1387572">
              <a:off x="947884" y="2864636"/>
              <a:ext cx="1257433" cy="147737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6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50" name="图形 1"/>
            <p:cNvSpPr/>
            <p:nvPr>
              <p:custDataLst>
                <p:tags r:id="rId8"/>
              </p:custDataLst>
            </p:nvPr>
          </p:nvSpPr>
          <p:spPr>
            <a:xfrm rot="1387572">
              <a:off x="1031035" y="2962331"/>
              <a:ext cx="1091132" cy="128198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8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35" name="图形 1"/>
            <p:cNvSpPr/>
            <p:nvPr>
              <p:custDataLst>
                <p:tags r:id="rId9"/>
              </p:custDataLst>
            </p:nvPr>
          </p:nvSpPr>
          <p:spPr>
            <a:xfrm rot="1387572">
              <a:off x="1114186" y="3060026"/>
              <a:ext cx="924830" cy="108659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3175" cap="flat">
              <a:gradFill flip="none" rotWithShape="1">
                <a:gsLst>
                  <a:gs pos="0">
                    <a:schemeClr val="accent1">
                      <a:lumMod val="5000"/>
                      <a:lumOff val="95000"/>
                    </a:schemeClr>
                  </a:gs>
                  <a:gs pos="100000">
                    <a:schemeClr val="bg1">
                      <a:lumMod val="75000"/>
                      <a:alpha val="0"/>
                    </a:schemeClr>
                  </a:gs>
                </a:gsLst>
                <a:lin ang="10800000" scaled="1"/>
                <a:tileRect/>
              </a:gra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43" name="图形 1"/>
            <p:cNvSpPr/>
            <p:nvPr>
              <p:custDataLst>
                <p:tags r:id="rId10"/>
              </p:custDataLst>
            </p:nvPr>
          </p:nvSpPr>
          <p:spPr>
            <a:xfrm rot="1387572">
              <a:off x="1114186" y="3060026"/>
              <a:ext cx="924830" cy="108659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schemeClr>
                </a:gs>
              </a:gsLst>
              <a:lin ang="10800000" scaled="1"/>
              <a:tileRect/>
            </a:gradFill>
            <a:ln w="3175" cap="flat">
              <a:noFill/>
              <a:prstDash val="solid"/>
              <a:miter/>
            </a:ln>
            <a:effectLst>
              <a:outerShdw blurRad="190500" dist="38100" dir="13500000" algn="br" rotWithShape="0">
                <a:prstClr val="black">
                  <a:alpha val="20000"/>
                </a:prstClr>
              </a:outerShdw>
            </a:effectLst>
          </p:spPr>
          <p:txBody>
            <a:bodyPr rtlCol="0" anchor="ctr"/>
            <a:lstStyle/>
            <a:p>
              <a:endParaRPr lang="zh-CN" altLang="en-US"/>
            </a:p>
          </p:txBody>
        </p:sp>
        <p:sp>
          <p:nvSpPr>
            <p:cNvPr id="41" name="文本框 40"/>
            <p:cNvSpPr txBox="1"/>
            <p:nvPr>
              <p:custDataLst>
                <p:tags r:id="rId11"/>
              </p:custDataLst>
            </p:nvPr>
          </p:nvSpPr>
          <p:spPr>
            <a:xfrm>
              <a:off x="1473047" y="3429000"/>
              <a:ext cx="1151277" cy="461665"/>
            </a:xfrm>
            <a:prstGeom prst="rect">
              <a:avLst/>
            </a:prstGeom>
            <a:noFill/>
          </p:spPr>
          <p:txBody>
            <a:bodyPr wrap="square" rtlCol="0">
              <a:spAutoFit/>
            </a:bodyPr>
            <a:lstStyle/>
            <a:p>
              <a:r>
                <a:rPr lang="en-US" altLang="zh-CN" sz="2400" b="1" dirty="0">
                  <a:solidFill>
                    <a:srgbClr val="323232"/>
                  </a:solidFill>
                  <a:effectLst>
                    <a:outerShdw blurRad="50800" dist="38100" dir="13500000" algn="br" rotWithShape="0">
                      <a:prstClr val="black">
                        <a:alpha val="40000"/>
                      </a:prstClr>
                    </a:outerShdw>
                  </a:effectLst>
                  <a:latin typeface="微软雅黑 Light" panose="020B0502040204020203" pitchFamily="34" charset="-122"/>
                  <a:ea typeface="微软雅黑 Light" panose="020B0502040204020203" pitchFamily="34" charset="-122"/>
                </a:rPr>
                <a:t>PART 1</a:t>
              </a:r>
              <a:endParaRPr lang="zh-CN" altLang="en-US" sz="2400" b="1" dirty="0">
                <a:solidFill>
                  <a:srgbClr val="323232"/>
                </a:solidFill>
                <a:effectLst>
                  <a:outerShdw blurRad="50800" dist="38100" dir="13500000" algn="br" rotWithShape="0">
                    <a:prstClr val="black">
                      <a:alpha val="40000"/>
                    </a:prstClr>
                  </a:outerShdw>
                </a:effectLst>
                <a:latin typeface="微软雅黑 Light" panose="020B0502040204020203" pitchFamily="34" charset="-122"/>
                <a:ea typeface="微软雅黑 Light" panose="020B0502040204020203" pitchFamily="34" charset="-122"/>
              </a:endParaRPr>
            </a:p>
          </p:txBody>
        </p:sp>
        <p:sp>
          <p:nvSpPr>
            <p:cNvPr id="42" name="矩形 41"/>
            <p:cNvSpPr/>
            <p:nvPr>
              <p:custDataLst>
                <p:tags r:id="rId12"/>
              </p:custDataLst>
            </p:nvPr>
          </p:nvSpPr>
          <p:spPr>
            <a:xfrm>
              <a:off x="1028031" y="3827041"/>
              <a:ext cx="2411730" cy="706755"/>
            </a:xfrm>
            <a:prstGeom prst="rect">
              <a:avLst/>
            </a:prstGeom>
          </p:spPr>
          <p:txBody>
            <a:bodyPr wrap="square">
              <a:spAutoFit/>
            </a:bodyPr>
            <a:lstStyle/>
            <a:p>
              <a:r>
                <a:rPr lang="en-US" altLang="zh-CN" sz="2000" dirty="0">
                  <a:solidFill>
                    <a:schemeClr val="tx1"/>
                  </a:solidFill>
                  <a:latin typeface="方正隶书_GBK" panose="03000509000000000000" charset="-122"/>
                  <a:ea typeface="方正隶书_GBK" panose="03000509000000000000" charset="-122"/>
                  <a:cs typeface="方正隶书_GBK" panose="03000509000000000000" charset="-122"/>
                </a:rPr>
                <a:t>跑车防护装置用收放绞车介绍</a:t>
              </a:r>
              <a:endParaRPr lang="en-US" altLang="zh-CN" sz="2000" dirty="0">
                <a:solidFill>
                  <a:schemeClr val="tx1"/>
                </a:solidFill>
                <a:latin typeface="方正隶书_GBK" panose="03000509000000000000" charset="-122"/>
                <a:ea typeface="方正隶书_GBK" panose="03000509000000000000" charset="-122"/>
                <a:cs typeface="方正隶书_GBK" panose="03000509000000000000" charset="-122"/>
              </a:endParaRPr>
            </a:p>
          </p:txBody>
        </p:sp>
      </p:grpSp>
      <p:grpSp>
        <p:nvGrpSpPr>
          <p:cNvPr id="101" name="组合 100"/>
          <p:cNvGrpSpPr/>
          <p:nvPr>
            <p:custDataLst>
              <p:tags r:id="rId13"/>
            </p:custDataLst>
          </p:nvPr>
        </p:nvGrpSpPr>
        <p:grpSpPr>
          <a:xfrm>
            <a:off x="3255022" y="2299533"/>
            <a:ext cx="2824480" cy="2258934"/>
            <a:chOff x="615281" y="2473856"/>
            <a:chExt cx="2824480" cy="2258934"/>
          </a:xfrm>
        </p:grpSpPr>
        <p:sp>
          <p:nvSpPr>
            <p:cNvPr id="102" name="图形 1"/>
            <p:cNvSpPr/>
            <p:nvPr>
              <p:custDataLst>
                <p:tags r:id="rId14"/>
              </p:custDataLst>
            </p:nvPr>
          </p:nvSpPr>
          <p:spPr>
            <a:xfrm rot="1387572">
              <a:off x="615281" y="2473856"/>
              <a:ext cx="1922640" cy="225893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3175" cap="flat">
              <a:solidFill>
                <a:schemeClr val="bg1">
                  <a:lumMod val="85000"/>
                  <a:alpha val="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103" name="图形 1"/>
            <p:cNvSpPr/>
            <p:nvPr>
              <p:custDataLst>
                <p:tags r:id="rId15"/>
              </p:custDataLst>
            </p:nvPr>
          </p:nvSpPr>
          <p:spPr>
            <a:xfrm rot="1387572">
              <a:off x="698432" y="2571551"/>
              <a:ext cx="1756338" cy="206354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1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04" name="图形 1"/>
            <p:cNvSpPr/>
            <p:nvPr>
              <p:custDataLst>
                <p:tags r:id="rId16"/>
              </p:custDataLst>
            </p:nvPr>
          </p:nvSpPr>
          <p:spPr>
            <a:xfrm rot="1387572">
              <a:off x="781583" y="2669246"/>
              <a:ext cx="1590037" cy="186815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3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05" name="图形 1"/>
            <p:cNvSpPr/>
            <p:nvPr>
              <p:custDataLst>
                <p:tags r:id="rId17"/>
              </p:custDataLst>
            </p:nvPr>
          </p:nvSpPr>
          <p:spPr>
            <a:xfrm rot="1387572">
              <a:off x="864733" y="2766941"/>
              <a:ext cx="1423735" cy="167276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50000"/>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06" name="图形 1"/>
            <p:cNvSpPr/>
            <p:nvPr>
              <p:custDataLst>
                <p:tags r:id="rId18"/>
              </p:custDataLst>
            </p:nvPr>
          </p:nvSpPr>
          <p:spPr>
            <a:xfrm rot="1387572">
              <a:off x="947884" y="2864636"/>
              <a:ext cx="1257433" cy="147737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6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07" name="图形 1"/>
            <p:cNvSpPr/>
            <p:nvPr>
              <p:custDataLst>
                <p:tags r:id="rId19"/>
              </p:custDataLst>
            </p:nvPr>
          </p:nvSpPr>
          <p:spPr>
            <a:xfrm rot="1387572">
              <a:off x="1031035" y="2962331"/>
              <a:ext cx="1091132" cy="128198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8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08" name="图形 1"/>
            <p:cNvSpPr/>
            <p:nvPr>
              <p:custDataLst>
                <p:tags r:id="rId20"/>
              </p:custDataLst>
            </p:nvPr>
          </p:nvSpPr>
          <p:spPr>
            <a:xfrm rot="1387572">
              <a:off x="1114186" y="3060026"/>
              <a:ext cx="924830" cy="108659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3175" cap="flat">
              <a:gradFill flip="none" rotWithShape="1">
                <a:gsLst>
                  <a:gs pos="0">
                    <a:schemeClr val="accent1">
                      <a:lumMod val="5000"/>
                      <a:lumOff val="95000"/>
                    </a:schemeClr>
                  </a:gs>
                  <a:gs pos="100000">
                    <a:schemeClr val="bg1">
                      <a:lumMod val="75000"/>
                      <a:alpha val="0"/>
                    </a:schemeClr>
                  </a:gs>
                </a:gsLst>
                <a:lin ang="10800000" scaled="1"/>
                <a:tileRect/>
              </a:gra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109" name="图形 1"/>
            <p:cNvSpPr/>
            <p:nvPr>
              <p:custDataLst>
                <p:tags r:id="rId21"/>
              </p:custDataLst>
            </p:nvPr>
          </p:nvSpPr>
          <p:spPr>
            <a:xfrm rot="1387572">
              <a:off x="1114186" y="3060026"/>
              <a:ext cx="924830" cy="108659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schemeClr>
                </a:gs>
              </a:gsLst>
              <a:lin ang="10800000" scaled="1"/>
              <a:tileRect/>
            </a:gradFill>
            <a:ln w="3175" cap="flat">
              <a:noFill/>
              <a:prstDash val="solid"/>
              <a:miter/>
            </a:ln>
            <a:effectLst>
              <a:outerShdw blurRad="190500" dist="38100" dir="13500000" algn="br" rotWithShape="0">
                <a:prstClr val="black">
                  <a:alpha val="20000"/>
                </a:prstClr>
              </a:outerShdw>
            </a:effectLst>
          </p:spPr>
          <p:txBody>
            <a:bodyPr rtlCol="0" anchor="ctr"/>
            <a:lstStyle/>
            <a:p>
              <a:endParaRPr lang="zh-CN" altLang="en-US"/>
            </a:p>
          </p:txBody>
        </p:sp>
        <p:sp>
          <p:nvSpPr>
            <p:cNvPr id="110" name="文本框 109"/>
            <p:cNvSpPr txBox="1"/>
            <p:nvPr>
              <p:custDataLst>
                <p:tags r:id="rId22"/>
              </p:custDataLst>
            </p:nvPr>
          </p:nvSpPr>
          <p:spPr>
            <a:xfrm>
              <a:off x="1473047" y="3429000"/>
              <a:ext cx="1151277" cy="461665"/>
            </a:xfrm>
            <a:prstGeom prst="rect">
              <a:avLst/>
            </a:prstGeom>
            <a:noFill/>
          </p:spPr>
          <p:txBody>
            <a:bodyPr wrap="square" rtlCol="0">
              <a:spAutoFit/>
            </a:bodyPr>
            <a:lstStyle/>
            <a:p>
              <a:r>
                <a:rPr lang="en-US" altLang="zh-CN" sz="2400" b="1" dirty="0">
                  <a:solidFill>
                    <a:srgbClr val="323232"/>
                  </a:solidFill>
                  <a:effectLst>
                    <a:outerShdw blurRad="50800" dist="38100" dir="13500000" algn="br" rotWithShape="0">
                      <a:prstClr val="black">
                        <a:alpha val="40000"/>
                      </a:prstClr>
                    </a:outerShdw>
                  </a:effectLst>
                  <a:latin typeface="微软雅黑 Light" panose="020B0502040204020203" pitchFamily="34" charset="-122"/>
                  <a:ea typeface="微软雅黑 Light" panose="020B0502040204020203" pitchFamily="34" charset="-122"/>
                </a:rPr>
                <a:t>PART 2</a:t>
              </a:r>
              <a:endParaRPr lang="zh-CN" altLang="en-US" sz="2400" b="1" dirty="0">
                <a:solidFill>
                  <a:srgbClr val="323232"/>
                </a:solidFill>
                <a:effectLst>
                  <a:outerShdw blurRad="50800" dist="38100" dir="13500000" algn="br" rotWithShape="0">
                    <a:prstClr val="black">
                      <a:alpha val="40000"/>
                    </a:prstClr>
                  </a:outerShdw>
                </a:effectLst>
                <a:latin typeface="微软雅黑 Light" panose="020B0502040204020203" pitchFamily="34" charset="-122"/>
                <a:ea typeface="微软雅黑 Light" panose="020B0502040204020203" pitchFamily="34" charset="-122"/>
              </a:endParaRPr>
            </a:p>
          </p:txBody>
        </p:sp>
        <p:sp>
          <p:nvSpPr>
            <p:cNvPr id="111" name="矩形 110"/>
            <p:cNvSpPr/>
            <p:nvPr>
              <p:custDataLst>
                <p:tags r:id="rId23"/>
              </p:custDataLst>
            </p:nvPr>
          </p:nvSpPr>
          <p:spPr>
            <a:xfrm>
              <a:off x="937861" y="3827041"/>
              <a:ext cx="2501900" cy="706755"/>
            </a:xfrm>
            <a:prstGeom prst="rect">
              <a:avLst/>
            </a:prstGeom>
          </p:spPr>
          <p:txBody>
            <a:bodyPr wrap="square">
              <a:spAutoFit/>
            </a:bodyPr>
            <a:lstStyle/>
            <a:p>
              <a:r>
                <a:rPr lang="en-US" altLang="zh-CN" sz="2000" dirty="0">
                  <a:solidFill>
                    <a:schemeClr val="tx1"/>
                  </a:solidFill>
                  <a:latin typeface="方正隶书_GBK" panose="03000509000000000000" charset="-122"/>
                  <a:ea typeface="方正隶书_GBK" panose="03000509000000000000" charset="-122"/>
                  <a:cs typeface="方正隶书_GBK" panose="03000509000000000000" charset="-122"/>
                </a:rPr>
                <a:t>跑车防护装置用收放绞车结构及功能特点</a:t>
              </a:r>
              <a:endParaRPr lang="en-US" altLang="zh-CN" sz="2000" dirty="0">
                <a:solidFill>
                  <a:schemeClr val="tx1"/>
                </a:solidFill>
                <a:latin typeface="方正隶书_GBK" panose="03000509000000000000" charset="-122"/>
                <a:ea typeface="方正隶书_GBK" panose="03000509000000000000" charset="-122"/>
                <a:cs typeface="方正隶书_GBK" panose="03000509000000000000" charset="-122"/>
              </a:endParaRPr>
            </a:p>
          </p:txBody>
        </p:sp>
      </p:grpSp>
      <p:grpSp>
        <p:nvGrpSpPr>
          <p:cNvPr id="112" name="组合 111"/>
          <p:cNvGrpSpPr/>
          <p:nvPr>
            <p:custDataLst>
              <p:tags r:id="rId24"/>
            </p:custDataLst>
          </p:nvPr>
        </p:nvGrpSpPr>
        <p:grpSpPr>
          <a:xfrm>
            <a:off x="6112892" y="2299533"/>
            <a:ext cx="2824480" cy="2258934"/>
            <a:chOff x="615281" y="2473856"/>
            <a:chExt cx="2824480" cy="2258934"/>
          </a:xfrm>
        </p:grpSpPr>
        <p:sp>
          <p:nvSpPr>
            <p:cNvPr id="113" name="图形 1"/>
            <p:cNvSpPr/>
            <p:nvPr>
              <p:custDataLst>
                <p:tags r:id="rId25"/>
              </p:custDataLst>
            </p:nvPr>
          </p:nvSpPr>
          <p:spPr>
            <a:xfrm rot="1387572">
              <a:off x="615281" y="2473856"/>
              <a:ext cx="1922640" cy="225893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3175" cap="flat">
              <a:solidFill>
                <a:schemeClr val="bg1">
                  <a:lumMod val="85000"/>
                  <a:alpha val="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114" name="图形 1"/>
            <p:cNvSpPr/>
            <p:nvPr>
              <p:custDataLst>
                <p:tags r:id="rId26"/>
              </p:custDataLst>
            </p:nvPr>
          </p:nvSpPr>
          <p:spPr>
            <a:xfrm rot="1387572">
              <a:off x="698432" y="2571551"/>
              <a:ext cx="1756338" cy="206354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1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15" name="图形 1"/>
            <p:cNvSpPr/>
            <p:nvPr>
              <p:custDataLst>
                <p:tags r:id="rId27"/>
              </p:custDataLst>
            </p:nvPr>
          </p:nvSpPr>
          <p:spPr>
            <a:xfrm rot="1387572">
              <a:off x="781583" y="2669246"/>
              <a:ext cx="1590037" cy="186815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3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16" name="图形 1"/>
            <p:cNvSpPr/>
            <p:nvPr>
              <p:custDataLst>
                <p:tags r:id="rId28"/>
              </p:custDataLst>
            </p:nvPr>
          </p:nvSpPr>
          <p:spPr>
            <a:xfrm rot="1387572">
              <a:off x="864733" y="2766941"/>
              <a:ext cx="1423735" cy="167276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50000"/>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17" name="图形 1"/>
            <p:cNvSpPr/>
            <p:nvPr>
              <p:custDataLst>
                <p:tags r:id="rId29"/>
              </p:custDataLst>
            </p:nvPr>
          </p:nvSpPr>
          <p:spPr>
            <a:xfrm rot="1387572">
              <a:off x="947884" y="2864636"/>
              <a:ext cx="1257433" cy="147737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6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18" name="图形 1"/>
            <p:cNvSpPr/>
            <p:nvPr>
              <p:custDataLst>
                <p:tags r:id="rId30"/>
              </p:custDataLst>
            </p:nvPr>
          </p:nvSpPr>
          <p:spPr>
            <a:xfrm rot="1387572">
              <a:off x="1031035" y="2962331"/>
              <a:ext cx="1091132" cy="128198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8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19" name="图形 1"/>
            <p:cNvSpPr/>
            <p:nvPr>
              <p:custDataLst>
                <p:tags r:id="rId31"/>
              </p:custDataLst>
            </p:nvPr>
          </p:nvSpPr>
          <p:spPr>
            <a:xfrm rot="1387572">
              <a:off x="1114186" y="3060026"/>
              <a:ext cx="924830" cy="108659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3175" cap="flat">
              <a:gradFill flip="none" rotWithShape="1">
                <a:gsLst>
                  <a:gs pos="0">
                    <a:schemeClr val="accent1">
                      <a:lumMod val="5000"/>
                      <a:lumOff val="95000"/>
                    </a:schemeClr>
                  </a:gs>
                  <a:gs pos="100000">
                    <a:schemeClr val="bg1">
                      <a:lumMod val="75000"/>
                      <a:alpha val="0"/>
                    </a:schemeClr>
                  </a:gs>
                </a:gsLst>
                <a:lin ang="10800000" scaled="1"/>
                <a:tileRect/>
              </a:gra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120" name="图形 1"/>
            <p:cNvSpPr/>
            <p:nvPr>
              <p:custDataLst>
                <p:tags r:id="rId32"/>
              </p:custDataLst>
            </p:nvPr>
          </p:nvSpPr>
          <p:spPr>
            <a:xfrm rot="1387572">
              <a:off x="1114186" y="3060026"/>
              <a:ext cx="924830" cy="108659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schemeClr>
                </a:gs>
              </a:gsLst>
              <a:lin ang="10800000" scaled="1"/>
              <a:tileRect/>
            </a:gradFill>
            <a:ln w="3175" cap="flat">
              <a:noFill/>
              <a:prstDash val="solid"/>
              <a:miter/>
            </a:ln>
            <a:effectLst>
              <a:outerShdw blurRad="190500" dist="38100" dir="13500000" algn="br" rotWithShape="0">
                <a:prstClr val="black">
                  <a:alpha val="20000"/>
                </a:prstClr>
              </a:outerShdw>
            </a:effectLst>
          </p:spPr>
          <p:txBody>
            <a:bodyPr rtlCol="0" anchor="ctr"/>
            <a:lstStyle/>
            <a:p>
              <a:endParaRPr lang="zh-CN" altLang="en-US"/>
            </a:p>
          </p:txBody>
        </p:sp>
        <p:sp>
          <p:nvSpPr>
            <p:cNvPr id="121" name="文本框 120"/>
            <p:cNvSpPr txBox="1"/>
            <p:nvPr>
              <p:custDataLst>
                <p:tags r:id="rId33"/>
              </p:custDataLst>
            </p:nvPr>
          </p:nvSpPr>
          <p:spPr>
            <a:xfrm>
              <a:off x="1473047" y="3429000"/>
              <a:ext cx="1151277" cy="461665"/>
            </a:xfrm>
            <a:prstGeom prst="rect">
              <a:avLst/>
            </a:prstGeom>
            <a:noFill/>
          </p:spPr>
          <p:txBody>
            <a:bodyPr wrap="square" rtlCol="0">
              <a:spAutoFit/>
            </a:bodyPr>
            <a:lstStyle/>
            <a:p>
              <a:r>
                <a:rPr lang="en-US" altLang="zh-CN" sz="2400" b="1" dirty="0">
                  <a:solidFill>
                    <a:srgbClr val="323232"/>
                  </a:solidFill>
                  <a:effectLst>
                    <a:outerShdw blurRad="50800" dist="38100" dir="13500000" algn="br" rotWithShape="0">
                      <a:prstClr val="black">
                        <a:alpha val="40000"/>
                      </a:prstClr>
                    </a:outerShdw>
                  </a:effectLst>
                  <a:latin typeface="微软雅黑 Light" panose="020B0502040204020203" pitchFamily="34" charset="-122"/>
                  <a:ea typeface="微软雅黑 Light" panose="020B0502040204020203" pitchFamily="34" charset="-122"/>
                </a:rPr>
                <a:t>PART 3</a:t>
              </a:r>
              <a:endParaRPr lang="zh-CN" altLang="en-US" sz="2400" b="1" dirty="0">
                <a:solidFill>
                  <a:srgbClr val="323232"/>
                </a:solidFill>
                <a:effectLst>
                  <a:outerShdw blurRad="50800" dist="38100" dir="13500000" algn="br" rotWithShape="0">
                    <a:prstClr val="black">
                      <a:alpha val="40000"/>
                    </a:prstClr>
                  </a:outerShdw>
                </a:effectLst>
                <a:latin typeface="微软雅黑 Light" panose="020B0502040204020203" pitchFamily="34" charset="-122"/>
                <a:ea typeface="微软雅黑 Light" panose="020B0502040204020203" pitchFamily="34" charset="-122"/>
              </a:endParaRPr>
            </a:p>
          </p:txBody>
        </p:sp>
        <p:sp>
          <p:nvSpPr>
            <p:cNvPr id="122" name="矩形 121"/>
            <p:cNvSpPr/>
            <p:nvPr>
              <p:custDataLst>
                <p:tags r:id="rId34"/>
              </p:custDataLst>
            </p:nvPr>
          </p:nvSpPr>
          <p:spPr>
            <a:xfrm>
              <a:off x="1008346" y="3827041"/>
              <a:ext cx="2431415" cy="706755"/>
            </a:xfrm>
            <a:prstGeom prst="rect">
              <a:avLst/>
            </a:prstGeom>
          </p:spPr>
          <p:txBody>
            <a:bodyPr wrap="square">
              <a:spAutoFit/>
            </a:bodyPr>
            <a:lstStyle/>
            <a:p>
              <a:r>
                <a:rPr lang="en-US" altLang="zh-CN" sz="2000" dirty="0">
                  <a:solidFill>
                    <a:schemeClr val="tx1"/>
                  </a:solidFill>
                  <a:latin typeface="方正隶书_GBK" panose="03000509000000000000" charset="-122"/>
                  <a:ea typeface="方正隶书_GBK" panose="03000509000000000000" charset="-122"/>
                  <a:cs typeface="方正隶书_GBK" panose="03000509000000000000" charset="-122"/>
                </a:rPr>
                <a:t>跑车防护装置用收放绞</a:t>
              </a:r>
              <a:r>
                <a:rPr lang="zh-CN" altLang="en-US" sz="2000" dirty="0">
                  <a:solidFill>
                    <a:schemeClr val="tx1"/>
                  </a:solidFill>
                  <a:latin typeface="方正隶书_GBK" panose="03000509000000000000" charset="-122"/>
                  <a:ea typeface="方正隶书_GBK" panose="03000509000000000000" charset="-122"/>
                  <a:cs typeface="方正隶书_GBK" panose="03000509000000000000" charset="-122"/>
                </a:rPr>
                <a:t>车参数</a:t>
              </a:r>
              <a:endParaRPr lang="zh-CN" altLang="en-US" sz="2000" dirty="0">
                <a:solidFill>
                  <a:schemeClr val="tx1"/>
                </a:solidFill>
                <a:latin typeface="方正隶书_GBK" panose="03000509000000000000" charset="-122"/>
                <a:ea typeface="方正隶书_GBK" panose="03000509000000000000" charset="-122"/>
                <a:cs typeface="方正隶书_GBK" panose="03000509000000000000" charset="-122"/>
              </a:endParaRPr>
            </a:p>
          </p:txBody>
        </p:sp>
      </p:grpSp>
      <p:grpSp>
        <p:nvGrpSpPr>
          <p:cNvPr id="123" name="组合 122"/>
          <p:cNvGrpSpPr/>
          <p:nvPr>
            <p:custDataLst>
              <p:tags r:id="rId35"/>
            </p:custDataLst>
          </p:nvPr>
        </p:nvGrpSpPr>
        <p:grpSpPr>
          <a:xfrm>
            <a:off x="8970763" y="2299533"/>
            <a:ext cx="2824480" cy="2258934"/>
            <a:chOff x="615281" y="2473856"/>
            <a:chExt cx="2824480" cy="2258934"/>
          </a:xfrm>
        </p:grpSpPr>
        <p:sp>
          <p:nvSpPr>
            <p:cNvPr id="124" name="图形 1"/>
            <p:cNvSpPr/>
            <p:nvPr>
              <p:custDataLst>
                <p:tags r:id="rId36"/>
              </p:custDataLst>
            </p:nvPr>
          </p:nvSpPr>
          <p:spPr>
            <a:xfrm rot="1387572">
              <a:off x="615281" y="2473856"/>
              <a:ext cx="1922640" cy="225893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3175" cap="flat">
              <a:solidFill>
                <a:schemeClr val="bg1">
                  <a:lumMod val="85000"/>
                  <a:alpha val="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125" name="图形 1"/>
            <p:cNvSpPr/>
            <p:nvPr>
              <p:custDataLst>
                <p:tags r:id="rId37"/>
              </p:custDataLst>
            </p:nvPr>
          </p:nvSpPr>
          <p:spPr>
            <a:xfrm rot="1387572">
              <a:off x="698432" y="2571551"/>
              <a:ext cx="1756338" cy="206354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1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6" name="图形 1"/>
            <p:cNvSpPr/>
            <p:nvPr>
              <p:custDataLst>
                <p:tags r:id="rId38"/>
              </p:custDataLst>
            </p:nvPr>
          </p:nvSpPr>
          <p:spPr>
            <a:xfrm rot="1387572">
              <a:off x="781583" y="2669246"/>
              <a:ext cx="1590037" cy="186815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3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7" name="图形 1"/>
            <p:cNvSpPr/>
            <p:nvPr>
              <p:custDataLst>
                <p:tags r:id="rId39"/>
              </p:custDataLst>
            </p:nvPr>
          </p:nvSpPr>
          <p:spPr>
            <a:xfrm rot="1387572">
              <a:off x="864733" y="2766941"/>
              <a:ext cx="1423735" cy="167276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50000"/>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8" name="图形 1"/>
            <p:cNvSpPr/>
            <p:nvPr>
              <p:custDataLst>
                <p:tags r:id="rId40"/>
              </p:custDataLst>
            </p:nvPr>
          </p:nvSpPr>
          <p:spPr>
            <a:xfrm rot="1387572">
              <a:off x="947884" y="2864636"/>
              <a:ext cx="1257433" cy="147737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6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9" name="图形 1"/>
            <p:cNvSpPr/>
            <p:nvPr>
              <p:custDataLst>
                <p:tags r:id="rId41"/>
              </p:custDataLst>
            </p:nvPr>
          </p:nvSpPr>
          <p:spPr>
            <a:xfrm rot="1387572">
              <a:off x="1031035" y="2962331"/>
              <a:ext cx="1091132" cy="128198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8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30" name="图形 1"/>
            <p:cNvSpPr/>
            <p:nvPr>
              <p:custDataLst>
                <p:tags r:id="rId42"/>
              </p:custDataLst>
            </p:nvPr>
          </p:nvSpPr>
          <p:spPr>
            <a:xfrm rot="1387572">
              <a:off x="1114186" y="3060026"/>
              <a:ext cx="924830" cy="108659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3175" cap="flat">
              <a:gradFill flip="none" rotWithShape="1">
                <a:gsLst>
                  <a:gs pos="0">
                    <a:schemeClr val="accent1">
                      <a:lumMod val="5000"/>
                      <a:lumOff val="95000"/>
                    </a:schemeClr>
                  </a:gs>
                  <a:gs pos="100000">
                    <a:schemeClr val="bg1">
                      <a:lumMod val="75000"/>
                      <a:alpha val="0"/>
                    </a:schemeClr>
                  </a:gs>
                </a:gsLst>
                <a:lin ang="10800000" scaled="1"/>
                <a:tileRect/>
              </a:gra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131" name="图形 1"/>
            <p:cNvSpPr/>
            <p:nvPr>
              <p:custDataLst>
                <p:tags r:id="rId43"/>
              </p:custDataLst>
            </p:nvPr>
          </p:nvSpPr>
          <p:spPr>
            <a:xfrm rot="1387572">
              <a:off x="1114186" y="3060026"/>
              <a:ext cx="924830" cy="108659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schemeClr>
                </a:gs>
              </a:gsLst>
              <a:lin ang="10800000" scaled="1"/>
              <a:tileRect/>
            </a:gradFill>
            <a:ln w="3175" cap="flat">
              <a:noFill/>
              <a:prstDash val="solid"/>
              <a:miter/>
            </a:ln>
            <a:effectLst>
              <a:outerShdw blurRad="190500" dist="38100" dir="13500000" algn="br" rotWithShape="0">
                <a:prstClr val="black">
                  <a:alpha val="20000"/>
                </a:prstClr>
              </a:outerShdw>
            </a:effectLst>
          </p:spPr>
          <p:txBody>
            <a:bodyPr rtlCol="0" anchor="ctr"/>
            <a:lstStyle/>
            <a:p>
              <a:endParaRPr lang="zh-CN" altLang="en-US"/>
            </a:p>
          </p:txBody>
        </p:sp>
        <p:sp>
          <p:nvSpPr>
            <p:cNvPr id="132" name="文本框 131"/>
            <p:cNvSpPr txBox="1"/>
            <p:nvPr>
              <p:custDataLst>
                <p:tags r:id="rId44"/>
              </p:custDataLst>
            </p:nvPr>
          </p:nvSpPr>
          <p:spPr>
            <a:xfrm>
              <a:off x="1473047" y="3429000"/>
              <a:ext cx="1151277" cy="461665"/>
            </a:xfrm>
            <a:prstGeom prst="rect">
              <a:avLst/>
            </a:prstGeom>
            <a:noFill/>
          </p:spPr>
          <p:txBody>
            <a:bodyPr wrap="square" rtlCol="0">
              <a:spAutoFit/>
            </a:bodyPr>
            <a:lstStyle/>
            <a:p>
              <a:r>
                <a:rPr lang="en-US" altLang="zh-CN" sz="2400" b="1" dirty="0">
                  <a:solidFill>
                    <a:srgbClr val="323232"/>
                  </a:solidFill>
                  <a:effectLst>
                    <a:outerShdw blurRad="50800" dist="38100" dir="13500000" algn="br" rotWithShape="0">
                      <a:prstClr val="black">
                        <a:alpha val="40000"/>
                      </a:prstClr>
                    </a:outerShdw>
                  </a:effectLst>
                  <a:latin typeface="微软雅黑 Light" panose="020B0502040204020203" pitchFamily="34" charset="-122"/>
                  <a:ea typeface="微软雅黑 Light" panose="020B0502040204020203" pitchFamily="34" charset="-122"/>
                </a:rPr>
                <a:t>PART 4</a:t>
              </a:r>
              <a:endParaRPr lang="zh-CN" altLang="en-US" sz="2400" b="1" dirty="0">
                <a:solidFill>
                  <a:srgbClr val="323232"/>
                </a:solidFill>
                <a:effectLst>
                  <a:outerShdw blurRad="50800" dist="38100" dir="13500000" algn="br" rotWithShape="0">
                    <a:prstClr val="black">
                      <a:alpha val="40000"/>
                    </a:prstClr>
                  </a:outerShdw>
                </a:effectLst>
                <a:latin typeface="微软雅黑 Light" panose="020B0502040204020203" pitchFamily="34" charset="-122"/>
                <a:ea typeface="微软雅黑 Light" panose="020B0502040204020203" pitchFamily="34" charset="-122"/>
              </a:endParaRPr>
            </a:p>
          </p:txBody>
        </p:sp>
        <p:sp>
          <p:nvSpPr>
            <p:cNvPr id="133" name="矩形 132"/>
            <p:cNvSpPr/>
            <p:nvPr>
              <p:custDataLst>
                <p:tags r:id="rId45"/>
              </p:custDataLst>
            </p:nvPr>
          </p:nvSpPr>
          <p:spPr>
            <a:xfrm>
              <a:off x="937861" y="3827041"/>
              <a:ext cx="2501900" cy="706755"/>
            </a:xfrm>
            <a:prstGeom prst="rect">
              <a:avLst/>
            </a:prstGeom>
          </p:spPr>
          <p:txBody>
            <a:bodyPr wrap="square">
              <a:spAutoFit/>
            </a:bodyPr>
            <a:lstStyle/>
            <a:p>
              <a:r>
                <a:rPr sz="2000" dirty="0">
                  <a:solidFill>
                    <a:schemeClr val="tx1"/>
                  </a:solidFill>
                  <a:latin typeface="方正隶书_GBK" panose="03000509000000000000" charset="-122"/>
                  <a:ea typeface="方正隶书_GBK" panose="03000509000000000000" charset="-122"/>
                  <a:cs typeface="方正隶书_GBK" panose="03000509000000000000" charset="-122"/>
                </a:rPr>
                <a:t>跑车防护装置用收放绞车</a:t>
              </a:r>
              <a:r>
                <a:rPr lang="zh-CN" sz="2000" dirty="0">
                  <a:solidFill>
                    <a:schemeClr val="tx1"/>
                  </a:solidFill>
                  <a:latin typeface="方正隶书_GBK" panose="03000509000000000000" charset="-122"/>
                  <a:ea typeface="方正隶书_GBK" panose="03000509000000000000" charset="-122"/>
                  <a:cs typeface="方正隶书_GBK" panose="03000509000000000000" charset="-122"/>
                </a:rPr>
                <a:t>用途</a:t>
              </a:r>
              <a:endParaRPr lang="zh-CN" sz="2000" dirty="0">
                <a:solidFill>
                  <a:schemeClr val="tx1"/>
                </a:solidFill>
                <a:latin typeface="方正隶书_GBK" panose="03000509000000000000" charset="-122"/>
                <a:ea typeface="方正隶书_GBK" panose="03000509000000000000" charset="-122"/>
                <a:cs typeface="方正隶书_GBK" panose="03000509000000000000" charset="-122"/>
              </a:endParaRPr>
            </a:p>
          </p:txBody>
        </p:sp>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101"/>
                                        </p:tgtEl>
                                        <p:attrNameLst>
                                          <p:attrName>style.visibility</p:attrName>
                                        </p:attrNameLst>
                                      </p:cBhvr>
                                      <p:to>
                                        <p:strVal val="visible"/>
                                      </p:to>
                                    </p:set>
                                    <p:animEffect transition="in" filter="fade">
                                      <p:cBhvr>
                                        <p:cTn id="12" dur="500"/>
                                        <p:tgtEl>
                                          <p:spTgt spid="101"/>
                                        </p:tgtEl>
                                      </p:cBhvr>
                                    </p:animEffect>
                                    <p:anim calcmode="lin" valueType="num">
                                      <p:cBhvr>
                                        <p:cTn id="13" dur="500" fill="hold"/>
                                        <p:tgtEl>
                                          <p:spTgt spid="101"/>
                                        </p:tgtEl>
                                        <p:attrNameLst>
                                          <p:attrName>ppt_x</p:attrName>
                                        </p:attrNameLst>
                                      </p:cBhvr>
                                      <p:tavLst>
                                        <p:tav tm="0">
                                          <p:val>
                                            <p:strVal val="#ppt_x"/>
                                          </p:val>
                                        </p:tav>
                                        <p:tav tm="100000">
                                          <p:val>
                                            <p:strVal val="#ppt_x"/>
                                          </p:val>
                                        </p:tav>
                                      </p:tavLst>
                                    </p:anim>
                                    <p:anim calcmode="lin" valueType="num">
                                      <p:cBhvr>
                                        <p:cTn id="14" dur="500" fill="hold"/>
                                        <p:tgtEl>
                                          <p:spTgt spid="10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112"/>
                                        </p:tgtEl>
                                        <p:attrNameLst>
                                          <p:attrName>style.visibility</p:attrName>
                                        </p:attrNameLst>
                                      </p:cBhvr>
                                      <p:to>
                                        <p:strVal val="visible"/>
                                      </p:to>
                                    </p:set>
                                    <p:animEffect transition="in" filter="fade">
                                      <p:cBhvr>
                                        <p:cTn id="17" dur="500"/>
                                        <p:tgtEl>
                                          <p:spTgt spid="112"/>
                                        </p:tgtEl>
                                      </p:cBhvr>
                                    </p:animEffect>
                                    <p:anim calcmode="lin" valueType="num">
                                      <p:cBhvr>
                                        <p:cTn id="18" dur="500" fill="hold"/>
                                        <p:tgtEl>
                                          <p:spTgt spid="112"/>
                                        </p:tgtEl>
                                        <p:attrNameLst>
                                          <p:attrName>ppt_x</p:attrName>
                                        </p:attrNameLst>
                                      </p:cBhvr>
                                      <p:tavLst>
                                        <p:tav tm="0">
                                          <p:val>
                                            <p:strVal val="#ppt_x"/>
                                          </p:val>
                                        </p:tav>
                                        <p:tav tm="100000">
                                          <p:val>
                                            <p:strVal val="#ppt_x"/>
                                          </p:val>
                                        </p:tav>
                                      </p:tavLst>
                                    </p:anim>
                                    <p:anim calcmode="lin" valueType="num">
                                      <p:cBhvr>
                                        <p:cTn id="19" dur="500" fill="hold"/>
                                        <p:tgtEl>
                                          <p:spTgt spid="11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123"/>
                                        </p:tgtEl>
                                        <p:attrNameLst>
                                          <p:attrName>style.visibility</p:attrName>
                                        </p:attrNameLst>
                                      </p:cBhvr>
                                      <p:to>
                                        <p:strVal val="visible"/>
                                      </p:to>
                                    </p:set>
                                    <p:animEffect transition="in" filter="fade">
                                      <p:cBhvr>
                                        <p:cTn id="22" dur="500"/>
                                        <p:tgtEl>
                                          <p:spTgt spid="123"/>
                                        </p:tgtEl>
                                      </p:cBhvr>
                                    </p:animEffect>
                                    <p:anim calcmode="lin" valueType="num">
                                      <p:cBhvr>
                                        <p:cTn id="23" dur="500" fill="hold"/>
                                        <p:tgtEl>
                                          <p:spTgt spid="123"/>
                                        </p:tgtEl>
                                        <p:attrNameLst>
                                          <p:attrName>ppt_x</p:attrName>
                                        </p:attrNameLst>
                                      </p:cBhvr>
                                      <p:tavLst>
                                        <p:tav tm="0">
                                          <p:val>
                                            <p:strVal val="#ppt_x"/>
                                          </p:val>
                                        </p:tav>
                                        <p:tav tm="100000">
                                          <p:val>
                                            <p:strVal val="#ppt_x"/>
                                          </p:val>
                                        </p:tav>
                                      </p:tavLst>
                                    </p:anim>
                                    <p:anim calcmode="lin" valueType="num">
                                      <p:cBhvr>
                                        <p:cTn id="24" dur="500" fill="hold"/>
                                        <p:tgtEl>
                                          <p:spTgt spid="1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096000" y="-2078599"/>
            <a:ext cx="5948978" cy="5063335"/>
            <a:chOff x="-2344603" y="-3324499"/>
            <a:chExt cx="5948978" cy="5063335"/>
          </a:xfrm>
        </p:grpSpPr>
        <p:sp>
          <p:nvSpPr>
            <p:cNvPr id="3" name="图形 1"/>
            <p:cNvSpPr/>
            <p:nvPr/>
          </p:nvSpPr>
          <p:spPr>
            <a:xfrm rot="14887572">
              <a:off x="-1901782" y="-3767320"/>
              <a:ext cx="5063335" cy="594897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7222"/>
                  <a:alpha val="11111"/>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grpSp>
          <p:nvGrpSpPr>
            <p:cNvPr id="4" name="组合 3"/>
            <p:cNvGrpSpPr/>
            <p:nvPr/>
          </p:nvGrpSpPr>
          <p:grpSpPr>
            <a:xfrm>
              <a:off x="-2162584" y="-3169579"/>
              <a:ext cx="5584942" cy="4753495"/>
              <a:chOff x="-2162584" y="-3169579"/>
              <a:chExt cx="5584942" cy="4753495"/>
            </a:xfrm>
          </p:grpSpPr>
          <p:sp>
            <p:nvSpPr>
              <p:cNvPr id="5" name="图形 1"/>
              <p:cNvSpPr/>
              <p:nvPr/>
            </p:nvSpPr>
            <p:spPr>
              <a:xfrm rot="14887572">
                <a:off x="-1746861" y="-3585302"/>
                <a:ext cx="4753495" cy="558494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4444"/>
                    <a:alpha val="22222"/>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6" name="图形 1"/>
              <p:cNvSpPr/>
              <p:nvPr/>
            </p:nvSpPr>
            <p:spPr>
              <a:xfrm rot="14887572">
                <a:off x="-1591941" y="-3403284"/>
                <a:ext cx="4443654" cy="522090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1667"/>
                    <a:alpha val="3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7" name="图形 1"/>
              <p:cNvSpPr/>
              <p:nvPr/>
            </p:nvSpPr>
            <p:spPr>
              <a:xfrm rot="14887572">
                <a:off x="-1437021" y="-3221266"/>
                <a:ext cx="4133813" cy="485687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8889"/>
                    <a:alpha val="44444"/>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8" name="图形 1"/>
              <p:cNvSpPr/>
              <p:nvPr/>
            </p:nvSpPr>
            <p:spPr>
              <a:xfrm rot="14887572">
                <a:off x="-1282100" y="-3039248"/>
                <a:ext cx="3823973" cy="449283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6111"/>
                    <a:alpha val="55556"/>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9" name="图形 1"/>
              <p:cNvSpPr/>
              <p:nvPr/>
            </p:nvSpPr>
            <p:spPr>
              <a:xfrm rot="14887572">
                <a:off x="-1127180" y="-2857230"/>
                <a:ext cx="3514132" cy="412879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3333"/>
                    <a:alpha val="6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0" name="图形 1"/>
              <p:cNvSpPr/>
              <p:nvPr/>
            </p:nvSpPr>
            <p:spPr>
              <a:xfrm rot="14887572">
                <a:off x="-972260" y="-2675212"/>
                <a:ext cx="3204291" cy="376476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0556"/>
                    <a:alpha val="77778"/>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1" name="图形 1"/>
              <p:cNvSpPr/>
              <p:nvPr/>
            </p:nvSpPr>
            <p:spPr>
              <a:xfrm rot="14887572">
                <a:off x="-817339" y="-2493194"/>
                <a:ext cx="2894451" cy="340072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77778"/>
                    <a:alpha val="88889"/>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 name="图形 1"/>
              <p:cNvSpPr/>
              <p:nvPr/>
            </p:nvSpPr>
            <p:spPr>
              <a:xfrm rot="14887572">
                <a:off x="-662419" y="-2311176"/>
                <a:ext cx="2584610" cy="303669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chemeClr val="bg1">
                    <a:lumMod val="7500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13" name="图形 1"/>
              <p:cNvSpPr/>
              <p:nvPr/>
            </p:nvSpPr>
            <p:spPr>
              <a:xfrm rot="14887572">
                <a:off x="-652248" y="-2314336"/>
                <a:ext cx="2584610" cy="303669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solidFill>
                <a:schemeClr val="bg1"/>
              </a:solidFill>
              <a:ln w="9525" cap="flat">
                <a:solidFill>
                  <a:schemeClr val="bg1"/>
                </a:solidFill>
                <a:prstDash val="solid"/>
                <a:miter/>
              </a:ln>
              <a:effectLst>
                <a:outerShdw blurRad="190500" dist="38100" dir="13500000" algn="br" rotWithShape="0">
                  <a:prstClr val="black">
                    <a:alpha val="20000"/>
                  </a:prstClr>
                </a:outerShdw>
              </a:effectLst>
            </p:spPr>
            <p:txBody>
              <a:bodyPr rtlCol="0" anchor="ctr"/>
              <a:lstStyle/>
              <a:p>
                <a:endParaRPr lang="zh-CN" altLang="en-US"/>
              </a:p>
            </p:txBody>
          </p:sp>
        </p:grpSp>
      </p:grpSp>
      <p:sp>
        <p:nvSpPr>
          <p:cNvPr id="14" name="文本框 13"/>
          <p:cNvSpPr txBox="1"/>
          <p:nvPr/>
        </p:nvSpPr>
        <p:spPr>
          <a:xfrm>
            <a:off x="7050405" y="924560"/>
            <a:ext cx="3809365" cy="460375"/>
          </a:xfrm>
          <a:prstGeom prst="rect">
            <a:avLst/>
          </a:prstGeom>
          <a:noFill/>
        </p:spPr>
        <p:txBody>
          <a:bodyPr wrap="square" rtlCol="0">
            <a:spAutoFit/>
          </a:bodyPr>
          <a:lstStyle/>
          <a:p>
            <a:pPr algn="l"/>
            <a:r>
              <a:rPr lang="en-US" altLang="zh-CN" sz="2400" dirty="0">
                <a:latin typeface="方正隶书_GBK" panose="03000509000000000000" charset="-122"/>
                <a:ea typeface="方正隶书_GBK" panose="03000509000000000000" charset="-122"/>
                <a:cs typeface="方正隶书_GBK" panose="03000509000000000000" charset="-122"/>
                <a:sym typeface="+mn-ea"/>
              </a:rPr>
              <a:t>跑车防护装置用收放绞车</a:t>
            </a:r>
            <a:endParaRPr lang="zh-CN" altLang="en-US" sz="24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endParaRPr>
          </a:p>
        </p:txBody>
      </p:sp>
      <p:grpSp>
        <p:nvGrpSpPr>
          <p:cNvPr id="153" name="组合 152"/>
          <p:cNvGrpSpPr/>
          <p:nvPr>
            <p:custDataLst>
              <p:tags r:id="rId1"/>
            </p:custDataLst>
          </p:nvPr>
        </p:nvGrpSpPr>
        <p:grpSpPr>
          <a:xfrm>
            <a:off x="2981736" y="2431733"/>
            <a:ext cx="415547" cy="1538396"/>
            <a:chOff x="2981736" y="2431733"/>
            <a:chExt cx="415547" cy="1538396"/>
          </a:xfrm>
        </p:grpSpPr>
        <p:sp>
          <p:nvSpPr>
            <p:cNvPr id="17" name="文本框 16"/>
            <p:cNvSpPr txBox="1"/>
            <p:nvPr>
              <p:custDataLst>
                <p:tags r:id="rId2"/>
              </p:custDataLst>
            </p:nvPr>
          </p:nvSpPr>
          <p:spPr>
            <a:xfrm rot="20880000">
              <a:off x="2981736" y="2431733"/>
              <a:ext cx="338554" cy="1185581"/>
            </a:xfrm>
            <a:prstGeom prst="rect">
              <a:avLst/>
            </a:prstGeom>
            <a:noFill/>
          </p:spPr>
          <p:txBody>
            <a:bodyPr vert="eaVert" wrap="none" rtlCol="0">
              <a:spAutoFit/>
            </a:bodyPr>
            <a:lstStyle/>
            <a:p>
              <a:r>
                <a:rPr lang="en-US" altLang="zh-CN" sz="1000" spc="300">
                  <a:solidFill>
                    <a:srgbClr val="8B8B8C"/>
                  </a:solidFill>
                  <a:latin typeface="Alibaba Sans" panose="020B0503020203040204" pitchFamily="34" charset="0"/>
                  <a:cs typeface="Alibaba Sans" panose="020B0503020203040204" pitchFamily="34" charset="0"/>
                </a:rPr>
                <a:t>ICONS 8X50</a:t>
              </a:r>
              <a:endParaRPr lang="zh-CN" altLang="en-US" sz="1000" spc="300">
                <a:solidFill>
                  <a:srgbClr val="8B8B8C"/>
                </a:solidFill>
                <a:latin typeface="Alibaba Sans" panose="020B0503020203040204" pitchFamily="34" charset="0"/>
                <a:cs typeface="Alibaba Sans" panose="020B0503020203040204" pitchFamily="34" charset="0"/>
              </a:endParaRPr>
            </a:p>
          </p:txBody>
        </p:sp>
        <p:sp>
          <p:nvSpPr>
            <p:cNvPr id="18" name="椭圆 17"/>
            <p:cNvSpPr/>
            <p:nvPr>
              <p:custDataLst>
                <p:tags r:id="rId3"/>
              </p:custDataLst>
            </p:nvPr>
          </p:nvSpPr>
          <p:spPr>
            <a:xfrm>
              <a:off x="3261906" y="3717607"/>
              <a:ext cx="100041" cy="100041"/>
            </a:xfrm>
            <a:prstGeom prst="ellipse">
              <a:avLst/>
            </a:prstGeom>
            <a:solidFill>
              <a:srgbClr val="8B8B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custDataLst>
                <p:tags r:id="rId4"/>
              </p:custDataLst>
            </p:nvPr>
          </p:nvSpPr>
          <p:spPr>
            <a:xfrm rot="4692463">
              <a:off x="3291032" y="3863878"/>
              <a:ext cx="114121" cy="98381"/>
            </a:xfrm>
            <a:prstGeom prst="triangle">
              <a:avLst/>
            </a:prstGeom>
            <a:solidFill>
              <a:srgbClr val="8B8B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4" name="组合 153"/>
          <p:cNvGrpSpPr/>
          <p:nvPr>
            <p:custDataLst>
              <p:tags r:id="rId5"/>
            </p:custDataLst>
          </p:nvPr>
        </p:nvGrpSpPr>
        <p:grpSpPr>
          <a:xfrm>
            <a:off x="712531" y="2728549"/>
            <a:ext cx="2409194" cy="3573138"/>
            <a:chOff x="712531" y="2728549"/>
            <a:chExt cx="2409194" cy="3573138"/>
          </a:xfrm>
        </p:grpSpPr>
        <p:sp>
          <p:nvSpPr>
            <p:cNvPr id="29" name="矩形 28"/>
            <p:cNvSpPr/>
            <p:nvPr>
              <p:custDataLst>
                <p:tags r:id="rId6"/>
              </p:custDataLst>
            </p:nvPr>
          </p:nvSpPr>
          <p:spPr>
            <a:xfrm rot="-720000">
              <a:off x="712531" y="3942625"/>
              <a:ext cx="1736110" cy="2359062"/>
            </a:xfrm>
            <a:prstGeom prst="rect">
              <a:avLst/>
            </a:prstGeom>
            <a:noFill/>
            <a:ln w="9525">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custDataLst>
                <p:tags r:id="rId7"/>
              </p:custDataLst>
            </p:nvPr>
          </p:nvSpPr>
          <p:spPr>
            <a:xfrm rot="20880000">
              <a:off x="746185" y="3881921"/>
              <a:ext cx="1736110" cy="2359062"/>
            </a:xfrm>
            <a:prstGeom prst="rect">
              <a:avLst/>
            </a:prstGeom>
            <a:noFill/>
            <a:ln w="9525" cap="flat" cmpd="sng" algn="ctr">
              <a:solidFill>
                <a:schemeClr val="bg1">
                  <a:lumMod val="98810"/>
                  <a:alpha val="476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1" name="矩形 40"/>
            <p:cNvSpPr/>
            <p:nvPr>
              <p:custDataLst>
                <p:tags r:id="rId8"/>
              </p:custDataLst>
            </p:nvPr>
          </p:nvSpPr>
          <p:spPr>
            <a:xfrm rot="20880000">
              <a:off x="779839" y="3821217"/>
              <a:ext cx="1736110" cy="2359062"/>
            </a:xfrm>
            <a:prstGeom prst="rect">
              <a:avLst/>
            </a:prstGeom>
            <a:noFill/>
            <a:ln w="9525" cap="flat" cmpd="sng" algn="ctr">
              <a:solidFill>
                <a:schemeClr val="bg1">
                  <a:lumMod val="97619"/>
                  <a:alpha val="952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2" name="矩形 41"/>
            <p:cNvSpPr/>
            <p:nvPr>
              <p:custDataLst>
                <p:tags r:id="rId9"/>
              </p:custDataLst>
            </p:nvPr>
          </p:nvSpPr>
          <p:spPr>
            <a:xfrm rot="20880000">
              <a:off x="813494" y="3760513"/>
              <a:ext cx="1736110" cy="2359062"/>
            </a:xfrm>
            <a:prstGeom prst="rect">
              <a:avLst/>
            </a:prstGeom>
            <a:noFill/>
            <a:ln w="9525" cap="flat" cmpd="sng" algn="ctr">
              <a:solidFill>
                <a:schemeClr val="bg1">
                  <a:lumMod val="96429"/>
                  <a:alpha val="1428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3" name="矩形 42"/>
            <p:cNvSpPr/>
            <p:nvPr>
              <p:custDataLst>
                <p:tags r:id="rId10"/>
              </p:custDataLst>
            </p:nvPr>
          </p:nvSpPr>
          <p:spPr>
            <a:xfrm rot="20880000">
              <a:off x="847148" y="3699809"/>
              <a:ext cx="1736110" cy="2359062"/>
            </a:xfrm>
            <a:prstGeom prst="rect">
              <a:avLst/>
            </a:prstGeom>
            <a:noFill/>
            <a:ln w="9525" cap="flat" cmpd="sng" algn="ctr">
              <a:solidFill>
                <a:schemeClr val="bg1">
                  <a:lumMod val="95238"/>
                  <a:alpha val="1904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4" name="矩形 43"/>
            <p:cNvSpPr/>
            <p:nvPr>
              <p:custDataLst>
                <p:tags r:id="rId11"/>
              </p:custDataLst>
            </p:nvPr>
          </p:nvSpPr>
          <p:spPr>
            <a:xfrm rot="20880000">
              <a:off x="880802" y="3639106"/>
              <a:ext cx="1736110" cy="2359062"/>
            </a:xfrm>
            <a:prstGeom prst="rect">
              <a:avLst/>
            </a:prstGeom>
            <a:noFill/>
            <a:ln w="9525" cap="flat" cmpd="sng" algn="ctr">
              <a:solidFill>
                <a:schemeClr val="bg1">
                  <a:lumMod val="94048"/>
                  <a:alpha val="2381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5" name="矩形 44"/>
            <p:cNvSpPr/>
            <p:nvPr>
              <p:custDataLst>
                <p:tags r:id="rId12"/>
              </p:custDataLst>
            </p:nvPr>
          </p:nvSpPr>
          <p:spPr>
            <a:xfrm rot="20880000">
              <a:off x="914456" y="3578402"/>
              <a:ext cx="1736110" cy="2359062"/>
            </a:xfrm>
            <a:prstGeom prst="rect">
              <a:avLst/>
            </a:prstGeom>
            <a:noFill/>
            <a:ln w="9525" cap="flat" cmpd="sng" algn="ctr">
              <a:solidFill>
                <a:schemeClr val="bg1">
                  <a:lumMod val="92857"/>
                  <a:alpha val="2857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6" name="矩形 45"/>
            <p:cNvSpPr/>
            <p:nvPr>
              <p:custDataLst>
                <p:tags r:id="rId13"/>
              </p:custDataLst>
            </p:nvPr>
          </p:nvSpPr>
          <p:spPr>
            <a:xfrm rot="20880000">
              <a:off x="948110" y="3517698"/>
              <a:ext cx="1736110" cy="2359062"/>
            </a:xfrm>
            <a:prstGeom prst="rect">
              <a:avLst/>
            </a:prstGeom>
            <a:noFill/>
            <a:ln w="9525" cap="flat" cmpd="sng" algn="ctr">
              <a:solidFill>
                <a:schemeClr val="bg1">
                  <a:lumMod val="91667"/>
                  <a:alpha val="3333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7" name="矩形 46"/>
            <p:cNvSpPr/>
            <p:nvPr>
              <p:custDataLst>
                <p:tags r:id="rId14"/>
              </p:custDataLst>
            </p:nvPr>
          </p:nvSpPr>
          <p:spPr>
            <a:xfrm rot="20880000">
              <a:off x="981764" y="3456994"/>
              <a:ext cx="1736110" cy="2359062"/>
            </a:xfrm>
            <a:prstGeom prst="rect">
              <a:avLst/>
            </a:prstGeom>
            <a:noFill/>
            <a:ln w="9525" cap="flat" cmpd="sng" algn="ctr">
              <a:solidFill>
                <a:schemeClr val="bg1">
                  <a:lumMod val="90476"/>
                  <a:alpha val="3809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8" name="矩形 47"/>
            <p:cNvSpPr/>
            <p:nvPr>
              <p:custDataLst>
                <p:tags r:id="rId15"/>
              </p:custDataLst>
            </p:nvPr>
          </p:nvSpPr>
          <p:spPr>
            <a:xfrm rot="20880000">
              <a:off x="1015419" y="3396291"/>
              <a:ext cx="1736110" cy="2359062"/>
            </a:xfrm>
            <a:prstGeom prst="rect">
              <a:avLst/>
            </a:prstGeom>
            <a:noFill/>
            <a:ln w="9525" cap="flat" cmpd="sng" algn="ctr">
              <a:solidFill>
                <a:schemeClr val="bg1">
                  <a:lumMod val="89286"/>
                  <a:alpha val="4285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9" name="矩形 48"/>
            <p:cNvSpPr/>
            <p:nvPr>
              <p:custDataLst>
                <p:tags r:id="rId16"/>
              </p:custDataLst>
            </p:nvPr>
          </p:nvSpPr>
          <p:spPr>
            <a:xfrm rot="20880000">
              <a:off x="1049073" y="3335587"/>
              <a:ext cx="1736110" cy="2359062"/>
            </a:xfrm>
            <a:prstGeom prst="rect">
              <a:avLst/>
            </a:prstGeom>
            <a:noFill/>
            <a:ln w="9525" cap="flat" cmpd="sng" algn="ctr">
              <a:solidFill>
                <a:schemeClr val="bg1">
                  <a:lumMod val="88095"/>
                  <a:alpha val="4761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0" name="矩形 49"/>
            <p:cNvSpPr/>
            <p:nvPr>
              <p:custDataLst>
                <p:tags r:id="rId17"/>
              </p:custDataLst>
            </p:nvPr>
          </p:nvSpPr>
          <p:spPr>
            <a:xfrm rot="20880000">
              <a:off x="1082727" y="3274883"/>
              <a:ext cx="1736110" cy="2359062"/>
            </a:xfrm>
            <a:prstGeom prst="rect">
              <a:avLst/>
            </a:prstGeom>
            <a:noFill/>
            <a:ln w="9525" cap="flat" cmpd="sng" algn="ctr">
              <a:solidFill>
                <a:schemeClr val="bg1">
                  <a:lumMod val="86905"/>
                  <a:alpha val="5238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1" name="矩形 50"/>
            <p:cNvSpPr/>
            <p:nvPr>
              <p:custDataLst>
                <p:tags r:id="rId18"/>
              </p:custDataLst>
            </p:nvPr>
          </p:nvSpPr>
          <p:spPr>
            <a:xfrm rot="20880000">
              <a:off x="1116381" y="3214179"/>
              <a:ext cx="1736110" cy="2359062"/>
            </a:xfrm>
            <a:prstGeom prst="rect">
              <a:avLst/>
            </a:prstGeom>
            <a:noFill/>
            <a:ln w="9525" cap="flat" cmpd="sng" algn="ctr">
              <a:solidFill>
                <a:schemeClr val="bg1">
                  <a:lumMod val="85714"/>
                  <a:alpha val="5714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2" name="矩形 51"/>
            <p:cNvSpPr/>
            <p:nvPr>
              <p:custDataLst>
                <p:tags r:id="rId19"/>
              </p:custDataLst>
            </p:nvPr>
          </p:nvSpPr>
          <p:spPr>
            <a:xfrm rot="20880000">
              <a:off x="1150036" y="3153475"/>
              <a:ext cx="1736110" cy="2359062"/>
            </a:xfrm>
            <a:prstGeom prst="rect">
              <a:avLst/>
            </a:prstGeom>
            <a:noFill/>
            <a:ln w="9525" cap="flat" cmpd="sng" algn="ctr">
              <a:solidFill>
                <a:schemeClr val="bg1">
                  <a:lumMod val="84524"/>
                  <a:alpha val="6190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3" name="矩形 52"/>
            <p:cNvSpPr/>
            <p:nvPr>
              <p:custDataLst>
                <p:tags r:id="rId20"/>
              </p:custDataLst>
            </p:nvPr>
          </p:nvSpPr>
          <p:spPr>
            <a:xfrm rot="20880000">
              <a:off x="1183690" y="3092771"/>
              <a:ext cx="1736110" cy="2359062"/>
            </a:xfrm>
            <a:prstGeom prst="rect">
              <a:avLst/>
            </a:prstGeom>
            <a:noFill/>
            <a:ln w="9525" cap="flat" cmpd="sng" algn="ctr">
              <a:solidFill>
                <a:schemeClr val="bg1">
                  <a:lumMod val="83333"/>
                  <a:alpha val="6666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4" name="矩形 53"/>
            <p:cNvSpPr/>
            <p:nvPr>
              <p:custDataLst>
                <p:tags r:id="rId21"/>
              </p:custDataLst>
            </p:nvPr>
          </p:nvSpPr>
          <p:spPr>
            <a:xfrm rot="20880000">
              <a:off x="1217344" y="3032068"/>
              <a:ext cx="1736110" cy="2359062"/>
            </a:xfrm>
            <a:prstGeom prst="rect">
              <a:avLst/>
            </a:prstGeom>
            <a:noFill/>
            <a:ln w="9525" cap="flat" cmpd="sng" algn="ctr">
              <a:solidFill>
                <a:schemeClr val="bg1">
                  <a:lumMod val="82143"/>
                  <a:alpha val="7142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5" name="矩形 54"/>
            <p:cNvSpPr/>
            <p:nvPr>
              <p:custDataLst>
                <p:tags r:id="rId22"/>
              </p:custDataLst>
            </p:nvPr>
          </p:nvSpPr>
          <p:spPr>
            <a:xfrm rot="20880000">
              <a:off x="1250998" y="2971364"/>
              <a:ext cx="1736110" cy="2359062"/>
            </a:xfrm>
            <a:prstGeom prst="rect">
              <a:avLst/>
            </a:prstGeom>
            <a:noFill/>
            <a:ln w="9525" cap="flat" cmpd="sng" algn="ctr">
              <a:solidFill>
                <a:schemeClr val="bg1">
                  <a:lumMod val="80952"/>
                  <a:alpha val="7619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6" name="矩形 55"/>
            <p:cNvSpPr/>
            <p:nvPr>
              <p:custDataLst>
                <p:tags r:id="rId23"/>
              </p:custDataLst>
            </p:nvPr>
          </p:nvSpPr>
          <p:spPr>
            <a:xfrm rot="20880000">
              <a:off x="1284652" y="2910660"/>
              <a:ext cx="1736110" cy="2359062"/>
            </a:xfrm>
            <a:prstGeom prst="rect">
              <a:avLst/>
            </a:prstGeom>
            <a:noFill/>
            <a:ln w="9525" cap="flat" cmpd="sng" algn="ctr">
              <a:solidFill>
                <a:schemeClr val="bg1">
                  <a:lumMod val="79762"/>
                  <a:alpha val="8095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7" name="矩形 56"/>
            <p:cNvSpPr/>
            <p:nvPr>
              <p:custDataLst>
                <p:tags r:id="rId24"/>
              </p:custDataLst>
            </p:nvPr>
          </p:nvSpPr>
          <p:spPr>
            <a:xfrm rot="20880000">
              <a:off x="1318306" y="2849956"/>
              <a:ext cx="1736110" cy="2359062"/>
            </a:xfrm>
            <a:prstGeom prst="rect">
              <a:avLst/>
            </a:prstGeom>
            <a:noFill/>
            <a:ln w="9525" cap="flat" cmpd="sng" algn="ctr">
              <a:solidFill>
                <a:schemeClr val="bg1">
                  <a:lumMod val="78571"/>
                  <a:alpha val="8571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8" name="矩形 57"/>
            <p:cNvSpPr/>
            <p:nvPr>
              <p:custDataLst>
                <p:tags r:id="rId25"/>
              </p:custDataLst>
            </p:nvPr>
          </p:nvSpPr>
          <p:spPr>
            <a:xfrm rot="20880000">
              <a:off x="1351961" y="2789253"/>
              <a:ext cx="1736110" cy="2359062"/>
            </a:xfrm>
            <a:prstGeom prst="rect">
              <a:avLst/>
            </a:prstGeom>
            <a:noFill/>
            <a:ln w="9525" cap="flat" cmpd="sng" algn="ctr">
              <a:solidFill>
                <a:schemeClr val="bg1">
                  <a:lumMod val="77381"/>
                  <a:alpha val="9047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9" name="矩形 58"/>
            <p:cNvSpPr/>
            <p:nvPr>
              <p:custDataLst>
                <p:tags r:id="rId26"/>
              </p:custDataLst>
            </p:nvPr>
          </p:nvSpPr>
          <p:spPr>
            <a:xfrm rot="20880000">
              <a:off x="1385615" y="2728549"/>
              <a:ext cx="1736110" cy="2359062"/>
            </a:xfrm>
            <a:prstGeom prst="rect">
              <a:avLst/>
            </a:prstGeom>
            <a:noFill/>
            <a:ln w="9525" cap="flat" cmpd="sng" algn="ctr">
              <a:solidFill>
                <a:schemeClr val="bg1">
                  <a:lumMod val="76190"/>
                  <a:alpha val="9523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grpSp>
      <p:grpSp>
        <p:nvGrpSpPr>
          <p:cNvPr id="155" name="组合 154"/>
          <p:cNvGrpSpPr/>
          <p:nvPr>
            <p:custDataLst>
              <p:tags r:id="rId27"/>
            </p:custDataLst>
          </p:nvPr>
        </p:nvGrpSpPr>
        <p:grpSpPr>
          <a:xfrm>
            <a:off x="6973797" y="2718170"/>
            <a:ext cx="338554" cy="1538396"/>
            <a:chOff x="6973797" y="2718170"/>
            <a:chExt cx="338554" cy="1538396"/>
          </a:xfrm>
        </p:grpSpPr>
        <p:sp>
          <p:nvSpPr>
            <p:cNvPr id="63" name="文本框 62"/>
            <p:cNvSpPr txBox="1"/>
            <p:nvPr>
              <p:custDataLst>
                <p:tags r:id="rId28"/>
              </p:custDataLst>
            </p:nvPr>
          </p:nvSpPr>
          <p:spPr>
            <a:xfrm>
              <a:off x="6973797" y="2718170"/>
              <a:ext cx="338554" cy="1185581"/>
            </a:xfrm>
            <a:prstGeom prst="rect">
              <a:avLst/>
            </a:prstGeom>
            <a:noFill/>
          </p:spPr>
          <p:txBody>
            <a:bodyPr vert="eaVert" wrap="none" rtlCol="0">
              <a:spAutoFit/>
            </a:bodyPr>
            <a:lstStyle/>
            <a:p>
              <a:r>
                <a:rPr lang="en-US" altLang="zh-CN" sz="1000" spc="300">
                  <a:solidFill>
                    <a:srgbClr val="8B8B8C"/>
                  </a:solidFill>
                  <a:latin typeface="Alibaba Sans" panose="020B0503020203040204" pitchFamily="34" charset="0"/>
                  <a:cs typeface="Alibaba Sans" panose="020B0503020203040204" pitchFamily="34" charset="0"/>
                </a:rPr>
                <a:t>ICONS 8X50</a:t>
              </a:r>
              <a:endParaRPr lang="zh-CN" altLang="en-US" sz="1000" spc="300">
                <a:solidFill>
                  <a:srgbClr val="8B8B8C"/>
                </a:solidFill>
                <a:latin typeface="Alibaba Sans" panose="020B0503020203040204" pitchFamily="34" charset="0"/>
                <a:cs typeface="Alibaba Sans" panose="020B0503020203040204" pitchFamily="34" charset="0"/>
              </a:endParaRPr>
            </a:p>
          </p:txBody>
        </p:sp>
        <p:sp>
          <p:nvSpPr>
            <p:cNvPr id="64" name="椭圆 63"/>
            <p:cNvSpPr/>
            <p:nvPr>
              <p:custDataLst>
                <p:tags r:id="rId29"/>
              </p:custDataLst>
            </p:nvPr>
          </p:nvSpPr>
          <p:spPr>
            <a:xfrm rot="720000">
              <a:off x="7093054" y="4004044"/>
              <a:ext cx="100041" cy="100041"/>
            </a:xfrm>
            <a:prstGeom prst="ellipse">
              <a:avLst/>
            </a:prstGeom>
            <a:solidFill>
              <a:srgbClr val="8B8B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custDataLst>
                <p:tags r:id="rId30"/>
              </p:custDataLst>
            </p:nvPr>
          </p:nvSpPr>
          <p:spPr>
            <a:xfrm rot="5412463">
              <a:off x="7086014" y="4150315"/>
              <a:ext cx="114121" cy="98381"/>
            </a:xfrm>
            <a:prstGeom prst="triangle">
              <a:avLst/>
            </a:prstGeom>
            <a:solidFill>
              <a:srgbClr val="8B8B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 name="组合 70"/>
          <p:cNvGrpSpPr/>
          <p:nvPr>
            <p:custDataLst>
              <p:tags r:id="rId31"/>
            </p:custDataLst>
          </p:nvPr>
        </p:nvGrpSpPr>
        <p:grpSpPr>
          <a:xfrm>
            <a:off x="4836552" y="2748409"/>
            <a:ext cx="413836" cy="1806496"/>
            <a:chOff x="4169454" y="2655753"/>
            <a:chExt cx="413836" cy="1806496"/>
          </a:xfrm>
        </p:grpSpPr>
        <p:cxnSp>
          <p:nvCxnSpPr>
            <p:cNvPr id="66" name="直接箭头连接符 65"/>
            <p:cNvCxnSpPr/>
            <p:nvPr>
              <p:custDataLst>
                <p:tags r:id="rId32"/>
              </p:custDataLst>
            </p:nvPr>
          </p:nvCxnSpPr>
          <p:spPr>
            <a:xfrm rot="900000">
              <a:off x="4396489" y="2655753"/>
              <a:ext cx="36442" cy="171445"/>
            </a:xfrm>
            <a:prstGeom prst="straightConnector1">
              <a:avLst/>
            </a:prstGeom>
            <a:ln w="19050" cap="rnd">
              <a:solidFill>
                <a:srgbClr val="8B8B8C"/>
              </a:solidFill>
              <a:round/>
              <a:tailEnd type="arrow" w="sm" len="sm"/>
            </a:ln>
          </p:spPr>
          <p:style>
            <a:lnRef idx="1">
              <a:schemeClr val="accent1"/>
            </a:lnRef>
            <a:fillRef idx="0">
              <a:schemeClr val="accent1"/>
            </a:fillRef>
            <a:effectRef idx="0">
              <a:schemeClr val="accent1"/>
            </a:effectRef>
            <a:fontRef idx="minor">
              <a:schemeClr val="tx1"/>
            </a:fontRef>
          </p:style>
        </p:cxnSp>
        <p:sp>
          <p:nvSpPr>
            <p:cNvPr id="67" name="文本框 66"/>
            <p:cNvSpPr txBox="1"/>
            <p:nvPr>
              <p:custDataLst>
                <p:tags r:id="rId33"/>
              </p:custDataLst>
            </p:nvPr>
          </p:nvSpPr>
          <p:spPr>
            <a:xfrm rot="180000">
              <a:off x="4244736" y="2828188"/>
              <a:ext cx="338554" cy="440185"/>
            </a:xfrm>
            <a:prstGeom prst="rect">
              <a:avLst/>
            </a:prstGeom>
            <a:noFill/>
          </p:spPr>
          <p:txBody>
            <a:bodyPr vert="eaVert" wrap="none" rtlCol="0">
              <a:spAutoFit/>
            </a:bodyPr>
            <a:lstStyle/>
            <a:p>
              <a:r>
                <a:rPr lang="en-US" altLang="zh-CN" sz="1000" spc="300">
                  <a:solidFill>
                    <a:srgbClr val="8B8B8C"/>
                  </a:solidFill>
                  <a:latin typeface="Alibaba Sans" panose="020B0503020203040204" pitchFamily="34" charset="0"/>
                  <a:cs typeface="Alibaba Sans" panose="020B0503020203040204" pitchFamily="34" charset="0"/>
                </a:rPr>
                <a:t>11A</a:t>
              </a:r>
              <a:endParaRPr lang="zh-CN" altLang="en-US" sz="1000" spc="300">
                <a:solidFill>
                  <a:srgbClr val="8B8B8C"/>
                </a:solidFill>
                <a:latin typeface="Alibaba Sans" panose="020B0503020203040204" pitchFamily="34" charset="0"/>
                <a:cs typeface="Alibaba Sans" panose="020B0503020203040204" pitchFamily="34" charset="0"/>
              </a:endParaRPr>
            </a:p>
          </p:txBody>
        </p:sp>
        <p:cxnSp>
          <p:nvCxnSpPr>
            <p:cNvPr id="68" name="直接箭头连接符 67"/>
            <p:cNvCxnSpPr/>
            <p:nvPr>
              <p:custDataLst>
                <p:tags r:id="rId34"/>
              </p:custDataLst>
            </p:nvPr>
          </p:nvCxnSpPr>
          <p:spPr>
            <a:xfrm rot="900000">
              <a:off x="4319838" y="3973475"/>
              <a:ext cx="36442" cy="171445"/>
            </a:xfrm>
            <a:prstGeom prst="straightConnector1">
              <a:avLst/>
            </a:prstGeom>
            <a:ln w="19050" cap="rnd">
              <a:solidFill>
                <a:srgbClr val="8B8B8C"/>
              </a:solidFill>
              <a:round/>
              <a:tailEnd type="arrow" w="sm" len="sm"/>
            </a:ln>
          </p:spPr>
          <p:style>
            <a:lnRef idx="1">
              <a:schemeClr val="accent1"/>
            </a:lnRef>
            <a:fillRef idx="0">
              <a:schemeClr val="accent1"/>
            </a:fillRef>
            <a:effectRef idx="0">
              <a:schemeClr val="accent1"/>
            </a:effectRef>
            <a:fontRef idx="minor">
              <a:schemeClr val="tx1"/>
            </a:fontRef>
          </p:style>
        </p:cxnSp>
        <p:sp>
          <p:nvSpPr>
            <p:cNvPr id="69" name="文本框 68"/>
            <p:cNvSpPr txBox="1"/>
            <p:nvPr>
              <p:custDataLst>
                <p:tags r:id="rId35"/>
              </p:custDataLst>
            </p:nvPr>
          </p:nvSpPr>
          <p:spPr>
            <a:xfrm rot="180000">
              <a:off x="4169454" y="4145496"/>
              <a:ext cx="338554" cy="316753"/>
            </a:xfrm>
            <a:prstGeom prst="rect">
              <a:avLst/>
            </a:prstGeom>
            <a:noFill/>
          </p:spPr>
          <p:txBody>
            <a:bodyPr vert="eaVert" wrap="none" rtlCol="0">
              <a:spAutoFit/>
            </a:bodyPr>
            <a:lstStyle/>
            <a:p>
              <a:r>
                <a:rPr lang="en-US" altLang="zh-CN" sz="1000" spc="300">
                  <a:solidFill>
                    <a:srgbClr val="8B8B8C"/>
                  </a:solidFill>
                  <a:latin typeface="Alibaba Sans" panose="020B0503020203040204" pitchFamily="34" charset="0"/>
                  <a:cs typeface="Alibaba Sans" panose="020B0503020203040204" pitchFamily="34" charset="0"/>
                </a:rPr>
                <a:t>12</a:t>
              </a:r>
              <a:endParaRPr lang="zh-CN" altLang="en-US" sz="1000" spc="300">
                <a:solidFill>
                  <a:srgbClr val="8B8B8C"/>
                </a:solidFill>
                <a:latin typeface="Alibaba Sans" panose="020B0503020203040204" pitchFamily="34" charset="0"/>
                <a:cs typeface="Alibaba Sans" panose="020B0503020203040204" pitchFamily="34" charset="0"/>
              </a:endParaRPr>
            </a:p>
          </p:txBody>
        </p:sp>
      </p:grpSp>
      <p:grpSp>
        <p:nvGrpSpPr>
          <p:cNvPr id="151" name="组合 150"/>
          <p:cNvGrpSpPr/>
          <p:nvPr>
            <p:custDataLst>
              <p:tags r:id="rId36"/>
            </p:custDataLst>
          </p:nvPr>
        </p:nvGrpSpPr>
        <p:grpSpPr>
          <a:xfrm>
            <a:off x="5225967" y="2087392"/>
            <a:ext cx="1871952" cy="2993233"/>
            <a:chOff x="5225967" y="2087392"/>
            <a:chExt cx="1871952" cy="2993233"/>
          </a:xfrm>
        </p:grpSpPr>
        <p:sp>
          <p:nvSpPr>
            <p:cNvPr id="75" name="矩形 74"/>
            <p:cNvSpPr/>
            <p:nvPr>
              <p:custDataLst>
                <p:tags r:id="rId37"/>
              </p:custDataLst>
            </p:nvPr>
          </p:nvSpPr>
          <p:spPr>
            <a:xfrm>
              <a:off x="5350089" y="2087392"/>
              <a:ext cx="1747830" cy="2362455"/>
            </a:xfrm>
            <a:prstGeom prst="rect">
              <a:avLst/>
            </a:prstGeom>
            <a:noFill/>
            <a:ln w="9525">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75"/>
            <p:cNvSpPr/>
            <p:nvPr>
              <p:custDataLst>
                <p:tags r:id="rId38"/>
              </p:custDataLst>
            </p:nvPr>
          </p:nvSpPr>
          <p:spPr>
            <a:xfrm>
              <a:off x="5344178" y="2117429"/>
              <a:ext cx="1747830" cy="2362455"/>
            </a:xfrm>
            <a:prstGeom prst="rect">
              <a:avLst/>
            </a:prstGeom>
            <a:noFill/>
            <a:ln w="9525" cap="flat" cmpd="sng" algn="ctr">
              <a:solidFill>
                <a:schemeClr val="bg1">
                  <a:lumMod val="98810"/>
                  <a:alpha val="476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7" name="矩形 76"/>
            <p:cNvSpPr/>
            <p:nvPr>
              <p:custDataLst>
                <p:tags r:id="rId39"/>
              </p:custDataLst>
            </p:nvPr>
          </p:nvSpPr>
          <p:spPr>
            <a:xfrm>
              <a:off x="5338268" y="2147466"/>
              <a:ext cx="1747830" cy="2362455"/>
            </a:xfrm>
            <a:prstGeom prst="rect">
              <a:avLst/>
            </a:prstGeom>
            <a:noFill/>
            <a:ln w="9525" cap="flat" cmpd="sng" algn="ctr">
              <a:solidFill>
                <a:schemeClr val="bg1">
                  <a:lumMod val="97619"/>
                  <a:alpha val="952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8" name="矩形 77"/>
            <p:cNvSpPr/>
            <p:nvPr>
              <p:custDataLst>
                <p:tags r:id="rId40"/>
              </p:custDataLst>
            </p:nvPr>
          </p:nvSpPr>
          <p:spPr>
            <a:xfrm>
              <a:off x="5332357" y="2177503"/>
              <a:ext cx="1747830" cy="2362455"/>
            </a:xfrm>
            <a:prstGeom prst="rect">
              <a:avLst/>
            </a:prstGeom>
            <a:noFill/>
            <a:ln w="9525" cap="flat" cmpd="sng" algn="ctr">
              <a:solidFill>
                <a:schemeClr val="bg1">
                  <a:lumMod val="96429"/>
                  <a:alpha val="1428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9" name="矩形 78"/>
            <p:cNvSpPr/>
            <p:nvPr>
              <p:custDataLst>
                <p:tags r:id="rId41"/>
              </p:custDataLst>
            </p:nvPr>
          </p:nvSpPr>
          <p:spPr>
            <a:xfrm>
              <a:off x="5326447" y="2207540"/>
              <a:ext cx="1747830" cy="2362455"/>
            </a:xfrm>
            <a:prstGeom prst="rect">
              <a:avLst/>
            </a:prstGeom>
            <a:noFill/>
            <a:ln w="9525" cap="flat" cmpd="sng" algn="ctr">
              <a:solidFill>
                <a:schemeClr val="bg1">
                  <a:lumMod val="95238"/>
                  <a:alpha val="1904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0" name="矩形 79"/>
            <p:cNvSpPr/>
            <p:nvPr>
              <p:custDataLst>
                <p:tags r:id="rId42"/>
              </p:custDataLst>
            </p:nvPr>
          </p:nvSpPr>
          <p:spPr>
            <a:xfrm>
              <a:off x="5320536" y="2237577"/>
              <a:ext cx="1747830" cy="2362455"/>
            </a:xfrm>
            <a:prstGeom prst="rect">
              <a:avLst/>
            </a:prstGeom>
            <a:noFill/>
            <a:ln w="9525" cap="flat" cmpd="sng" algn="ctr">
              <a:solidFill>
                <a:schemeClr val="bg1">
                  <a:lumMod val="94048"/>
                  <a:alpha val="2381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1" name="矩形 80"/>
            <p:cNvSpPr/>
            <p:nvPr>
              <p:custDataLst>
                <p:tags r:id="rId43"/>
              </p:custDataLst>
            </p:nvPr>
          </p:nvSpPr>
          <p:spPr>
            <a:xfrm>
              <a:off x="5314626" y="2267614"/>
              <a:ext cx="1747830" cy="2362455"/>
            </a:xfrm>
            <a:prstGeom prst="rect">
              <a:avLst/>
            </a:prstGeom>
            <a:noFill/>
            <a:ln w="9525" cap="flat" cmpd="sng" algn="ctr">
              <a:solidFill>
                <a:schemeClr val="bg1">
                  <a:lumMod val="92857"/>
                  <a:alpha val="2857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2" name="矩形 81"/>
            <p:cNvSpPr/>
            <p:nvPr>
              <p:custDataLst>
                <p:tags r:id="rId44"/>
              </p:custDataLst>
            </p:nvPr>
          </p:nvSpPr>
          <p:spPr>
            <a:xfrm>
              <a:off x="5308715" y="2297651"/>
              <a:ext cx="1747830" cy="2362455"/>
            </a:xfrm>
            <a:prstGeom prst="rect">
              <a:avLst/>
            </a:prstGeom>
            <a:noFill/>
            <a:ln w="9525" cap="flat" cmpd="sng" algn="ctr">
              <a:solidFill>
                <a:schemeClr val="bg1">
                  <a:lumMod val="91667"/>
                  <a:alpha val="3333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3" name="矩形 82"/>
            <p:cNvSpPr/>
            <p:nvPr>
              <p:custDataLst>
                <p:tags r:id="rId45"/>
              </p:custDataLst>
            </p:nvPr>
          </p:nvSpPr>
          <p:spPr>
            <a:xfrm>
              <a:off x="5302804" y="2327688"/>
              <a:ext cx="1747830" cy="2362455"/>
            </a:xfrm>
            <a:prstGeom prst="rect">
              <a:avLst/>
            </a:prstGeom>
            <a:noFill/>
            <a:ln w="9525" cap="flat" cmpd="sng" algn="ctr">
              <a:solidFill>
                <a:schemeClr val="bg1">
                  <a:lumMod val="90476"/>
                  <a:alpha val="3809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4" name="矩形 83"/>
            <p:cNvSpPr/>
            <p:nvPr>
              <p:custDataLst>
                <p:tags r:id="rId46"/>
              </p:custDataLst>
            </p:nvPr>
          </p:nvSpPr>
          <p:spPr>
            <a:xfrm>
              <a:off x="5296894" y="2357725"/>
              <a:ext cx="1747830" cy="2362455"/>
            </a:xfrm>
            <a:prstGeom prst="rect">
              <a:avLst/>
            </a:prstGeom>
            <a:noFill/>
            <a:ln w="9525" cap="flat" cmpd="sng" algn="ctr">
              <a:solidFill>
                <a:schemeClr val="bg1">
                  <a:lumMod val="89286"/>
                  <a:alpha val="4285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5" name="矩形 84"/>
            <p:cNvSpPr/>
            <p:nvPr>
              <p:custDataLst>
                <p:tags r:id="rId47"/>
              </p:custDataLst>
            </p:nvPr>
          </p:nvSpPr>
          <p:spPr>
            <a:xfrm>
              <a:off x="5290983" y="2387762"/>
              <a:ext cx="1747830" cy="2362455"/>
            </a:xfrm>
            <a:prstGeom prst="rect">
              <a:avLst/>
            </a:prstGeom>
            <a:noFill/>
            <a:ln w="9525" cap="flat" cmpd="sng" algn="ctr">
              <a:solidFill>
                <a:schemeClr val="bg1">
                  <a:lumMod val="88095"/>
                  <a:alpha val="4761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6" name="矩形 85"/>
            <p:cNvSpPr/>
            <p:nvPr>
              <p:custDataLst>
                <p:tags r:id="rId48"/>
              </p:custDataLst>
            </p:nvPr>
          </p:nvSpPr>
          <p:spPr>
            <a:xfrm>
              <a:off x="5285073" y="2417800"/>
              <a:ext cx="1747830" cy="2362455"/>
            </a:xfrm>
            <a:prstGeom prst="rect">
              <a:avLst/>
            </a:prstGeom>
            <a:noFill/>
            <a:ln w="9525" cap="flat" cmpd="sng" algn="ctr">
              <a:solidFill>
                <a:schemeClr val="bg1">
                  <a:lumMod val="86905"/>
                  <a:alpha val="5238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7" name="矩形 86"/>
            <p:cNvSpPr/>
            <p:nvPr>
              <p:custDataLst>
                <p:tags r:id="rId49"/>
              </p:custDataLst>
            </p:nvPr>
          </p:nvSpPr>
          <p:spPr>
            <a:xfrm>
              <a:off x="5279162" y="2447836"/>
              <a:ext cx="1747830" cy="2362455"/>
            </a:xfrm>
            <a:prstGeom prst="rect">
              <a:avLst/>
            </a:prstGeom>
            <a:noFill/>
            <a:ln w="9525" cap="flat" cmpd="sng" algn="ctr">
              <a:solidFill>
                <a:schemeClr val="bg1">
                  <a:lumMod val="85714"/>
                  <a:alpha val="5714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8" name="矩形 87"/>
            <p:cNvSpPr/>
            <p:nvPr>
              <p:custDataLst>
                <p:tags r:id="rId50"/>
              </p:custDataLst>
            </p:nvPr>
          </p:nvSpPr>
          <p:spPr>
            <a:xfrm>
              <a:off x="5273252" y="2477874"/>
              <a:ext cx="1747830" cy="2362455"/>
            </a:xfrm>
            <a:prstGeom prst="rect">
              <a:avLst/>
            </a:prstGeom>
            <a:noFill/>
            <a:ln w="9525" cap="flat" cmpd="sng" algn="ctr">
              <a:solidFill>
                <a:schemeClr val="bg1">
                  <a:lumMod val="84524"/>
                  <a:alpha val="6190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9" name="矩形 88"/>
            <p:cNvSpPr/>
            <p:nvPr>
              <p:custDataLst>
                <p:tags r:id="rId51"/>
              </p:custDataLst>
            </p:nvPr>
          </p:nvSpPr>
          <p:spPr>
            <a:xfrm>
              <a:off x="5267341" y="2507911"/>
              <a:ext cx="1747830" cy="2362455"/>
            </a:xfrm>
            <a:prstGeom prst="rect">
              <a:avLst/>
            </a:prstGeom>
            <a:noFill/>
            <a:ln w="9525" cap="flat" cmpd="sng" algn="ctr">
              <a:solidFill>
                <a:schemeClr val="bg1">
                  <a:lumMod val="83333"/>
                  <a:alpha val="6666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0" name="矩形 89"/>
            <p:cNvSpPr/>
            <p:nvPr>
              <p:custDataLst>
                <p:tags r:id="rId52"/>
              </p:custDataLst>
            </p:nvPr>
          </p:nvSpPr>
          <p:spPr>
            <a:xfrm>
              <a:off x="5261430" y="2537948"/>
              <a:ext cx="1747830" cy="2362455"/>
            </a:xfrm>
            <a:prstGeom prst="rect">
              <a:avLst/>
            </a:prstGeom>
            <a:noFill/>
            <a:ln w="9525" cap="flat" cmpd="sng" algn="ctr">
              <a:solidFill>
                <a:schemeClr val="bg1">
                  <a:lumMod val="82143"/>
                  <a:alpha val="7142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1" name="矩形 90"/>
            <p:cNvSpPr/>
            <p:nvPr>
              <p:custDataLst>
                <p:tags r:id="rId53"/>
              </p:custDataLst>
            </p:nvPr>
          </p:nvSpPr>
          <p:spPr>
            <a:xfrm>
              <a:off x="5255520" y="2567985"/>
              <a:ext cx="1747830" cy="2362455"/>
            </a:xfrm>
            <a:prstGeom prst="rect">
              <a:avLst/>
            </a:prstGeom>
            <a:noFill/>
            <a:ln w="9525" cap="flat" cmpd="sng" algn="ctr">
              <a:solidFill>
                <a:schemeClr val="bg1">
                  <a:lumMod val="80952"/>
                  <a:alpha val="7619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2" name="矩形 91"/>
            <p:cNvSpPr/>
            <p:nvPr>
              <p:custDataLst>
                <p:tags r:id="rId54"/>
              </p:custDataLst>
            </p:nvPr>
          </p:nvSpPr>
          <p:spPr>
            <a:xfrm>
              <a:off x="5249609" y="2598022"/>
              <a:ext cx="1747830" cy="2362455"/>
            </a:xfrm>
            <a:prstGeom prst="rect">
              <a:avLst/>
            </a:prstGeom>
            <a:noFill/>
            <a:ln w="9525" cap="flat" cmpd="sng" algn="ctr">
              <a:solidFill>
                <a:schemeClr val="bg1">
                  <a:lumMod val="79762"/>
                  <a:alpha val="8095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3" name="矩形 92"/>
            <p:cNvSpPr/>
            <p:nvPr>
              <p:custDataLst>
                <p:tags r:id="rId55"/>
              </p:custDataLst>
            </p:nvPr>
          </p:nvSpPr>
          <p:spPr>
            <a:xfrm>
              <a:off x="5243699" y="2628059"/>
              <a:ext cx="1747830" cy="2362455"/>
            </a:xfrm>
            <a:prstGeom prst="rect">
              <a:avLst/>
            </a:prstGeom>
            <a:noFill/>
            <a:ln w="9525" cap="flat" cmpd="sng" algn="ctr">
              <a:solidFill>
                <a:schemeClr val="bg1">
                  <a:lumMod val="78571"/>
                  <a:alpha val="8571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4" name="矩形 93"/>
            <p:cNvSpPr/>
            <p:nvPr>
              <p:custDataLst>
                <p:tags r:id="rId56"/>
              </p:custDataLst>
            </p:nvPr>
          </p:nvSpPr>
          <p:spPr>
            <a:xfrm>
              <a:off x="5237788" y="2658096"/>
              <a:ext cx="1747830" cy="2362455"/>
            </a:xfrm>
            <a:prstGeom prst="rect">
              <a:avLst/>
            </a:prstGeom>
            <a:noFill/>
            <a:ln w="9525" cap="flat" cmpd="sng" algn="ctr">
              <a:solidFill>
                <a:schemeClr val="bg1">
                  <a:lumMod val="77381"/>
                  <a:alpha val="9047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5" name="矩形 94"/>
            <p:cNvSpPr/>
            <p:nvPr>
              <p:custDataLst>
                <p:tags r:id="rId57"/>
              </p:custDataLst>
            </p:nvPr>
          </p:nvSpPr>
          <p:spPr>
            <a:xfrm>
              <a:off x="5231878" y="2688133"/>
              <a:ext cx="1747830" cy="2362455"/>
            </a:xfrm>
            <a:prstGeom prst="rect">
              <a:avLst/>
            </a:prstGeom>
            <a:noFill/>
            <a:ln w="9525" cap="flat" cmpd="sng" algn="ctr">
              <a:solidFill>
                <a:schemeClr val="bg1">
                  <a:lumMod val="76190"/>
                  <a:alpha val="9523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4" name="矩形 73"/>
            <p:cNvSpPr/>
            <p:nvPr>
              <p:custDataLst>
                <p:tags r:id="rId58"/>
              </p:custDataLst>
            </p:nvPr>
          </p:nvSpPr>
          <p:spPr>
            <a:xfrm>
              <a:off x="5225967" y="2718170"/>
              <a:ext cx="1747830" cy="2362455"/>
            </a:xfrm>
            <a:prstGeom prst="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0" name="组合 149"/>
          <p:cNvGrpSpPr/>
          <p:nvPr>
            <p:custDataLst>
              <p:tags r:id="rId59"/>
            </p:custDataLst>
          </p:nvPr>
        </p:nvGrpSpPr>
        <p:grpSpPr>
          <a:xfrm>
            <a:off x="8959783" y="2663787"/>
            <a:ext cx="2840575" cy="3790301"/>
            <a:chOff x="9352647" y="2663787"/>
            <a:chExt cx="2840575" cy="3790301"/>
          </a:xfrm>
        </p:grpSpPr>
        <p:sp>
          <p:nvSpPr>
            <p:cNvPr id="128" name="矩形 127"/>
            <p:cNvSpPr/>
            <p:nvPr>
              <p:custDataLst>
                <p:tags r:id="rId60"/>
              </p:custDataLst>
            </p:nvPr>
          </p:nvSpPr>
          <p:spPr>
            <a:xfrm rot="720000">
              <a:off x="10457112" y="4095026"/>
              <a:ext cx="1736110" cy="2359062"/>
            </a:xfrm>
            <a:prstGeom prst="rect">
              <a:avLst/>
            </a:prstGeom>
            <a:noFill/>
            <a:ln w="9525">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矩形 129"/>
            <p:cNvSpPr/>
            <p:nvPr>
              <p:custDataLst>
                <p:tags r:id="rId61"/>
              </p:custDataLst>
            </p:nvPr>
          </p:nvSpPr>
          <p:spPr>
            <a:xfrm rot="720000">
              <a:off x="10404518" y="4026872"/>
              <a:ext cx="1736110" cy="2359062"/>
            </a:xfrm>
            <a:prstGeom prst="rect">
              <a:avLst/>
            </a:prstGeom>
            <a:noFill/>
            <a:ln w="9525" cap="flat" cmpd="sng" algn="ctr">
              <a:solidFill>
                <a:schemeClr val="bg1">
                  <a:lumMod val="98810"/>
                  <a:alpha val="476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31" name="矩形 130"/>
            <p:cNvSpPr/>
            <p:nvPr>
              <p:custDataLst>
                <p:tags r:id="rId62"/>
              </p:custDataLst>
            </p:nvPr>
          </p:nvSpPr>
          <p:spPr>
            <a:xfrm rot="720000">
              <a:off x="10351925" y="3958718"/>
              <a:ext cx="1736110" cy="2359062"/>
            </a:xfrm>
            <a:prstGeom prst="rect">
              <a:avLst/>
            </a:prstGeom>
            <a:noFill/>
            <a:ln w="9525" cap="flat" cmpd="sng" algn="ctr">
              <a:solidFill>
                <a:schemeClr val="bg1">
                  <a:lumMod val="97619"/>
                  <a:alpha val="952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32" name="矩形 131"/>
            <p:cNvSpPr/>
            <p:nvPr>
              <p:custDataLst>
                <p:tags r:id="rId63"/>
              </p:custDataLst>
            </p:nvPr>
          </p:nvSpPr>
          <p:spPr>
            <a:xfrm rot="720000">
              <a:off x="10299331" y="3890563"/>
              <a:ext cx="1736110" cy="2359062"/>
            </a:xfrm>
            <a:prstGeom prst="rect">
              <a:avLst/>
            </a:prstGeom>
            <a:noFill/>
            <a:ln w="9525" cap="flat" cmpd="sng" algn="ctr">
              <a:solidFill>
                <a:schemeClr val="bg1">
                  <a:lumMod val="96429"/>
                  <a:alpha val="1428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33" name="矩形 132"/>
            <p:cNvSpPr/>
            <p:nvPr>
              <p:custDataLst>
                <p:tags r:id="rId64"/>
              </p:custDataLst>
            </p:nvPr>
          </p:nvSpPr>
          <p:spPr>
            <a:xfrm rot="720000">
              <a:off x="10246738" y="3822409"/>
              <a:ext cx="1736110" cy="2359062"/>
            </a:xfrm>
            <a:prstGeom prst="rect">
              <a:avLst/>
            </a:prstGeom>
            <a:noFill/>
            <a:ln w="9525" cap="flat" cmpd="sng" algn="ctr">
              <a:solidFill>
                <a:schemeClr val="bg1">
                  <a:lumMod val="95238"/>
                  <a:alpha val="1904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34" name="矩形 133"/>
            <p:cNvSpPr/>
            <p:nvPr>
              <p:custDataLst>
                <p:tags r:id="rId65"/>
              </p:custDataLst>
            </p:nvPr>
          </p:nvSpPr>
          <p:spPr>
            <a:xfrm rot="720000">
              <a:off x="10194144" y="3754255"/>
              <a:ext cx="1736110" cy="2359062"/>
            </a:xfrm>
            <a:prstGeom prst="rect">
              <a:avLst/>
            </a:prstGeom>
            <a:noFill/>
            <a:ln w="9525" cap="flat" cmpd="sng" algn="ctr">
              <a:solidFill>
                <a:schemeClr val="bg1">
                  <a:lumMod val="94048"/>
                  <a:alpha val="2381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35" name="矩形 134"/>
            <p:cNvSpPr/>
            <p:nvPr>
              <p:custDataLst>
                <p:tags r:id="rId66"/>
              </p:custDataLst>
            </p:nvPr>
          </p:nvSpPr>
          <p:spPr>
            <a:xfrm rot="720000">
              <a:off x="10141551" y="3686101"/>
              <a:ext cx="1736110" cy="2359062"/>
            </a:xfrm>
            <a:prstGeom prst="rect">
              <a:avLst/>
            </a:prstGeom>
            <a:noFill/>
            <a:ln w="9525" cap="flat" cmpd="sng" algn="ctr">
              <a:solidFill>
                <a:schemeClr val="bg1">
                  <a:lumMod val="92857"/>
                  <a:alpha val="2857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36" name="矩形 135"/>
            <p:cNvSpPr/>
            <p:nvPr>
              <p:custDataLst>
                <p:tags r:id="rId67"/>
              </p:custDataLst>
            </p:nvPr>
          </p:nvSpPr>
          <p:spPr>
            <a:xfrm rot="720000">
              <a:off x="10088957" y="3617946"/>
              <a:ext cx="1736110" cy="2359062"/>
            </a:xfrm>
            <a:prstGeom prst="rect">
              <a:avLst/>
            </a:prstGeom>
            <a:noFill/>
            <a:ln w="9525" cap="flat" cmpd="sng" algn="ctr">
              <a:solidFill>
                <a:schemeClr val="bg1">
                  <a:lumMod val="91667"/>
                  <a:alpha val="3333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37" name="矩形 136"/>
            <p:cNvSpPr/>
            <p:nvPr>
              <p:custDataLst>
                <p:tags r:id="rId68"/>
              </p:custDataLst>
            </p:nvPr>
          </p:nvSpPr>
          <p:spPr>
            <a:xfrm rot="720000">
              <a:off x="10036363" y="3549792"/>
              <a:ext cx="1736110" cy="2359062"/>
            </a:xfrm>
            <a:prstGeom prst="rect">
              <a:avLst/>
            </a:prstGeom>
            <a:noFill/>
            <a:ln w="9525" cap="flat" cmpd="sng" algn="ctr">
              <a:solidFill>
                <a:schemeClr val="bg1">
                  <a:lumMod val="90476"/>
                  <a:alpha val="3809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38" name="矩形 137"/>
            <p:cNvSpPr/>
            <p:nvPr>
              <p:custDataLst>
                <p:tags r:id="rId69"/>
              </p:custDataLst>
            </p:nvPr>
          </p:nvSpPr>
          <p:spPr>
            <a:xfrm rot="720000">
              <a:off x="9983770" y="3481638"/>
              <a:ext cx="1736110" cy="2359062"/>
            </a:xfrm>
            <a:prstGeom prst="rect">
              <a:avLst/>
            </a:prstGeom>
            <a:noFill/>
            <a:ln w="9525" cap="flat" cmpd="sng" algn="ctr">
              <a:solidFill>
                <a:schemeClr val="bg1">
                  <a:lumMod val="89286"/>
                  <a:alpha val="4285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39" name="矩形 138"/>
            <p:cNvSpPr/>
            <p:nvPr>
              <p:custDataLst>
                <p:tags r:id="rId70"/>
              </p:custDataLst>
            </p:nvPr>
          </p:nvSpPr>
          <p:spPr>
            <a:xfrm rot="720000">
              <a:off x="9931176" y="3413484"/>
              <a:ext cx="1736110" cy="2359062"/>
            </a:xfrm>
            <a:prstGeom prst="rect">
              <a:avLst/>
            </a:prstGeom>
            <a:noFill/>
            <a:ln w="9525" cap="flat" cmpd="sng" algn="ctr">
              <a:solidFill>
                <a:schemeClr val="bg1">
                  <a:lumMod val="88095"/>
                  <a:alpha val="4761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0" name="矩形 139"/>
            <p:cNvSpPr/>
            <p:nvPr>
              <p:custDataLst>
                <p:tags r:id="rId71"/>
              </p:custDataLst>
            </p:nvPr>
          </p:nvSpPr>
          <p:spPr>
            <a:xfrm rot="720000">
              <a:off x="9878583" y="3345330"/>
              <a:ext cx="1736110" cy="2359062"/>
            </a:xfrm>
            <a:prstGeom prst="rect">
              <a:avLst/>
            </a:prstGeom>
            <a:noFill/>
            <a:ln w="9525" cap="flat" cmpd="sng" algn="ctr">
              <a:solidFill>
                <a:schemeClr val="bg1">
                  <a:lumMod val="86905"/>
                  <a:alpha val="5238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1" name="矩形 140"/>
            <p:cNvSpPr/>
            <p:nvPr>
              <p:custDataLst>
                <p:tags r:id="rId72"/>
              </p:custDataLst>
            </p:nvPr>
          </p:nvSpPr>
          <p:spPr>
            <a:xfrm rot="720000">
              <a:off x="9825989" y="3277175"/>
              <a:ext cx="1736110" cy="2359062"/>
            </a:xfrm>
            <a:prstGeom prst="rect">
              <a:avLst/>
            </a:prstGeom>
            <a:noFill/>
            <a:ln w="9525" cap="flat" cmpd="sng" algn="ctr">
              <a:solidFill>
                <a:schemeClr val="bg1">
                  <a:lumMod val="85714"/>
                  <a:alpha val="5714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2" name="矩形 141"/>
            <p:cNvSpPr/>
            <p:nvPr>
              <p:custDataLst>
                <p:tags r:id="rId73"/>
              </p:custDataLst>
            </p:nvPr>
          </p:nvSpPr>
          <p:spPr>
            <a:xfrm rot="720000">
              <a:off x="9773396" y="3209021"/>
              <a:ext cx="1736110" cy="2359062"/>
            </a:xfrm>
            <a:prstGeom prst="rect">
              <a:avLst/>
            </a:prstGeom>
            <a:noFill/>
            <a:ln w="9525" cap="flat" cmpd="sng" algn="ctr">
              <a:solidFill>
                <a:schemeClr val="bg1">
                  <a:lumMod val="84524"/>
                  <a:alpha val="6190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3" name="矩形 142"/>
            <p:cNvSpPr/>
            <p:nvPr>
              <p:custDataLst>
                <p:tags r:id="rId74"/>
              </p:custDataLst>
            </p:nvPr>
          </p:nvSpPr>
          <p:spPr>
            <a:xfrm rot="720000">
              <a:off x="9720802" y="3140867"/>
              <a:ext cx="1736110" cy="2359062"/>
            </a:xfrm>
            <a:prstGeom prst="rect">
              <a:avLst/>
            </a:prstGeom>
            <a:noFill/>
            <a:ln w="9525" cap="flat" cmpd="sng" algn="ctr">
              <a:solidFill>
                <a:schemeClr val="bg1">
                  <a:lumMod val="83333"/>
                  <a:alpha val="6666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4" name="矩形 143"/>
            <p:cNvSpPr/>
            <p:nvPr>
              <p:custDataLst>
                <p:tags r:id="rId75"/>
              </p:custDataLst>
            </p:nvPr>
          </p:nvSpPr>
          <p:spPr>
            <a:xfrm rot="720000">
              <a:off x="9668208" y="3072712"/>
              <a:ext cx="1736110" cy="2359062"/>
            </a:xfrm>
            <a:prstGeom prst="rect">
              <a:avLst/>
            </a:prstGeom>
            <a:noFill/>
            <a:ln w="9525" cap="flat" cmpd="sng" algn="ctr">
              <a:solidFill>
                <a:schemeClr val="bg1">
                  <a:lumMod val="82143"/>
                  <a:alpha val="7142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5" name="矩形 144"/>
            <p:cNvSpPr/>
            <p:nvPr>
              <p:custDataLst>
                <p:tags r:id="rId76"/>
              </p:custDataLst>
            </p:nvPr>
          </p:nvSpPr>
          <p:spPr>
            <a:xfrm rot="720000">
              <a:off x="9615615" y="3004558"/>
              <a:ext cx="1736110" cy="2359062"/>
            </a:xfrm>
            <a:prstGeom prst="rect">
              <a:avLst/>
            </a:prstGeom>
            <a:noFill/>
            <a:ln w="9525" cap="flat" cmpd="sng" algn="ctr">
              <a:solidFill>
                <a:schemeClr val="bg1">
                  <a:lumMod val="80952"/>
                  <a:alpha val="7619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6" name="矩形 145"/>
            <p:cNvSpPr/>
            <p:nvPr>
              <p:custDataLst>
                <p:tags r:id="rId77"/>
              </p:custDataLst>
            </p:nvPr>
          </p:nvSpPr>
          <p:spPr>
            <a:xfrm rot="720000">
              <a:off x="9563021" y="2936404"/>
              <a:ext cx="1736110" cy="2359062"/>
            </a:xfrm>
            <a:prstGeom prst="rect">
              <a:avLst/>
            </a:prstGeom>
            <a:noFill/>
            <a:ln w="9525" cap="flat" cmpd="sng" algn="ctr">
              <a:solidFill>
                <a:schemeClr val="bg1">
                  <a:lumMod val="79762"/>
                  <a:alpha val="8095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7" name="矩形 146"/>
            <p:cNvSpPr/>
            <p:nvPr>
              <p:custDataLst>
                <p:tags r:id="rId78"/>
              </p:custDataLst>
            </p:nvPr>
          </p:nvSpPr>
          <p:spPr>
            <a:xfrm rot="720000">
              <a:off x="9510428" y="2868250"/>
              <a:ext cx="1736110" cy="2359062"/>
            </a:xfrm>
            <a:prstGeom prst="rect">
              <a:avLst/>
            </a:prstGeom>
            <a:noFill/>
            <a:ln w="9525" cap="flat" cmpd="sng" algn="ctr">
              <a:solidFill>
                <a:schemeClr val="bg1">
                  <a:lumMod val="78571"/>
                  <a:alpha val="8571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8" name="矩形 147"/>
            <p:cNvSpPr/>
            <p:nvPr>
              <p:custDataLst>
                <p:tags r:id="rId79"/>
              </p:custDataLst>
            </p:nvPr>
          </p:nvSpPr>
          <p:spPr>
            <a:xfrm rot="720000">
              <a:off x="9457834" y="2800096"/>
              <a:ext cx="1736110" cy="2359062"/>
            </a:xfrm>
            <a:prstGeom prst="rect">
              <a:avLst/>
            </a:prstGeom>
            <a:noFill/>
            <a:ln w="9525" cap="flat" cmpd="sng" algn="ctr">
              <a:solidFill>
                <a:schemeClr val="bg1">
                  <a:lumMod val="77381"/>
                  <a:alpha val="9047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9" name="矩形 148"/>
            <p:cNvSpPr/>
            <p:nvPr>
              <p:custDataLst>
                <p:tags r:id="rId80"/>
              </p:custDataLst>
            </p:nvPr>
          </p:nvSpPr>
          <p:spPr>
            <a:xfrm rot="720000">
              <a:off x="9405241" y="2731941"/>
              <a:ext cx="1736110" cy="2359062"/>
            </a:xfrm>
            <a:prstGeom prst="rect">
              <a:avLst/>
            </a:prstGeom>
            <a:noFill/>
            <a:ln w="9525" cap="flat" cmpd="sng" algn="ctr">
              <a:solidFill>
                <a:schemeClr val="bg1">
                  <a:lumMod val="76190"/>
                  <a:alpha val="9523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29" name="矩形 128"/>
            <p:cNvSpPr/>
            <p:nvPr>
              <p:custDataLst>
                <p:tags r:id="rId81"/>
              </p:custDataLst>
            </p:nvPr>
          </p:nvSpPr>
          <p:spPr>
            <a:xfrm rot="720000">
              <a:off x="9352647" y="2663787"/>
              <a:ext cx="1736110" cy="2359062"/>
            </a:xfrm>
            <a:prstGeom prst="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2" name="组合 151"/>
          <p:cNvGrpSpPr/>
          <p:nvPr>
            <p:custDataLst>
              <p:tags r:id="rId82"/>
            </p:custDataLst>
          </p:nvPr>
        </p:nvGrpSpPr>
        <p:grpSpPr>
          <a:xfrm>
            <a:off x="978097" y="3020510"/>
            <a:ext cx="590808" cy="1772924"/>
            <a:chOff x="960548" y="2899152"/>
            <a:chExt cx="590808" cy="1772924"/>
          </a:xfrm>
        </p:grpSpPr>
        <p:cxnSp>
          <p:nvCxnSpPr>
            <p:cNvPr id="20" name="直接箭头连接符 19"/>
            <p:cNvCxnSpPr/>
            <p:nvPr>
              <p:custDataLst>
                <p:tags r:id="rId83"/>
              </p:custDataLst>
            </p:nvPr>
          </p:nvCxnSpPr>
          <p:spPr>
            <a:xfrm>
              <a:off x="1032870" y="2899152"/>
              <a:ext cx="36442" cy="171445"/>
            </a:xfrm>
            <a:prstGeom prst="straightConnector1">
              <a:avLst/>
            </a:prstGeom>
            <a:ln w="19050" cap="rnd">
              <a:solidFill>
                <a:srgbClr val="8B8B8C"/>
              </a:solidFill>
              <a:round/>
              <a:tailEnd type="arrow" w="sm" len="sm"/>
            </a:ln>
          </p:spPr>
          <p:style>
            <a:lnRef idx="1">
              <a:schemeClr val="accent1"/>
            </a:lnRef>
            <a:fillRef idx="0">
              <a:schemeClr val="accent1"/>
            </a:fillRef>
            <a:effectRef idx="0">
              <a:schemeClr val="accent1"/>
            </a:effectRef>
            <a:fontRef idx="minor">
              <a:schemeClr val="tx1"/>
            </a:fontRef>
          </p:style>
        </p:cxnSp>
        <p:sp>
          <p:nvSpPr>
            <p:cNvPr id="21" name="文本框 20"/>
            <p:cNvSpPr txBox="1"/>
            <p:nvPr>
              <p:custDataLst>
                <p:tags r:id="rId84"/>
              </p:custDataLst>
            </p:nvPr>
          </p:nvSpPr>
          <p:spPr>
            <a:xfrm rot="20880000">
              <a:off x="960548" y="3061314"/>
              <a:ext cx="338554" cy="440185"/>
            </a:xfrm>
            <a:prstGeom prst="rect">
              <a:avLst/>
            </a:prstGeom>
            <a:noFill/>
          </p:spPr>
          <p:txBody>
            <a:bodyPr vert="eaVert" wrap="none" rtlCol="0">
              <a:spAutoFit/>
            </a:bodyPr>
            <a:lstStyle/>
            <a:p>
              <a:r>
                <a:rPr lang="en-US" altLang="zh-CN" sz="1000" spc="300">
                  <a:solidFill>
                    <a:srgbClr val="8B8B8C"/>
                  </a:solidFill>
                  <a:latin typeface="Alibaba Sans" panose="020B0503020203040204" pitchFamily="34" charset="0"/>
                  <a:cs typeface="Alibaba Sans" panose="020B0503020203040204" pitchFamily="34" charset="0"/>
                </a:rPr>
                <a:t>11A</a:t>
              </a:r>
              <a:endParaRPr lang="zh-CN" altLang="en-US" sz="1000" spc="300">
                <a:solidFill>
                  <a:srgbClr val="8B8B8C"/>
                </a:solidFill>
                <a:latin typeface="Alibaba Sans" panose="020B0503020203040204" pitchFamily="34" charset="0"/>
                <a:cs typeface="Alibaba Sans" panose="020B0503020203040204" pitchFamily="34" charset="0"/>
              </a:endParaRPr>
            </a:p>
          </p:txBody>
        </p:sp>
        <p:cxnSp>
          <p:nvCxnSpPr>
            <p:cNvPr id="22" name="直接箭头连接符 21"/>
            <p:cNvCxnSpPr/>
            <p:nvPr>
              <p:custDataLst>
                <p:tags r:id="rId85"/>
              </p:custDataLst>
            </p:nvPr>
          </p:nvCxnSpPr>
          <p:spPr>
            <a:xfrm>
              <a:off x="1299882" y="4191813"/>
              <a:ext cx="36442" cy="171445"/>
            </a:xfrm>
            <a:prstGeom prst="straightConnector1">
              <a:avLst/>
            </a:prstGeom>
            <a:ln w="19050" cap="rnd">
              <a:solidFill>
                <a:srgbClr val="8B8B8C"/>
              </a:solidFill>
              <a:round/>
              <a:tailEnd type="arrow" w="sm" len="sm"/>
            </a:ln>
          </p:spPr>
          <p:style>
            <a:lnRef idx="1">
              <a:schemeClr val="accent1"/>
            </a:lnRef>
            <a:fillRef idx="0">
              <a:schemeClr val="accent1"/>
            </a:fillRef>
            <a:effectRef idx="0">
              <a:schemeClr val="accent1"/>
            </a:effectRef>
            <a:fontRef idx="minor">
              <a:schemeClr val="tx1"/>
            </a:fontRef>
          </p:style>
        </p:cxnSp>
        <p:sp>
          <p:nvSpPr>
            <p:cNvPr id="23" name="文本框 22"/>
            <p:cNvSpPr txBox="1"/>
            <p:nvPr>
              <p:custDataLst>
                <p:tags r:id="rId86"/>
              </p:custDataLst>
            </p:nvPr>
          </p:nvSpPr>
          <p:spPr>
            <a:xfrm rot="20880000">
              <a:off x="1212802" y="4355323"/>
              <a:ext cx="338554" cy="316753"/>
            </a:xfrm>
            <a:prstGeom prst="rect">
              <a:avLst/>
            </a:prstGeom>
            <a:noFill/>
          </p:spPr>
          <p:txBody>
            <a:bodyPr vert="eaVert" wrap="none" rtlCol="0">
              <a:spAutoFit/>
            </a:bodyPr>
            <a:lstStyle/>
            <a:p>
              <a:r>
                <a:rPr lang="en-US" altLang="zh-CN" sz="1000" spc="300">
                  <a:solidFill>
                    <a:srgbClr val="8B8B8C"/>
                  </a:solidFill>
                  <a:latin typeface="Alibaba Sans" panose="020B0503020203040204" pitchFamily="34" charset="0"/>
                  <a:cs typeface="Alibaba Sans" panose="020B0503020203040204" pitchFamily="34" charset="0"/>
                </a:rPr>
                <a:t>12</a:t>
              </a:r>
              <a:endParaRPr lang="zh-CN" altLang="en-US" sz="1000" spc="300">
                <a:solidFill>
                  <a:srgbClr val="8B8B8C"/>
                </a:solidFill>
                <a:latin typeface="Alibaba Sans" panose="020B0503020203040204" pitchFamily="34" charset="0"/>
                <a:cs typeface="Alibaba Sans" panose="020B0503020203040204" pitchFamily="34" charset="0"/>
              </a:endParaRPr>
            </a:p>
          </p:txBody>
        </p:sp>
      </p:grpSp>
      <p:grpSp>
        <p:nvGrpSpPr>
          <p:cNvPr id="156" name="组合 155"/>
          <p:cNvGrpSpPr/>
          <p:nvPr>
            <p:custDataLst>
              <p:tags r:id="rId87"/>
            </p:custDataLst>
          </p:nvPr>
        </p:nvGrpSpPr>
        <p:grpSpPr>
          <a:xfrm rot="720000">
            <a:off x="10797691" y="2883676"/>
            <a:ext cx="338554" cy="1538396"/>
            <a:chOff x="6973797" y="2718170"/>
            <a:chExt cx="338554" cy="1538396"/>
          </a:xfrm>
        </p:grpSpPr>
        <p:sp>
          <p:nvSpPr>
            <p:cNvPr id="157" name="文本框 156"/>
            <p:cNvSpPr txBox="1"/>
            <p:nvPr>
              <p:custDataLst>
                <p:tags r:id="rId88"/>
              </p:custDataLst>
            </p:nvPr>
          </p:nvSpPr>
          <p:spPr>
            <a:xfrm>
              <a:off x="6973797" y="2718170"/>
              <a:ext cx="338554" cy="1185581"/>
            </a:xfrm>
            <a:prstGeom prst="rect">
              <a:avLst/>
            </a:prstGeom>
            <a:noFill/>
          </p:spPr>
          <p:txBody>
            <a:bodyPr vert="eaVert" wrap="none" rtlCol="0">
              <a:spAutoFit/>
            </a:bodyPr>
            <a:lstStyle/>
            <a:p>
              <a:r>
                <a:rPr lang="en-US" altLang="zh-CN" sz="1000" spc="300">
                  <a:solidFill>
                    <a:srgbClr val="8B8B8C"/>
                  </a:solidFill>
                  <a:latin typeface="Alibaba Sans" panose="020B0503020203040204" pitchFamily="34" charset="0"/>
                  <a:cs typeface="Alibaba Sans" panose="020B0503020203040204" pitchFamily="34" charset="0"/>
                </a:rPr>
                <a:t>ICONS 8X50</a:t>
              </a:r>
              <a:endParaRPr lang="zh-CN" altLang="en-US" sz="1000" spc="300">
                <a:solidFill>
                  <a:srgbClr val="8B8B8C"/>
                </a:solidFill>
                <a:latin typeface="Alibaba Sans" panose="020B0503020203040204" pitchFamily="34" charset="0"/>
                <a:cs typeface="Alibaba Sans" panose="020B0503020203040204" pitchFamily="34" charset="0"/>
              </a:endParaRPr>
            </a:p>
          </p:txBody>
        </p:sp>
        <p:sp>
          <p:nvSpPr>
            <p:cNvPr id="158" name="椭圆 157"/>
            <p:cNvSpPr/>
            <p:nvPr>
              <p:custDataLst>
                <p:tags r:id="rId89"/>
              </p:custDataLst>
            </p:nvPr>
          </p:nvSpPr>
          <p:spPr>
            <a:xfrm rot="720000">
              <a:off x="7093054" y="4004044"/>
              <a:ext cx="100041" cy="100041"/>
            </a:xfrm>
            <a:prstGeom prst="ellipse">
              <a:avLst/>
            </a:prstGeom>
            <a:solidFill>
              <a:srgbClr val="8B8B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等腰三角形 158"/>
            <p:cNvSpPr/>
            <p:nvPr>
              <p:custDataLst>
                <p:tags r:id="rId90"/>
              </p:custDataLst>
            </p:nvPr>
          </p:nvSpPr>
          <p:spPr>
            <a:xfrm rot="5412463">
              <a:off x="7086014" y="4150315"/>
              <a:ext cx="114121" cy="98381"/>
            </a:xfrm>
            <a:prstGeom prst="triangle">
              <a:avLst/>
            </a:prstGeom>
            <a:solidFill>
              <a:srgbClr val="8B8B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0" name="组合 159"/>
          <p:cNvGrpSpPr/>
          <p:nvPr>
            <p:custDataLst>
              <p:tags r:id="rId91"/>
            </p:custDataLst>
          </p:nvPr>
        </p:nvGrpSpPr>
        <p:grpSpPr>
          <a:xfrm rot="720000">
            <a:off x="8660093" y="2482120"/>
            <a:ext cx="413836" cy="1806496"/>
            <a:chOff x="4169454" y="2655753"/>
            <a:chExt cx="413836" cy="1806496"/>
          </a:xfrm>
        </p:grpSpPr>
        <p:cxnSp>
          <p:nvCxnSpPr>
            <p:cNvPr id="161" name="直接箭头连接符 160"/>
            <p:cNvCxnSpPr/>
            <p:nvPr>
              <p:custDataLst>
                <p:tags r:id="rId92"/>
              </p:custDataLst>
            </p:nvPr>
          </p:nvCxnSpPr>
          <p:spPr>
            <a:xfrm rot="900000">
              <a:off x="4396489" y="2655753"/>
              <a:ext cx="36442" cy="171445"/>
            </a:xfrm>
            <a:prstGeom prst="straightConnector1">
              <a:avLst/>
            </a:prstGeom>
            <a:ln w="19050" cap="rnd">
              <a:solidFill>
                <a:srgbClr val="8B8B8C"/>
              </a:solidFill>
              <a:round/>
              <a:tailEnd type="arrow" w="sm" len="sm"/>
            </a:ln>
          </p:spPr>
          <p:style>
            <a:lnRef idx="1">
              <a:schemeClr val="accent1"/>
            </a:lnRef>
            <a:fillRef idx="0">
              <a:schemeClr val="accent1"/>
            </a:fillRef>
            <a:effectRef idx="0">
              <a:schemeClr val="accent1"/>
            </a:effectRef>
            <a:fontRef idx="minor">
              <a:schemeClr val="tx1"/>
            </a:fontRef>
          </p:style>
        </p:cxnSp>
        <p:sp>
          <p:nvSpPr>
            <p:cNvPr id="162" name="文本框 161"/>
            <p:cNvSpPr txBox="1"/>
            <p:nvPr>
              <p:custDataLst>
                <p:tags r:id="rId93"/>
              </p:custDataLst>
            </p:nvPr>
          </p:nvSpPr>
          <p:spPr>
            <a:xfrm rot="180000">
              <a:off x="4244736" y="2828188"/>
              <a:ext cx="338554" cy="440185"/>
            </a:xfrm>
            <a:prstGeom prst="rect">
              <a:avLst/>
            </a:prstGeom>
            <a:noFill/>
          </p:spPr>
          <p:txBody>
            <a:bodyPr vert="eaVert" wrap="none" rtlCol="0">
              <a:spAutoFit/>
            </a:bodyPr>
            <a:lstStyle/>
            <a:p>
              <a:r>
                <a:rPr lang="en-US" altLang="zh-CN" sz="1000" spc="300">
                  <a:solidFill>
                    <a:srgbClr val="8B8B8C"/>
                  </a:solidFill>
                  <a:latin typeface="Alibaba Sans" panose="020B0503020203040204" pitchFamily="34" charset="0"/>
                  <a:cs typeface="Alibaba Sans" panose="020B0503020203040204" pitchFamily="34" charset="0"/>
                </a:rPr>
                <a:t>11A</a:t>
              </a:r>
              <a:endParaRPr lang="zh-CN" altLang="en-US" sz="1000" spc="300">
                <a:solidFill>
                  <a:srgbClr val="8B8B8C"/>
                </a:solidFill>
                <a:latin typeface="Alibaba Sans" panose="020B0503020203040204" pitchFamily="34" charset="0"/>
                <a:cs typeface="Alibaba Sans" panose="020B0503020203040204" pitchFamily="34" charset="0"/>
              </a:endParaRPr>
            </a:p>
          </p:txBody>
        </p:sp>
        <p:cxnSp>
          <p:nvCxnSpPr>
            <p:cNvPr id="163" name="直接箭头连接符 162"/>
            <p:cNvCxnSpPr/>
            <p:nvPr>
              <p:custDataLst>
                <p:tags r:id="rId94"/>
              </p:custDataLst>
            </p:nvPr>
          </p:nvCxnSpPr>
          <p:spPr>
            <a:xfrm rot="900000">
              <a:off x="4319838" y="3973475"/>
              <a:ext cx="36442" cy="171445"/>
            </a:xfrm>
            <a:prstGeom prst="straightConnector1">
              <a:avLst/>
            </a:prstGeom>
            <a:ln w="19050" cap="rnd">
              <a:solidFill>
                <a:srgbClr val="8B8B8C"/>
              </a:solidFill>
              <a:round/>
              <a:tailEnd type="arrow" w="sm" len="sm"/>
            </a:ln>
          </p:spPr>
          <p:style>
            <a:lnRef idx="1">
              <a:schemeClr val="accent1"/>
            </a:lnRef>
            <a:fillRef idx="0">
              <a:schemeClr val="accent1"/>
            </a:fillRef>
            <a:effectRef idx="0">
              <a:schemeClr val="accent1"/>
            </a:effectRef>
            <a:fontRef idx="minor">
              <a:schemeClr val="tx1"/>
            </a:fontRef>
          </p:style>
        </p:cxnSp>
        <p:sp>
          <p:nvSpPr>
            <p:cNvPr id="164" name="文本框 163"/>
            <p:cNvSpPr txBox="1"/>
            <p:nvPr>
              <p:custDataLst>
                <p:tags r:id="rId95"/>
              </p:custDataLst>
            </p:nvPr>
          </p:nvSpPr>
          <p:spPr>
            <a:xfrm rot="180000">
              <a:off x="4169454" y="4145496"/>
              <a:ext cx="338554" cy="316753"/>
            </a:xfrm>
            <a:prstGeom prst="rect">
              <a:avLst/>
            </a:prstGeom>
            <a:noFill/>
          </p:spPr>
          <p:txBody>
            <a:bodyPr vert="eaVert" wrap="none" rtlCol="0">
              <a:spAutoFit/>
            </a:bodyPr>
            <a:lstStyle/>
            <a:p>
              <a:r>
                <a:rPr lang="en-US" altLang="zh-CN" sz="1000" spc="300">
                  <a:solidFill>
                    <a:srgbClr val="8B8B8C"/>
                  </a:solidFill>
                  <a:latin typeface="Alibaba Sans" panose="020B0503020203040204" pitchFamily="34" charset="0"/>
                  <a:cs typeface="Alibaba Sans" panose="020B0503020203040204" pitchFamily="34" charset="0"/>
                </a:rPr>
                <a:t>12</a:t>
              </a:r>
              <a:endParaRPr lang="zh-CN" altLang="en-US" sz="1000" spc="300">
                <a:solidFill>
                  <a:srgbClr val="8B8B8C"/>
                </a:solidFill>
                <a:latin typeface="Alibaba Sans" panose="020B0503020203040204" pitchFamily="34" charset="0"/>
                <a:cs typeface="Alibaba Sans" panose="020B0503020203040204" pitchFamily="34" charset="0"/>
              </a:endParaRPr>
            </a:p>
          </p:txBody>
        </p:sp>
      </p:grpSp>
      <p:pic>
        <p:nvPicPr>
          <p:cNvPr id="15" name="图片 14" descr="收放绞车3"/>
          <p:cNvPicPr>
            <a:picLocks noChangeAspect="1"/>
          </p:cNvPicPr>
          <p:nvPr/>
        </p:nvPicPr>
        <p:blipFill>
          <a:blip r:embed="rId96"/>
          <a:stretch>
            <a:fillRect/>
          </a:stretch>
        </p:blipFill>
        <p:spPr>
          <a:xfrm rot="20760000">
            <a:off x="1350645" y="2797175"/>
            <a:ext cx="1697355" cy="2197100"/>
          </a:xfrm>
          <a:prstGeom prst="rect">
            <a:avLst/>
          </a:prstGeom>
        </p:spPr>
      </p:pic>
      <p:pic>
        <p:nvPicPr>
          <p:cNvPr id="26" name="图片 25" descr="收放绞车1"/>
          <p:cNvPicPr>
            <a:picLocks noChangeAspect="1"/>
          </p:cNvPicPr>
          <p:nvPr/>
        </p:nvPicPr>
        <p:blipFill>
          <a:blip r:embed="rId97"/>
          <a:stretch>
            <a:fillRect/>
          </a:stretch>
        </p:blipFill>
        <p:spPr>
          <a:xfrm rot="780000">
            <a:off x="8953500" y="2753995"/>
            <a:ext cx="1697355" cy="2197100"/>
          </a:xfrm>
          <a:prstGeom prst="rect">
            <a:avLst/>
          </a:prstGeom>
        </p:spPr>
      </p:pic>
      <p:pic>
        <p:nvPicPr>
          <p:cNvPr id="27" name="图片 26" descr="收放绞车2"/>
          <p:cNvPicPr>
            <a:picLocks noChangeAspect="1"/>
          </p:cNvPicPr>
          <p:nvPr/>
        </p:nvPicPr>
        <p:blipFill>
          <a:blip r:embed="rId98"/>
          <a:stretch>
            <a:fillRect/>
          </a:stretch>
        </p:blipFill>
        <p:spPr>
          <a:xfrm>
            <a:off x="5255260" y="2778760"/>
            <a:ext cx="1697990" cy="2092325"/>
          </a:xfrm>
          <a:prstGeom prst="rect">
            <a:avLst/>
          </a:prstGeom>
        </p:spPr>
      </p:pic>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53"/>
                                        </p:tgtEl>
                                        <p:attrNameLst>
                                          <p:attrName>style.visibility</p:attrName>
                                        </p:attrNameLst>
                                      </p:cBhvr>
                                      <p:to>
                                        <p:strVal val="visible"/>
                                      </p:to>
                                    </p:set>
                                    <p:animEffect transition="in" filter="fade">
                                      <p:cBhvr>
                                        <p:cTn id="13" dur="500"/>
                                        <p:tgtEl>
                                          <p:spTgt spid="153"/>
                                        </p:tgtEl>
                                      </p:cBhvr>
                                    </p:animEffect>
                                  </p:childTnLst>
                                </p:cTn>
                              </p:par>
                              <p:par>
                                <p:cTn id="14" presetID="10" presetClass="entr" presetSubtype="0" fill="hold" nodeType="withEffect">
                                  <p:stCondLst>
                                    <p:cond delay="0"/>
                                  </p:stCondLst>
                                  <p:childTnLst>
                                    <p:set>
                                      <p:cBhvr>
                                        <p:cTn id="15" dur="1" fill="hold">
                                          <p:stCondLst>
                                            <p:cond delay="0"/>
                                          </p:stCondLst>
                                        </p:cTn>
                                        <p:tgtEl>
                                          <p:spTgt spid="154"/>
                                        </p:tgtEl>
                                        <p:attrNameLst>
                                          <p:attrName>style.visibility</p:attrName>
                                        </p:attrNameLst>
                                      </p:cBhvr>
                                      <p:to>
                                        <p:strVal val="visible"/>
                                      </p:to>
                                    </p:set>
                                    <p:animEffect transition="in" filter="fade">
                                      <p:cBhvr>
                                        <p:cTn id="16" dur="500"/>
                                        <p:tgtEl>
                                          <p:spTgt spid="154"/>
                                        </p:tgtEl>
                                      </p:cBhvr>
                                    </p:animEffect>
                                  </p:childTnLst>
                                </p:cTn>
                              </p:par>
                              <p:par>
                                <p:cTn id="17" presetID="10" presetClass="entr" presetSubtype="0" fill="hold" nodeType="withEffect">
                                  <p:stCondLst>
                                    <p:cond delay="0"/>
                                  </p:stCondLst>
                                  <p:childTnLst>
                                    <p:set>
                                      <p:cBhvr>
                                        <p:cTn id="18" dur="1" fill="hold">
                                          <p:stCondLst>
                                            <p:cond delay="0"/>
                                          </p:stCondLst>
                                        </p:cTn>
                                        <p:tgtEl>
                                          <p:spTgt spid="152"/>
                                        </p:tgtEl>
                                        <p:attrNameLst>
                                          <p:attrName>style.visibility</p:attrName>
                                        </p:attrNameLst>
                                      </p:cBhvr>
                                      <p:to>
                                        <p:strVal val="visible"/>
                                      </p:to>
                                    </p:set>
                                    <p:animEffect transition="in" filter="fade">
                                      <p:cBhvr>
                                        <p:cTn id="19" dur="500"/>
                                        <p:tgtEl>
                                          <p:spTgt spid="15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55"/>
                                        </p:tgtEl>
                                        <p:attrNameLst>
                                          <p:attrName>style.visibility</p:attrName>
                                        </p:attrNameLst>
                                      </p:cBhvr>
                                      <p:to>
                                        <p:strVal val="visible"/>
                                      </p:to>
                                    </p:set>
                                    <p:animEffect transition="in" filter="fade">
                                      <p:cBhvr>
                                        <p:cTn id="24" dur="500"/>
                                        <p:tgtEl>
                                          <p:spTgt spid="155"/>
                                        </p:tgtEl>
                                      </p:cBhvr>
                                    </p:animEffect>
                                  </p:childTnLst>
                                </p:cTn>
                              </p:par>
                              <p:par>
                                <p:cTn id="25" presetID="10" presetClass="entr" presetSubtype="0" fill="hold" nodeType="withEffect">
                                  <p:stCondLst>
                                    <p:cond delay="0"/>
                                  </p:stCondLst>
                                  <p:childTnLst>
                                    <p:set>
                                      <p:cBhvr>
                                        <p:cTn id="26" dur="1" fill="hold">
                                          <p:stCondLst>
                                            <p:cond delay="0"/>
                                          </p:stCondLst>
                                        </p:cTn>
                                        <p:tgtEl>
                                          <p:spTgt spid="71"/>
                                        </p:tgtEl>
                                        <p:attrNameLst>
                                          <p:attrName>style.visibility</p:attrName>
                                        </p:attrNameLst>
                                      </p:cBhvr>
                                      <p:to>
                                        <p:strVal val="visible"/>
                                      </p:to>
                                    </p:set>
                                    <p:animEffect transition="in" filter="fade">
                                      <p:cBhvr>
                                        <p:cTn id="27" dur="500"/>
                                        <p:tgtEl>
                                          <p:spTgt spid="71"/>
                                        </p:tgtEl>
                                      </p:cBhvr>
                                    </p:animEffect>
                                  </p:childTnLst>
                                </p:cTn>
                              </p:par>
                              <p:par>
                                <p:cTn id="28" presetID="10" presetClass="entr" presetSubtype="0" fill="hold" nodeType="withEffect">
                                  <p:stCondLst>
                                    <p:cond delay="0"/>
                                  </p:stCondLst>
                                  <p:childTnLst>
                                    <p:set>
                                      <p:cBhvr>
                                        <p:cTn id="29" dur="1" fill="hold">
                                          <p:stCondLst>
                                            <p:cond delay="0"/>
                                          </p:stCondLst>
                                        </p:cTn>
                                        <p:tgtEl>
                                          <p:spTgt spid="151"/>
                                        </p:tgtEl>
                                        <p:attrNameLst>
                                          <p:attrName>style.visibility</p:attrName>
                                        </p:attrNameLst>
                                      </p:cBhvr>
                                      <p:to>
                                        <p:strVal val="visible"/>
                                      </p:to>
                                    </p:set>
                                    <p:animEffect transition="in" filter="fade">
                                      <p:cBhvr>
                                        <p:cTn id="30" dur="500"/>
                                        <p:tgtEl>
                                          <p:spTgt spid="15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50"/>
                                        </p:tgtEl>
                                        <p:attrNameLst>
                                          <p:attrName>style.visibility</p:attrName>
                                        </p:attrNameLst>
                                      </p:cBhvr>
                                      <p:to>
                                        <p:strVal val="visible"/>
                                      </p:to>
                                    </p:set>
                                    <p:animEffect transition="in" filter="fade">
                                      <p:cBhvr>
                                        <p:cTn id="35" dur="500"/>
                                        <p:tgtEl>
                                          <p:spTgt spid="150"/>
                                        </p:tgtEl>
                                      </p:cBhvr>
                                    </p:animEffect>
                                  </p:childTnLst>
                                </p:cTn>
                              </p:par>
                              <p:par>
                                <p:cTn id="36" presetID="10" presetClass="entr" presetSubtype="0" fill="hold" nodeType="withEffect">
                                  <p:stCondLst>
                                    <p:cond delay="0"/>
                                  </p:stCondLst>
                                  <p:childTnLst>
                                    <p:set>
                                      <p:cBhvr>
                                        <p:cTn id="37" dur="1" fill="hold">
                                          <p:stCondLst>
                                            <p:cond delay="0"/>
                                          </p:stCondLst>
                                        </p:cTn>
                                        <p:tgtEl>
                                          <p:spTgt spid="156"/>
                                        </p:tgtEl>
                                        <p:attrNameLst>
                                          <p:attrName>style.visibility</p:attrName>
                                        </p:attrNameLst>
                                      </p:cBhvr>
                                      <p:to>
                                        <p:strVal val="visible"/>
                                      </p:to>
                                    </p:set>
                                    <p:animEffect transition="in" filter="fade">
                                      <p:cBhvr>
                                        <p:cTn id="38" dur="500"/>
                                        <p:tgtEl>
                                          <p:spTgt spid="156"/>
                                        </p:tgtEl>
                                      </p:cBhvr>
                                    </p:animEffect>
                                  </p:childTnLst>
                                </p:cTn>
                              </p:par>
                              <p:par>
                                <p:cTn id="39" presetID="10" presetClass="entr" presetSubtype="0" fill="hold" nodeType="withEffect">
                                  <p:stCondLst>
                                    <p:cond delay="0"/>
                                  </p:stCondLst>
                                  <p:childTnLst>
                                    <p:set>
                                      <p:cBhvr>
                                        <p:cTn id="40" dur="1" fill="hold">
                                          <p:stCondLst>
                                            <p:cond delay="0"/>
                                          </p:stCondLst>
                                        </p:cTn>
                                        <p:tgtEl>
                                          <p:spTgt spid="160"/>
                                        </p:tgtEl>
                                        <p:attrNameLst>
                                          <p:attrName>style.visibility</p:attrName>
                                        </p:attrNameLst>
                                      </p:cBhvr>
                                      <p:to>
                                        <p:strVal val="visible"/>
                                      </p:to>
                                    </p:set>
                                    <p:animEffect transition="in" filter="fade">
                                      <p:cBhvr>
                                        <p:cTn id="41"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2820517"/>
            <a:ext cx="12192000" cy="4036365"/>
          </a:xfrm>
          <a:prstGeom prst="rect">
            <a:avLst/>
          </a:prstGeom>
        </p:spPr>
      </p:pic>
      <p:grpSp>
        <p:nvGrpSpPr>
          <p:cNvPr id="15" name="组合 14"/>
          <p:cNvGrpSpPr/>
          <p:nvPr/>
        </p:nvGrpSpPr>
        <p:grpSpPr>
          <a:xfrm>
            <a:off x="260234" y="-721292"/>
            <a:ext cx="4026016" cy="4730218"/>
            <a:chOff x="1045222" y="0"/>
            <a:chExt cx="1922640" cy="2258934"/>
          </a:xfrm>
        </p:grpSpPr>
        <p:sp>
          <p:nvSpPr>
            <p:cNvPr id="5" name="图形 1"/>
            <p:cNvSpPr/>
            <p:nvPr/>
          </p:nvSpPr>
          <p:spPr>
            <a:xfrm rot="1387572">
              <a:off x="1045222" y="0"/>
              <a:ext cx="1922640" cy="225893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3175" cap="flat">
              <a:solidFill>
                <a:schemeClr val="bg1">
                  <a:lumMod val="85000"/>
                  <a:alpha val="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6" name="图形 1"/>
            <p:cNvSpPr/>
            <p:nvPr/>
          </p:nvSpPr>
          <p:spPr>
            <a:xfrm rot="1387572">
              <a:off x="1128373" y="97695"/>
              <a:ext cx="1756338" cy="206354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1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7" name="图形 1"/>
            <p:cNvSpPr/>
            <p:nvPr/>
          </p:nvSpPr>
          <p:spPr>
            <a:xfrm rot="1387572">
              <a:off x="1211524" y="195390"/>
              <a:ext cx="1590037" cy="186815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3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8" name="图形 1"/>
            <p:cNvSpPr/>
            <p:nvPr/>
          </p:nvSpPr>
          <p:spPr>
            <a:xfrm rot="1387572">
              <a:off x="1294674" y="293085"/>
              <a:ext cx="1423735" cy="167276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50000"/>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9" name="图形 1"/>
            <p:cNvSpPr/>
            <p:nvPr/>
          </p:nvSpPr>
          <p:spPr>
            <a:xfrm rot="1387572">
              <a:off x="1377825" y="390780"/>
              <a:ext cx="1257433" cy="147737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6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0" name="图形 1"/>
            <p:cNvSpPr/>
            <p:nvPr/>
          </p:nvSpPr>
          <p:spPr>
            <a:xfrm rot="1387572">
              <a:off x="1460976" y="488475"/>
              <a:ext cx="1091132" cy="128198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8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1" name="图形 1"/>
            <p:cNvSpPr/>
            <p:nvPr/>
          </p:nvSpPr>
          <p:spPr>
            <a:xfrm rot="1387572">
              <a:off x="1544127" y="586170"/>
              <a:ext cx="924830" cy="108659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3175" cap="flat">
              <a:gradFill flip="none" rotWithShape="1">
                <a:gsLst>
                  <a:gs pos="0">
                    <a:schemeClr val="accent1">
                      <a:lumMod val="5000"/>
                      <a:lumOff val="95000"/>
                    </a:schemeClr>
                  </a:gs>
                  <a:gs pos="100000">
                    <a:schemeClr val="bg1">
                      <a:lumMod val="75000"/>
                      <a:alpha val="0"/>
                    </a:schemeClr>
                  </a:gs>
                </a:gsLst>
                <a:lin ang="10800000" scaled="1"/>
                <a:tileRect/>
              </a:gra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12" name="图形 1"/>
            <p:cNvSpPr/>
            <p:nvPr/>
          </p:nvSpPr>
          <p:spPr>
            <a:xfrm rot="1387572">
              <a:off x="1544127" y="586170"/>
              <a:ext cx="924830" cy="108659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solidFill>
              <a:schemeClr val="bg1"/>
            </a:solidFill>
            <a:ln w="3175" cap="flat">
              <a:noFill/>
              <a:prstDash val="solid"/>
              <a:miter/>
            </a:ln>
            <a:effectLst>
              <a:outerShdw blurRad="190500" dist="38100" dir="13500000" algn="br" rotWithShape="0">
                <a:prstClr val="black">
                  <a:alpha val="20000"/>
                </a:prstClr>
              </a:outerShdw>
            </a:effectLst>
          </p:spPr>
          <p:txBody>
            <a:bodyPr rtlCol="0" anchor="ctr"/>
            <a:lstStyle/>
            <a:p>
              <a:endParaRPr lang="zh-CN" altLang="en-US"/>
            </a:p>
          </p:txBody>
        </p:sp>
      </p:grpSp>
      <p:sp>
        <p:nvSpPr>
          <p:cNvPr id="16" name="文本框 15"/>
          <p:cNvSpPr txBox="1"/>
          <p:nvPr/>
        </p:nvSpPr>
        <p:spPr>
          <a:xfrm>
            <a:off x="794744" y="677733"/>
            <a:ext cx="4145280" cy="460375"/>
          </a:xfrm>
          <a:prstGeom prst="rect">
            <a:avLst/>
          </a:prstGeom>
          <a:noFill/>
        </p:spPr>
        <p:txBody>
          <a:bodyPr wrap="none" rtlCol="0">
            <a:spAutoFit/>
          </a:bodyPr>
          <a:lstStyle/>
          <a:p>
            <a:pPr algn="l"/>
            <a:r>
              <a:rPr lang="en-US" altLang="zh-CN" sz="2400" dirty="0">
                <a:latin typeface="方正隶书_GBK" panose="03000509000000000000" charset="-122"/>
                <a:ea typeface="方正隶书_GBK" panose="03000509000000000000" charset="-122"/>
                <a:cs typeface="方正隶书_GBK" panose="03000509000000000000" charset="-122"/>
                <a:sym typeface="+mn-ea"/>
              </a:rPr>
              <a:t>跑车防护装置用收放绞车介绍</a:t>
            </a:r>
            <a:endParaRPr lang="en-US" altLang="zh-CN" sz="2400" dirty="0">
              <a:latin typeface="方正隶书_GBK" panose="03000509000000000000" charset="-122"/>
              <a:ea typeface="方正隶书_GBK" panose="03000509000000000000" charset="-122"/>
              <a:cs typeface="方正隶书_GBK" panose="03000509000000000000" charset="-122"/>
              <a:sym typeface="+mn-ea"/>
            </a:endParaRPr>
          </a:p>
        </p:txBody>
      </p:sp>
      <p:sp>
        <p:nvSpPr>
          <p:cNvPr id="17" name="矩形 16"/>
          <p:cNvSpPr/>
          <p:nvPr/>
        </p:nvSpPr>
        <p:spPr>
          <a:xfrm>
            <a:off x="4090670" y="2086610"/>
            <a:ext cx="6617335" cy="1753235"/>
          </a:xfrm>
          <a:prstGeom prst="rect">
            <a:avLst/>
          </a:prstGeom>
        </p:spPr>
        <p:txBody>
          <a:bodyPr wrap="square">
            <a:spAutoFit/>
          </a:bodyPr>
          <a:lstStyle/>
          <a:p>
            <a:pPr>
              <a:lnSpc>
                <a:spcPct val="150000"/>
              </a:lnSpc>
            </a:pPr>
            <a:r>
              <a:rPr lang="en-US" altLang="zh-CN" dirty="0">
                <a:solidFill>
                  <a:schemeClr val="tx1"/>
                </a:solidFill>
                <a:latin typeface="方正隶书_GBK" panose="03000509000000000000" charset="-122"/>
                <a:ea typeface="方正隶书_GBK" panose="03000509000000000000" charset="-122"/>
                <a:cs typeface="方正隶书_GBK" panose="03000509000000000000" charset="-122"/>
              </a:rPr>
              <a:t>跑车防护装置用收放绞车的作用是当矿车接近挡车栏时，绞车使挡车拦拦网提起；当矿车经过挡车栏后，肆零零捌捌陆零伍叁柒</a:t>
            </a:r>
            <a:r>
              <a:rPr lang="zh-CN" altLang="en-US" dirty="0">
                <a:solidFill>
                  <a:schemeClr val="tx1"/>
                </a:solidFill>
                <a:latin typeface="方正隶书_GBK" panose="03000509000000000000" charset="-122"/>
                <a:ea typeface="方正隶书_GBK" panose="03000509000000000000" charset="-122"/>
                <a:cs typeface="方正隶书_GBK" panose="03000509000000000000" charset="-122"/>
              </a:rPr>
              <a:t>，</a:t>
            </a:r>
            <a:r>
              <a:rPr lang="en-US" altLang="zh-CN" dirty="0">
                <a:solidFill>
                  <a:schemeClr val="tx1"/>
                </a:solidFill>
                <a:latin typeface="方正隶书_GBK" panose="03000509000000000000" charset="-122"/>
                <a:ea typeface="方正隶书_GBK" panose="03000509000000000000" charset="-122"/>
                <a:cs typeface="方正隶书_GBK" panose="03000509000000000000" charset="-122"/>
              </a:rPr>
              <a:t>放下挡车拦使拦网关闭。如果发生跑车事故，挡车栏拦网处于常闭状态，可将矿车准确可靠地拦住。</a:t>
            </a:r>
            <a:endParaRPr lang="en-US" altLang="zh-CN" dirty="0">
              <a:solidFill>
                <a:schemeClr val="tx1"/>
              </a:solidFill>
              <a:latin typeface="方正隶书_GBK" panose="03000509000000000000" charset="-122"/>
              <a:ea typeface="方正隶书_GBK" panose="03000509000000000000" charset="-122"/>
              <a:cs typeface="方正隶书_GBK" panose="03000509000000000000" charset="-122"/>
            </a:endParaRPr>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ppt_x"/>
                                          </p:val>
                                        </p:tav>
                                        <p:tav tm="100000">
                                          <p:val>
                                            <p:strVal val="#ppt_x"/>
                                          </p:val>
                                        </p:tav>
                                      </p:tavLst>
                                    </p:anim>
                                    <p:anim calcmode="lin" valueType="num">
                                      <p:cBhvr additive="base">
                                        <p:cTn id="13"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anim calcmode="lin" valueType="num">
                                      <p:cBhvr>
                                        <p:cTn id="19" dur="500" fill="hold"/>
                                        <p:tgtEl>
                                          <p:spTgt spid="17"/>
                                        </p:tgtEl>
                                        <p:attrNameLst>
                                          <p:attrName>ppt_x</p:attrName>
                                        </p:attrNameLst>
                                      </p:cBhvr>
                                      <p:tavLst>
                                        <p:tav tm="0">
                                          <p:val>
                                            <p:strVal val="#ppt_x"/>
                                          </p:val>
                                        </p:tav>
                                        <p:tav tm="100000">
                                          <p:val>
                                            <p:strVal val="#ppt_x"/>
                                          </p:val>
                                        </p:tav>
                                      </p:tavLst>
                                    </p:anim>
                                    <p:anim calcmode="lin" valueType="num">
                                      <p:cBhvr>
                                        <p:cTn id="20"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 name="组合 75"/>
          <p:cNvGrpSpPr/>
          <p:nvPr/>
        </p:nvGrpSpPr>
        <p:grpSpPr>
          <a:xfrm>
            <a:off x="-2344603" y="-1512542"/>
            <a:ext cx="5948978" cy="5063335"/>
            <a:chOff x="-2344603" y="-3324499"/>
            <a:chExt cx="5948978" cy="5063335"/>
          </a:xfrm>
        </p:grpSpPr>
        <p:sp>
          <p:nvSpPr>
            <p:cNvPr id="77" name="图形 1"/>
            <p:cNvSpPr/>
            <p:nvPr/>
          </p:nvSpPr>
          <p:spPr>
            <a:xfrm rot="14887572">
              <a:off x="-1901782" y="-3767320"/>
              <a:ext cx="5063335" cy="594897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7222"/>
                  <a:alpha val="11111"/>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grpSp>
          <p:nvGrpSpPr>
            <p:cNvPr id="78" name="组合 77"/>
            <p:cNvGrpSpPr/>
            <p:nvPr/>
          </p:nvGrpSpPr>
          <p:grpSpPr>
            <a:xfrm>
              <a:off x="-2162584" y="-3169579"/>
              <a:ext cx="5584942" cy="4753495"/>
              <a:chOff x="-2162584" y="-3169579"/>
              <a:chExt cx="5584942" cy="4753495"/>
            </a:xfrm>
          </p:grpSpPr>
          <p:sp>
            <p:nvSpPr>
              <p:cNvPr id="79" name="图形 1"/>
              <p:cNvSpPr/>
              <p:nvPr/>
            </p:nvSpPr>
            <p:spPr>
              <a:xfrm rot="14887572">
                <a:off x="-1746861" y="-3585302"/>
                <a:ext cx="4753495" cy="558494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4444"/>
                    <a:alpha val="22222"/>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80" name="图形 1"/>
              <p:cNvSpPr/>
              <p:nvPr/>
            </p:nvSpPr>
            <p:spPr>
              <a:xfrm rot="14887572">
                <a:off x="-1591941" y="-3403284"/>
                <a:ext cx="4443654" cy="522090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1667"/>
                    <a:alpha val="3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81" name="图形 1"/>
              <p:cNvSpPr/>
              <p:nvPr/>
            </p:nvSpPr>
            <p:spPr>
              <a:xfrm rot="14887572">
                <a:off x="-1437021" y="-3221266"/>
                <a:ext cx="4133813" cy="485687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8889"/>
                    <a:alpha val="44444"/>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82" name="图形 1"/>
              <p:cNvSpPr/>
              <p:nvPr/>
            </p:nvSpPr>
            <p:spPr>
              <a:xfrm rot="14887572">
                <a:off x="-1282100" y="-3039248"/>
                <a:ext cx="3823973" cy="449283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6111"/>
                    <a:alpha val="55556"/>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83" name="图形 1"/>
              <p:cNvSpPr/>
              <p:nvPr/>
            </p:nvSpPr>
            <p:spPr>
              <a:xfrm rot="14887572">
                <a:off x="-1127180" y="-2857230"/>
                <a:ext cx="3514132" cy="412879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3333"/>
                    <a:alpha val="6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84" name="图形 1"/>
              <p:cNvSpPr/>
              <p:nvPr/>
            </p:nvSpPr>
            <p:spPr>
              <a:xfrm rot="14887572">
                <a:off x="-972260" y="-2675212"/>
                <a:ext cx="3204291" cy="376476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0556"/>
                    <a:alpha val="77778"/>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85" name="图形 1"/>
              <p:cNvSpPr/>
              <p:nvPr/>
            </p:nvSpPr>
            <p:spPr>
              <a:xfrm rot="14887572">
                <a:off x="-817339" y="-2493194"/>
                <a:ext cx="2894451" cy="340072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77778"/>
                    <a:alpha val="88889"/>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86" name="图形 1"/>
              <p:cNvSpPr/>
              <p:nvPr/>
            </p:nvSpPr>
            <p:spPr>
              <a:xfrm rot="14887572">
                <a:off x="-662419" y="-2311176"/>
                <a:ext cx="2584610" cy="303669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chemeClr val="bg1">
                    <a:lumMod val="7500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87" name="图形 1"/>
              <p:cNvSpPr/>
              <p:nvPr/>
            </p:nvSpPr>
            <p:spPr>
              <a:xfrm rot="14887572">
                <a:off x="-652248" y="-2314336"/>
                <a:ext cx="2584610" cy="303669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solidFill>
                <a:schemeClr val="bg1"/>
              </a:solidFill>
              <a:ln w="9525" cap="flat">
                <a:solidFill>
                  <a:schemeClr val="bg1"/>
                </a:solidFill>
                <a:prstDash val="solid"/>
                <a:miter/>
              </a:ln>
              <a:effectLst>
                <a:outerShdw blurRad="190500" dist="38100" dir="13500000" algn="br" rotWithShape="0">
                  <a:prstClr val="black">
                    <a:alpha val="20000"/>
                  </a:prstClr>
                </a:outerShdw>
              </a:effectLst>
            </p:spPr>
            <p:txBody>
              <a:bodyPr rtlCol="0" anchor="ctr"/>
              <a:lstStyle/>
              <a:p>
                <a:endParaRPr lang="zh-CN" altLang="en-US"/>
              </a:p>
            </p:txBody>
          </p:sp>
        </p:grpSp>
      </p:grpSp>
      <p:sp>
        <p:nvSpPr>
          <p:cNvPr id="88" name="文本框 87"/>
          <p:cNvSpPr txBox="1"/>
          <p:nvPr/>
        </p:nvSpPr>
        <p:spPr>
          <a:xfrm>
            <a:off x="376603" y="896803"/>
            <a:ext cx="3535680" cy="460375"/>
          </a:xfrm>
          <a:prstGeom prst="rect">
            <a:avLst/>
          </a:prstGeom>
          <a:noFill/>
        </p:spPr>
        <p:txBody>
          <a:bodyPr wrap="none" rtlCol="0">
            <a:spAutoFit/>
          </a:bodyPr>
          <a:lstStyle/>
          <a:p>
            <a:pPr algn="l"/>
            <a:r>
              <a:rPr lang="en-US" altLang="zh-CN" sz="2400" dirty="0">
                <a:latin typeface="方正隶书_GBK" panose="03000509000000000000" charset="-122"/>
                <a:ea typeface="方正隶书_GBK" panose="03000509000000000000" charset="-122"/>
                <a:cs typeface="方正隶书_GBK" panose="03000509000000000000" charset="-122"/>
                <a:sym typeface="+mn-ea"/>
              </a:rPr>
              <a:t>跑车防护装置用收放绞车</a:t>
            </a:r>
            <a:endParaRPr lang="zh-CN" altLang="en-US" sz="24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endParaRPr>
          </a:p>
        </p:txBody>
      </p:sp>
      <p:grpSp>
        <p:nvGrpSpPr>
          <p:cNvPr id="31" name="组合 30"/>
          <p:cNvGrpSpPr/>
          <p:nvPr/>
        </p:nvGrpSpPr>
        <p:grpSpPr>
          <a:xfrm>
            <a:off x="1135203" y="1864211"/>
            <a:ext cx="1897661" cy="4795531"/>
            <a:chOff x="362857" y="410081"/>
            <a:chExt cx="1897661" cy="4795531"/>
          </a:xfrm>
        </p:grpSpPr>
        <p:sp>
          <p:nvSpPr>
            <p:cNvPr id="3" name="文本框 2"/>
            <p:cNvSpPr txBox="1"/>
            <p:nvPr/>
          </p:nvSpPr>
          <p:spPr>
            <a:xfrm>
              <a:off x="660400" y="410081"/>
              <a:ext cx="1600118" cy="4508927"/>
            </a:xfrm>
            <a:prstGeom prst="rect">
              <a:avLst/>
            </a:prstGeom>
            <a:noFill/>
          </p:spPr>
          <p:txBody>
            <a:bodyPr wrap="none" rtlCol="0">
              <a:spAutoFit/>
            </a:bodyPr>
            <a:lstStyle/>
            <a:p>
              <a:r>
                <a:rPr lang="en-US" altLang="zh-CN" sz="28700" dirty="0">
                  <a:solidFill>
                    <a:schemeClr val="bg1"/>
                  </a:solidFill>
                  <a:latin typeface="微软雅黑 Light" panose="020B0502040204020203" pitchFamily="34" charset="-122"/>
                  <a:ea typeface="微软雅黑 Light" panose="020B0502040204020203" pitchFamily="34" charset="-122"/>
                </a:rPr>
                <a:t>1</a:t>
              </a:r>
              <a:endParaRPr lang="zh-CN" altLang="en-US" sz="28700" dirty="0">
                <a:solidFill>
                  <a:schemeClr val="bg1"/>
                </a:solidFill>
                <a:latin typeface="微软雅黑 Light" panose="020B0502040204020203" pitchFamily="34" charset="-122"/>
                <a:ea typeface="微软雅黑 Light" panose="020B0502040204020203" pitchFamily="34" charset="-122"/>
              </a:endParaRPr>
            </a:p>
          </p:txBody>
        </p:sp>
        <p:sp>
          <p:nvSpPr>
            <p:cNvPr id="4" name="文本框 3"/>
            <p:cNvSpPr txBox="1"/>
            <p:nvPr/>
          </p:nvSpPr>
          <p:spPr>
            <a:xfrm>
              <a:off x="610810" y="457848"/>
              <a:ext cx="1600118" cy="4508927"/>
            </a:xfrm>
            <a:prstGeom prst="rect">
              <a:avLst/>
            </a:prstGeom>
            <a:noFill/>
            <a:effectLst/>
          </p:spPr>
          <p:txBody>
            <a:bodyPr wrap="none" rtlCol="0">
              <a:spAutoFit/>
            </a:bodyPr>
            <a:lstStyle/>
            <a:p>
              <a:r>
                <a:rPr lang="en-US" altLang="zh-CN" sz="28700" dirty="0">
                  <a:solidFill>
                    <a:srgbClr val="DCDCDC"/>
                  </a:solidFill>
                  <a:latin typeface="微软雅黑 Light" panose="020B0502040204020203" pitchFamily="34" charset="-122"/>
                  <a:ea typeface="微软雅黑 Light" panose="020B0502040204020203" pitchFamily="34" charset="-122"/>
                </a:rPr>
                <a:t>1</a:t>
              </a:r>
              <a:endParaRPr lang="zh-CN" altLang="en-US" sz="28700" dirty="0">
                <a:solidFill>
                  <a:srgbClr val="DCDCDC"/>
                </a:solidFill>
                <a:latin typeface="微软雅黑 Light" panose="020B0502040204020203" pitchFamily="34" charset="-122"/>
                <a:ea typeface="微软雅黑 Light" panose="020B0502040204020203" pitchFamily="34" charset="-122"/>
              </a:endParaRPr>
            </a:p>
          </p:txBody>
        </p:sp>
        <p:sp>
          <p:nvSpPr>
            <p:cNvPr id="5" name="文本框 4"/>
            <p:cNvSpPr txBox="1"/>
            <p:nvPr/>
          </p:nvSpPr>
          <p:spPr>
            <a:xfrm>
              <a:off x="561219" y="505616"/>
              <a:ext cx="1600118" cy="4508927"/>
            </a:xfrm>
            <a:prstGeom prst="rect">
              <a:avLst/>
            </a:prstGeom>
            <a:noFill/>
            <a:effectLst/>
          </p:spPr>
          <p:txBody>
            <a:bodyPr wrap="none" rtlCol="0">
              <a:spAutoFit/>
            </a:bodyPr>
            <a:lstStyle/>
            <a:p>
              <a:r>
                <a:rPr lang="en-US" altLang="zh-CN" sz="28700" dirty="0">
                  <a:solidFill>
                    <a:srgbClr val="BABABA"/>
                  </a:solidFill>
                  <a:latin typeface="微软雅黑 Light" panose="020B0502040204020203" pitchFamily="34" charset="-122"/>
                  <a:ea typeface="微软雅黑 Light" panose="020B0502040204020203" pitchFamily="34" charset="-122"/>
                </a:rPr>
                <a:t>1</a:t>
              </a:r>
              <a:endParaRPr lang="zh-CN" altLang="en-US" sz="28700" dirty="0">
                <a:solidFill>
                  <a:srgbClr val="BABABA"/>
                </a:solidFill>
                <a:latin typeface="微软雅黑 Light" panose="020B0502040204020203" pitchFamily="34" charset="-122"/>
                <a:ea typeface="微软雅黑 Light" panose="020B0502040204020203" pitchFamily="34" charset="-122"/>
              </a:endParaRPr>
            </a:p>
          </p:txBody>
        </p:sp>
        <p:sp>
          <p:nvSpPr>
            <p:cNvPr id="6" name="文本框 5"/>
            <p:cNvSpPr txBox="1"/>
            <p:nvPr/>
          </p:nvSpPr>
          <p:spPr>
            <a:xfrm>
              <a:off x="511629" y="553383"/>
              <a:ext cx="1600118" cy="4508927"/>
            </a:xfrm>
            <a:prstGeom prst="rect">
              <a:avLst/>
            </a:prstGeom>
            <a:noFill/>
            <a:effectLst/>
          </p:spPr>
          <p:txBody>
            <a:bodyPr wrap="none" rtlCol="0">
              <a:spAutoFit/>
            </a:bodyPr>
            <a:lstStyle/>
            <a:p>
              <a:r>
                <a:rPr lang="en-US" altLang="zh-CN" sz="28700" dirty="0">
                  <a:solidFill>
                    <a:srgbClr val="989898"/>
                  </a:solidFill>
                  <a:latin typeface="微软雅黑 Light" panose="020B0502040204020203" pitchFamily="34" charset="-122"/>
                  <a:ea typeface="微软雅黑 Light" panose="020B0502040204020203" pitchFamily="34" charset="-122"/>
                </a:rPr>
                <a:t>1</a:t>
              </a:r>
              <a:endParaRPr lang="zh-CN" altLang="en-US" sz="28700" dirty="0">
                <a:solidFill>
                  <a:srgbClr val="989898"/>
                </a:solidFill>
                <a:latin typeface="微软雅黑 Light" panose="020B0502040204020203" pitchFamily="34" charset="-122"/>
                <a:ea typeface="微软雅黑 Light" panose="020B0502040204020203" pitchFamily="34" charset="-122"/>
              </a:endParaRPr>
            </a:p>
          </p:txBody>
        </p:sp>
        <p:sp>
          <p:nvSpPr>
            <p:cNvPr id="7" name="文本框 6"/>
            <p:cNvSpPr txBox="1"/>
            <p:nvPr/>
          </p:nvSpPr>
          <p:spPr>
            <a:xfrm>
              <a:off x="462038" y="601150"/>
              <a:ext cx="1600118" cy="4508927"/>
            </a:xfrm>
            <a:prstGeom prst="rect">
              <a:avLst/>
            </a:prstGeom>
            <a:noFill/>
            <a:effectLst/>
          </p:spPr>
          <p:txBody>
            <a:bodyPr wrap="none" rtlCol="0">
              <a:spAutoFit/>
            </a:bodyPr>
            <a:lstStyle/>
            <a:p>
              <a:r>
                <a:rPr lang="en-US" altLang="zh-CN" sz="28700" dirty="0">
                  <a:solidFill>
                    <a:srgbClr val="767676"/>
                  </a:solidFill>
                  <a:latin typeface="微软雅黑 Light" panose="020B0502040204020203" pitchFamily="34" charset="-122"/>
                  <a:ea typeface="微软雅黑 Light" panose="020B0502040204020203" pitchFamily="34" charset="-122"/>
                </a:rPr>
                <a:t>1</a:t>
              </a:r>
              <a:endParaRPr lang="zh-CN" altLang="en-US" sz="28700" dirty="0">
                <a:solidFill>
                  <a:srgbClr val="767676"/>
                </a:solidFill>
                <a:latin typeface="微软雅黑 Light" panose="020B0502040204020203" pitchFamily="34" charset="-122"/>
                <a:ea typeface="微软雅黑 Light" panose="020B0502040204020203" pitchFamily="34" charset="-122"/>
              </a:endParaRPr>
            </a:p>
          </p:txBody>
        </p:sp>
        <p:sp>
          <p:nvSpPr>
            <p:cNvPr id="8" name="文本框 7"/>
            <p:cNvSpPr txBox="1"/>
            <p:nvPr/>
          </p:nvSpPr>
          <p:spPr>
            <a:xfrm>
              <a:off x="412447" y="648918"/>
              <a:ext cx="1600118" cy="4508927"/>
            </a:xfrm>
            <a:prstGeom prst="rect">
              <a:avLst/>
            </a:prstGeom>
            <a:noFill/>
            <a:effectLst/>
          </p:spPr>
          <p:txBody>
            <a:bodyPr wrap="none" rtlCol="0">
              <a:spAutoFit/>
            </a:bodyPr>
            <a:lstStyle/>
            <a:p>
              <a:r>
                <a:rPr lang="en-US" altLang="zh-CN" sz="28700" dirty="0">
                  <a:solidFill>
                    <a:srgbClr val="545454"/>
                  </a:solidFill>
                  <a:latin typeface="微软雅黑 Light" panose="020B0502040204020203" pitchFamily="34" charset="-122"/>
                  <a:ea typeface="微软雅黑 Light" panose="020B0502040204020203" pitchFamily="34" charset="-122"/>
                </a:rPr>
                <a:t>1</a:t>
              </a:r>
              <a:endParaRPr lang="zh-CN" altLang="en-US" sz="28700" dirty="0">
                <a:solidFill>
                  <a:srgbClr val="545454"/>
                </a:solidFill>
                <a:latin typeface="微软雅黑 Light" panose="020B0502040204020203" pitchFamily="34" charset="-122"/>
                <a:ea typeface="微软雅黑 Light" panose="020B0502040204020203" pitchFamily="34" charset="-122"/>
              </a:endParaRPr>
            </a:p>
          </p:txBody>
        </p:sp>
        <p:sp>
          <p:nvSpPr>
            <p:cNvPr id="2" name="文本框 1"/>
            <p:cNvSpPr txBox="1"/>
            <p:nvPr/>
          </p:nvSpPr>
          <p:spPr>
            <a:xfrm>
              <a:off x="362857" y="696685"/>
              <a:ext cx="1600118" cy="4508927"/>
            </a:xfrm>
            <a:prstGeom prst="rect">
              <a:avLst/>
            </a:prstGeom>
            <a:noFill/>
          </p:spPr>
          <p:txBody>
            <a:bodyPr wrap="none" rtlCol="0">
              <a:spAutoFit/>
            </a:bodyPr>
            <a:lstStyle/>
            <a:p>
              <a:r>
                <a:rPr lang="en-US" altLang="zh-CN" sz="28700" dirty="0">
                  <a:solidFill>
                    <a:srgbClr val="323232"/>
                  </a:solidFill>
                  <a:latin typeface="微软雅黑 Light" panose="020B0502040204020203" pitchFamily="34" charset="-122"/>
                  <a:ea typeface="微软雅黑 Light" panose="020B0502040204020203" pitchFamily="34" charset="-122"/>
                </a:rPr>
                <a:t>1</a:t>
              </a:r>
              <a:endParaRPr lang="zh-CN" altLang="en-US" sz="28700" dirty="0">
                <a:solidFill>
                  <a:srgbClr val="323232"/>
                </a:solidFill>
                <a:latin typeface="微软雅黑 Light" panose="020B0502040204020203" pitchFamily="34" charset="-122"/>
                <a:ea typeface="微软雅黑 Light" panose="020B0502040204020203" pitchFamily="34" charset="-122"/>
              </a:endParaRPr>
            </a:p>
          </p:txBody>
        </p:sp>
      </p:grpSp>
      <p:grpSp>
        <p:nvGrpSpPr>
          <p:cNvPr id="45" name="组合 44"/>
          <p:cNvGrpSpPr/>
          <p:nvPr/>
        </p:nvGrpSpPr>
        <p:grpSpPr>
          <a:xfrm>
            <a:off x="5791805" y="1959461"/>
            <a:ext cx="2529244" cy="4795531"/>
            <a:chOff x="4230914" y="391668"/>
            <a:chExt cx="2529244" cy="4795531"/>
          </a:xfrm>
        </p:grpSpPr>
        <p:sp>
          <p:nvSpPr>
            <p:cNvPr id="33" name="文本框 32"/>
            <p:cNvSpPr txBox="1"/>
            <p:nvPr/>
          </p:nvSpPr>
          <p:spPr>
            <a:xfrm>
              <a:off x="4528457" y="391668"/>
              <a:ext cx="2231701" cy="4508927"/>
            </a:xfrm>
            <a:prstGeom prst="rect">
              <a:avLst/>
            </a:prstGeom>
            <a:noFill/>
          </p:spPr>
          <p:txBody>
            <a:bodyPr wrap="none" rtlCol="0">
              <a:spAutoFit/>
            </a:bodyPr>
            <a:lstStyle/>
            <a:p>
              <a:r>
                <a:rPr lang="en-US" altLang="zh-CN" sz="28700" dirty="0">
                  <a:solidFill>
                    <a:schemeClr val="bg1"/>
                  </a:solidFill>
                  <a:latin typeface="微软雅黑 Light" panose="020B0502040204020203" pitchFamily="34" charset="-122"/>
                  <a:ea typeface="微软雅黑 Light" panose="020B0502040204020203" pitchFamily="34" charset="-122"/>
                </a:rPr>
                <a:t>2</a:t>
              </a:r>
              <a:endParaRPr lang="zh-CN" altLang="en-US" sz="28700" dirty="0">
                <a:solidFill>
                  <a:schemeClr val="bg1"/>
                </a:solidFill>
                <a:latin typeface="微软雅黑 Light" panose="020B0502040204020203" pitchFamily="34" charset="-122"/>
                <a:ea typeface="微软雅黑 Light" panose="020B0502040204020203" pitchFamily="34" charset="-122"/>
              </a:endParaRPr>
            </a:p>
          </p:txBody>
        </p:sp>
        <p:sp>
          <p:nvSpPr>
            <p:cNvPr id="40" name="文本框 39"/>
            <p:cNvSpPr txBox="1"/>
            <p:nvPr/>
          </p:nvSpPr>
          <p:spPr>
            <a:xfrm>
              <a:off x="4478867" y="439435"/>
              <a:ext cx="2231701" cy="4508927"/>
            </a:xfrm>
            <a:prstGeom prst="rect">
              <a:avLst/>
            </a:prstGeom>
            <a:noFill/>
            <a:effectLst/>
          </p:spPr>
          <p:txBody>
            <a:bodyPr wrap="none" rtlCol="0">
              <a:spAutoFit/>
            </a:bodyPr>
            <a:lstStyle/>
            <a:p>
              <a:r>
                <a:rPr lang="en-US" altLang="zh-CN" sz="28700" dirty="0">
                  <a:solidFill>
                    <a:srgbClr val="DCDCDC"/>
                  </a:solidFill>
                  <a:latin typeface="微软雅黑 Light" panose="020B0502040204020203" pitchFamily="34" charset="-122"/>
                  <a:ea typeface="微软雅黑 Light" panose="020B0502040204020203" pitchFamily="34" charset="-122"/>
                </a:rPr>
                <a:t>2</a:t>
              </a:r>
              <a:endParaRPr lang="zh-CN" altLang="en-US" sz="28700" dirty="0">
                <a:solidFill>
                  <a:srgbClr val="DCDCDC"/>
                </a:solidFill>
                <a:latin typeface="微软雅黑 Light" panose="020B0502040204020203" pitchFamily="34" charset="-122"/>
                <a:ea typeface="微软雅黑 Light" panose="020B0502040204020203" pitchFamily="34" charset="-122"/>
              </a:endParaRPr>
            </a:p>
          </p:txBody>
        </p:sp>
        <p:sp>
          <p:nvSpPr>
            <p:cNvPr id="41" name="文本框 40"/>
            <p:cNvSpPr txBox="1"/>
            <p:nvPr/>
          </p:nvSpPr>
          <p:spPr>
            <a:xfrm>
              <a:off x="4429276" y="487203"/>
              <a:ext cx="2231701" cy="4508927"/>
            </a:xfrm>
            <a:prstGeom prst="rect">
              <a:avLst/>
            </a:prstGeom>
            <a:noFill/>
            <a:effectLst/>
          </p:spPr>
          <p:txBody>
            <a:bodyPr wrap="none" rtlCol="0">
              <a:spAutoFit/>
            </a:bodyPr>
            <a:lstStyle/>
            <a:p>
              <a:r>
                <a:rPr lang="en-US" altLang="zh-CN" sz="28700" dirty="0">
                  <a:solidFill>
                    <a:srgbClr val="BABABA"/>
                  </a:solidFill>
                  <a:latin typeface="微软雅黑 Light" panose="020B0502040204020203" pitchFamily="34" charset="-122"/>
                  <a:ea typeface="微软雅黑 Light" panose="020B0502040204020203" pitchFamily="34" charset="-122"/>
                </a:rPr>
                <a:t>2</a:t>
              </a:r>
              <a:endParaRPr lang="zh-CN" altLang="en-US" sz="28700" dirty="0">
                <a:solidFill>
                  <a:srgbClr val="BABABA"/>
                </a:solidFill>
                <a:latin typeface="微软雅黑 Light" panose="020B0502040204020203" pitchFamily="34" charset="-122"/>
                <a:ea typeface="微软雅黑 Light" panose="020B0502040204020203" pitchFamily="34" charset="-122"/>
              </a:endParaRPr>
            </a:p>
          </p:txBody>
        </p:sp>
        <p:sp>
          <p:nvSpPr>
            <p:cNvPr id="42" name="文本框 41"/>
            <p:cNvSpPr txBox="1"/>
            <p:nvPr/>
          </p:nvSpPr>
          <p:spPr>
            <a:xfrm>
              <a:off x="4379685" y="534970"/>
              <a:ext cx="2231701" cy="4508927"/>
            </a:xfrm>
            <a:prstGeom prst="rect">
              <a:avLst/>
            </a:prstGeom>
            <a:noFill/>
            <a:effectLst/>
          </p:spPr>
          <p:txBody>
            <a:bodyPr wrap="none" rtlCol="0">
              <a:spAutoFit/>
            </a:bodyPr>
            <a:lstStyle/>
            <a:p>
              <a:r>
                <a:rPr lang="en-US" altLang="zh-CN" sz="28700" dirty="0">
                  <a:solidFill>
                    <a:srgbClr val="989898"/>
                  </a:solidFill>
                  <a:latin typeface="微软雅黑 Light" panose="020B0502040204020203" pitchFamily="34" charset="-122"/>
                  <a:ea typeface="微软雅黑 Light" panose="020B0502040204020203" pitchFamily="34" charset="-122"/>
                </a:rPr>
                <a:t>2</a:t>
              </a:r>
              <a:endParaRPr lang="zh-CN" altLang="en-US" sz="28700" dirty="0">
                <a:solidFill>
                  <a:srgbClr val="989898"/>
                </a:solidFill>
                <a:latin typeface="微软雅黑 Light" panose="020B0502040204020203" pitchFamily="34" charset="-122"/>
                <a:ea typeface="微软雅黑 Light" panose="020B0502040204020203" pitchFamily="34" charset="-122"/>
              </a:endParaRPr>
            </a:p>
          </p:txBody>
        </p:sp>
        <p:sp>
          <p:nvSpPr>
            <p:cNvPr id="43" name="文本框 42"/>
            <p:cNvSpPr txBox="1"/>
            <p:nvPr/>
          </p:nvSpPr>
          <p:spPr>
            <a:xfrm>
              <a:off x="4330095" y="582737"/>
              <a:ext cx="2231701" cy="4508927"/>
            </a:xfrm>
            <a:prstGeom prst="rect">
              <a:avLst/>
            </a:prstGeom>
            <a:noFill/>
            <a:effectLst/>
          </p:spPr>
          <p:txBody>
            <a:bodyPr wrap="none" rtlCol="0">
              <a:spAutoFit/>
            </a:bodyPr>
            <a:lstStyle/>
            <a:p>
              <a:r>
                <a:rPr lang="en-US" altLang="zh-CN" sz="28700" dirty="0">
                  <a:solidFill>
                    <a:srgbClr val="767676"/>
                  </a:solidFill>
                  <a:latin typeface="微软雅黑 Light" panose="020B0502040204020203" pitchFamily="34" charset="-122"/>
                  <a:ea typeface="微软雅黑 Light" panose="020B0502040204020203" pitchFamily="34" charset="-122"/>
                </a:rPr>
                <a:t>2</a:t>
              </a:r>
              <a:endParaRPr lang="zh-CN" altLang="en-US" sz="28700" dirty="0">
                <a:solidFill>
                  <a:srgbClr val="767676"/>
                </a:solidFill>
                <a:latin typeface="微软雅黑 Light" panose="020B0502040204020203" pitchFamily="34" charset="-122"/>
                <a:ea typeface="微软雅黑 Light" panose="020B0502040204020203" pitchFamily="34" charset="-122"/>
              </a:endParaRPr>
            </a:p>
          </p:txBody>
        </p:sp>
        <p:sp>
          <p:nvSpPr>
            <p:cNvPr id="44" name="文本框 43"/>
            <p:cNvSpPr txBox="1"/>
            <p:nvPr/>
          </p:nvSpPr>
          <p:spPr>
            <a:xfrm>
              <a:off x="4280504" y="630505"/>
              <a:ext cx="2231701" cy="4508927"/>
            </a:xfrm>
            <a:prstGeom prst="rect">
              <a:avLst/>
            </a:prstGeom>
            <a:noFill/>
            <a:effectLst/>
          </p:spPr>
          <p:txBody>
            <a:bodyPr wrap="none" rtlCol="0">
              <a:spAutoFit/>
            </a:bodyPr>
            <a:lstStyle/>
            <a:p>
              <a:r>
                <a:rPr lang="en-US" altLang="zh-CN" sz="28700" dirty="0">
                  <a:solidFill>
                    <a:srgbClr val="545454"/>
                  </a:solidFill>
                  <a:latin typeface="微软雅黑 Light" panose="020B0502040204020203" pitchFamily="34" charset="-122"/>
                  <a:ea typeface="微软雅黑 Light" panose="020B0502040204020203" pitchFamily="34" charset="-122"/>
                </a:rPr>
                <a:t>2</a:t>
              </a:r>
              <a:endParaRPr lang="zh-CN" altLang="en-US" sz="28700" dirty="0">
                <a:solidFill>
                  <a:srgbClr val="545454"/>
                </a:solidFill>
                <a:latin typeface="微软雅黑 Light" panose="020B0502040204020203" pitchFamily="34" charset="-122"/>
                <a:ea typeface="微软雅黑 Light" panose="020B0502040204020203" pitchFamily="34" charset="-122"/>
              </a:endParaRPr>
            </a:p>
          </p:txBody>
        </p:sp>
        <p:sp>
          <p:nvSpPr>
            <p:cNvPr id="39" name="文本框 38"/>
            <p:cNvSpPr txBox="1"/>
            <p:nvPr/>
          </p:nvSpPr>
          <p:spPr>
            <a:xfrm>
              <a:off x="4230914" y="678272"/>
              <a:ext cx="2231701" cy="4508927"/>
            </a:xfrm>
            <a:prstGeom prst="rect">
              <a:avLst/>
            </a:prstGeom>
            <a:noFill/>
          </p:spPr>
          <p:txBody>
            <a:bodyPr wrap="none" rtlCol="0">
              <a:spAutoFit/>
            </a:bodyPr>
            <a:lstStyle/>
            <a:p>
              <a:r>
                <a:rPr lang="en-US" altLang="zh-CN" sz="28700" dirty="0">
                  <a:solidFill>
                    <a:srgbClr val="323232"/>
                  </a:solidFill>
                  <a:latin typeface="微软雅黑 Light" panose="020B0502040204020203" pitchFamily="34" charset="-122"/>
                  <a:ea typeface="微软雅黑 Light" panose="020B0502040204020203" pitchFamily="34" charset="-122"/>
                </a:rPr>
                <a:t>2</a:t>
              </a:r>
              <a:endParaRPr lang="zh-CN" altLang="en-US" sz="28700" dirty="0">
                <a:solidFill>
                  <a:srgbClr val="323232"/>
                </a:solidFill>
                <a:latin typeface="微软雅黑 Light" panose="020B0502040204020203" pitchFamily="34" charset="-122"/>
                <a:ea typeface="微软雅黑 Light" panose="020B0502040204020203" pitchFamily="34" charset="-122"/>
              </a:endParaRPr>
            </a:p>
          </p:txBody>
        </p:sp>
      </p:grpSp>
      <p:pic>
        <p:nvPicPr>
          <p:cNvPr id="11" name="图片 10" descr="收放绞车3"/>
          <p:cNvPicPr>
            <a:picLocks noChangeAspect="1"/>
          </p:cNvPicPr>
          <p:nvPr/>
        </p:nvPicPr>
        <p:blipFill>
          <a:blip r:embed="rId1"/>
          <a:stretch>
            <a:fillRect/>
          </a:stretch>
        </p:blipFill>
        <p:spPr>
          <a:xfrm>
            <a:off x="8080375" y="2573655"/>
            <a:ext cx="2804160" cy="2804160"/>
          </a:xfrm>
          <a:prstGeom prst="rect">
            <a:avLst/>
          </a:prstGeom>
        </p:spPr>
      </p:pic>
      <p:pic>
        <p:nvPicPr>
          <p:cNvPr id="12" name="图片 11" descr="收放绞车1"/>
          <p:cNvPicPr>
            <a:picLocks noChangeAspect="1"/>
          </p:cNvPicPr>
          <p:nvPr/>
        </p:nvPicPr>
        <p:blipFill>
          <a:blip r:embed="rId2"/>
          <a:stretch>
            <a:fillRect/>
          </a:stretch>
        </p:blipFill>
        <p:spPr>
          <a:xfrm>
            <a:off x="3030220" y="2573655"/>
            <a:ext cx="2804160" cy="2804160"/>
          </a:xfrm>
          <a:prstGeom prst="rect">
            <a:avLst/>
          </a:prstGeom>
        </p:spPr>
      </p:pic>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additive="base">
                                        <p:cTn id="7" dur="500" fill="hold"/>
                                        <p:tgtEl>
                                          <p:spTgt spid="88"/>
                                        </p:tgtEl>
                                        <p:attrNameLst>
                                          <p:attrName>ppt_x</p:attrName>
                                        </p:attrNameLst>
                                      </p:cBhvr>
                                      <p:tavLst>
                                        <p:tav tm="0">
                                          <p:val>
                                            <p:strVal val="0-#ppt_w/2"/>
                                          </p:val>
                                        </p:tav>
                                        <p:tav tm="100000">
                                          <p:val>
                                            <p:strVal val="#ppt_x"/>
                                          </p:val>
                                        </p:tav>
                                      </p:tavLst>
                                    </p:anim>
                                    <p:anim calcmode="lin" valueType="num">
                                      <p:cBhvr additive="base">
                                        <p:cTn id="8" dur="500" fill="hold"/>
                                        <p:tgtEl>
                                          <p:spTgt spid="8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anim calcmode="lin" valueType="num">
                                      <p:cBhvr>
                                        <p:cTn id="14" dur="500" fill="hold"/>
                                        <p:tgtEl>
                                          <p:spTgt spid="31"/>
                                        </p:tgtEl>
                                        <p:attrNameLst>
                                          <p:attrName>ppt_x</p:attrName>
                                        </p:attrNameLst>
                                      </p:cBhvr>
                                      <p:tavLst>
                                        <p:tav tm="0">
                                          <p:val>
                                            <p:strVal val="#ppt_x"/>
                                          </p:val>
                                        </p:tav>
                                        <p:tav tm="100000">
                                          <p:val>
                                            <p:strVal val="#ppt_x"/>
                                          </p:val>
                                        </p:tav>
                                      </p:tavLst>
                                    </p:anim>
                                    <p:anim calcmode="lin" valueType="num">
                                      <p:cBhvr>
                                        <p:cTn id="15" dur="5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fade">
                                      <p:cBhvr>
                                        <p:cTn id="20" dur="500"/>
                                        <p:tgtEl>
                                          <p:spTgt spid="45"/>
                                        </p:tgtEl>
                                      </p:cBhvr>
                                    </p:animEffect>
                                    <p:anim calcmode="lin" valueType="num">
                                      <p:cBhvr>
                                        <p:cTn id="21" dur="500" fill="hold"/>
                                        <p:tgtEl>
                                          <p:spTgt spid="45"/>
                                        </p:tgtEl>
                                        <p:attrNameLst>
                                          <p:attrName>ppt_x</p:attrName>
                                        </p:attrNameLst>
                                      </p:cBhvr>
                                      <p:tavLst>
                                        <p:tav tm="0">
                                          <p:val>
                                            <p:strVal val="#ppt_x"/>
                                          </p:val>
                                        </p:tav>
                                        <p:tav tm="100000">
                                          <p:val>
                                            <p:strVal val="#ppt_x"/>
                                          </p:val>
                                        </p:tav>
                                      </p:tavLst>
                                    </p:anim>
                                    <p:anim calcmode="lin" valueType="num">
                                      <p:cBhvr>
                                        <p:cTn id="22" dur="5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6" name="组合 115"/>
          <p:cNvGrpSpPr/>
          <p:nvPr/>
        </p:nvGrpSpPr>
        <p:grpSpPr>
          <a:xfrm>
            <a:off x="-2344603" y="-1512542"/>
            <a:ext cx="5948978" cy="5063335"/>
            <a:chOff x="-2344603" y="-3324499"/>
            <a:chExt cx="5948978" cy="5063335"/>
          </a:xfrm>
        </p:grpSpPr>
        <p:sp>
          <p:nvSpPr>
            <p:cNvPr id="117" name="图形 1"/>
            <p:cNvSpPr/>
            <p:nvPr/>
          </p:nvSpPr>
          <p:spPr>
            <a:xfrm rot="14887572">
              <a:off x="-1901782" y="-3767320"/>
              <a:ext cx="5063335" cy="594897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7222"/>
                  <a:alpha val="11111"/>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grpSp>
          <p:nvGrpSpPr>
            <p:cNvPr id="118" name="组合 117"/>
            <p:cNvGrpSpPr/>
            <p:nvPr/>
          </p:nvGrpSpPr>
          <p:grpSpPr>
            <a:xfrm>
              <a:off x="-2162584" y="-3169579"/>
              <a:ext cx="5584942" cy="4753495"/>
              <a:chOff x="-2162584" y="-3169579"/>
              <a:chExt cx="5584942" cy="4753495"/>
            </a:xfrm>
          </p:grpSpPr>
          <p:sp>
            <p:nvSpPr>
              <p:cNvPr id="119" name="图形 1"/>
              <p:cNvSpPr/>
              <p:nvPr/>
            </p:nvSpPr>
            <p:spPr>
              <a:xfrm rot="14887572">
                <a:off x="-1746861" y="-3585302"/>
                <a:ext cx="4753495" cy="558494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4444"/>
                    <a:alpha val="22222"/>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0" name="图形 1"/>
              <p:cNvSpPr/>
              <p:nvPr/>
            </p:nvSpPr>
            <p:spPr>
              <a:xfrm rot="14887572">
                <a:off x="-1591941" y="-3403284"/>
                <a:ext cx="4443654" cy="522090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1667"/>
                    <a:alpha val="3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1" name="图形 1"/>
              <p:cNvSpPr/>
              <p:nvPr/>
            </p:nvSpPr>
            <p:spPr>
              <a:xfrm rot="14887572">
                <a:off x="-1437021" y="-3221266"/>
                <a:ext cx="4133813" cy="485687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8889"/>
                    <a:alpha val="44444"/>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2" name="图形 1"/>
              <p:cNvSpPr/>
              <p:nvPr/>
            </p:nvSpPr>
            <p:spPr>
              <a:xfrm rot="14887572">
                <a:off x="-1282100" y="-3039248"/>
                <a:ext cx="3823973" cy="449283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6111"/>
                    <a:alpha val="55556"/>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3" name="图形 1"/>
              <p:cNvSpPr/>
              <p:nvPr/>
            </p:nvSpPr>
            <p:spPr>
              <a:xfrm rot="14887572">
                <a:off x="-1127180" y="-2857230"/>
                <a:ext cx="3514132" cy="412879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3333"/>
                    <a:alpha val="6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4" name="图形 1"/>
              <p:cNvSpPr/>
              <p:nvPr/>
            </p:nvSpPr>
            <p:spPr>
              <a:xfrm rot="14887572">
                <a:off x="-972260" y="-2675212"/>
                <a:ext cx="3204291" cy="376476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0556"/>
                    <a:alpha val="77778"/>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5" name="图形 1"/>
              <p:cNvSpPr/>
              <p:nvPr/>
            </p:nvSpPr>
            <p:spPr>
              <a:xfrm rot="14887572">
                <a:off x="-817339" y="-2493194"/>
                <a:ext cx="2894451" cy="340072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77778"/>
                    <a:alpha val="88889"/>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6" name="图形 1"/>
              <p:cNvSpPr/>
              <p:nvPr/>
            </p:nvSpPr>
            <p:spPr>
              <a:xfrm rot="14887572">
                <a:off x="-662419" y="-2311176"/>
                <a:ext cx="2584610" cy="303669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chemeClr val="bg1">
                    <a:lumMod val="7500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127" name="图形 1"/>
              <p:cNvSpPr/>
              <p:nvPr/>
            </p:nvSpPr>
            <p:spPr>
              <a:xfrm rot="14887572">
                <a:off x="-652248" y="-2314336"/>
                <a:ext cx="2584610" cy="303669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solidFill>
                <a:schemeClr val="bg1"/>
              </a:solidFill>
              <a:ln w="9525" cap="flat">
                <a:solidFill>
                  <a:schemeClr val="bg1"/>
                </a:solidFill>
                <a:prstDash val="solid"/>
                <a:miter/>
              </a:ln>
              <a:effectLst>
                <a:outerShdw blurRad="190500" dist="38100" dir="13500000" algn="br" rotWithShape="0">
                  <a:prstClr val="black">
                    <a:alpha val="20000"/>
                  </a:prstClr>
                </a:outerShdw>
              </a:effectLst>
            </p:spPr>
            <p:txBody>
              <a:bodyPr rtlCol="0" anchor="ctr"/>
              <a:lstStyle/>
              <a:p>
                <a:endParaRPr lang="zh-CN" altLang="en-US"/>
              </a:p>
            </p:txBody>
          </p:sp>
        </p:grpSp>
      </p:grpSp>
      <p:grpSp>
        <p:nvGrpSpPr>
          <p:cNvPr id="3" name="组合 2"/>
          <p:cNvGrpSpPr/>
          <p:nvPr/>
        </p:nvGrpSpPr>
        <p:grpSpPr>
          <a:xfrm>
            <a:off x="8631816" y="2804302"/>
            <a:ext cx="2874996" cy="2874996"/>
            <a:chOff x="8631816" y="2804302"/>
            <a:chExt cx="2874996" cy="2874996"/>
          </a:xfrm>
        </p:grpSpPr>
        <p:pic>
          <p:nvPicPr>
            <p:cNvPr id="32" name="图片 31"/>
            <p:cNvPicPr>
              <a:picLocks noChangeAspect="1"/>
            </p:cNvPicPr>
            <p:nvPr/>
          </p:nvPicPr>
          <p:blipFill>
            <a:blip r:embed="rId1" cstate="screen"/>
            <a:srcRect/>
            <a:stretch>
              <a:fillRect/>
            </a:stretch>
          </p:blipFill>
          <p:spPr>
            <a:xfrm>
              <a:off x="8631816" y="2804302"/>
              <a:ext cx="2874996" cy="2874996"/>
            </a:xfrm>
            <a:custGeom>
              <a:avLst/>
              <a:gdLst>
                <a:gd name="connsiteX0" fmla="*/ 2571250 w 5139373"/>
                <a:gd name="connsiteY0" fmla="*/ 4287 h 5139373"/>
                <a:gd name="connsiteX1" fmla="*/ 2569687 w 5139373"/>
                <a:gd name="connsiteY1" fmla="*/ 2569687 h 5139373"/>
                <a:gd name="connsiteX2" fmla="*/ 4799438 w 5139373"/>
                <a:gd name="connsiteY2" fmla="*/ 1301031 h 5139373"/>
                <a:gd name="connsiteX3" fmla="*/ 2571250 w 5139373"/>
                <a:gd name="connsiteY3" fmla="*/ 4287 h 5139373"/>
                <a:gd name="connsiteX4" fmla="*/ 0 w 5139373"/>
                <a:gd name="connsiteY4" fmla="*/ 0 h 5139373"/>
                <a:gd name="connsiteX5" fmla="*/ 5139373 w 5139373"/>
                <a:gd name="connsiteY5" fmla="*/ 0 h 5139373"/>
                <a:gd name="connsiteX6" fmla="*/ 5139373 w 5139373"/>
                <a:gd name="connsiteY6" fmla="*/ 5139373 h 5139373"/>
                <a:gd name="connsiteX7" fmla="*/ 0 w 5139373"/>
                <a:gd name="connsiteY7" fmla="*/ 5139373 h 513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39373" h="5139373">
                  <a:moveTo>
                    <a:pt x="2571250" y="4287"/>
                  </a:moveTo>
                  <a:lnTo>
                    <a:pt x="2569687" y="2569687"/>
                  </a:lnTo>
                  <a:lnTo>
                    <a:pt x="4799438" y="1301031"/>
                  </a:lnTo>
                  <a:cubicBezTo>
                    <a:pt x="4343606" y="499875"/>
                    <a:pt x="3493006" y="4849"/>
                    <a:pt x="2571250" y="4287"/>
                  </a:cubicBezTo>
                  <a:close/>
                  <a:moveTo>
                    <a:pt x="0" y="0"/>
                  </a:moveTo>
                  <a:lnTo>
                    <a:pt x="5139373" y="0"/>
                  </a:lnTo>
                  <a:lnTo>
                    <a:pt x="5139373" y="5139373"/>
                  </a:lnTo>
                  <a:lnTo>
                    <a:pt x="0" y="5139373"/>
                  </a:lnTo>
                  <a:close/>
                </a:path>
              </a:pathLst>
            </a:custGeom>
          </p:spPr>
        </p:pic>
        <p:sp>
          <p:nvSpPr>
            <p:cNvPr id="2" name="不完整圆 1"/>
            <p:cNvSpPr/>
            <p:nvPr/>
          </p:nvSpPr>
          <p:spPr>
            <a:xfrm>
              <a:off x="8634214" y="2806700"/>
              <a:ext cx="2870200" cy="2870200"/>
            </a:xfrm>
            <a:prstGeom prst="pie">
              <a:avLst>
                <a:gd name="adj1" fmla="val 19833274"/>
                <a:gd name="adj2" fmla="val 16200000"/>
              </a:avLst>
            </a:pr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4" name="组合 33"/>
          <p:cNvGrpSpPr/>
          <p:nvPr/>
        </p:nvGrpSpPr>
        <p:grpSpPr>
          <a:xfrm>
            <a:off x="9389790" y="4441316"/>
            <a:ext cx="431874" cy="431874"/>
            <a:chOff x="3936337" y="1962997"/>
            <a:chExt cx="610852" cy="610852"/>
          </a:xfrm>
        </p:grpSpPr>
        <p:sp>
          <p:nvSpPr>
            <p:cNvPr id="35" name="椭圆 34"/>
            <p:cNvSpPr/>
            <p:nvPr/>
          </p:nvSpPr>
          <p:spPr>
            <a:xfrm>
              <a:off x="3981165" y="2007825"/>
              <a:ext cx="521196" cy="521196"/>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3936337" y="1962997"/>
              <a:ext cx="610852" cy="610852"/>
            </a:xfrm>
            <a:prstGeom prst="ellipse">
              <a:avLst/>
            </a:prstGeom>
            <a:solidFill>
              <a:schemeClr val="bg1">
                <a:alpha val="0"/>
              </a:scheme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7" name="椭圆 36"/>
            <p:cNvSpPr/>
            <p:nvPr/>
          </p:nvSpPr>
          <p:spPr>
            <a:xfrm>
              <a:off x="3976012" y="2002672"/>
              <a:ext cx="531502" cy="531502"/>
            </a:xfrm>
            <a:prstGeom prst="ellipse">
              <a:avLst/>
            </a:prstGeom>
            <a:solidFill>
              <a:srgbClr val="D6D6D6">
                <a:alpha val="2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8" name="椭圆 37"/>
            <p:cNvSpPr/>
            <p:nvPr/>
          </p:nvSpPr>
          <p:spPr>
            <a:xfrm>
              <a:off x="4015687" y="2042347"/>
              <a:ext cx="452151" cy="452151"/>
            </a:xfrm>
            <a:prstGeom prst="ellipse">
              <a:avLst/>
            </a:prstGeom>
            <a:solidFill>
              <a:srgbClr val="ADADAD">
                <a:alpha val="4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9" name="椭圆 38"/>
            <p:cNvSpPr/>
            <p:nvPr/>
          </p:nvSpPr>
          <p:spPr>
            <a:xfrm>
              <a:off x="4055363" y="2082023"/>
              <a:ext cx="372801" cy="372801"/>
            </a:xfrm>
            <a:prstGeom prst="ellipse">
              <a:avLst/>
            </a:prstGeom>
            <a:solidFill>
              <a:srgbClr val="848484">
                <a:alpha val="6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0" name="椭圆 39"/>
            <p:cNvSpPr/>
            <p:nvPr/>
          </p:nvSpPr>
          <p:spPr>
            <a:xfrm>
              <a:off x="4095038" y="2121698"/>
              <a:ext cx="293450" cy="293450"/>
            </a:xfrm>
            <a:prstGeom prst="ellipse">
              <a:avLst/>
            </a:prstGeom>
            <a:solidFill>
              <a:srgbClr val="5B5B5B">
                <a:alpha val="8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1" name="椭圆 40"/>
            <p:cNvSpPr/>
            <p:nvPr/>
          </p:nvSpPr>
          <p:spPr>
            <a:xfrm>
              <a:off x="4134713" y="2161373"/>
              <a:ext cx="214100" cy="214100"/>
            </a:xfrm>
            <a:prstGeom prst="ellipse">
              <a:avLst/>
            </a:prstGeom>
            <a:solidFill>
              <a:srgbClr val="32323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42" name="直接连接符 41"/>
          <p:cNvCxnSpPr/>
          <p:nvPr/>
        </p:nvCxnSpPr>
        <p:spPr>
          <a:xfrm flipH="1">
            <a:off x="7237941" y="4657252"/>
            <a:ext cx="2151849"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6" name="文本框 45"/>
          <p:cNvSpPr txBox="1"/>
          <p:nvPr/>
        </p:nvSpPr>
        <p:spPr>
          <a:xfrm>
            <a:off x="3199765" y="4761230"/>
            <a:ext cx="5431790" cy="975995"/>
          </a:xfrm>
          <a:prstGeom prst="rect">
            <a:avLst/>
          </a:prstGeom>
          <a:noFill/>
        </p:spPr>
        <p:txBody>
          <a:bodyPr wrap="square" rtlCol="0">
            <a:spAutoFit/>
          </a:bodyPr>
          <a:lstStyle/>
          <a:p>
            <a:pPr algn="r">
              <a:lnSpc>
                <a:spcPct val="120000"/>
              </a:lnSpc>
            </a:pPr>
            <a:r>
              <a:rPr lang="zh-CN" altLang="en-US" sz="1600" spc="300" dirty="0">
                <a:solidFill>
                  <a:schemeClr val="tx1"/>
                </a:solidFill>
                <a:latin typeface="方正隶书_GBK" panose="03000509000000000000" charset="-122"/>
                <a:ea typeface="方正隶书_GBK" panose="03000509000000000000" charset="-122"/>
                <a:cs typeface="方正隶书_GBK" panose="03000509000000000000" charset="-122"/>
              </a:rPr>
              <a:t>当发生超速或断绳失控跑车时收放绞车不工作，挡车栏处在常闭状态，山东矿安机电有限公司 ，对矿车进行拦截，起到an全防护的作用。</a:t>
            </a:r>
            <a:endParaRPr lang="zh-CN" altLang="en-US" sz="1600" spc="300" dirty="0">
              <a:solidFill>
                <a:schemeClr val="tx1"/>
              </a:solidFill>
              <a:latin typeface="方正隶书_GBK" panose="03000509000000000000" charset="-122"/>
              <a:ea typeface="方正隶书_GBK" panose="03000509000000000000" charset="-122"/>
              <a:cs typeface="方正隶书_GBK" panose="03000509000000000000" charset="-122"/>
            </a:endParaRPr>
          </a:p>
        </p:txBody>
      </p:sp>
      <p:grpSp>
        <p:nvGrpSpPr>
          <p:cNvPr id="84" name="组合 83"/>
          <p:cNvGrpSpPr/>
          <p:nvPr/>
        </p:nvGrpSpPr>
        <p:grpSpPr>
          <a:xfrm>
            <a:off x="10382699" y="3069716"/>
            <a:ext cx="431874" cy="431874"/>
            <a:chOff x="3936337" y="1962997"/>
            <a:chExt cx="610852" cy="610852"/>
          </a:xfrm>
        </p:grpSpPr>
        <p:sp>
          <p:nvSpPr>
            <p:cNvPr id="85" name="椭圆 84"/>
            <p:cNvSpPr/>
            <p:nvPr/>
          </p:nvSpPr>
          <p:spPr>
            <a:xfrm>
              <a:off x="3981165" y="2007825"/>
              <a:ext cx="521196" cy="521196"/>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a:off x="3936337" y="1962997"/>
              <a:ext cx="610852" cy="610852"/>
            </a:xfrm>
            <a:prstGeom prst="ellipse">
              <a:avLst/>
            </a:prstGeom>
            <a:solidFill>
              <a:schemeClr val="bg1">
                <a:alpha val="0"/>
              </a:scheme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7" name="椭圆 86"/>
            <p:cNvSpPr/>
            <p:nvPr/>
          </p:nvSpPr>
          <p:spPr>
            <a:xfrm>
              <a:off x="3976012" y="2002672"/>
              <a:ext cx="531502" cy="531502"/>
            </a:xfrm>
            <a:prstGeom prst="ellipse">
              <a:avLst/>
            </a:prstGeom>
            <a:solidFill>
              <a:srgbClr val="D6D6D6">
                <a:alpha val="2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8" name="椭圆 87"/>
            <p:cNvSpPr/>
            <p:nvPr/>
          </p:nvSpPr>
          <p:spPr>
            <a:xfrm>
              <a:off x="4015687" y="2042347"/>
              <a:ext cx="452151" cy="452151"/>
            </a:xfrm>
            <a:prstGeom prst="ellipse">
              <a:avLst/>
            </a:prstGeom>
            <a:solidFill>
              <a:srgbClr val="ADADAD">
                <a:alpha val="4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9" name="椭圆 88"/>
            <p:cNvSpPr/>
            <p:nvPr/>
          </p:nvSpPr>
          <p:spPr>
            <a:xfrm>
              <a:off x="4055363" y="2082023"/>
              <a:ext cx="372801" cy="372801"/>
            </a:xfrm>
            <a:prstGeom prst="ellipse">
              <a:avLst/>
            </a:prstGeom>
            <a:solidFill>
              <a:srgbClr val="848484">
                <a:alpha val="6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0" name="椭圆 89"/>
            <p:cNvSpPr/>
            <p:nvPr/>
          </p:nvSpPr>
          <p:spPr>
            <a:xfrm>
              <a:off x="4095038" y="2121698"/>
              <a:ext cx="293450" cy="293450"/>
            </a:xfrm>
            <a:prstGeom prst="ellipse">
              <a:avLst/>
            </a:prstGeom>
            <a:solidFill>
              <a:srgbClr val="5B5B5B">
                <a:alpha val="8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1" name="椭圆 90"/>
            <p:cNvSpPr/>
            <p:nvPr/>
          </p:nvSpPr>
          <p:spPr>
            <a:xfrm>
              <a:off x="4134713" y="2161373"/>
              <a:ext cx="214100" cy="214100"/>
            </a:xfrm>
            <a:prstGeom prst="ellipse">
              <a:avLst/>
            </a:prstGeom>
            <a:solidFill>
              <a:srgbClr val="32323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92" name="直接连接符 91"/>
          <p:cNvCxnSpPr/>
          <p:nvPr/>
        </p:nvCxnSpPr>
        <p:spPr>
          <a:xfrm flipH="1">
            <a:off x="9270851" y="2204505"/>
            <a:ext cx="1327785" cy="571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V="1">
            <a:off x="10598635" y="2200863"/>
            <a:ext cx="0" cy="9249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2" name="文本框 111"/>
          <p:cNvSpPr txBox="1"/>
          <p:nvPr/>
        </p:nvSpPr>
        <p:spPr>
          <a:xfrm>
            <a:off x="5502275" y="1336675"/>
            <a:ext cx="3913505" cy="1565910"/>
          </a:xfrm>
          <a:prstGeom prst="rect">
            <a:avLst/>
          </a:prstGeom>
          <a:noFill/>
        </p:spPr>
        <p:txBody>
          <a:bodyPr wrap="square" rtlCol="0">
            <a:spAutoFit/>
          </a:bodyPr>
          <a:lstStyle/>
          <a:p>
            <a:pPr algn="r">
              <a:lnSpc>
                <a:spcPct val="120000"/>
              </a:lnSpc>
            </a:pPr>
            <a:r>
              <a:rPr lang="zh-CN" altLang="en-US" sz="1600" spc="300" dirty="0">
                <a:latin typeface="方正隶书_GBK" panose="03000509000000000000" charset="-122"/>
                <a:ea typeface="方正隶书_GBK" panose="03000509000000000000" charset="-122"/>
              </a:rPr>
              <a:t>提升绞车由防爆电动机、减速机、滚筒、底板和位置传感器支架及位置传感器组成。减速机采用蜗轮蜗杆减速型，防止电机停转时挡车栏的自动下滑</a:t>
            </a:r>
            <a:r>
              <a:rPr lang="zh-CN" altLang="en-US" sz="1600" spc="300" dirty="0"/>
              <a:t>。</a:t>
            </a:r>
            <a:endParaRPr lang="zh-CN" altLang="en-US" sz="1600" spc="300" dirty="0"/>
          </a:p>
        </p:txBody>
      </p:sp>
      <p:sp>
        <p:nvSpPr>
          <p:cNvPr id="113" name="文本框 112"/>
          <p:cNvSpPr txBox="1"/>
          <p:nvPr/>
        </p:nvSpPr>
        <p:spPr>
          <a:xfrm>
            <a:off x="369618" y="499293"/>
            <a:ext cx="5669280" cy="460375"/>
          </a:xfrm>
          <a:prstGeom prst="rect">
            <a:avLst/>
          </a:prstGeom>
          <a:noFill/>
        </p:spPr>
        <p:txBody>
          <a:bodyPr wrap="none" rtlCol="0">
            <a:spAutoFit/>
          </a:bodyPr>
          <a:lstStyle/>
          <a:p>
            <a:pPr algn="l"/>
            <a:r>
              <a:rPr lang="en-US" altLang="zh-CN" sz="2400" dirty="0">
                <a:latin typeface="方正隶书_GBK" panose="03000509000000000000" charset="-122"/>
                <a:ea typeface="方正隶书_GBK" panose="03000509000000000000" charset="-122"/>
                <a:cs typeface="方正隶书_GBK" panose="03000509000000000000" charset="-122"/>
                <a:sym typeface="+mn-ea"/>
              </a:rPr>
              <a:t>跑车防护装置用收放绞车结构及功能特点</a:t>
            </a:r>
            <a:endParaRPr lang="zh-CN" altLang="en-US" sz="24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endParaRPr>
          </a:p>
        </p:txBody>
      </p:sp>
      <p:sp>
        <p:nvSpPr>
          <p:cNvPr id="114" name="矩形 113"/>
          <p:cNvSpPr/>
          <p:nvPr/>
        </p:nvSpPr>
        <p:spPr>
          <a:xfrm>
            <a:off x="516255" y="2063750"/>
            <a:ext cx="4916805" cy="2306955"/>
          </a:xfrm>
          <a:prstGeom prst="rect">
            <a:avLst/>
          </a:prstGeom>
        </p:spPr>
        <p:txBody>
          <a:bodyPr wrap="square">
            <a:spAutoFit/>
          </a:bodyPr>
          <a:lstStyle/>
          <a:p>
            <a:pPr>
              <a:lnSpc>
                <a:spcPct val="150000"/>
              </a:lnSpc>
            </a:pPr>
            <a:r>
              <a:rPr lang="en-US" altLang="zh-CN" sz="1600" dirty="0">
                <a:solidFill>
                  <a:schemeClr val="tx1"/>
                </a:solidFill>
                <a:latin typeface="方正隶书_GBK" panose="03000509000000000000" charset="-122"/>
                <a:ea typeface="方正隶书_GBK" panose="03000509000000000000" charset="-122"/>
                <a:cs typeface="方正隶书_GBK" panose="03000509000000000000" charset="-122"/>
              </a:rPr>
              <a:t>收放绞车在跑车防护装置用控制箱的控制下能够可靠的将挡车栏提起、下放，并且提升、和下放到位时自动停止。当矿车运行速度正常时，矿车运行到挡车栏预定提升点时，绞车将挡车栏提起，让矿车顺利通过；矿车运行到挡车栏下放点时，绞车将挡车栏下放，挡车栏恢复常闭状态。</a:t>
            </a:r>
            <a:endParaRPr lang="en-US" altLang="zh-CN" sz="1600" dirty="0">
              <a:solidFill>
                <a:schemeClr val="tx1"/>
              </a:solidFill>
              <a:latin typeface="方正隶书_GBK" panose="03000509000000000000" charset="-122"/>
              <a:ea typeface="方正隶书_GBK" panose="03000509000000000000" charset="-122"/>
              <a:cs typeface="方正隶书_GBK" panose="03000509000000000000" charset="-122"/>
            </a:endParaRPr>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3"/>
                                        </p:tgtEl>
                                        <p:attrNameLst>
                                          <p:attrName>style.visibility</p:attrName>
                                        </p:attrNameLst>
                                      </p:cBhvr>
                                      <p:to>
                                        <p:strVal val="visible"/>
                                      </p:to>
                                    </p:set>
                                    <p:anim calcmode="lin" valueType="num">
                                      <p:cBhvr additive="base">
                                        <p:cTn id="7" dur="500" fill="hold"/>
                                        <p:tgtEl>
                                          <p:spTgt spid="113"/>
                                        </p:tgtEl>
                                        <p:attrNameLst>
                                          <p:attrName>ppt_x</p:attrName>
                                        </p:attrNameLst>
                                      </p:cBhvr>
                                      <p:tavLst>
                                        <p:tav tm="0">
                                          <p:val>
                                            <p:strVal val="0-#ppt_w/2"/>
                                          </p:val>
                                        </p:tav>
                                        <p:tav tm="100000">
                                          <p:val>
                                            <p:strVal val="#ppt_x"/>
                                          </p:val>
                                        </p:tav>
                                      </p:tavLst>
                                    </p:anim>
                                    <p:anim calcmode="lin" valueType="num">
                                      <p:cBhvr additive="base">
                                        <p:cTn id="8" dur="500" fill="hold"/>
                                        <p:tgtEl>
                                          <p:spTgt spid="1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p:cTn id="21" dur="500" fill="hold"/>
                                        <p:tgtEl>
                                          <p:spTgt spid="34"/>
                                        </p:tgtEl>
                                        <p:attrNameLst>
                                          <p:attrName>ppt_w</p:attrName>
                                        </p:attrNameLst>
                                      </p:cBhvr>
                                      <p:tavLst>
                                        <p:tav tm="0">
                                          <p:val>
                                            <p:fltVal val="0"/>
                                          </p:val>
                                        </p:tav>
                                        <p:tav tm="100000">
                                          <p:val>
                                            <p:strVal val="#ppt_w"/>
                                          </p:val>
                                        </p:tav>
                                      </p:tavLst>
                                    </p:anim>
                                    <p:anim calcmode="lin" valueType="num">
                                      <p:cBhvr>
                                        <p:cTn id="22" dur="500" fill="hold"/>
                                        <p:tgtEl>
                                          <p:spTgt spid="34"/>
                                        </p:tgtEl>
                                        <p:attrNameLst>
                                          <p:attrName>ppt_h</p:attrName>
                                        </p:attrNameLst>
                                      </p:cBhvr>
                                      <p:tavLst>
                                        <p:tav tm="0">
                                          <p:val>
                                            <p:fltVal val="0"/>
                                          </p:val>
                                        </p:tav>
                                        <p:tav tm="100000">
                                          <p:val>
                                            <p:strVal val="#ppt_h"/>
                                          </p:val>
                                        </p:tav>
                                      </p:tavLst>
                                    </p:anim>
                                    <p:animEffect transition="in" filter="fade">
                                      <p:cBhvr>
                                        <p:cTn id="23" dur="500"/>
                                        <p:tgtEl>
                                          <p:spTgt spid="34"/>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nodeType="click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wipe(right)">
                                      <p:cBhvr>
                                        <p:cTn id="28" dur="500"/>
                                        <p:tgtEl>
                                          <p:spTgt spid="42"/>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fade">
                                      <p:cBhvr>
                                        <p:cTn id="33" dur="500"/>
                                        <p:tgtEl>
                                          <p:spTgt spid="46"/>
                                        </p:tgtEl>
                                      </p:cBhvr>
                                    </p:animEffect>
                                    <p:anim calcmode="lin" valueType="num">
                                      <p:cBhvr>
                                        <p:cTn id="34" dur="500" fill="hold"/>
                                        <p:tgtEl>
                                          <p:spTgt spid="46"/>
                                        </p:tgtEl>
                                        <p:attrNameLst>
                                          <p:attrName>ppt_x</p:attrName>
                                        </p:attrNameLst>
                                      </p:cBhvr>
                                      <p:tavLst>
                                        <p:tav tm="0">
                                          <p:val>
                                            <p:strVal val="#ppt_x"/>
                                          </p:val>
                                        </p:tav>
                                        <p:tav tm="100000">
                                          <p:val>
                                            <p:strVal val="#ppt_x"/>
                                          </p:val>
                                        </p:tav>
                                      </p:tavLst>
                                    </p:anim>
                                    <p:anim calcmode="lin" valueType="num">
                                      <p:cBhvr>
                                        <p:cTn id="35" dur="5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84"/>
                                        </p:tgtEl>
                                        <p:attrNameLst>
                                          <p:attrName>style.visibility</p:attrName>
                                        </p:attrNameLst>
                                      </p:cBhvr>
                                      <p:to>
                                        <p:strVal val="visible"/>
                                      </p:to>
                                    </p:set>
                                    <p:anim calcmode="lin" valueType="num">
                                      <p:cBhvr>
                                        <p:cTn id="40" dur="500" fill="hold"/>
                                        <p:tgtEl>
                                          <p:spTgt spid="84"/>
                                        </p:tgtEl>
                                        <p:attrNameLst>
                                          <p:attrName>ppt_w</p:attrName>
                                        </p:attrNameLst>
                                      </p:cBhvr>
                                      <p:tavLst>
                                        <p:tav tm="0">
                                          <p:val>
                                            <p:fltVal val="0"/>
                                          </p:val>
                                        </p:tav>
                                        <p:tav tm="100000">
                                          <p:val>
                                            <p:strVal val="#ppt_w"/>
                                          </p:val>
                                        </p:tav>
                                      </p:tavLst>
                                    </p:anim>
                                    <p:anim calcmode="lin" valueType="num">
                                      <p:cBhvr>
                                        <p:cTn id="41" dur="500" fill="hold"/>
                                        <p:tgtEl>
                                          <p:spTgt spid="84"/>
                                        </p:tgtEl>
                                        <p:attrNameLst>
                                          <p:attrName>ppt_h</p:attrName>
                                        </p:attrNameLst>
                                      </p:cBhvr>
                                      <p:tavLst>
                                        <p:tav tm="0">
                                          <p:val>
                                            <p:fltVal val="0"/>
                                          </p:val>
                                        </p:tav>
                                        <p:tav tm="100000">
                                          <p:val>
                                            <p:strVal val="#ppt_h"/>
                                          </p:val>
                                        </p:tav>
                                      </p:tavLst>
                                    </p:anim>
                                    <p:animEffect transition="in" filter="fade">
                                      <p:cBhvr>
                                        <p:cTn id="42" dur="500"/>
                                        <p:tgtEl>
                                          <p:spTgt spid="84"/>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93"/>
                                        </p:tgtEl>
                                        <p:attrNameLst>
                                          <p:attrName>style.visibility</p:attrName>
                                        </p:attrNameLst>
                                      </p:cBhvr>
                                      <p:to>
                                        <p:strVal val="visible"/>
                                      </p:to>
                                    </p:set>
                                    <p:animEffect transition="in" filter="wipe(down)">
                                      <p:cBhvr>
                                        <p:cTn id="47" dur="500"/>
                                        <p:tgtEl>
                                          <p:spTgt spid="93"/>
                                        </p:tgtEl>
                                      </p:cBhvr>
                                    </p:animEffect>
                                  </p:childTnLst>
                                </p:cTn>
                              </p:par>
                            </p:childTnLst>
                          </p:cTn>
                        </p:par>
                        <p:par>
                          <p:cTn id="48" fill="hold">
                            <p:stCondLst>
                              <p:cond delay="500"/>
                            </p:stCondLst>
                            <p:childTnLst>
                              <p:par>
                                <p:cTn id="49" presetID="22" presetClass="entr" presetSubtype="2" fill="hold" nodeType="afterEffect">
                                  <p:stCondLst>
                                    <p:cond delay="0"/>
                                  </p:stCondLst>
                                  <p:childTnLst>
                                    <p:set>
                                      <p:cBhvr>
                                        <p:cTn id="50" dur="1" fill="hold">
                                          <p:stCondLst>
                                            <p:cond delay="0"/>
                                          </p:stCondLst>
                                        </p:cTn>
                                        <p:tgtEl>
                                          <p:spTgt spid="92"/>
                                        </p:tgtEl>
                                        <p:attrNameLst>
                                          <p:attrName>style.visibility</p:attrName>
                                        </p:attrNameLst>
                                      </p:cBhvr>
                                      <p:to>
                                        <p:strVal val="visible"/>
                                      </p:to>
                                    </p:set>
                                    <p:animEffect transition="in" filter="wipe(right)">
                                      <p:cBhvr>
                                        <p:cTn id="51" dur="500"/>
                                        <p:tgtEl>
                                          <p:spTgt spid="92"/>
                                        </p:tgtEl>
                                      </p:cBhvr>
                                    </p:animEffect>
                                  </p:childTnLst>
                                </p:cTn>
                              </p:par>
                              <p:par>
                                <p:cTn id="52" presetID="42" presetClass="entr" presetSubtype="0" fill="hold" grpId="0" nodeType="withEffect">
                                  <p:stCondLst>
                                    <p:cond delay="0"/>
                                  </p:stCondLst>
                                  <p:childTnLst>
                                    <p:set>
                                      <p:cBhvr>
                                        <p:cTn id="53" dur="1" fill="hold">
                                          <p:stCondLst>
                                            <p:cond delay="0"/>
                                          </p:stCondLst>
                                        </p:cTn>
                                        <p:tgtEl>
                                          <p:spTgt spid="112"/>
                                        </p:tgtEl>
                                        <p:attrNameLst>
                                          <p:attrName>style.visibility</p:attrName>
                                        </p:attrNameLst>
                                      </p:cBhvr>
                                      <p:to>
                                        <p:strVal val="visible"/>
                                      </p:to>
                                    </p:set>
                                    <p:animEffect transition="in" filter="fade">
                                      <p:cBhvr>
                                        <p:cTn id="54" dur="500"/>
                                        <p:tgtEl>
                                          <p:spTgt spid="112"/>
                                        </p:tgtEl>
                                      </p:cBhvr>
                                    </p:animEffect>
                                    <p:anim calcmode="lin" valueType="num">
                                      <p:cBhvr>
                                        <p:cTn id="55" dur="500" fill="hold"/>
                                        <p:tgtEl>
                                          <p:spTgt spid="112"/>
                                        </p:tgtEl>
                                        <p:attrNameLst>
                                          <p:attrName>ppt_x</p:attrName>
                                        </p:attrNameLst>
                                      </p:cBhvr>
                                      <p:tavLst>
                                        <p:tav tm="0">
                                          <p:val>
                                            <p:strVal val="#ppt_x"/>
                                          </p:val>
                                        </p:tav>
                                        <p:tav tm="100000">
                                          <p:val>
                                            <p:strVal val="#ppt_x"/>
                                          </p:val>
                                        </p:tav>
                                      </p:tavLst>
                                    </p:anim>
                                    <p:anim calcmode="lin" valueType="num">
                                      <p:cBhvr>
                                        <p:cTn id="56" dur="500" fill="hold"/>
                                        <p:tgtEl>
                                          <p:spTgt spid="112"/>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14"/>
                                        </p:tgtEl>
                                        <p:attrNameLst>
                                          <p:attrName>style.visibility</p:attrName>
                                        </p:attrNameLst>
                                      </p:cBhvr>
                                      <p:to>
                                        <p:strVal val="visible"/>
                                      </p:to>
                                    </p:set>
                                    <p:animEffect transition="in" filter="fade">
                                      <p:cBhvr>
                                        <p:cTn id="59" dur="1000"/>
                                        <p:tgtEl>
                                          <p:spTgt spid="114"/>
                                        </p:tgtEl>
                                      </p:cBhvr>
                                    </p:animEffect>
                                    <p:anim calcmode="lin" valueType="num">
                                      <p:cBhvr>
                                        <p:cTn id="60" dur="1000" fill="hold"/>
                                        <p:tgtEl>
                                          <p:spTgt spid="114"/>
                                        </p:tgtEl>
                                        <p:attrNameLst>
                                          <p:attrName>ppt_x</p:attrName>
                                        </p:attrNameLst>
                                      </p:cBhvr>
                                      <p:tavLst>
                                        <p:tav tm="0">
                                          <p:val>
                                            <p:strVal val="#ppt_x"/>
                                          </p:val>
                                        </p:tav>
                                        <p:tav tm="100000">
                                          <p:val>
                                            <p:strVal val="#ppt_x"/>
                                          </p:val>
                                        </p:tav>
                                      </p:tavLst>
                                    </p:anim>
                                    <p:anim calcmode="lin" valueType="num">
                                      <p:cBhvr>
                                        <p:cTn id="61" dur="1000" fill="hold"/>
                                        <p:tgtEl>
                                          <p:spTgt spid="1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112" grpId="0"/>
      <p:bldP spid="113" grpId="0"/>
      <p:bldP spid="1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5" name="组合 114"/>
          <p:cNvGrpSpPr/>
          <p:nvPr/>
        </p:nvGrpSpPr>
        <p:grpSpPr>
          <a:xfrm>
            <a:off x="9098097" y="-1282691"/>
            <a:ext cx="5948978" cy="5063335"/>
            <a:chOff x="-2344603" y="-3324499"/>
            <a:chExt cx="5948978" cy="5063335"/>
          </a:xfrm>
        </p:grpSpPr>
        <p:sp>
          <p:nvSpPr>
            <p:cNvPr id="116" name="图形 1"/>
            <p:cNvSpPr/>
            <p:nvPr/>
          </p:nvSpPr>
          <p:spPr>
            <a:xfrm rot="14887572">
              <a:off x="-1901782" y="-3767320"/>
              <a:ext cx="5063335" cy="594897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7222"/>
                  <a:alpha val="11111"/>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grpSp>
          <p:nvGrpSpPr>
            <p:cNvPr id="117" name="组合 116"/>
            <p:cNvGrpSpPr/>
            <p:nvPr/>
          </p:nvGrpSpPr>
          <p:grpSpPr>
            <a:xfrm>
              <a:off x="-2162584" y="-3169579"/>
              <a:ext cx="5584942" cy="4753495"/>
              <a:chOff x="-2162584" y="-3169579"/>
              <a:chExt cx="5584942" cy="4753495"/>
            </a:xfrm>
          </p:grpSpPr>
          <p:sp>
            <p:nvSpPr>
              <p:cNvPr id="118" name="图形 1"/>
              <p:cNvSpPr/>
              <p:nvPr/>
            </p:nvSpPr>
            <p:spPr>
              <a:xfrm rot="14887572">
                <a:off x="-1746861" y="-3585302"/>
                <a:ext cx="4753495" cy="558494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4444"/>
                    <a:alpha val="22222"/>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19" name="图形 1"/>
              <p:cNvSpPr/>
              <p:nvPr/>
            </p:nvSpPr>
            <p:spPr>
              <a:xfrm rot="14887572">
                <a:off x="-1591941" y="-3403284"/>
                <a:ext cx="4443654" cy="522090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1667"/>
                    <a:alpha val="3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0" name="图形 1"/>
              <p:cNvSpPr/>
              <p:nvPr/>
            </p:nvSpPr>
            <p:spPr>
              <a:xfrm rot="14887572">
                <a:off x="-1437021" y="-3221266"/>
                <a:ext cx="4133813" cy="485687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8889"/>
                    <a:alpha val="44444"/>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1" name="图形 1"/>
              <p:cNvSpPr/>
              <p:nvPr/>
            </p:nvSpPr>
            <p:spPr>
              <a:xfrm rot="14887572">
                <a:off x="-1282100" y="-3039248"/>
                <a:ext cx="3823973" cy="449283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6111"/>
                    <a:alpha val="55556"/>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2" name="图形 1"/>
              <p:cNvSpPr/>
              <p:nvPr/>
            </p:nvSpPr>
            <p:spPr>
              <a:xfrm rot="14887572">
                <a:off x="-1127180" y="-2857230"/>
                <a:ext cx="3514132" cy="412879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3333"/>
                    <a:alpha val="6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3" name="图形 1"/>
              <p:cNvSpPr/>
              <p:nvPr/>
            </p:nvSpPr>
            <p:spPr>
              <a:xfrm rot="14887572">
                <a:off x="-972260" y="-2675212"/>
                <a:ext cx="3204291" cy="376476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0556"/>
                    <a:alpha val="77778"/>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4" name="图形 1"/>
              <p:cNvSpPr/>
              <p:nvPr/>
            </p:nvSpPr>
            <p:spPr>
              <a:xfrm rot="14887572">
                <a:off x="-817339" y="-2493194"/>
                <a:ext cx="2894451" cy="340072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77778"/>
                    <a:alpha val="88889"/>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5" name="图形 1"/>
              <p:cNvSpPr/>
              <p:nvPr/>
            </p:nvSpPr>
            <p:spPr>
              <a:xfrm rot="14887572">
                <a:off x="-662419" y="-2311176"/>
                <a:ext cx="2584610" cy="303669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chemeClr val="bg1">
                    <a:lumMod val="7500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126" name="图形 1"/>
              <p:cNvSpPr/>
              <p:nvPr/>
            </p:nvSpPr>
            <p:spPr>
              <a:xfrm rot="14887572">
                <a:off x="-652248" y="-2314336"/>
                <a:ext cx="2584610" cy="303669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solidFill>
                <a:schemeClr val="bg1"/>
              </a:solidFill>
              <a:ln w="9525" cap="flat">
                <a:solidFill>
                  <a:schemeClr val="bg1"/>
                </a:solidFill>
                <a:prstDash val="solid"/>
                <a:miter/>
              </a:ln>
              <a:effectLst>
                <a:outerShdw blurRad="190500" dist="38100" dir="13500000" algn="br" rotWithShape="0">
                  <a:prstClr val="black">
                    <a:alpha val="20000"/>
                  </a:prstClr>
                </a:outerShdw>
              </a:effectLst>
            </p:spPr>
            <p:txBody>
              <a:bodyPr rtlCol="0" anchor="ctr"/>
              <a:lstStyle/>
              <a:p>
                <a:endParaRPr lang="zh-CN" altLang="en-US"/>
              </a:p>
            </p:txBody>
          </p:sp>
        </p:grpSp>
      </p:grpSp>
      <p:grpSp>
        <p:nvGrpSpPr>
          <p:cNvPr id="66" name="组合 65"/>
          <p:cNvGrpSpPr/>
          <p:nvPr/>
        </p:nvGrpSpPr>
        <p:grpSpPr>
          <a:xfrm>
            <a:off x="229887" y="1837781"/>
            <a:ext cx="5060140" cy="4413988"/>
            <a:chOff x="179087" y="1875881"/>
            <a:chExt cx="5060140" cy="4413988"/>
          </a:xfrm>
        </p:grpSpPr>
        <p:sp>
          <p:nvSpPr>
            <p:cNvPr id="4" name="矩形 3"/>
            <p:cNvSpPr/>
            <p:nvPr/>
          </p:nvSpPr>
          <p:spPr>
            <a:xfrm>
              <a:off x="1228741" y="1875881"/>
              <a:ext cx="2948940" cy="3792220"/>
            </a:xfrm>
            <a:prstGeom prst="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499308">
              <a:off x="2708632" y="1952821"/>
              <a:ext cx="2472341" cy="3730647"/>
            </a:xfrm>
            <a:prstGeom prst="rect">
              <a:avLst/>
            </a:prstGeom>
            <a:noFill/>
            <a:ln w="9525" cap="flat" cmpd="sng" algn="ctr">
              <a:solidFill>
                <a:schemeClr val="bg1">
                  <a:lumMod val="7561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7" name="矩形 26"/>
            <p:cNvSpPr/>
            <p:nvPr/>
          </p:nvSpPr>
          <p:spPr>
            <a:xfrm rot="998617">
              <a:off x="2645490" y="2029761"/>
              <a:ext cx="2431656" cy="3669255"/>
            </a:xfrm>
            <a:prstGeom prst="rect">
              <a:avLst/>
            </a:prstGeom>
            <a:noFill/>
            <a:ln w="9525" cap="flat" cmpd="sng" algn="ctr">
              <a:solidFill>
                <a:schemeClr val="bg1">
                  <a:lumMod val="7622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8" name="矩形 27"/>
            <p:cNvSpPr/>
            <p:nvPr/>
          </p:nvSpPr>
          <p:spPr>
            <a:xfrm rot="1497925">
              <a:off x="2582348" y="2106701"/>
              <a:ext cx="2390971" cy="3607864"/>
            </a:xfrm>
            <a:prstGeom prst="rect">
              <a:avLst/>
            </a:prstGeom>
            <a:noFill/>
            <a:ln w="9525" cap="flat" cmpd="sng" algn="ctr">
              <a:solidFill>
                <a:schemeClr val="bg1">
                  <a:lumMod val="7682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9" name="矩形 28"/>
            <p:cNvSpPr/>
            <p:nvPr/>
          </p:nvSpPr>
          <p:spPr>
            <a:xfrm rot="1997233">
              <a:off x="2519206" y="2183641"/>
              <a:ext cx="2350287" cy="3546473"/>
            </a:xfrm>
            <a:prstGeom prst="rect">
              <a:avLst/>
            </a:prstGeom>
            <a:noFill/>
            <a:ln w="9525" cap="flat" cmpd="sng" algn="ctr">
              <a:solidFill>
                <a:schemeClr val="bg1">
                  <a:lumMod val="7743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0" name="矩形 29"/>
            <p:cNvSpPr/>
            <p:nvPr/>
          </p:nvSpPr>
          <p:spPr>
            <a:xfrm rot="2496542">
              <a:off x="2456064" y="2260581"/>
              <a:ext cx="2309602" cy="3485082"/>
            </a:xfrm>
            <a:prstGeom prst="rect">
              <a:avLst/>
            </a:prstGeom>
            <a:noFill/>
            <a:ln w="9525" cap="flat" cmpd="sng" algn="ctr">
              <a:solidFill>
                <a:schemeClr val="bg1">
                  <a:lumMod val="7804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1" name="矩形 30"/>
            <p:cNvSpPr/>
            <p:nvPr/>
          </p:nvSpPr>
          <p:spPr>
            <a:xfrm rot="2995850">
              <a:off x="2392922" y="2337521"/>
              <a:ext cx="2268918" cy="3423691"/>
            </a:xfrm>
            <a:prstGeom prst="rect">
              <a:avLst/>
            </a:prstGeom>
            <a:noFill/>
            <a:ln w="9525" cap="flat" cmpd="sng" algn="ctr">
              <a:solidFill>
                <a:schemeClr val="bg1">
                  <a:lumMod val="7865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2" name="矩形 31"/>
            <p:cNvSpPr/>
            <p:nvPr/>
          </p:nvSpPr>
          <p:spPr>
            <a:xfrm rot="3495159">
              <a:off x="2329780" y="2414461"/>
              <a:ext cx="2228233" cy="3362299"/>
            </a:xfrm>
            <a:prstGeom prst="rect">
              <a:avLst/>
            </a:prstGeom>
            <a:noFill/>
            <a:ln w="9525" cap="flat" cmpd="sng" algn="ctr">
              <a:solidFill>
                <a:schemeClr val="bg1">
                  <a:lumMod val="7926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3" name="矩形 32"/>
            <p:cNvSpPr/>
            <p:nvPr/>
          </p:nvSpPr>
          <p:spPr>
            <a:xfrm rot="3994467">
              <a:off x="2266638" y="2491401"/>
              <a:ext cx="2187548" cy="3300908"/>
            </a:xfrm>
            <a:prstGeom prst="rect">
              <a:avLst/>
            </a:prstGeom>
            <a:noFill/>
            <a:ln w="9525" cap="flat" cmpd="sng" algn="ctr">
              <a:solidFill>
                <a:schemeClr val="bg1">
                  <a:lumMod val="7987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4" name="矩形 33"/>
            <p:cNvSpPr/>
            <p:nvPr/>
          </p:nvSpPr>
          <p:spPr>
            <a:xfrm rot="4493775">
              <a:off x="2203496" y="2568341"/>
              <a:ext cx="2146864" cy="3239517"/>
            </a:xfrm>
            <a:prstGeom prst="rect">
              <a:avLst/>
            </a:prstGeom>
            <a:noFill/>
            <a:ln w="9525" cap="flat" cmpd="sng" algn="ctr">
              <a:solidFill>
                <a:schemeClr val="bg1">
                  <a:lumMod val="8048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5" name="矩形 34"/>
            <p:cNvSpPr/>
            <p:nvPr/>
          </p:nvSpPr>
          <p:spPr>
            <a:xfrm rot="4993084">
              <a:off x="2140354" y="2645281"/>
              <a:ext cx="2106179" cy="3178126"/>
            </a:xfrm>
            <a:prstGeom prst="rect">
              <a:avLst/>
            </a:prstGeom>
            <a:noFill/>
            <a:ln w="9525" cap="flat" cmpd="sng" algn="ctr">
              <a:solidFill>
                <a:schemeClr val="bg1">
                  <a:lumMod val="8109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6" name="矩形 35"/>
            <p:cNvSpPr/>
            <p:nvPr/>
          </p:nvSpPr>
          <p:spPr>
            <a:xfrm rot="5492392">
              <a:off x="2077212" y="2722221"/>
              <a:ext cx="2065494" cy="3116735"/>
            </a:xfrm>
            <a:prstGeom prst="rect">
              <a:avLst/>
            </a:prstGeom>
            <a:noFill/>
            <a:ln w="9525" cap="flat" cmpd="sng" algn="ctr">
              <a:solidFill>
                <a:schemeClr val="bg1">
                  <a:lumMod val="8170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7" name="矩形 36"/>
            <p:cNvSpPr/>
            <p:nvPr/>
          </p:nvSpPr>
          <p:spPr>
            <a:xfrm rot="5991701">
              <a:off x="2014070" y="2799161"/>
              <a:ext cx="2024810" cy="3055343"/>
            </a:xfrm>
            <a:prstGeom prst="rect">
              <a:avLst/>
            </a:prstGeom>
            <a:noFill/>
            <a:ln w="9525" cap="flat" cmpd="sng" algn="ctr">
              <a:solidFill>
                <a:schemeClr val="bg1">
                  <a:lumMod val="8231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8" name="矩形 37"/>
            <p:cNvSpPr/>
            <p:nvPr/>
          </p:nvSpPr>
          <p:spPr>
            <a:xfrm rot="6491009">
              <a:off x="1950928" y="2876101"/>
              <a:ext cx="1984125" cy="2993952"/>
            </a:xfrm>
            <a:prstGeom prst="rect">
              <a:avLst/>
            </a:prstGeom>
            <a:noFill/>
            <a:ln w="9525" cap="flat" cmpd="sng" algn="ctr">
              <a:solidFill>
                <a:schemeClr val="bg1">
                  <a:lumMod val="8292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9" name="矩形 38"/>
            <p:cNvSpPr/>
            <p:nvPr/>
          </p:nvSpPr>
          <p:spPr>
            <a:xfrm rot="6990317">
              <a:off x="1887786" y="2953041"/>
              <a:ext cx="1943440" cy="2932561"/>
            </a:xfrm>
            <a:prstGeom prst="rect">
              <a:avLst/>
            </a:prstGeom>
            <a:noFill/>
            <a:ln w="9525" cap="flat" cmpd="sng" algn="ctr">
              <a:solidFill>
                <a:schemeClr val="bg1">
                  <a:lumMod val="8353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0" name="矩形 39"/>
            <p:cNvSpPr/>
            <p:nvPr/>
          </p:nvSpPr>
          <p:spPr>
            <a:xfrm rot="7489626">
              <a:off x="1824644" y="3029981"/>
              <a:ext cx="1902756" cy="2871170"/>
            </a:xfrm>
            <a:prstGeom prst="rect">
              <a:avLst/>
            </a:prstGeom>
            <a:noFill/>
            <a:ln w="9525" cap="flat" cmpd="sng" algn="ctr">
              <a:solidFill>
                <a:schemeClr val="bg1">
                  <a:lumMod val="8414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1" name="矩形 40"/>
            <p:cNvSpPr/>
            <p:nvPr/>
          </p:nvSpPr>
          <p:spPr>
            <a:xfrm rot="7988934">
              <a:off x="1761502" y="3106921"/>
              <a:ext cx="1862071" cy="2809778"/>
            </a:xfrm>
            <a:prstGeom prst="rect">
              <a:avLst/>
            </a:prstGeom>
            <a:noFill/>
            <a:ln w="9525" cap="flat" cmpd="sng" algn="ctr">
              <a:solidFill>
                <a:schemeClr val="bg1">
                  <a:lumMod val="8475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2" name="矩形 41"/>
            <p:cNvSpPr/>
            <p:nvPr/>
          </p:nvSpPr>
          <p:spPr>
            <a:xfrm rot="8488242">
              <a:off x="1698360" y="3183861"/>
              <a:ext cx="1821387" cy="2748387"/>
            </a:xfrm>
            <a:prstGeom prst="rect">
              <a:avLst/>
            </a:prstGeom>
            <a:noFill/>
            <a:ln w="9525" cap="flat" cmpd="sng" algn="ctr">
              <a:solidFill>
                <a:schemeClr val="bg1">
                  <a:lumMod val="8536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3" name="矩形 42"/>
            <p:cNvSpPr/>
            <p:nvPr/>
          </p:nvSpPr>
          <p:spPr>
            <a:xfrm rot="8987551">
              <a:off x="1635218" y="3260801"/>
              <a:ext cx="1780702" cy="2686996"/>
            </a:xfrm>
            <a:prstGeom prst="rect">
              <a:avLst/>
            </a:prstGeom>
            <a:noFill/>
            <a:ln w="9525" cap="flat" cmpd="sng" algn="ctr">
              <a:solidFill>
                <a:schemeClr val="bg1">
                  <a:lumMod val="8597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4" name="矩形 43"/>
            <p:cNvSpPr/>
            <p:nvPr/>
          </p:nvSpPr>
          <p:spPr>
            <a:xfrm rot="9486859">
              <a:off x="1572077" y="3337740"/>
              <a:ext cx="1740017" cy="2625605"/>
            </a:xfrm>
            <a:prstGeom prst="rect">
              <a:avLst/>
            </a:prstGeom>
            <a:noFill/>
            <a:ln w="9525" cap="flat" cmpd="sng" algn="ctr">
              <a:solidFill>
                <a:schemeClr val="bg1">
                  <a:lumMod val="8658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5" name="矩形 44"/>
            <p:cNvSpPr/>
            <p:nvPr/>
          </p:nvSpPr>
          <p:spPr>
            <a:xfrm rot="9986168">
              <a:off x="1508935" y="3414681"/>
              <a:ext cx="1699333" cy="2564214"/>
            </a:xfrm>
            <a:prstGeom prst="rect">
              <a:avLst/>
            </a:prstGeom>
            <a:noFill/>
            <a:ln w="9525" cap="flat" cmpd="sng" algn="ctr">
              <a:solidFill>
                <a:schemeClr val="bg1">
                  <a:lumMod val="8719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6" name="矩形 45"/>
            <p:cNvSpPr/>
            <p:nvPr/>
          </p:nvSpPr>
          <p:spPr>
            <a:xfrm rot="10485476">
              <a:off x="1445793" y="3491621"/>
              <a:ext cx="1658648" cy="2502822"/>
            </a:xfrm>
            <a:prstGeom prst="rect">
              <a:avLst/>
            </a:prstGeom>
            <a:noFill/>
            <a:ln w="9525" cap="flat" cmpd="sng" algn="ctr">
              <a:solidFill>
                <a:schemeClr val="bg1">
                  <a:lumMod val="8780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7" name="矩形 46"/>
            <p:cNvSpPr/>
            <p:nvPr/>
          </p:nvSpPr>
          <p:spPr>
            <a:xfrm rot="10984785">
              <a:off x="1382651" y="3568560"/>
              <a:ext cx="1617964" cy="2441431"/>
            </a:xfrm>
            <a:prstGeom prst="rect">
              <a:avLst/>
            </a:prstGeom>
            <a:noFill/>
            <a:ln w="9525" cap="flat" cmpd="sng" algn="ctr">
              <a:solidFill>
                <a:schemeClr val="bg1">
                  <a:lumMod val="8841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8" name="矩形 47"/>
            <p:cNvSpPr/>
            <p:nvPr/>
          </p:nvSpPr>
          <p:spPr>
            <a:xfrm rot="11484093">
              <a:off x="1319509" y="3645500"/>
              <a:ext cx="1577279" cy="2380040"/>
            </a:xfrm>
            <a:prstGeom prst="rect">
              <a:avLst/>
            </a:prstGeom>
            <a:noFill/>
            <a:ln w="9525" cap="flat" cmpd="sng" algn="ctr">
              <a:solidFill>
                <a:schemeClr val="bg1">
                  <a:lumMod val="8902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9" name="矩形 48"/>
            <p:cNvSpPr/>
            <p:nvPr/>
          </p:nvSpPr>
          <p:spPr>
            <a:xfrm rot="11983401">
              <a:off x="1256367" y="3722441"/>
              <a:ext cx="1536594" cy="2318649"/>
            </a:xfrm>
            <a:prstGeom prst="rect">
              <a:avLst/>
            </a:prstGeom>
            <a:noFill/>
            <a:ln w="9525" cap="flat" cmpd="sng" algn="ctr">
              <a:solidFill>
                <a:schemeClr val="bg1">
                  <a:lumMod val="8963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0" name="矩形 49"/>
            <p:cNvSpPr/>
            <p:nvPr/>
          </p:nvSpPr>
          <p:spPr>
            <a:xfrm rot="12482710">
              <a:off x="1193225" y="3799380"/>
              <a:ext cx="1495910" cy="2257258"/>
            </a:xfrm>
            <a:prstGeom prst="rect">
              <a:avLst/>
            </a:prstGeom>
            <a:noFill/>
            <a:ln w="9525" cap="flat" cmpd="sng" algn="ctr">
              <a:solidFill>
                <a:schemeClr val="bg1">
                  <a:lumMod val="9024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1" name="矩形 50"/>
            <p:cNvSpPr/>
            <p:nvPr/>
          </p:nvSpPr>
          <p:spPr>
            <a:xfrm rot="12982018">
              <a:off x="1130083" y="3876320"/>
              <a:ext cx="1455225" cy="2195866"/>
            </a:xfrm>
            <a:prstGeom prst="rect">
              <a:avLst/>
            </a:prstGeom>
            <a:noFill/>
            <a:ln w="9525" cap="flat" cmpd="sng" algn="ctr">
              <a:solidFill>
                <a:schemeClr val="bg1">
                  <a:lumMod val="9085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2" name="矩形 51"/>
            <p:cNvSpPr/>
            <p:nvPr/>
          </p:nvSpPr>
          <p:spPr>
            <a:xfrm rot="13481326">
              <a:off x="1066941" y="3953260"/>
              <a:ext cx="1414541" cy="2134475"/>
            </a:xfrm>
            <a:prstGeom prst="rect">
              <a:avLst/>
            </a:prstGeom>
            <a:noFill/>
            <a:ln w="9525" cap="flat" cmpd="sng" algn="ctr">
              <a:solidFill>
                <a:schemeClr val="bg1">
                  <a:lumMod val="9146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3" name="矩形 52"/>
            <p:cNvSpPr/>
            <p:nvPr/>
          </p:nvSpPr>
          <p:spPr>
            <a:xfrm rot="13980634">
              <a:off x="1003799" y="4030201"/>
              <a:ext cx="1373856" cy="2073084"/>
            </a:xfrm>
            <a:prstGeom prst="rect">
              <a:avLst/>
            </a:prstGeom>
            <a:noFill/>
            <a:ln w="9525" cap="flat" cmpd="sng" algn="ctr">
              <a:solidFill>
                <a:schemeClr val="bg1">
                  <a:lumMod val="9207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4" name="矩形 53"/>
            <p:cNvSpPr/>
            <p:nvPr/>
          </p:nvSpPr>
          <p:spPr>
            <a:xfrm rot="14479943">
              <a:off x="940657" y="4107140"/>
              <a:ext cx="1333171" cy="2011693"/>
            </a:xfrm>
            <a:prstGeom prst="rect">
              <a:avLst/>
            </a:prstGeom>
            <a:noFill/>
            <a:ln w="9525" cap="flat" cmpd="sng" algn="ctr">
              <a:solidFill>
                <a:schemeClr val="bg1">
                  <a:lumMod val="9268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5" name="矩形 54"/>
            <p:cNvSpPr/>
            <p:nvPr/>
          </p:nvSpPr>
          <p:spPr>
            <a:xfrm rot="14979251">
              <a:off x="877515" y="4184080"/>
              <a:ext cx="1292487" cy="1950301"/>
            </a:xfrm>
            <a:prstGeom prst="rect">
              <a:avLst/>
            </a:prstGeom>
            <a:noFill/>
            <a:ln w="9525" cap="flat" cmpd="sng" algn="ctr">
              <a:solidFill>
                <a:schemeClr val="bg1">
                  <a:lumMod val="9329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6" name="矩形 55"/>
            <p:cNvSpPr/>
            <p:nvPr/>
          </p:nvSpPr>
          <p:spPr>
            <a:xfrm rot="15478559">
              <a:off x="814373" y="4261020"/>
              <a:ext cx="1251802" cy="1888910"/>
            </a:xfrm>
            <a:prstGeom prst="rect">
              <a:avLst/>
            </a:prstGeom>
            <a:noFill/>
            <a:ln w="9525" cap="flat" cmpd="sng" algn="ctr">
              <a:solidFill>
                <a:schemeClr val="bg1">
                  <a:lumMod val="9390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7" name="矩形 56"/>
            <p:cNvSpPr/>
            <p:nvPr/>
          </p:nvSpPr>
          <p:spPr>
            <a:xfrm rot="15977867">
              <a:off x="751231" y="4337960"/>
              <a:ext cx="1211117" cy="1827519"/>
            </a:xfrm>
            <a:prstGeom prst="rect">
              <a:avLst/>
            </a:prstGeom>
            <a:noFill/>
            <a:ln w="9525" cap="flat" cmpd="sng" algn="ctr">
              <a:solidFill>
                <a:schemeClr val="bg1">
                  <a:lumMod val="9451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8" name="矩形 57"/>
            <p:cNvSpPr/>
            <p:nvPr/>
          </p:nvSpPr>
          <p:spPr>
            <a:xfrm rot="16477176">
              <a:off x="688089" y="4414900"/>
              <a:ext cx="1170433" cy="1766128"/>
            </a:xfrm>
            <a:prstGeom prst="rect">
              <a:avLst/>
            </a:prstGeom>
            <a:noFill/>
            <a:ln w="9525" cap="flat" cmpd="sng" algn="ctr">
              <a:solidFill>
                <a:schemeClr val="bg1">
                  <a:lumMod val="9512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9" name="矩形 58"/>
            <p:cNvSpPr/>
            <p:nvPr/>
          </p:nvSpPr>
          <p:spPr>
            <a:xfrm rot="16976484">
              <a:off x="624947" y="4491840"/>
              <a:ext cx="1129748" cy="1704737"/>
            </a:xfrm>
            <a:prstGeom prst="rect">
              <a:avLst/>
            </a:prstGeom>
            <a:noFill/>
            <a:ln w="9525" cap="flat" cmpd="sng" algn="ctr">
              <a:solidFill>
                <a:schemeClr val="bg1">
                  <a:lumMod val="9573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0" name="矩形 59"/>
            <p:cNvSpPr/>
            <p:nvPr/>
          </p:nvSpPr>
          <p:spPr>
            <a:xfrm rot="17475793">
              <a:off x="561805" y="4568780"/>
              <a:ext cx="1089064" cy="1643345"/>
            </a:xfrm>
            <a:prstGeom prst="rect">
              <a:avLst/>
            </a:prstGeom>
            <a:noFill/>
            <a:ln w="9525" cap="flat" cmpd="sng" algn="ctr">
              <a:solidFill>
                <a:schemeClr val="bg1">
                  <a:lumMod val="9634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1" name="矩形 60"/>
            <p:cNvSpPr/>
            <p:nvPr/>
          </p:nvSpPr>
          <p:spPr>
            <a:xfrm rot="17975101">
              <a:off x="498663" y="4645720"/>
              <a:ext cx="1048379" cy="1581954"/>
            </a:xfrm>
            <a:prstGeom prst="rect">
              <a:avLst/>
            </a:prstGeom>
            <a:noFill/>
            <a:ln w="9525" cap="flat" cmpd="sng" algn="ctr">
              <a:solidFill>
                <a:schemeClr val="bg1">
                  <a:lumMod val="9695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2" name="矩形 61"/>
            <p:cNvSpPr/>
            <p:nvPr/>
          </p:nvSpPr>
          <p:spPr>
            <a:xfrm rot="18474410">
              <a:off x="435521" y="4722660"/>
              <a:ext cx="1007694" cy="1520563"/>
            </a:xfrm>
            <a:prstGeom prst="rect">
              <a:avLst/>
            </a:prstGeom>
            <a:noFill/>
            <a:ln w="9525" cap="flat" cmpd="sng" algn="ctr">
              <a:solidFill>
                <a:schemeClr val="bg1">
                  <a:lumMod val="9756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3" name="矩形 62"/>
            <p:cNvSpPr/>
            <p:nvPr/>
          </p:nvSpPr>
          <p:spPr>
            <a:xfrm rot="18973718">
              <a:off x="372379" y="4799600"/>
              <a:ext cx="967010" cy="1459172"/>
            </a:xfrm>
            <a:prstGeom prst="rect">
              <a:avLst/>
            </a:prstGeom>
            <a:noFill/>
            <a:ln w="9525" cap="flat" cmpd="sng" algn="ctr">
              <a:solidFill>
                <a:schemeClr val="bg1">
                  <a:lumMod val="9817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4" name="矩形 63"/>
            <p:cNvSpPr/>
            <p:nvPr/>
          </p:nvSpPr>
          <p:spPr>
            <a:xfrm rot="19473027">
              <a:off x="309237" y="4876540"/>
              <a:ext cx="926325" cy="1397780"/>
            </a:xfrm>
            <a:prstGeom prst="rect">
              <a:avLst/>
            </a:prstGeom>
            <a:noFill/>
            <a:ln w="9525" cap="flat" cmpd="sng" algn="ctr">
              <a:solidFill>
                <a:schemeClr val="bg1">
                  <a:lumMod val="9878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5" name="矩形 64"/>
            <p:cNvSpPr/>
            <p:nvPr/>
          </p:nvSpPr>
          <p:spPr>
            <a:xfrm rot="19972335">
              <a:off x="246095" y="4953480"/>
              <a:ext cx="885641" cy="1336389"/>
            </a:xfrm>
            <a:prstGeom prst="rect">
              <a:avLst/>
            </a:prstGeom>
            <a:noFill/>
            <a:ln w="9525" cap="flat" cmpd="sng" algn="ctr">
              <a:solidFill>
                <a:schemeClr val="bg1">
                  <a:lumMod val="9939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grpSp>
      <p:grpSp>
        <p:nvGrpSpPr>
          <p:cNvPr id="67" name="组合 66"/>
          <p:cNvGrpSpPr/>
          <p:nvPr/>
        </p:nvGrpSpPr>
        <p:grpSpPr>
          <a:xfrm>
            <a:off x="5781675" y="2041166"/>
            <a:ext cx="978409" cy="663745"/>
            <a:chOff x="10559571" y="3739839"/>
            <a:chExt cx="1216152" cy="690261"/>
          </a:xfrm>
        </p:grpSpPr>
        <p:sp>
          <p:nvSpPr>
            <p:cNvPr id="68" name="平行四边形 67"/>
            <p:cNvSpPr/>
            <p:nvPr/>
          </p:nvSpPr>
          <p:spPr>
            <a:xfrm>
              <a:off x="10559571" y="3775188"/>
              <a:ext cx="1216152" cy="301422"/>
            </a:xfrm>
            <a:prstGeom prst="parallelogram">
              <a:avLst>
                <a:gd name="adj" fmla="val 99787"/>
              </a:avLst>
            </a:prstGeom>
            <a:noFill/>
            <a:ln w="9525" cap="flat" cmpd="sng" algn="ctr">
              <a:solidFill>
                <a:schemeClr val="bg1">
                  <a:lumMod val="7727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9" name="平行四边形 68"/>
            <p:cNvSpPr/>
            <p:nvPr/>
          </p:nvSpPr>
          <p:spPr>
            <a:xfrm>
              <a:off x="10559571" y="3810537"/>
              <a:ext cx="1216152" cy="301422"/>
            </a:xfrm>
            <a:prstGeom prst="parallelogram">
              <a:avLst>
                <a:gd name="adj" fmla="val 99787"/>
              </a:avLst>
            </a:prstGeom>
            <a:noFill/>
            <a:ln w="9525" cap="flat" cmpd="sng" algn="ctr">
              <a:solidFill>
                <a:schemeClr val="bg1">
                  <a:lumMod val="7954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0" name="平行四边形 69"/>
            <p:cNvSpPr/>
            <p:nvPr/>
          </p:nvSpPr>
          <p:spPr>
            <a:xfrm>
              <a:off x="10559571" y="3845886"/>
              <a:ext cx="1216152" cy="301422"/>
            </a:xfrm>
            <a:prstGeom prst="parallelogram">
              <a:avLst>
                <a:gd name="adj" fmla="val 99787"/>
              </a:avLst>
            </a:prstGeom>
            <a:noFill/>
            <a:ln w="9525" cap="flat" cmpd="sng" algn="ctr">
              <a:solidFill>
                <a:schemeClr val="bg1">
                  <a:lumMod val="818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1" name="平行四边形 70"/>
            <p:cNvSpPr/>
            <p:nvPr/>
          </p:nvSpPr>
          <p:spPr>
            <a:xfrm>
              <a:off x="10559571" y="3881235"/>
              <a:ext cx="1216152" cy="301422"/>
            </a:xfrm>
            <a:prstGeom prst="parallelogram">
              <a:avLst>
                <a:gd name="adj" fmla="val 99787"/>
              </a:avLst>
            </a:prstGeom>
            <a:noFill/>
            <a:ln w="9525" cap="flat" cmpd="sng" algn="ctr">
              <a:solidFill>
                <a:schemeClr val="bg1">
                  <a:lumMod val="8409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2" name="平行四边形 71"/>
            <p:cNvSpPr/>
            <p:nvPr/>
          </p:nvSpPr>
          <p:spPr>
            <a:xfrm>
              <a:off x="10559571" y="3916584"/>
              <a:ext cx="1216152" cy="301422"/>
            </a:xfrm>
            <a:prstGeom prst="parallelogram">
              <a:avLst>
                <a:gd name="adj" fmla="val 99787"/>
              </a:avLst>
            </a:prstGeom>
            <a:noFill/>
            <a:ln w="9525" cap="flat" cmpd="sng" algn="ctr">
              <a:solidFill>
                <a:schemeClr val="bg1">
                  <a:lumMod val="8636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3" name="平行四边形 72"/>
            <p:cNvSpPr/>
            <p:nvPr/>
          </p:nvSpPr>
          <p:spPr>
            <a:xfrm>
              <a:off x="10559571" y="3951933"/>
              <a:ext cx="1216152" cy="301422"/>
            </a:xfrm>
            <a:prstGeom prst="parallelogram">
              <a:avLst>
                <a:gd name="adj" fmla="val 99787"/>
              </a:avLst>
            </a:prstGeom>
            <a:noFill/>
            <a:ln w="9525" cap="flat" cmpd="sng" algn="ctr">
              <a:solidFill>
                <a:schemeClr val="bg1">
                  <a:lumMod val="8863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4" name="平行四边形 73"/>
            <p:cNvSpPr/>
            <p:nvPr/>
          </p:nvSpPr>
          <p:spPr>
            <a:xfrm>
              <a:off x="10559571" y="3987282"/>
              <a:ext cx="1216152" cy="301422"/>
            </a:xfrm>
            <a:prstGeom prst="parallelogram">
              <a:avLst>
                <a:gd name="adj" fmla="val 99787"/>
              </a:avLst>
            </a:prstGeom>
            <a:noFill/>
            <a:ln w="9525" cap="flat" cmpd="sng" algn="ctr">
              <a:solidFill>
                <a:schemeClr val="bg1">
                  <a:lumMod val="9090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5" name="平行四边形 74"/>
            <p:cNvSpPr/>
            <p:nvPr/>
          </p:nvSpPr>
          <p:spPr>
            <a:xfrm>
              <a:off x="10559571" y="4022631"/>
              <a:ext cx="1216152" cy="301422"/>
            </a:xfrm>
            <a:prstGeom prst="parallelogram">
              <a:avLst>
                <a:gd name="adj" fmla="val 99787"/>
              </a:avLst>
            </a:prstGeom>
            <a:noFill/>
            <a:ln w="9525" cap="flat" cmpd="sng" algn="ctr">
              <a:solidFill>
                <a:schemeClr val="bg1">
                  <a:lumMod val="9318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6" name="平行四边形 75"/>
            <p:cNvSpPr/>
            <p:nvPr/>
          </p:nvSpPr>
          <p:spPr>
            <a:xfrm>
              <a:off x="10559571" y="4057980"/>
              <a:ext cx="1216152" cy="301422"/>
            </a:xfrm>
            <a:prstGeom prst="parallelogram">
              <a:avLst>
                <a:gd name="adj" fmla="val 99787"/>
              </a:avLst>
            </a:prstGeom>
            <a:noFill/>
            <a:ln w="9525" cap="flat" cmpd="sng" algn="ctr">
              <a:solidFill>
                <a:schemeClr val="bg1">
                  <a:lumMod val="9545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7" name="平行四边形 76"/>
            <p:cNvSpPr/>
            <p:nvPr/>
          </p:nvSpPr>
          <p:spPr>
            <a:xfrm>
              <a:off x="10559571" y="4093329"/>
              <a:ext cx="1216152" cy="301422"/>
            </a:xfrm>
            <a:prstGeom prst="parallelogram">
              <a:avLst>
                <a:gd name="adj" fmla="val 99787"/>
              </a:avLst>
            </a:prstGeom>
            <a:noFill/>
            <a:ln w="9525" cap="flat" cmpd="sng" algn="ctr">
              <a:solidFill>
                <a:schemeClr val="bg1">
                  <a:lumMod val="9772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8" name="平行四边形 77"/>
            <p:cNvSpPr/>
            <p:nvPr/>
          </p:nvSpPr>
          <p:spPr>
            <a:xfrm>
              <a:off x="10559571" y="4128678"/>
              <a:ext cx="1216152" cy="301422"/>
            </a:xfrm>
            <a:prstGeom prst="parallelogram">
              <a:avLst>
                <a:gd name="adj" fmla="val 99787"/>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平行四边形 78"/>
            <p:cNvSpPr/>
            <p:nvPr/>
          </p:nvSpPr>
          <p:spPr>
            <a:xfrm>
              <a:off x="10559571" y="3739839"/>
              <a:ext cx="1216152" cy="301422"/>
            </a:xfrm>
            <a:prstGeom prst="parallelogram">
              <a:avLst>
                <a:gd name="adj" fmla="val 99787"/>
              </a:avLst>
            </a:prstGeom>
            <a:solidFill>
              <a:schemeClr val="bg1">
                <a:lumMod val="95000"/>
              </a:schemeClr>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2" name="文本框 81"/>
          <p:cNvSpPr txBox="1"/>
          <p:nvPr/>
        </p:nvSpPr>
        <p:spPr>
          <a:xfrm>
            <a:off x="6760210" y="1950085"/>
            <a:ext cx="4349115" cy="4154170"/>
          </a:xfrm>
          <a:prstGeom prst="rect">
            <a:avLst/>
          </a:prstGeom>
          <a:noFill/>
        </p:spPr>
        <p:txBody>
          <a:bodyPr wrap="square" rtlCol="0">
            <a:spAutoFit/>
          </a:bodyPr>
          <a:lstStyle/>
          <a:p>
            <a:pPr>
              <a:lnSpc>
                <a:spcPct val="150000"/>
              </a:lnSpc>
            </a:pPr>
            <a:r>
              <a:rPr lang="en-US" altLang="zh-CN" sz="1600" dirty="0">
                <a:solidFill>
                  <a:schemeClr val="tx1"/>
                </a:solidFill>
                <a:latin typeface="方正隶书_GBK" panose="03000509000000000000" charset="-122"/>
                <a:ea typeface="方正隶书_GBK" panose="03000509000000000000" charset="-122"/>
                <a:cs typeface="方正隶书_GBK" panose="03000509000000000000" charset="-122"/>
              </a:rPr>
              <a:t>（1）电动机：YB2-90L-4   AC660/380V    2.1A/3.5A</a:t>
            </a:r>
            <a:endParaRPr lang="en-US" altLang="zh-CN" sz="1600" dirty="0">
              <a:solidFill>
                <a:schemeClr val="tx1"/>
              </a:solidFill>
              <a:latin typeface="方正隶书_GBK" panose="03000509000000000000" charset="-122"/>
              <a:ea typeface="方正隶书_GBK" panose="03000509000000000000" charset="-122"/>
              <a:cs typeface="方正隶书_GBK" panose="03000509000000000000" charset="-122"/>
            </a:endParaRPr>
          </a:p>
          <a:p>
            <a:pPr>
              <a:lnSpc>
                <a:spcPct val="150000"/>
              </a:lnSpc>
            </a:pPr>
            <a:r>
              <a:rPr lang="en-US" altLang="zh-CN" sz="1600" dirty="0">
                <a:solidFill>
                  <a:schemeClr val="tx1"/>
                </a:solidFill>
                <a:latin typeface="方正隶书_GBK" panose="03000509000000000000" charset="-122"/>
                <a:ea typeface="方正隶书_GBK" panose="03000509000000000000" charset="-122"/>
                <a:cs typeface="方正隶书_GBK" panose="03000509000000000000" charset="-122"/>
              </a:rPr>
              <a:t>（2）电动机zui大功率：1.5kw    转速：1390r/min</a:t>
            </a:r>
            <a:endParaRPr lang="en-US" altLang="zh-CN" sz="1600" dirty="0">
              <a:solidFill>
                <a:schemeClr val="tx1"/>
              </a:solidFill>
              <a:latin typeface="方正隶书_GBK" panose="03000509000000000000" charset="-122"/>
              <a:ea typeface="方正隶书_GBK" panose="03000509000000000000" charset="-122"/>
              <a:cs typeface="方正隶书_GBK" panose="03000509000000000000" charset="-122"/>
            </a:endParaRPr>
          </a:p>
          <a:p>
            <a:pPr>
              <a:lnSpc>
                <a:spcPct val="150000"/>
              </a:lnSpc>
            </a:pPr>
            <a:r>
              <a:rPr lang="en-US" altLang="zh-CN" sz="1600" dirty="0">
                <a:solidFill>
                  <a:schemeClr val="tx1"/>
                </a:solidFill>
                <a:latin typeface="方正隶书_GBK" panose="03000509000000000000" charset="-122"/>
                <a:ea typeface="方正隶书_GBK" panose="03000509000000000000" charset="-122"/>
                <a:cs typeface="方正隶书_GBK" panose="03000509000000000000" charset="-122"/>
              </a:rPr>
              <a:t>（3）zui大提升力 1500N</a:t>
            </a:r>
            <a:endParaRPr lang="en-US" altLang="zh-CN" sz="1600" dirty="0">
              <a:solidFill>
                <a:schemeClr val="tx1"/>
              </a:solidFill>
              <a:latin typeface="方正隶书_GBK" panose="03000509000000000000" charset="-122"/>
              <a:ea typeface="方正隶书_GBK" panose="03000509000000000000" charset="-122"/>
              <a:cs typeface="方正隶书_GBK" panose="03000509000000000000" charset="-122"/>
            </a:endParaRPr>
          </a:p>
          <a:p>
            <a:pPr>
              <a:lnSpc>
                <a:spcPct val="150000"/>
              </a:lnSpc>
            </a:pPr>
            <a:r>
              <a:rPr lang="en-US" altLang="zh-CN" sz="1600" dirty="0">
                <a:solidFill>
                  <a:schemeClr val="tx1"/>
                </a:solidFill>
                <a:latin typeface="方正隶书_GBK" panose="03000509000000000000" charset="-122"/>
                <a:ea typeface="方正隶书_GBK" panose="03000509000000000000" charset="-122"/>
                <a:cs typeface="方正隶书_GBK" panose="03000509000000000000" charset="-122"/>
              </a:rPr>
              <a:t>（4）提升速度 0.90m/s+0.05m/s</a:t>
            </a:r>
            <a:endParaRPr lang="en-US" altLang="zh-CN" sz="1600" dirty="0">
              <a:solidFill>
                <a:schemeClr val="tx1"/>
              </a:solidFill>
              <a:latin typeface="方正隶书_GBK" panose="03000509000000000000" charset="-122"/>
              <a:ea typeface="方正隶书_GBK" panose="03000509000000000000" charset="-122"/>
              <a:cs typeface="方正隶书_GBK" panose="03000509000000000000" charset="-122"/>
            </a:endParaRPr>
          </a:p>
          <a:p>
            <a:pPr>
              <a:lnSpc>
                <a:spcPct val="150000"/>
              </a:lnSpc>
            </a:pPr>
            <a:r>
              <a:rPr lang="en-US" altLang="zh-CN" sz="1600" dirty="0">
                <a:solidFill>
                  <a:schemeClr val="tx1"/>
                </a:solidFill>
                <a:latin typeface="方正隶书_GBK" panose="03000509000000000000" charset="-122"/>
                <a:ea typeface="方正隶书_GBK" panose="03000509000000000000" charset="-122"/>
                <a:cs typeface="方正隶书_GBK" panose="03000509000000000000" charset="-122"/>
              </a:rPr>
              <a:t>（6）绳轮：内径184mm；外径240mm；宽度40mm；容绳量15m</a:t>
            </a:r>
            <a:endParaRPr lang="en-US" altLang="zh-CN" sz="1600" dirty="0">
              <a:solidFill>
                <a:schemeClr val="tx1"/>
              </a:solidFill>
              <a:latin typeface="方正隶书_GBK" panose="03000509000000000000" charset="-122"/>
              <a:ea typeface="方正隶书_GBK" panose="03000509000000000000" charset="-122"/>
              <a:cs typeface="方正隶书_GBK" panose="03000509000000000000" charset="-122"/>
            </a:endParaRPr>
          </a:p>
          <a:p>
            <a:pPr>
              <a:lnSpc>
                <a:spcPct val="150000"/>
              </a:lnSpc>
            </a:pPr>
            <a:r>
              <a:rPr lang="en-US" altLang="zh-CN" sz="1600" dirty="0">
                <a:solidFill>
                  <a:schemeClr val="tx1"/>
                </a:solidFill>
                <a:latin typeface="方正隶书_GBK" panose="03000509000000000000" charset="-122"/>
                <a:ea typeface="方正隶书_GBK" panose="03000509000000000000" charset="-122"/>
                <a:cs typeface="方正隶书_GBK" panose="03000509000000000000" charset="-122"/>
              </a:rPr>
              <a:t>（7）减速机：WAP80A  减速比30：1   中心距82mm</a:t>
            </a:r>
            <a:endParaRPr lang="en-US" altLang="zh-CN" sz="1600" dirty="0">
              <a:solidFill>
                <a:schemeClr val="tx1"/>
              </a:solidFill>
              <a:latin typeface="方正隶书_GBK" panose="03000509000000000000" charset="-122"/>
              <a:ea typeface="方正隶书_GBK" panose="03000509000000000000" charset="-122"/>
              <a:cs typeface="方正隶书_GBK" panose="03000509000000000000" charset="-122"/>
            </a:endParaRPr>
          </a:p>
          <a:p>
            <a:pPr>
              <a:lnSpc>
                <a:spcPct val="150000"/>
              </a:lnSpc>
            </a:pPr>
            <a:r>
              <a:rPr lang="en-US" altLang="zh-CN" sz="1600" dirty="0">
                <a:solidFill>
                  <a:schemeClr val="tx1"/>
                </a:solidFill>
                <a:latin typeface="方正隶书_GBK" panose="03000509000000000000" charset="-122"/>
                <a:ea typeface="方正隶书_GBK" panose="03000509000000000000" charset="-122"/>
                <a:cs typeface="方正隶书_GBK" panose="03000509000000000000" charset="-122"/>
              </a:rPr>
              <a:t>（8）钢丝绳型号规格： 6×37+FC-Φ8</a:t>
            </a:r>
            <a:endParaRPr lang="en-US" altLang="zh-CN" sz="1600" dirty="0">
              <a:solidFill>
                <a:schemeClr val="tx1"/>
              </a:solidFill>
              <a:latin typeface="方正隶书_GBK" panose="03000509000000000000" charset="-122"/>
              <a:ea typeface="方正隶书_GBK" panose="03000509000000000000" charset="-122"/>
              <a:cs typeface="方正隶书_GBK" panose="03000509000000000000" charset="-122"/>
            </a:endParaRPr>
          </a:p>
        </p:txBody>
      </p:sp>
      <p:grpSp>
        <p:nvGrpSpPr>
          <p:cNvPr id="83" name="组合 82"/>
          <p:cNvGrpSpPr/>
          <p:nvPr/>
        </p:nvGrpSpPr>
        <p:grpSpPr>
          <a:xfrm>
            <a:off x="5781675" y="3601368"/>
            <a:ext cx="978409" cy="663745"/>
            <a:chOff x="10559571" y="3739839"/>
            <a:chExt cx="1216152" cy="690261"/>
          </a:xfrm>
        </p:grpSpPr>
        <p:sp>
          <p:nvSpPr>
            <p:cNvPr id="84" name="平行四边形 83"/>
            <p:cNvSpPr/>
            <p:nvPr/>
          </p:nvSpPr>
          <p:spPr>
            <a:xfrm>
              <a:off x="10559571" y="3775188"/>
              <a:ext cx="1216152" cy="301422"/>
            </a:xfrm>
            <a:prstGeom prst="parallelogram">
              <a:avLst>
                <a:gd name="adj" fmla="val 99787"/>
              </a:avLst>
            </a:prstGeom>
            <a:noFill/>
            <a:ln w="9525" cap="flat" cmpd="sng" algn="ctr">
              <a:solidFill>
                <a:schemeClr val="bg1">
                  <a:lumMod val="7727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5" name="平行四边形 84"/>
            <p:cNvSpPr/>
            <p:nvPr/>
          </p:nvSpPr>
          <p:spPr>
            <a:xfrm>
              <a:off x="10559571" y="3810537"/>
              <a:ext cx="1216152" cy="301422"/>
            </a:xfrm>
            <a:prstGeom prst="parallelogram">
              <a:avLst>
                <a:gd name="adj" fmla="val 99787"/>
              </a:avLst>
            </a:prstGeom>
            <a:noFill/>
            <a:ln w="9525" cap="flat" cmpd="sng" algn="ctr">
              <a:solidFill>
                <a:schemeClr val="bg1">
                  <a:lumMod val="7954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6" name="平行四边形 85"/>
            <p:cNvSpPr/>
            <p:nvPr/>
          </p:nvSpPr>
          <p:spPr>
            <a:xfrm>
              <a:off x="10559571" y="3845886"/>
              <a:ext cx="1216152" cy="301422"/>
            </a:xfrm>
            <a:prstGeom prst="parallelogram">
              <a:avLst>
                <a:gd name="adj" fmla="val 99787"/>
              </a:avLst>
            </a:prstGeom>
            <a:noFill/>
            <a:ln w="9525" cap="flat" cmpd="sng" algn="ctr">
              <a:solidFill>
                <a:schemeClr val="bg1">
                  <a:lumMod val="818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7" name="平行四边形 86"/>
            <p:cNvSpPr/>
            <p:nvPr/>
          </p:nvSpPr>
          <p:spPr>
            <a:xfrm>
              <a:off x="10559571" y="3881235"/>
              <a:ext cx="1216152" cy="301422"/>
            </a:xfrm>
            <a:prstGeom prst="parallelogram">
              <a:avLst>
                <a:gd name="adj" fmla="val 99787"/>
              </a:avLst>
            </a:prstGeom>
            <a:noFill/>
            <a:ln w="9525" cap="flat" cmpd="sng" algn="ctr">
              <a:solidFill>
                <a:schemeClr val="bg1">
                  <a:lumMod val="8409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8" name="平行四边形 87"/>
            <p:cNvSpPr/>
            <p:nvPr/>
          </p:nvSpPr>
          <p:spPr>
            <a:xfrm>
              <a:off x="10559571" y="3916584"/>
              <a:ext cx="1216152" cy="301422"/>
            </a:xfrm>
            <a:prstGeom prst="parallelogram">
              <a:avLst>
                <a:gd name="adj" fmla="val 99787"/>
              </a:avLst>
            </a:prstGeom>
            <a:noFill/>
            <a:ln w="9525" cap="flat" cmpd="sng" algn="ctr">
              <a:solidFill>
                <a:schemeClr val="bg1">
                  <a:lumMod val="8636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9" name="平行四边形 88"/>
            <p:cNvSpPr/>
            <p:nvPr/>
          </p:nvSpPr>
          <p:spPr>
            <a:xfrm>
              <a:off x="10559571" y="3951933"/>
              <a:ext cx="1216152" cy="301422"/>
            </a:xfrm>
            <a:prstGeom prst="parallelogram">
              <a:avLst>
                <a:gd name="adj" fmla="val 99787"/>
              </a:avLst>
            </a:prstGeom>
            <a:noFill/>
            <a:ln w="9525" cap="flat" cmpd="sng" algn="ctr">
              <a:solidFill>
                <a:schemeClr val="bg1">
                  <a:lumMod val="8863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0" name="平行四边形 89"/>
            <p:cNvSpPr/>
            <p:nvPr/>
          </p:nvSpPr>
          <p:spPr>
            <a:xfrm>
              <a:off x="10559571" y="3987282"/>
              <a:ext cx="1216152" cy="301422"/>
            </a:xfrm>
            <a:prstGeom prst="parallelogram">
              <a:avLst>
                <a:gd name="adj" fmla="val 99787"/>
              </a:avLst>
            </a:prstGeom>
            <a:noFill/>
            <a:ln w="9525" cap="flat" cmpd="sng" algn="ctr">
              <a:solidFill>
                <a:schemeClr val="bg1">
                  <a:lumMod val="9090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1" name="平行四边形 90"/>
            <p:cNvSpPr/>
            <p:nvPr/>
          </p:nvSpPr>
          <p:spPr>
            <a:xfrm>
              <a:off x="10559571" y="4022631"/>
              <a:ext cx="1216152" cy="301422"/>
            </a:xfrm>
            <a:prstGeom prst="parallelogram">
              <a:avLst>
                <a:gd name="adj" fmla="val 99787"/>
              </a:avLst>
            </a:prstGeom>
            <a:noFill/>
            <a:ln w="9525" cap="flat" cmpd="sng" algn="ctr">
              <a:solidFill>
                <a:schemeClr val="bg1">
                  <a:lumMod val="9318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2" name="平行四边形 91"/>
            <p:cNvSpPr/>
            <p:nvPr/>
          </p:nvSpPr>
          <p:spPr>
            <a:xfrm>
              <a:off x="10559571" y="4057980"/>
              <a:ext cx="1216152" cy="301422"/>
            </a:xfrm>
            <a:prstGeom prst="parallelogram">
              <a:avLst>
                <a:gd name="adj" fmla="val 99787"/>
              </a:avLst>
            </a:prstGeom>
            <a:noFill/>
            <a:ln w="9525" cap="flat" cmpd="sng" algn="ctr">
              <a:solidFill>
                <a:schemeClr val="bg1">
                  <a:lumMod val="9545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3" name="平行四边形 92"/>
            <p:cNvSpPr/>
            <p:nvPr/>
          </p:nvSpPr>
          <p:spPr>
            <a:xfrm>
              <a:off x="10559571" y="4093329"/>
              <a:ext cx="1216152" cy="301422"/>
            </a:xfrm>
            <a:prstGeom prst="parallelogram">
              <a:avLst>
                <a:gd name="adj" fmla="val 99787"/>
              </a:avLst>
            </a:prstGeom>
            <a:noFill/>
            <a:ln w="9525" cap="flat" cmpd="sng" algn="ctr">
              <a:solidFill>
                <a:schemeClr val="bg1">
                  <a:lumMod val="9772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4" name="平行四边形 93"/>
            <p:cNvSpPr/>
            <p:nvPr/>
          </p:nvSpPr>
          <p:spPr>
            <a:xfrm>
              <a:off x="10559571" y="4128678"/>
              <a:ext cx="1216152" cy="301422"/>
            </a:xfrm>
            <a:prstGeom prst="parallelogram">
              <a:avLst>
                <a:gd name="adj" fmla="val 99787"/>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平行四边形 94"/>
            <p:cNvSpPr/>
            <p:nvPr/>
          </p:nvSpPr>
          <p:spPr>
            <a:xfrm>
              <a:off x="10559571" y="3739839"/>
              <a:ext cx="1216152" cy="301422"/>
            </a:xfrm>
            <a:prstGeom prst="parallelogram">
              <a:avLst>
                <a:gd name="adj" fmla="val 99787"/>
              </a:avLst>
            </a:prstGeom>
            <a:solidFill>
              <a:schemeClr val="bg1">
                <a:lumMod val="95000"/>
              </a:schemeClr>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9" name="组合 98"/>
          <p:cNvGrpSpPr/>
          <p:nvPr/>
        </p:nvGrpSpPr>
        <p:grpSpPr>
          <a:xfrm>
            <a:off x="5781675" y="5283458"/>
            <a:ext cx="978409" cy="663745"/>
            <a:chOff x="10559571" y="3739839"/>
            <a:chExt cx="1216152" cy="690261"/>
          </a:xfrm>
        </p:grpSpPr>
        <p:sp>
          <p:nvSpPr>
            <p:cNvPr id="100" name="平行四边形 99"/>
            <p:cNvSpPr/>
            <p:nvPr/>
          </p:nvSpPr>
          <p:spPr>
            <a:xfrm>
              <a:off x="10559571" y="3775188"/>
              <a:ext cx="1216152" cy="301422"/>
            </a:xfrm>
            <a:prstGeom prst="parallelogram">
              <a:avLst>
                <a:gd name="adj" fmla="val 99787"/>
              </a:avLst>
            </a:prstGeom>
            <a:noFill/>
            <a:ln w="9525" cap="flat" cmpd="sng" algn="ctr">
              <a:solidFill>
                <a:schemeClr val="bg1">
                  <a:lumMod val="7727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1" name="平行四边形 100"/>
            <p:cNvSpPr/>
            <p:nvPr/>
          </p:nvSpPr>
          <p:spPr>
            <a:xfrm>
              <a:off x="10559571" y="3810537"/>
              <a:ext cx="1216152" cy="301422"/>
            </a:xfrm>
            <a:prstGeom prst="parallelogram">
              <a:avLst>
                <a:gd name="adj" fmla="val 99787"/>
              </a:avLst>
            </a:prstGeom>
            <a:noFill/>
            <a:ln w="9525" cap="flat" cmpd="sng" algn="ctr">
              <a:solidFill>
                <a:schemeClr val="bg1">
                  <a:lumMod val="7954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2" name="平行四边形 101"/>
            <p:cNvSpPr/>
            <p:nvPr/>
          </p:nvSpPr>
          <p:spPr>
            <a:xfrm>
              <a:off x="10559571" y="3845886"/>
              <a:ext cx="1216152" cy="301422"/>
            </a:xfrm>
            <a:prstGeom prst="parallelogram">
              <a:avLst>
                <a:gd name="adj" fmla="val 99787"/>
              </a:avLst>
            </a:prstGeom>
            <a:noFill/>
            <a:ln w="9525" cap="flat" cmpd="sng" algn="ctr">
              <a:solidFill>
                <a:schemeClr val="bg1">
                  <a:lumMod val="818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3" name="平行四边形 102"/>
            <p:cNvSpPr/>
            <p:nvPr/>
          </p:nvSpPr>
          <p:spPr>
            <a:xfrm>
              <a:off x="10559571" y="3881235"/>
              <a:ext cx="1216152" cy="301422"/>
            </a:xfrm>
            <a:prstGeom prst="parallelogram">
              <a:avLst>
                <a:gd name="adj" fmla="val 99787"/>
              </a:avLst>
            </a:prstGeom>
            <a:noFill/>
            <a:ln w="9525" cap="flat" cmpd="sng" algn="ctr">
              <a:solidFill>
                <a:schemeClr val="bg1">
                  <a:lumMod val="8409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4" name="平行四边形 103"/>
            <p:cNvSpPr/>
            <p:nvPr/>
          </p:nvSpPr>
          <p:spPr>
            <a:xfrm>
              <a:off x="10559571" y="3916584"/>
              <a:ext cx="1216152" cy="301422"/>
            </a:xfrm>
            <a:prstGeom prst="parallelogram">
              <a:avLst>
                <a:gd name="adj" fmla="val 99787"/>
              </a:avLst>
            </a:prstGeom>
            <a:noFill/>
            <a:ln w="9525" cap="flat" cmpd="sng" algn="ctr">
              <a:solidFill>
                <a:schemeClr val="bg1">
                  <a:lumMod val="8636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5" name="平行四边形 104"/>
            <p:cNvSpPr/>
            <p:nvPr/>
          </p:nvSpPr>
          <p:spPr>
            <a:xfrm>
              <a:off x="10559571" y="3951933"/>
              <a:ext cx="1216152" cy="301422"/>
            </a:xfrm>
            <a:prstGeom prst="parallelogram">
              <a:avLst>
                <a:gd name="adj" fmla="val 99787"/>
              </a:avLst>
            </a:prstGeom>
            <a:noFill/>
            <a:ln w="9525" cap="flat" cmpd="sng" algn="ctr">
              <a:solidFill>
                <a:schemeClr val="bg1">
                  <a:lumMod val="8863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6" name="平行四边形 105"/>
            <p:cNvSpPr/>
            <p:nvPr/>
          </p:nvSpPr>
          <p:spPr>
            <a:xfrm>
              <a:off x="10559571" y="3987282"/>
              <a:ext cx="1216152" cy="301422"/>
            </a:xfrm>
            <a:prstGeom prst="parallelogram">
              <a:avLst>
                <a:gd name="adj" fmla="val 99787"/>
              </a:avLst>
            </a:prstGeom>
            <a:noFill/>
            <a:ln w="9525" cap="flat" cmpd="sng" algn="ctr">
              <a:solidFill>
                <a:schemeClr val="bg1">
                  <a:lumMod val="9090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7" name="平行四边形 106"/>
            <p:cNvSpPr/>
            <p:nvPr/>
          </p:nvSpPr>
          <p:spPr>
            <a:xfrm>
              <a:off x="10559571" y="4022631"/>
              <a:ext cx="1216152" cy="301422"/>
            </a:xfrm>
            <a:prstGeom prst="parallelogram">
              <a:avLst>
                <a:gd name="adj" fmla="val 99787"/>
              </a:avLst>
            </a:prstGeom>
            <a:noFill/>
            <a:ln w="9525" cap="flat" cmpd="sng" algn="ctr">
              <a:solidFill>
                <a:schemeClr val="bg1">
                  <a:lumMod val="9318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8" name="平行四边形 107"/>
            <p:cNvSpPr/>
            <p:nvPr/>
          </p:nvSpPr>
          <p:spPr>
            <a:xfrm>
              <a:off x="10559571" y="4057980"/>
              <a:ext cx="1216152" cy="301422"/>
            </a:xfrm>
            <a:prstGeom prst="parallelogram">
              <a:avLst>
                <a:gd name="adj" fmla="val 99787"/>
              </a:avLst>
            </a:prstGeom>
            <a:noFill/>
            <a:ln w="9525" cap="flat" cmpd="sng" algn="ctr">
              <a:solidFill>
                <a:schemeClr val="bg1">
                  <a:lumMod val="9545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9" name="平行四边形 108"/>
            <p:cNvSpPr/>
            <p:nvPr/>
          </p:nvSpPr>
          <p:spPr>
            <a:xfrm>
              <a:off x="10559571" y="4093329"/>
              <a:ext cx="1216152" cy="301422"/>
            </a:xfrm>
            <a:prstGeom prst="parallelogram">
              <a:avLst>
                <a:gd name="adj" fmla="val 99787"/>
              </a:avLst>
            </a:prstGeom>
            <a:noFill/>
            <a:ln w="9525" cap="flat" cmpd="sng" algn="ctr">
              <a:solidFill>
                <a:schemeClr val="bg1">
                  <a:lumMod val="9772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10" name="平行四边形 109"/>
            <p:cNvSpPr/>
            <p:nvPr/>
          </p:nvSpPr>
          <p:spPr>
            <a:xfrm>
              <a:off x="10559571" y="4128678"/>
              <a:ext cx="1216152" cy="301422"/>
            </a:xfrm>
            <a:prstGeom prst="parallelogram">
              <a:avLst>
                <a:gd name="adj" fmla="val 99787"/>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平行四边形 110"/>
            <p:cNvSpPr/>
            <p:nvPr/>
          </p:nvSpPr>
          <p:spPr>
            <a:xfrm>
              <a:off x="10559571" y="3739839"/>
              <a:ext cx="1216152" cy="301422"/>
            </a:xfrm>
            <a:prstGeom prst="parallelogram">
              <a:avLst>
                <a:gd name="adj" fmla="val 99787"/>
              </a:avLst>
            </a:prstGeom>
            <a:solidFill>
              <a:schemeClr val="bg1">
                <a:lumMod val="95000"/>
              </a:schemeClr>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7" name="文本框 126"/>
          <p:cNvSpPr txBox="1"/>
          <p:nvPr/>
        </p:nvSpPr>
        <p:spPr>
          <a:xfrm>
            <a:off x="7277975" y="962235"/>
            <a:ext cx="4145280" cy="460375"/>
          </a:xfrm>
          <a:prstGeom prst="rect">
            <a:avLst/>
          </a:prstGeom>
          <a:noFill/>
        </p:spPr>
        <p:txBody>
          <a:bodyPr wrap="none" rtlCol="0">
            <a:spAutoFit/>
          </a:bodyPr>
          <a:lstStyle/>
          <a:p>
            <a:pPr algn="l"/>
            <a:r>
              <a:rPr lang="en-US" altLang="zh-CN" sz="2400" dirty="0">
                <a:latin typeface="方正隶书_GBK" panose="03000509000000000000" charset="-122"/>
                <a:ea typeface="方正隶书_GBK" panose="03000509000000000000" charset="-122"/>
                <a:cs typeface="方正隶书_GBK" panose="03000509000000000000" charset="-122"/>
                <a:sym typeface="+mn-ea"/>
              </a:rPr>
              <a:t>跑车防护装置用收放绞</a:t>
            </a:r>
            <a:r>
              <a:rPr lang="zh-CN" altLang="en-US" sz="2400" dirty="0">
                <a:latin typeface="方正隶书_GBK" panose="03000509000000000000" charset="-122"/>
                <a:ea typeface="方正隶书_GBK" panose="03000509000000000000" charset="-122"/>
                <a:cs typeface="方正隶书_GBK" panose="03000509000000000000" charset="-122"/>
                <a:sym typeface="+mn-ea"/>
              </a:rPr>
              <a:t>车参数</a:t>
            </a:r>
            <a:endParaRPr lang="zh-CN" altLang="en-US" sz="24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endParaRPr>
          </a:p>
        </p:txBody>
      </p:sp>
      <p:pic>
        <p:nvPicPr>
          <p:cNvPr id="3" name="图片 2" descr="收放绞车2"/>
          <p:cNvPicPr>
            <a:picLocks noChangeAspect="1"/>
          </p:cNvPicPr>
          <p:nvPr/>
        </p:nvPicPr>
        <p:blipFill>
          <a:blip r:embed="rId1"/>
          <a:stretch>
            <a:fillRect/>
          </a:stretch>
        </p:blipFill>
        <p:spPr>
          <a:xfrm>
            <a:off x="1282700" y="2142490"/>
            <a:ext cx="2945765" cy="3211195"/>
          </a:xfrm>
          <a:prstGeom prst="rect">
            <a:avLst/>
          </a:prstGeom>
        </p:spPr>
      </p:pic>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27"/>
                                        </p:tgtEl>
                                        <p:attrNameLst>
                                          <p:attrName>style.visibility</p:attrName>
                                        </p:attrNameLst>
                                      </p:cBhvr>
                                      <p:to>
                                        <p:strVal val="visible"/>
                                      </p:to>
                                    </p:set>
                                    <p:anim calcmode="lin" valueType="num">
                                      <p:cBhvr additive="base">
                                        <p:cTn id="7" dur="500" fill="hold"/>
                                        <p:tgtEl>
                                          <p:spTgt spid="127"/>
                                        </p:tgtEl>
                                        <p:attrNameLst>
                                          <p:attrName>ppt_x</p:attrName>
                                        </p:attrNameLst>
                                      </p:cBhvr>
                                      <p:tavLst>
                                        <p:tav tm="0">
                                          <p:val>
                                            <p:strVal val="1+#ppt_w/2"/>
                                          </p:val>
                                        </p:tav>
                                        <p:tav tm="100000">
                                          <p:val>
                                            <p:strVal val="#ppt_x"/>
                                          </p:val>
                                        </p:tav>
                                      </p:tavLst>
                                    </p:anim>
                                    <p:anim calcmode="lin" valueType="num">
                                      <p:cBhvr additive="base">
                                        <p:cTn id="8" dur="500" fill="hold"/>
                                        <p:tgtEl>
                                          <p:spTgt spid="12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66"/>
                                        </p:tgtEl>
                                        <p:attrNameLst>
                                          <p:attrName>style.visibility</p:attrName>
                                        </p:attrNameLst>
                                      </p:cBhvr>
                                      <p:to>
                                        <p:strVal val="visible"/>
                                      </p:to>
                                    </p:set>
                                    <p:animEffect transition="in" filter="randombar(horizontal)">
                                      <p:cBhvr>
                                        <p:cTn id="13" dur="500"/>
                                        <p:tgtEl>
                                          <p:spTgt spid="66"/>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67"/>
                                        </p:tgtEl>
                                        <p:attrNameLst>
                                          <p:attrName>style.visibility</p:attrName>
                                        </p:attrNameLst>
                                      </p:cBhvr>
                                      <p:to>
                                        <p:strVal val="visible"/>
                                      </p:to>
                                    </p:set>
                                    <p:animEffect transition="in" filter="fade">
                                      <p:cBhvr>
                                        <p:cTn id="18" dur="500"/>
                                        <p:tgtEl>
                                          <p:spTgt spid="67"/>
                                        </p:tgtEl>
                                      </p:cBhvr>
                                    </p:animEffect>
                                    <p:anim calcmode="lin" valueType="num">
                                      <p:cBhvr>
                                        <p:cTn id="19" dur="500" fill="hold"/>
                                        <p:tgtEl>
                                          <p:spTgt spid="67"/>
                                        </p:tgtEl>
                                        <p:attrNameLst>
                                          <p:attrName>ppt_x</p:attrName>
                                        </p:attrNameLst>
                                      </p:cBhvr>
                                      <p:tavLst>
                                        <p:tav tm="0">
                                          <p:val>
                                            <p:strVal val="#ppt_x"/>
                                          </p:val>
                                        </p:tav>
                                        <p:tav tm="100000">
                                          <p:val>
                                            <p:strVal val="#ppt_x"/>
                                          </p:val>
                                        </p:tav>
                                      </p:tavLst>
                                    </p:anim>
                                    <p:anim calcmode="lin" valueType="num">
                                      <p:cBhvr>
                                        <p:cTn id="20" dur="500" fill="hold"/>
                                        <p:tgtEl>
                                          <p:spTgt spid="67"/>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83"/>
                                        </p:tgtEl>
                                        <p:attrNameLst>
                                          <p:attrName>style.visibility</p:attrName>
                                        </p:attrNameLst>
                                      </p:cBhvr>
                                      <p:to>
                                        <p:strVal val="visible"/>
                                      </p:to>
                                    </p:set>
                                    <p:animEffect transition="in" filter="fade">
                                      <p:cBhvr>
                                        <p:cTn id="25" dur="500"/>
                                        <p:tgtEl>
                                          <p:spTgt spid="83"/>
                                        </p:tgtEl>
                                      </p:cBhvr>
                                    </p:animEffect>
                                    <p:anim calcmode="lin" valueType="num">
                                      <p:cBhvr>
                                        <p:cTn id="26" dur="500" fill="hold"/>
                                        <p:tgtEl>
                                          <p:spTgt spid="83"/>
                                        </p:tgtEl>
                                        <p:attrNameLst>
                                          <p:attrName>ppt_x</p:attrName>
                                        </p:attrNameLst>
                                      </p:cBhvr>
                                      <p:tavLst>
                                        <p:tav tm="0">
                                          <p:val>
                                            <p:strVal val="#ppt_x"/>
                                          </p:val>
                                        </p:tav>
                                        <p:tav tm="100000">
                                          <p:val>
                                            <p:strVal val="#ppt_x"/>
                                          </p:val>
                                        </p:tav>
                                      </p:tavLst>
                                    </p:anim>
                                    <p:anim calcmode="lin" valueType="num">
                                      <p:cBhvr>
                                        <p:cTn id="27" dur="500" fill="hold"/>
                                        <p:tgtEl>
                                          <p:spTgt spid="83"/>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99"/>
                                        </p:tgtEl>
                                        <p:attrNameLst>
                                          <p:attrName>style.visibility</p:attrName>
                                        </p:attrNameLst>
                                      </p:cBhvr>
                                      <p:to>
                                        <p:strVal val="visible"/>
                                      </p:to>
                                    </p:set>
                                    <p:animEffect transition="in" filter="fade">
                                      <p:cBhvr>
                                        <p:cTn id="32" dur="500"/>
                                        <p:tgtEl>
                                          <p:spTgt spid="99"/>
                                        </p:tgtEl>
                                      </p:cBhvr>
                                    </p:animEffect>
                                    <p:anim calcmode="lin" valueType="num">
                                      <p:cBhvr>
                                        <p:cTn id="33" dur="500" fill="hold"/>
                                        <p:tgtEl>
                                          <p:spTgt spid="99"/>
                                        </p:tgtEl>
                                        <p:attrNameLst>
                                          <p:attrName>ppt_x</p:attrName>
                                        </p:attrNameLst>
                                      </p:cBhvr>
                                      <p:tavLst>
                                        <p:tav tm="0">
                                          <p:val>
                                            <p:strVal val="#ppt_x"/>
                                          </p:val>
                                        </p:tav>
                                        <p:tav tm="100000">
                                          <p:val>
                                            <p:strVal val="#ppt_x"/>
                                          </p:val>
                                        </p:tav>
                                      </p:tavLst>
                                    </p:anim>
                                    <p:anim calcmode="lin" valueType="num">
                                      <p:cBhvr>
                                        <p:cTn id="34" dur="500" fill="hold"/>
                                        <p:tgtEl>
                                          <p:spTgt spid="9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4386941" y="-6730092"/>
            <a:ext cx="15708084" cy="15708084"/>
            <a:chOff x="-4386941" y="-6730092"/>
            <a:chExt cx="15708084" cy="15708084"/>
          </a:xfrm>
        </p:grpSpPr>
        <p:pic>
          <p:nvPicPr>
            <p:cNvPr id="5" name="图片 4" descr="图片包含 物体&#10;&#10;描述已自动生成"/>
            <p:cNvPicPr>
              <a:picLocks noChangeAspect="1"/>
            </p:cNvPicPr>
            <p:nvPr/>
          </p:nvPicPr>
          <p:blipFill rotWithShape="1">
            <a:blip r:embed="rId1" cstate="screen"/>
            <a:srcRect/>
            <a:stretch>
              <a:fillRect/>
            </a:stretch>
          </p:blipFill>
          <p:spPr>
            <a:xfrm>
              <a:off x="361950" y="0"/>
              <a:ext cx="6210300" cy="4229101"/>
            </a:xfrm>
            <a:custGeom>
              <a:avLst/>
              <a:gdLst>
                <a:gd name="connsiteX0" fmla="*/ 266136 w 6210300"/>
                <a:gd name="connsiteY0" fmla="*/ 0 h 4359729"/>
                <a:gd name="connsiteX1" fmla="*/ 5944164 w 6210300"/>
                <a:gd name="connsiteY1" fmla="*/ 0 h 4359729"/>
                <a:gd name="connsiteX2" fmla="*/ 5966282 w 6210300"/>
                <a:gd name="connsiteY2" fmla="*/ 45915 h 4359729"/>
                <a:gd name="connsiteX3" fmla="*/ 6210300 w 6210300"/>
                <a:gd name="connsiteY3" fmla="*/ 1254579 h 4359729"/>
                <a:gd name="connsiteX4" fmla="*/ 3105150 w 6210300"/>
                <a:gd name="connsiteY4" fmla="*/ 4359729 h 4359729"/>
                <a:gd name="connsiteX5" fmla="*/ 0 w 6210300"/>
                <a:gd name="connsiteY5" fmla="*/ 1254579 h 4359729"/>
                <a:gd name="connsiteX6" fmla="*/ 244018 w 6210300"/>
                <a:gd name="connsiteY6" fmla="*/ 45915 h 4359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10300" h="4359729">
                  <a:moveTo>
                    <a:pt x="266136" y="0"/>
                  </a:moveTo>
                  <a:lnTo>
                    <a:pt x="5944164" y="0"/>
                  </a:lnTo>
                  <a:lnTo>
                    <a:pt x="5966282" y="45915"/>
                  </a:lnTo>
                  <a:cubicBezTo>
                    <a:pt x="6123411" y="417410"/>
                    <a:pt x="6210300" y="825847"/>
                    <a:pt x="6210300" y="1254579"/>
                  </a:cubicBezTo>
                  <a:cubicBezTo>
                    <a:pt x="6210300" y="2969506"/>
                    <a:pt x="4820077" y="4359729"/>
                    <a:pt x="3105150" y="4359729"/>
                  </a:cubicBezTo>
                  <a:cubicBezTo>
                    <a:pt x="1390223" y="4359729"/>
                    <a:pt x="0" y="2969506"/>
                    <a:pt x="0" y="1254579"/>
                  </a:cubicBezTo>
                  <a:cubicBezTo>
                    <a:pt x="0" y="825847"/>
                    <a:pt x="86889" y="417410"/>
                    <a:pt x="244018" y="45915"/>
                  </a:cubicBezTo>
                  <a:close/>
                </a:path>
              </a:pathLst>
            </a:custGeom>
          </p:spPr>
        </p:pic>
        <p:sp>
          <p:nvSpPr>
            <p:cNvPr id="8" name="椭圆 7"/>
            <p:cNvSpPr/>
            <p:nvPr/>
          </p:nvSpPr>
          <p:spPr>
            <a:xfrm>
              <a:off x="-69767" y="-2412918"/>
              <a:ext cx="7073736" cy="7073736"/>
            </a:xfrm>
            <a:prstGeom prst="ellipse">
              <a:avLst/>
            </a:prstGeom>
            <a:noFill/>
            <a:ln w="12700" cap="flat" cmpd="sng" algn="ctr">
              <a:solidFill>
                <a:schemeClr val="bg1">
                  <a:lumMod val="77273"/>
                  <a:alpha val="9090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 name="椭圆 8"/>
            <p:cNvSpPr/>
            <p:nvPr/>
          </p:nvSpPr>
          <p:spPr>
            <a:xfrm>
              <a:off x="-501485" y="-2844636"/>
              <a:ext cx="7937171" cy="7937171"/>
            </a:xfrm>
            <a:prstGeom prst="ellipse">
              <a:avLst/>
            </a:prstGeom>
            <a:noFill/>
            <a:ln w="12700" cap="flat" cmpd="sng" algn="ctr">
              <a:solidFill>
                <a:schemeClr val="bg1">
                  <a:lumMod val="79545"/>
                  <a:alpha val="818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 name="椭圆 9"/>
            <p:cNvSpPr/>
            <p:nvPr/>
          </p:nvSpPr>
          <p:spPr>
            <a:xfrm>
              <a:off x="-933202" y="-3276353"/>
              <a:ext cx="8800606" cy="8800606"/>
            </a:xfrm>
            <a:prstGeom prst="ellipse">
              <a:avLst/>
            </a:prstGeom>
            <a:noFill/>
            <a:ln w="12700" cap="flat" cmpd="sng" algn="ctr">
              <a:solidFill>
                <a:schemeClr val="bg1">
                  <a:lumMod val="81818"/>
                  <a:alpha val="7272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1" name="椭圆 10"/>
            <p:cNvSpPr/>
            <p:nvPr/>
          </p:nvSpPr>
          <p:spPr>
            <a:xfrm>
              <a:off x="-1364919" y="-3708071"/>
              <a:ext cx="9664041" cy="9664041"/>
            </a:xfrm>
            <a:prstGeom prst="ellipse">
              <a:avLst/>
            </a:prstGeom>
            <a:noFill/>
            <a:ln w="12700" cap="flat" cmpd="sng" algn="ctr">
              <a:solidFill>
                <a:schemeClr val="bg1">
                  <a:lumMod val="84091"/>
                  <a:alpha val="6363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2" name="椭圆 11"/>
            <p:cNvSpPr/>
            <p:nvPr/>
          </p:nvSpPr>
          <p:spPr>
            <a:xfrm>
              <a:off x="-1796637" y="-4139788"/>
              <a:ext cx="10527476" cy="10527476"/>
            </a:xfrm>
            <a:prstGeom prst="ellipse">
              <a:avLst/>
            </a:prstGeom>
            <a:noFill/>
            <a:ln w="12700" cap="flat" cmpd="sng" algn="ctr">
              <a:solidFill>
                <a:schemeClr val="bg1">
                  <a:lumMod val="86364"/>
                  <a:alpha val="5454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3" name="椭圆 12"/>
            <p:cNvSpPr/>
            <p:nvPr/>
          </p:nvSpPr>
          <p:spPr>
            <a:xfrm>
              <a:off x="-2228354" y="-4571505"/>
              <a:ext cx="11390911" cy="11390911"/>
            </a:xfrm>
            <a:prstGeom prst="ellipse">
              <a:avLst/>
            </a:prstGeom>
            <a:noFill/>
            <a:ln w="12700" cap="flat" cmpd="sng" algn="ctr">
              <a:solidFill>
                <a:schemeClr val="bg1">
                  <a:lumMod val="88636"/>
                  <a:alpha val="4545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 name="椭圆 13"/>
            <p:cNvSpPr/>
            <p:nvPr/>
          </p:nvSpPr>
          <p:spPr>
            <a:xfrm>
              <a:off x="-2660072" y="-5003223"/>
              <a:ext cx="12254346" cy="12254346"/>
            </a:xfrm>
            <a:prstGeom prst="ellipse">
              <a:avLst/>
            </a:prstGeom>
            <a:noFill/>
            <a:ln w="12700" cap="flat" cmpd="sng" algn="ctr">
              <a:solidFill>
                <a:schemeClr val="bg1">
                  <a:lumMod val="90909"/>
                  <a:alpha val="3636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5" name="椭圆 14"/>
            <p:cNvSpPr/>
            <p:nvPr/>
          </p:nvSpPr>
          <p:spPr>
            <a:xfrm>
              <a:off x="-3091789" y="-5434940"/>
              <a:ext cx="13117781" cy="13117781"/>
            </a:xfrm>
            <a:prstGeom prst="ellipse">
              <a:avLst/>
            </a:prstGeom>
            <a:noFill/>
            <a:ln w="12700" cap="flat" cmpd="sng" algn="ctr">
              <a:solidFill>
                <a:schemeClr val="bg1">
                  <a:lumMod val="93182"/>
                  <a:alpha val="2727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6" name="椭圆 15"/>
            <p:cNvSpPr/>
            <p:nvPr/>
          </p:nvSpPr>
          <p:spPr>
            <a:xfrm>
              <a:off x="-3523506" y="-5866657"/>
              <a:ext cx="13981215" cy="13981215"/>
            </a:xfrm>
            <a:prstGeom prst="ellipse">
              <a:avLst/>
            </a:prstGeom>
            <a:noFill/>
            <a:ln w="12700" cap="flat" cmpd="sng" algn="ctr">
              <a:solidFill>
                <a:schemeClr val="bg1">
                  <a:lumMod val="95455"/>
                  <a:alpha val="1818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 name="椭圆 16"/>
            <p:cNvSpPr/>
            <p:nvPr/>
          </p:nvSpPr>
          <p:spPr>
            <a:xfrm>
              <a:off x="-3955224" y="-6298375"/>
              <a:ext cx="14844650" cy="14844650"/>
            </a:xfrm>
            <a:prstGeom prst="ellipse">
              <a:avLst/>
            </a:prstGeom>
            <a:noFill/>
            <a:ln w="12700" cap="flat" cmpd="sng" algn="ctr">
              <a:solidFill>
                <a:schemeClr val="bg1">
                  <a:lumMod val="97727"/>
                  <a:alpha val="909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 name="椭圆 6"/>
            <p:cNvSpPr/>
            <p:nvPr/>
          </p:nvSpPr>
          <p:spPr>
            <a:xfrm>
              <a:off x="-4386941" y="-6730092"/>
              <a:ext cx="15708084" cy="15708084"/>
            </a:xfrm>
            <a:prstGeom prst="ellipse">
              <a:avLst/>
            </a:prstGeom>
            <a:noFill/>
            <a:ln>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a:off x="5869345" y="5218949"/>
            <a:ext cx="4005580" cy="1198880"/>
            <a:chOff x="5869345" y="5218949"/>
            <a:chExt cx="4005580" cy="1198880"/>
          </a:xfrm>
          <a:effectLst>
            <a:outerShdw blurRad="254000" sx="102000" sy="102000" algn="ctr" rotWithShape="0">
              <a:prstClr val="black">
                <a:alpha val="10000"/>
              </a:prstClr>
            </a:outerShdw>
          </a:effectLst>
        </p:grpSpPr>
        <p:grpSp>
          <p:nvGrpSpPr>
            <p:cNvPr id="25" name="组合 24"/>
            <p:cNvGrpSpPr/>
            <p:nvPr/>
          </p:nvGrpSpPr>
          <p:grpSpPr>
            <a:xfrm>
              <a:off x="5869345" y="5254288"/>
              <a:ext cx="3996118" cy="1161554"/>
              <a:chOff x="8524475" y="1528762"/>
              <a:chExt cx="2654289" cy="771525"/>
            </a:xfrm>
          </p:grpSpPr>
          <p:sp>
            <p:nvSpPr>
              <p:cNvPr id="26" name="等腰三角形 25"/>
              <p:cNvSpPr/>
              <p:nvPr/>
            </p:nvSpPr>
            <p:spPr>
              <a:xfrm rot="16200000">
                <a:off x="8527186" y="1797514"/>
                <a:ext cx="228600" cy="234022"/>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圆角 26"/>
              <p:cNvSpPr/>
              <p:nvPr/>
            </p:nvSpPr>
            <p:spPr>
              <a:xfrm>
                <a:off x="8730839" y="1528762"/>
                <a:ext cx="2447925" cy="771525"/>
              </a:xfrm>
              <a:prstGeom prst="roundRect">
                <a:avLst>
                  <a:gd name="adj" fmla="val 937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quotation-mark_32371"/>
            <p:cNvSpPr>
              <a:spLocks noChangeAspect="1"/>
            </p:cNvSpPr>
            <p:nvPr/>
          </p:nvSpPr>
          <p:spPr bwMode="auto">
            <a:xfrm>
              <a:off x="6192670" y="5247524"/>
              <a:ext cx="464240" cy="430870"/>
            </a:xfrm>
            <a:custGeom>
              <a:avLst/>
              <a:gdLst>
                <a:gd name="T0" fmla="*/ 2004 w 4654"/>
                <a:gd name="T1" fmla="*/ 191 h 4326"/>
                <a:gd name="T2" fmla="*/ 2004 w 4654"/>
                <a:gd name="T3" fmla="*/ 968 h 4326"/>
                <a:gd name="T4" fmla="*/ 1813 w 4654"/>
                <a:gd name="T5" fmla="*/ 1158 h 4326"/>
                <a:gd name="T6" fmla="*/ 1205 w 4654"/>
                <a:gd name="T7" fmla="*/ 2305 h 4326"/>
                <a:gd name="T8" fmla="*/ 1813 w 4654"/>
                <a:gd name="T9" fmla="*/ 2305 h 4326"/>
                <a:gd name="T10" fmla="*/ 2004 w 4654"/>
                <a:gd name="T11" fmla="*/ 2495 h 4326"/>
                <a:gd name="T12" fmla="*/ 2004 w 4654"/>
                <a:gd name="T13" fmla="*/ 4135 h 4326"/>
                <a:gd name="T14" fmla="*/ 1813 w 4654"/>
                <a:gd name="T15" fmla="*/ 4326 h 4326"/>
                <a:gd name="T16" fmla="*/ 191 w 4654"/>
                <a:gd name="T17" fmla="*/ 4326 h 4326"/>
                <a:gd name="T18" fmla="*/ 0 w 4654"/>
                <a:gd name="T19" fmla="*/ 4135 h 4326"/>
                <a:gd name="T20" fmla="*/ 0 w 4654"/>
                <a:gd name="T21" fmla="*/ 2495 h 4326"/>
                <a:gd name="T22" fmla="*/ 109 w 4654"/>
                <a:gd name="T23" fmla="*/ 1501 h 4326"/>
                <a:gd name="T24" fmla="*/ 448 w 4654"/>
                <a:gd name="T25" fmla="*/ 713 h 4326"/>
                <a:gd name="T26" fmla="*/ 1023 w 4654"/>
                <a:gd name="T27" fmla="*/ 187 h 4326"/>
                <a:gd name="T28" fmla="*/ 1813 w 4654"/>
                <a:gd name="T29" fmla="*/ 0 h 4326"/>
                <a:gd name="T30" fmla="*/ 2004 w 4654"/>
                <a:gd name="T31" fmla="*/ 191 h 4326"/>
                <a:gd name="T32" fmla="*/ 4464 w 4654"/>
                <a:gd name="T33" fmla="*/ 1158 h 4326"/>
                <a:gd name="T34" fmla="*/ 4654 w 4654"/>
                <a:gd name="T35" fmla="*/ 968 h 4326"/>
                <a:gd name="T36" fmla="*/ 4654 w 4654"/>
                <a:gd name="T37" fmla="*/ 191 h 4326"/>
                <a:gd name="T38" fmla="*/ 4464 w 4654"/>
                <a:gd name="T39" fmla="*/ 0 h 4326"/>
                <a:gd name="T40" fmla="*/ 3674 w 4654"/>
                <a:gd name="T41" fmla="*/ 187 h 4326"/>
                <a:gd name="T42" fmla="*/ 3098 w 4654"/>
                <a:gd name="T43" fmla="*/ 713 h 4326"/>
                <a:gd name="T44" fmla="*/ 2759 w 4654"/>
                <a:gd name="T45" fmla="*/ 1501 h 4326"/>
                <a:gd name="T46" fmla="*/ 2650 w 4654"/>
                <a:gd name="T47" fmla="*/ 2495 h 4326"/>
                <a:gd name="T48" fmla="*/ 2650 w 4654"/>
                <a:gd name="T49" fmla="*/ 4135 h 4326"/>
                <a:gd name="T50" fmla="*/ 2841 w 4654"/>
                <a:gd name="T51" fmla="*/ 4326 h 4326"/>
                <a:gd name="T52" fmla="*/ 4464 w 4654"/>
                <a:gd name="T53" fmla="*/ 4326 h 4326"/>
                <a:gd name="T54" fmla="*/ 4654 w 4654"/>
                <a:gd name="T55" fmla="*/ 4135 h 4326"/>
                <a:gd name="T56" fmla="*/ 4654 w 4654"/>
                <a:gd name="T57" fmla="*/ 2495 h 4326"/>
                <a:gd name="T58" fmla="*/ 4464 w 4654"/>
                <a:gd name="T59" fmla="*/ 2305 h 4326"/>
                <a:gd name="T60" fmla="*/ 3864 w 4654"/>
                <a:gd name="T61" fmla="*/ 2305 h 4326"/>
                <a:gd name="T62" fmla="*/ 4464 w 4654"/>
                <a:gd name="T63" fmla="*/ 1158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54" h="4326">
                  <a:moveTo>
                    <a:pt x="2004" y="191"/>
                  </a:moveTo>
                  <a:lnTo>
                    <a:pt x="2004" y="968"/>
                  </a:lnTo>
                  <a:cubicBezTo>
                    <a:pt x="2004" y="1073"/>
                    <a:pt x="1919" y="1158"/>
                    <a:pt x="1813" y="1158"/>
                  </a:cubicBezTo>
                  <a:cubicBezTo>
                    <a:pt x="1437" y="1158"/>
                    <a:pt x="1233" y="1544"/>
                    <a:pt x="1205" y="2305"/>
                  </a:cubicBezTo>
                  <a:lnTo>
                    <a:pt x="1813" y="2305"/>
                  </a:lnTo>
                  <a:cubicBezTo>
                    <a:pt x="1919" y="2305"/>
                    <a:pt x="2004" y="2390"/>
                    <a:pt x="2004" y="2495"/>
                  </a:cubicBezTo>
                  <a:lnTo>
                    <a:pt x="2004" y="4135"/>
                  </a:lnTo>
                  <a:cubicBezTo>
                    <a:pt x="2004" y="4241"/>
                    <a:pt x="1919" y="4326"/>
                    <a:pt x="1813" y="4326"/>
                  </a:cubicBezTo>
                  <a:lnTo>
                    <a:pt x="191" y="4326"/>
                  </a:lnTo>
                  <a:cubicBezTo>
                    <a:pt x="85" y="4326"/>
                    <a:pt x="0" y="4241"/>
                    <a:pt x="0" y="4135"/>
                  </a:cubicBezTo>
                  <a:lnTo>
                    <a:pt x="0" y="2495"/>
                  </a:lnTo>
                  <a:cubicBezTo>
                    <a:pt x="0" y="2131"/>
                    <a:pt x="37" y="1796"/>
                    <a:pt x="109" y="1501"/>
                  </a:cubicBezTo>
                  <a:cubicBezTo>
                    <a:pt x="183" y="1198"/>
                    <a:pt x="297" y="933"/>
                    <a:pt x="448" y="713"/>
                  </a:cubicBezTo>
                  <a:cubicBezTo>
                    <a:pt x="602" y="488"/>
                    <a:pt x="796" y="311"/>
                    <a:pt x="1023" y="187"/>
                  </a:cubicBezTo>
                  <a:cubicBezTo>
                    <a:pt x="1252" y="63"/>
                    <a:pt x="1518" y="0"/>
                    <a:pt x="1813" y="0"/>
                  </a:cubicBezTo>
                  <a:cubicBezTo>
                    <a:pt x="1919" y="0"/>
                    <a:pt x="2004" y="86"/>
                    <a:pt x="2004" y="191"/>
                  </a:cubicBezTo>
                  <a:close/>
                  <a:moveTo>
                    <a:pt x="4464" y="1158"/>
                  </a:moveTo>
                  <a:cubicBezTo>
                    <a:pt x="4569" y="1158"/>
                    <a:pt x="4654" y="1073"/>
                    <a:pt x="4654" y="968"/>
                  </a:cubicBezTo>
                  <a:lnTo>
                    <a:pt x="4654" y="191"/>
                  </a:lnTo>
                  <a:cubicBezTo>
                    <a:pt x="4654" y="86"/>
                    <a:pt x="4569" y="0"/>
                    <a:pt x="4464" y="0"/>
                  </a:cubicBezTo>
                  <a:cubicBezTo>
                    <a:pt x="4168" y="0"/>
                    <a:pt x="3902" y="63"/>
                    <a:pt x="3674" y="187"/>
                  </a:cubicBezTo>
                  <a:cubicBezTo>
                    <a:pt x="3447" y="311"/>
                    <a:pt x="3253" y="488"/>
                    <a:pt x="3098" y="713"/>
                  </a:cubicBezTo>
                  <a:cubicBezTo>
                    <a:pt x="2948" y="933"/>
                    <a:pt x="2834" y="1198"/>
                    <a:pt x="2759" y="1501"/>
                  </a:cubicBezTo>
                  <a:cubicBezTo>
                    <a:pt x="2687" y="1796"/>
                    <a:pt x="2650" y="2131"/>
                    <a:pt x="2650" y="2495"/>
                  </a:cubicBezTo>
                  <a:lnTo>
                    <a:pt x="2650" y="4135"/>
                  </a:lnTo>
                  <a:cubicBezTo>
                    <a:pt x="2650" y="4241"/>
                    <a:pt x="2736" y="4326"/>
                    <a:pt x="2841" y="4326"/>
                  </a:cubicBezTo>
                  <a:lnTo>
                    <a:pt x="4464" y="4326"/>
                  </a:lnTo>
                  <a:cubicBezTo>
                    <a:pt x="4569" y="4326"/>
                    <a:pt x="4654" y="4241"/>
                    <a:pt x="4654" y="4135"/>
                  </a:cubicBezTo>
                  <a:lnTo>
                    <a:pt x="4654" y="2495"/>
                  </a:lnTo>
                  <a:cubicBezTo>
                    <a:pt x="4654" y="2390"/>
                    <a:pt x="4569" y="2305"/>
                    <a:pt x="4464" y="2305"/>
                  </a:cubicBezTo>
                  <a:lnTo>
                    <a:pt x="3864" y="2305"/>
                  </a:lnTo>
                  <a:cubicBezTo>
                    <a:pt x="3892" y="1544"/>
                    <a:pt x="4093" y="1158"/>
                    <a:pt x="4464" y="1158"/>
                  </a:cubicBezTo>
                  <a:close/>
                </a:path>
              </a:pathLst>
            </a:custGeom>
            <a:solidFill>
              <a:schemeClr val="bg1">
                <a:lumMod val="95000"/>
              </a:schemeClr>
            </a:solidFill>
            <a:ln>
              <a:noFill/>
            </a:ln>
          </p:spPr>
        </p:sp>
        <p:sp>
          <p:nvSpPr>
            <p:cNvPr id="29" name="文本框 28"/>
            <p:cNvSpPr txBox="1"/>
            <p:nvPr/>
          </p:nvSpPr>
          <p:spPr>
            <a:xfrm>
              <a:off x="6572290" y="5218949"/>
              <a:ext cx="3302635" cy="1198880"/>
            </a:xfrm>
            <a:prstGeom prst="rect">
              <a:avLst/>
            </a:prstGeom>
            <a:noFill/>
          </p:spPr>
          <p:txBody>
            <a:bodyPr wrap="square" rtlCol="0">
              <a:spAutoFit/>
            </a:bodyPr>
            <a:lstStyle/>
            <a:p>
              <a:pPr>
                <a:lnSpc>
                  <a:spcPct val="150000"/>
                </a:lnSpc>
              </a:pPr>
              <a:r>
                <a:rPr lang="en-US" altLang="zh-CN" sz="1600" dirty="0">
                  <a:solidFill>
                    <a:schemeClr val="tx1"/>
                  </a:solidFill>
                  <a:latin typeface="方正隶书_GBK" panose="03000509000000000000" charset="-122"/>
                  <a:ea typeface="方正隶书_GBK" panose="03000509000000000000" charset="-122"/>
                  <a:sym typeface="+mn-ea"/>
                </a:rPr>
                <a:t>如果发生跑车事故，挡车栏拦网处于常闭状态，可将矿车准确可靠地拦住。</a:t>
              </a:r>
              <a:endParaRPr lang="en-US" altLang="zh-CN" sz="1600" dirty="0">
                <a:solidFill>
                  <a:schemeClr val="tx1"/>
                </a:solidFill>
                <a:latin typeface="方正隶书_GBK" panose="03000509000000000000" charset="-122"/>
                <a:ea typeface="方正隶书_GBK" panose="03000509000000000000" charset="-122"/>
                <a:sym typeface="+mn-ea"/>
              </a:endParaRPr>
            </a:p>
          </p:txBody>
        </p:sp>
      </p:grpSp>
      <p:grpSp>
        <p:nvGrpSpPr>
          <p:cNvPr id="42" name="组合 41"/>
          <p:cNvGrpSpPr/>
          <p:nvPr/>
        </p:nvGrpSpPr>
        <p:grpSpPr>
          <a:xfrm>
            <a:off x="6804371" y="2692734"/>
            <a:ext cx="4005580" cy="1198880"/>
            <a:chOff x="6804371" y="2692734"/>
            <a:chExt cx="4005580" cy="1198880"/>
          </a:xfrm>
          <a:effectLst>
            <a:outerShdw blurRad="254000" sx="102000" sy="102000" algn="ctr" rotWithShape="0">
              <a:prstClr val="black">
                <a:alpha val="10000"/>
              </a:prstClr>
            </a:outerShdw>
          </a:effectLst>
        </p:grpSpPr>
        <p:grpSp>
          <p:nvGrpSpPr>
            <p:cNvPr id="35" name="组合 34"/>
            <p:cNvGrpSpPr/>
            <p:nvPr/>
          </p:nvGrpSpPr>
          <p:grpSpPr>
            <a:xfrm>
              <a:off x="6804371" y="2718769"/>
              <a:ext cx="3996118" cy="1161554"/>
              <a:chOff x="8524475" y="1528762"/>
              <a:chExt cx="2654289" cy="771525"/>
            </a:xfrm>
          </p:grpSpPr>
          <p:sp>
            <p:nvSpPr>
              <p:cNvPr id="36" name="等腰三角形 35"/>
              <p:cNvSpPr/>
              <p:nvPr/>
            </p:nvSpPr>
            <p:spPr>
              <a:xfrm rot="16200000">
                <a:off x="8527186" y="1797514"/>
                <a:ext cx="228600" cy="234022"/>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圆角 36"/>
              <p:cNvSpPr/>
              <p:nvPr/>
            </p:nvSpPr>
            <p:spPr>
              <a:xfrm>
                <a:off x="8730839" y="1528762"/>
                <a:ext cx="2447925" cy="771525"/>
              </a:xfrm>
              <a:prstGeom prst="roundRect">
                <a:avLst>
                  <a:gd name="adj" fmla="val 9375"/>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quotation-mark_32371"/>
            <p:cNvSpPr>
              <a:spLocks noChangeAspect="1"/>
            </p:cNvSpPr>
            <p:nvPr/>
          </p:nvSpPr>
          <p:spPr bwMode="auto">
            <a:xfrm>
              <a:off x="7146746" y="2740580"/>
              <a:ext cx="464240" cy="430870"/>
            </a:xfrm>
            <a:custGeom>
              <a:avLst/>
              <a:gdLst>
                <a:gd name="T0" fmla="*/ 2004 w 4654"/>
                <a:gd name="T1" fmla="*/ 191 h 4326"/>
                <a:gd name="T2" fmla="*/ 2004 w 4654"/>
                <a:gd name="T3" fmla="*/ 968 h 4326"/>
                <a:gd name="T4" fmla="*/ 1813 w 4654"/>
                <a:gd name="T5" fmla="*/ 1158 h 4326"/>
                <a:gd name="T6" fmla="*/ 1205 w 4654"/>
                <a:gd name="T7" fmla="*/ 2305 h 4326"/>
                <a:gd name="T8" fmla="*/ 1813 w 4654"/>
                <a:gd name="T9" fmla="*/ 2305 h 4326"/>
                <a:gd name="T10" fmla="*/ 2004 w 4654"/>
                <a:gd name="T11" fmla="*/ 2495 h 4326"/>
                <a:gd name="T12" fmla="*/ 2004 w 4654"/>
                <a:gd name="T13" fmla="*/ 4135 h 4326"/>
                <a:gd name="T14" fmla="*/ 1813 w 4654"/>
                <a:gd name="T15" fmla="*/ 4326 h 4326"/>
                <a:gd name="T16" fmla="*/ 191 w 4654"/>
                <a:gd name="T17" fmla="*/ 4326 h 4326"/>
                <a:gd name="T18" fmla="*/ 0 w 4654"/>
                <a:gd name="T19" fmla="*/ 4135 h 4326"/>
                <a:gd name="T20" fmla="*/ 0 w 4654"/>
                <a:gd name="T21" fmla="*/ 2495 h 4326"/>
                <a:gd name="T22" fmla="*/ 109 w 4654"/>
                <a:gd name="T23" fmla="*/ 1501 h 4326"/>
                <a:gd name="T24" fmla="*/ 448 w 4654"/>
                <a:gd name="T25" fmla="*/ 713 h 4326"/>
                <a:gd name="T26" fmla="*/ 1023 w 4654"/>
                <a:gd name="T27" fmla="*/ 187 h 4326"/>
                <a:gd name="T28" fmla="*/ 1813 w 4654"/>
                <a:gd name="T29" fmla="*/ 0 h 4326"/>
                <a:gd name="T30" fmla="*/ 2004 w 4654"/>
                <a:gd name="T31" fmla="*/ 191 h 4326"/>
                <a:gd name="T32" fmla="*/ 4464 w 4654"/>
                <a:gd name="T33" fmla="*/ 1158 h 4326"/>
                <a:gd name="T34" fmla="*/ 4654 w 4654"/>
                <a:gd name="T35" fmla="*/ 968 h 4326"/>
                <a:gd name="T36" fmla="*/ 4654 w 4654"/>
                <a:gd name="T37" fmla="*/ 191 h 4326"/>
                <a:gd name="T38" fmla="*/ 4464 w 4654"/>
                <a:gd name="T39" fmla="*/ 0 h 4326"/>
                <a:gd name="T40" fmla="*/ 3674 w 4654"/>
                <a:gd name="T41" fmla="*/ 187 h 4326"/>
                <a:gd name="T42" fmla="*/ 3098 w 4654"/>
                <a:gd name="T43" fmla="*/ 713 h 4326"/>
                <a:gd name="T44" fmla="*/ 2759 w 4654"/>
                <a:gd name="T45" fmla="*/ 1501 h 4326"/>
                <a:gd name="T46" fmla="*/ 2650 w 4654"/>
                <a:gd name="T47" fmla="*/ 2495 h 4326"/>
                <a:gd name="T48" fmla="*/ 2650 w 4654"/>
                <a:gd name="T49" fmla="*/ 4135 h 4326"/>
                <a:gd name="T50" fmla="*/ 2841 w 4654"/>
                <a:gd name="T51" fmla="*/ 4326 h 4326"/>
                <a:gd name="T52" fmla="*/ 4464 w 4654"/>
                <a:gd name="T53" fmla="*/ 4326 h 4326"/>
                <a:gd name="T54" fmla="*/ 4654 w 4654"/>
                <a:gd name="T55" fmla="*/ 4135 h 4326"/>
                <a:gd name="T56" fmla="*/ 4654 w 4654"/>
                <a:gd name="T57" fmla="*/ 2495 h 4326"/>
                <a:gd name="T58" fmla="*/ 4464 w 4654"/>
                <a:gd name="T59" fmla="*/ 2305 h 4326"/>
                <a:gd name="T60" fmla="*/ 3864 w 4654"/>
                <a:gd name="T61" fmla="*/ 2305 h 4326"/>
                <a:gd name="T62" fmla="*/ 4464 w 4654"/>
                <a:gd name="T63" fmla="*/ 1158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54" h="4326">
                  <a:moveTo>
                    <a:pt x="2004" y="191"/>
                  </a:moveTo>
                  <a:lnTo>
                    <a:pt x="2004" y="968"/>
                  </a:lnTo>
                  <a:cubicBezTo>
                    <a:pt x="2004" y="1073"/>
                    <a:pt x="1919" y="1158"/>
                    <a:pt x="1813" y="1158"/>
                  </a:cubicBezTo>
                  <a:cubicBezTo>
                    <a:pt x="1437" y="1158"/>
                    <a:pt x="1233" y="1544"/>
                    <a:pt x="1205" y="2305"/>
                  </a:cubicBezTo>
                  <a:lnTo>
                    <a:pt x="1813" y="2305"/>
                  </a:lnTo>
                  <a:cubicBezTo>
                    <a:pt x="1919" y="2305"/>
                    <a:pt x="2004" y="2390"/>
                    <a:pt x="2004" y="2495"/>
                  </a:cubicBezTo>
                  <a:lnTo>
                    <a:pt x="2004" y="4135"/>
                  </a:lnTo>
                  <a:cubicBezTo>
                    <a:pt x="2004" y="4241"/>
                    <a:pt x="1919" y="4326"/>
                    <a:pt x="1813" y="4326"/>
                  </a:cubicBezTo>
                  <a:lnTo>
                    <a:pt x="191" y="4326"/>
                  </a:lnTo>
                  <a:cubicBezTo>
                    <a:pt x="85" y="4326"/>
                    <a:pt x="0" y="4241"/>
                    <a:pt x="0" y="4135"/>
                  </a:cubicBezTo>
                  <a:lnTo>
                    <a:pt x="0" y="2495"/>
                  </a:lnTo>
                  <a:cubicBezTo>
                    <a:pt x="0" y="2131"/>
                    <a:pt x="37" y="1796"/>
                    <a:pt x="109" y="1501"/>
                  </a:cubicBezTo>
                  <a:cubicBezTo>
                    <a:pt x="183" y="1198"/>
                    <a:pt x="297" y="933"/>
                    <a:pt x="448" y="713"/>
                  </a:cubicBezTo>
                  <a:cubicBezTo>
                    <a:pt x="602" y="488"/>
                    <a:pt x="796" y="311"/>
                    <a:pt x="1023" y="187"/>
                  </a:cubicBezTo>
                  <a:cubicBezTo>
                    <a:pt x="1252" y="63"/>
                    <a:pt x="1518" y="0"/>
                    <a:pt x="1813" y="0"/>
                  </a:cubicBezTo>
                  <a:cubicBezTo>
                    <a:pt x="1919" y="0"/>
                    <a:pt x="2004" y="86"/>
                    <a:pt x="2004" y="191"/>
                  </a:cubicBezTo>
                  <a:close/>
                  <a:moveTo>
                    <a:pt x="4464" y="1158"/>
                  </a:moveTo>
                  <a:cubicBezTo>
                    <a:pt x="4569" y="1158"/>
                    <a:pt x="4654" y="1073"/>
                    <a:pt x="4654" y="968"/>
                  </a:cubicBezTo>
                  <a:lnTo>
                    <a:pt x="4654" y="191"/>
                  </a:lnTo>
                  <a:cubicBezTo>
                    <a:pt x="4654" y="86"/>
                    <a:pt x="4569" y="0"/>
                    <a:pt x="4464" y="0"/>
                  </a:cubicBezTo>
                  <a:cubicBezTo>
                    <a:pt x="4168" y="0"/>
                    <a:pt x="3902" y="63"/>
                    <a:pt x="3674" y="187"/>
                  </a:cubicBezTo>
                  <a:cubicBezTo>
                    <a:pt x="3447" y="311"/>
                    <a:pt x="3253" y="488"/>
                    <a:pt x="3098" y="713"/>
                  </a:cubicBezTo>
                  <a:cubicBezTo>
                    <a:pt x="2948" y="933"/>
                    <a:pt x="2834" y="1198"/>
                    <a:pt x="2759" y="1501"/>
                  </a:cubicBezTo>
                  <a:cubicBezTo>
                    <a:pt x="2687" y="1796"/>
                    <a:pt x="2650" y="2131"/>
                    <a:pt x="2650" y="2495"/>
                  </a:cubicBezTo>
                  <a:lnTo>
                    <a:pt x="2650" y="4135"/>
                  </a:lnTo>
                  <a:cubicBezTo>
                    <a:pt x="2650" y="4241"/>
                    <a:pt x="2736" y="4326"/>
                    <a:pt x="2841" y="4326"/>
                  </a:cubicBezTo>
                  <a:lnTo>
                    <a:pt x="4464" y="4326"/>
                  </a:lnTo>
                  <a:cubicBezTo>
                    <a:pt x="4569" y="4326"/>
                    <a:pt x="4654" y="4241"/>
                    <a:pt x="4654" y="4135"/>
                  </a:cubicBezTo>
                  <a:lnTo>
                    <a:pt x="4654" y="2495"/>
                  </a:lnTo>
                  <a:cubicBezTo>
                    <a:pt x="4654" y="2390"/>
                    <a:pt x="4569" y="2305"/>
                    <a:pt x="4464" y="2305"/>
                  </a:cubicBezTo>
                  <a:lnTo>
                    <a:pt x="3864" y="2305"/>
                  </a:lnTo>
                  <a:cubicBezTo>
                    <a:pt x="3892" y="1544"/>
                    <a:pt x="4093" y="1158"/>
                    <a:pt x="4464" y="1158"/>
                  </a:cubicBezTo>
                  <a:close/>
                </a:path>
              </a:pathLst>
            </a:custGeom>
            <a:solidFill>
              <a:schemeClr val="bg1">
                <a:lumMod val="75000"/>
              </a:schemeClr>
            </a:solidFill>
            <a:ln>
              <a:noFill/>
            </a:ln>
          </p:spPr>
        </p:sp>
        <p:sp>
          <p:nvSpPr>
            <p:cNvPr id="39" name="文本框 38"/>
            <p:cNvSpPr txBox="1"/>
            <p:nvPr/>
          </p:nvSpPr>
          <p:spPr>
            <a:xfrm>
              <a:off x="7610821" y="2692734"/>
              <a:ext cx="3199130" cy="1198880"/>
            </a:xfrm>
            <a:prstGeom prst="rect">
              <a:avLst/>
            </a:prstGeom>
            <a:noFill/>
          </p:spPr>
          <p:txBody>
            <a:bodyPr wrap="square" rtlCol="0">
              <a:spAutoFit/>
            </a:bodyPr>
            <a:lstStyle/>
            <a:p>
              <a:pPr>
                <a:lnSpc>
                  <a:spcPct val="150000"/>
                </a:lnSpc>
              </a:pPr>
              <a:r>
                <a:rPr lang="en-US" altLang="zh-CN" sz="1600" dirty="0">
                  <a:solidFill>
                    <a:schemeClr val="tx1"/>
                  </a:solidFill>
                  <a:latin typeface="方正隶书_GBK" panose="03000509000000000000" charset="-122"/>
                  <a:ea typeface="方正隶书_GBK" panose="03000509000000000000" charset="-122"/>
                </a:rPr>
                <a:t>本收放绞车适应于煤矿井上或井下的单轨或双轨运输斜井中，作为拦截失控矿车的防护装置使用。</a:t>
              </a:r>
              <a:endParaRPr lang="en-US" altLang="zh-CN" sz="1600" dirty="0">
                <a:solidFill>
                  <a:schemeClr val="tx1"/>
                </a:solidFill>
                <a:latin typeface="方正隶书_GBK" panose="03000509000000000000" charset="-122"/>
                <a:ea typeface="方正隶书_GBK" panose="03000509000000000000" charset="-122"/>
              </a:endParaRPr>
            </a:p>
          </p:txBody>
        </p:sp>
      </p:grpSp>
      <p:sp>
        <p:nvSpPr>
          <p:cNvPr id="44" name="文本框 43"/>
          <p:cNvSpPr txBox="1"/>
          <p:nvPr/>
        </p:nvSpPr>
        <p:spPr>
          <a:xfrm>
            <a:off x="1578023" y="4262130"/>
            <a:ext cx="3484880" cy="398780"/>
          </a:xfrm>
          <a:prstGeom prst="rect">
            <a:avLst/>
          </a:prstGeom>
          <a:noFill/>
        </p:spPr>
        <p:txBody>
          <a:bodyPr wrap="none" rtlCol="0">
            <a:spAutoFit/>
          </a:bodyPr>
          <a:lstStyle/>
          <a:p>
            <a:pPr algn="l"/>
            <a:r>
              <a:rPr sz="2000" dirty="0">
                <a:latin typeface="方正隶书_GBK" panose="03000509000000000000" charset="-122"/>
                <a:ea typeface="方正隶书_GBK" panose="03000509000000000000" charset="-122"/>
                <a:cs typeface="方正隶书_GBK" panose="03000509000000000000" charset="-122"/>
                <a:sym typeface="+mn-ea"/>
              </a:rPr>
              <a:t>跑车防护装置用收放绞车</a:t>
            </a:r>
            <a:r>
              <a:rPr lang="zh-CN" sz="2000" dirty="0">
                <a:latin typeface="方正隶书_GBK" panose="03000509000000000000" charset="-122"/>
                <a:ea typeface="方正隶书_GBK" panose="03000509000000000000" charset="-122"/>
                <a:cs typeface="方正隶书_GBK" panose="03000509000000000000" charset="-122"/>
                <a:sym typeface="+mn-ea"/>
              </a:rPr>
              <a:t>用途</a:t>
            </a:r>
            <a:endParaRPr lang="zh-CN" altLang="en-US" sz="20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endParaRPr>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additive="base">
                                        <p:cTn id="12" dur="500" fill="hold"/>
                                        <p:tgtEl>
                                          <p:spTgt spid="44"/>
                                        </p:tgtEl>
                                        <p:attrNameLst>
                                          <p:attrName>ppt_x</p:attrName>
                                        </p:attrNameLst>
                                      </p:cBhvr>
                                      <p:tavLst>
                                        <p:tav tm="0">
                                          <p:val>
                                            <p:strVal val="0-#ppt_w/2"/>
                                          </p:val>
                                        </p:tav>
                                        <p:tav tm="100000">
                                          <p:val>
                                            <p:strVal val="#ppt_x"/>
                                          </p:val>
                                        </p:tav>
                                      </p:tavLst>
                                    </p:anim>
                                    <p:anim calcmode="lin" valueType="num">
                                      <p:cBhvr additive="base">
                                        <p:cTn id="13" dur="500" fill="hold"/>
                                        <p:tgtEl>
                                          <p:spTgt spid="44"/>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0"/>
                                        </p:tgtEl>
                                        <p:attrNameLst>
                                          <p:attrName>style.visibility</p:attrName>
                                        </p:attrNameLst>
                                      </p:cBhvr>
                                      <p:to>
                                        <p:strVal val="visible"/>
                                      </p:to>
                                    </p:set>
                                    <p:anim calcmode="lin" valueType="num">
                                      <p:cBhvr additive="base">
                                        <p:cTn id="18" dur="500" fill="hold"/>
                                        <p:tgtEl>
                                          <p:spTgt spid="40"/>
                                        </p:tgtEl>
                                        <p:attrNameLst>
                                          <p:attrName>ppt_x</p:attrName>
                                        </p:attrNameLst>
                                      </p:cBhvr>
                                      <p:tavLst>
                                        <p:tav tm="0">
                                          <p:val>
                                            <p:strVal val="#ppt_x"/>
                                          </p:val>
                                        </p:tav>
                                        <p:tav tm="100000">
                                          <p:val>
                                            <p:strVal val="#ppt_x"/>
                                          </p:val>
                                        </p:tav>
                                      </p:tavLst>
                                    </p:anim>
                                    <p:anim calcmode="lin" valueType="num">
                                      <p:cBhvr additive="base">
                                        <p:cTn id="19" dur="500" fill="hold"/>
                                        <p:tgtEl>
                                          <p:spTgt spid="40"/>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500" fill="hold"/>
                                        <p:tgtEl>
                                          <p:spTgt spid="42"/>
                                        </p:tgtEl>
                                        <p:attrNameLst>
                                          <p:attrName>ppt_x</p:attrName>
                                        </p:attrNameLst>
                                      </p:cBhvr>
                                      <p:tavLst>
                                        <p:tav tm="0">
                                          <p:val>
                                            <p:strVal val="#ppt_x"/>
                                          </p:val>
                                        </p:tav>
                                        <p:tav tm="100000">
                                          <p:val>
                                            <p:strVal val="#ppt_x"/>
                                          </p:val>
                                        </p:tav>
                                      </p:tavLst>
                                    </p:anim>
                                    <p:anim calcmode="lin" valueType="num">
                                      <p:cBhvr additive="base">
                                        <p:cTn id="23"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图形 1"/>
          <p:cNvSpPr/>
          <p:nvPr/>
        </p:nvSpPr>
        <p:spPr>
          <a:xfrm rot="1387572">
            <a:off x="4623011" y="1380086"/>
            <a:ext cx="3593563" cy="4222119"/>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DBDBDB"/>
            </a:solidFill>
            <a:prstDash val="solid"/>
            <a:miter/>
          </a:ln>
          <a:effectLst/>
        </p:spPr>
        <p:txBody>
          <a:bodyPr rtlCol="0" anchor="ctr"/>
          <a:lstStyle/>
          <a:p>
            <a:endParaRPr lang="zh-CN" altLang="en-US">
              <a:solidFill>
                <a:schemeClr val="tx1">
                  <a:lumMod val="100000"/>
                </a:schemeClr>
              </a:solidFill>
            </a:endParaRPr>
          </a:p>
        </p:txBody>
      </p:sp>
      <p:sp>
        <p:nvSpPr>
          <p:cNvPr id="26" name="图形 1"/>
          <p:cNvSpPr/>
          <p:nvPr/>
        </p:nvSpPr>
        <p:spPr>
          <a:xfrm rot="1387572">
            <a:off x="4422713" y="1276386"/>
            <a:ext cx="3843743" cy="451605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DDDDDD"/>
            </a:solidFill>
            <a:prstDash val="solid"/>
            <a:miter/>
          </a:ln>
          <a:effectLst/>
        </p:spPr>
        <p:txBody>
          <a:bodyPr rtlCol="0" anchor="ctr"/>
          <a:lstStyle/>
          <a:p>
            <a:endParaRPr lang="zh-CN" altLang="en-US">
              <a:solidFill>
                <a:schemeClr val="tx1">
                  <a:lumMod val="100000"/>
                </a:schemeClr>
              </a:solidFill>
            </a:endParaRPr>
          </a:p>
        </p:txBody>
      </p:sp>
      <p:sp>
        <p:nvSpPr>
          <p:cNvPr id="27" name="图形 1"/>
          <p:cNvSpPr/>
          <p:nvPr/>
        </p:nvSpPr>
        <p:spPr>
          <a:xfrm rot="1387572">
            <a:off x="4222415" y="1172687"/>
            <a:ext cx="4093922" cy="480999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0E0E0"/>
            </a:solidFill>
            <a:prstDash val="solid"/>
            <a:miter/>
          </a:ln>
          <a:effectLst/>
        </p:spPr>
        <p:txBody>
          <a:bodyPr rtlCol="0" anchor="ctr"/>
          <a:lstStyle/>
          <a:p>
            <a:endParaRPr lang="zh-CN" altLang="en-US">
              <a:solidFill>
                <a:schemeClr val="tx1">
                  <a:lumMod val="100000"/>
                </a:schemeClr>
              </a:solidFill>
            </a:endParaRPr>
          </a:p>
        </p:txBody>
      </p:sp>
      <p:sp>
        <p:nvSpPr>
          <p:cNvPr id="28" name="图形 1"/>
          <p:cNvSpPr/>
          <p:nvPr/>
        </p:nvSpPr>
        <p:spPr>
          <a:xfrm rot="1387572">
            <a:off x="4022118" y="1068988"/>
            <a:ext cx="4344102" cy="5103937"/>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2E2E2"/>
            </a:solidFill>
            <a:prstDash val="solid"/>
            <a:miter/>
          </a:ln>
          <a:effectLst/>
        </p:spPr>
        <p:txBody>
          <a:bodyPr rtlCol="0" anchor="ctr"/>
          <a:lstStyle/>
          <a:p>
            <a:endParaRPr lang="zh-CN" altLang="en-US">
              <a:solidFill>
                <a:schemeClr val="tx1">
                  <a:lumMod val="100000"/>
                </a:schemeClr>
              </a:solidFill>
            </a:endParaRPr>
          </a:p>
        </p:txBody>
      </p:sp>
      <p:sp>
        <p:nvSpPr>
          <p:cNvPr id="29" name="图形 1"/>
          <p:cNvSpPr/>
          <p:nvPr/>
        </p:nvSpPr>
        <p:spPr>
          <a:xfrm rot="1387572">
            <a:off x="3821820" y="965288"/>
            <a:ext cx="4594282" cy="539787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4E4E4"/>
            </a:solidFill>
            <a:prstDash val="solid"/>
            <a:miter/>
          </a:ln>
          <a:effectLst/>
        </p:spPr>
        <p:txBody>
          <a:bodyPr rtlCol="0" anchor="ctr"/>
          <a:lstStyle/>
          <a:p>
            <a:endParaRPr lang="zh-CN" altLang="en-US">
              <a:solidFill>
                <a:schemeClr val="tx1">
                  <a:lumMod val="100000"/>
                </a:schemeClr>
              </a:solidFill>
            </a:endParaRPr>
          </a:p>
        </p:txBody>
      </p:sp>
      <p:sp>
        <p:nvSpPr>
          <p:cNvPr id="30" name="图形 1"/>
          <p:cNvSpPr/>
          <p:nvPr/>
        </p:nvSpPr>
        <p:spPr>
          <a:xfrm rot="1387572">
            <a:off x="3621523" y="861589"/>
            <a:ext cx="4844461" cy="5691815"/>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7E7E7"/>
            </a:solidFill>
            <a:prstDash val="solid"/>
            <a:miter/>
          </a:ln>
          <a:effectLst/>
        </p:spPr>
        <p:txBody>
          <a:bodyPr rtlCol="0" anchor="ctr"/>
          <a:lstStyle/>
          <a:p>
            <a:endParaRPr lang="zh-CN" altLang="en-US">
              <a:solidFill>
                <a:schemeClr val="tx1">
                  <a:lumMod val="100000"/>
                </a:schemeClr>
              </a:solidFill>
            </a:endParaRPr>
          </a:p>
        </p:txBody>
      </p:sp>
      <p:sp>
        <p:nvSpPr>
          <p:cNvPr id="31" name="图形 1"/>
          <p:cNvSpPr/>
          <p:nvPr/>
        </p:nvSpPr>
        <p:spPr>
          <a:xfrm rot="1387572">
            <a:off x="3421225" y="757890"/>
            <a:ext cx="5094641" cy="5985755"/>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9E9E9"/>
            </a:solidFill>
            <a:prstDash val="solid"/>
            <a:miter/>
          </a:ln>
          <a:effectLst/>
        </p:spPr>
        <p:txBody>
          <a:bodyPr rtlCol="0" anchor="ctr"/>
          <a:lstStyle/>
          <a:p>
            <a:endParaRPr lang="zh-CN" altLang="en-US">
              <a:solidFill>
                <a:schemeClr val="tx1">
                  <a:lumMod val="100000"/>
                </a:schemeClr>
              </a:solidFill>
            </a:endParaRPr>
          </a:p>
        </p:txBody>
      </p:sp>
      <p:sp>
        <p:nvSpPr>
          <p:cNvPr id="32" name="图形 1"/>
          <p:cNvSpPr/>
          <p:nvPr/>
        </p:nvSpPr>
        <p:spPr>
          <a:xfrm rot="1387572">
            <a:off x="3220928" y="654190"/>
            <a:ext cx="5344820" cy="627969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CECEC"/>
            </a:solidFill>
            <a:prstDash val="solid"/>
            <a:miter/>
          </a:ln>
          <a:effectLst/>
        </p:spPr>
        <p:txBody>
          <a:bodyPr rtlCol="0" anchor="ctr"/>
          <a:lstStyle/>
          <a:p>
            <a:endParaRPr lang="zh-CN" altLang="en-US">
              <a:solidFill>
                <a:schemeClr val="tx1">
                  <a:lumMod val="100000"/>
                </a:schemeClr>
              </a:solidFill>
            </a:endParaRPr>
          </a:p>
        </p:txBody>
      </p:sp>
      <p:sp>
        <p:nvSpPr>
          <p:cNvPr id="33" name="图形 1"/>
          <p:cNvSpPr/>
          <p:nvPr/>
        </p:nvSpPr>
        <p:spPr>
          <a:xfrm rot="1387572">
            <a:off x="3020630" y="550491"/>
            <a:ext cx="5595000" cy="657363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EEEEE"/>
            </a:solidFill>
            <a:prstDash val="solid"/>
            <a:miter/>
          </a:ln>
          <a:effectLst/>
        </p:spPr>
        <p:txBody>
          <a:bodyPr rtlCol="0" anchor="ctr"/>
          <a:lstStyle/>
          <a:p>
            <a:endParaRPr lang="zh-CN" altLang="en-US">
              <a:solidFill>
                <a:schemeClr val="tx1">
                  <a:lumMod val="100000"/>
                </a:schemeClr>
              </a:solidFill>
            </a:endParaRPr>
          </a:p>
        </p:txBody>
      </p:sp>
      <p:sp>
        <p:nvSpPr>
          <p:cNvPr id="34" name="图形 1"/>
          <p:cNvSpPr/>
          <p:nvPr/>
        </p:nvSpPr>
        <p:spPr>
          <a:xfrm rot="1387572">
            <a:off x="2820332" y="446792"/>
            <a:ext cx="5845180" cy="686757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F0F0F0"/>
            </a:solidFill>
            <a:prstDash val="solid"/>
            <a:miter/>
          </a:ln>
          <a:effectLst/>
        </p:spPr>
        <p:txBody>
          <a:bodyPr rtlCol="0" anchor="ctr"/>
          <a:lstStyle/>
          <a:p>
            <a:endParaRPr lang="zh-CN" altLang="en-US">
              <a:solidFill>
                <a:schemeClr val="tx1">
                  <a:lumMod val="100000"/>
                </a:schemeClr>
              </a:solidFill>
            </a:endParaRPr>
          </a:p>
        </p:txBody>
      </p:sp>
      <p:sp>
        <p:nvSpPr>
          <p:cNvPr id="35" name="图形 1"/>
          <p:cNvSpPr/>
          <p:nvPr/>
        </p:nvSpPr>
        <p:spPr>
          <a:xfrm rot="1387572">
            <a:off x="1138550" y="-567143"/>
            <a:ext cx="6095359" cy="716151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F3F3F3"/>
            </a:solidFill>
            <a:prstDash val="solid"/>
            <a:miter/>
          </a:ln>
          <a:effectLst/>
        </p:spPr>
        <p:txBody>
          <a:bodyPr rtlCol="0" anchor="ctr"/>
          <a:lstStyle/>
          <a:p>
            <a:endParaRPr lang="zh-CN" altLang="en-US">
              <a:solidFill>
                <a:schemeClr val="tx1">
                  <a:lumMod val="100000"/>
                </a:schemeClr>
              </a:solidFill>
            </a:endParaRPr>
          </a:p>
        </p:txBody>
      </p:sp>
      <p:sp>
        <p:nvSpPr>
          <p:cNvPr id="36" name="图形 1"/>
          <p:cNvSpPr/>
          <p:nvPr/>
        </p:nvSpPr>
        <p:spPr>
          <a:xfrm rot="1387572">
            <a:off x="2419737" y="239393"/>
            <a:ext cx="6345539" cy="7455451"/>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F5F5F5"/>
            </a:solidFill>
            <a:prstDash val="solid"/>
            <a:miter/>
          </a:ln>
          <a:effectLst/>
        </p:spPr>
        <p:txBody>
          <a:bodyPr rtlCol="0" anchor="ctr"/>
          <a:lstStyle/>
          <a:p>
            <a:endParaRPr lang="zh-CN" altLang="en-US">
              <a:solidFill>
                <a:schemeClr val="tx1">
                  <a:lumMod val="100000"/>
                </a:schemeClr>
              </a:solidFill>
            </a:endParaRPr>
          </a:p>
        </p:txBody>
      </p:sp>
      <p:sp>
        <p:nvSpPr>
          <p:cNvPr id="37" name="图形 1"/>
          <p:cNvSpPr/>
          <p:nvPr/>
        </p:nvSpPr>
        <p:spPr>
          <a:xfrm rot="1387572">
            <a:off x="2219440" y="135694"/>
            <a:ext cx="6595719" cy="7749391"/>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F7F7F7"/>
            </a:solidFill>
            <a:prstDash val="solid"/>
            <a:miter/>
          </a:ln>
          <a:effectLst/>
        </p:spPr>
        <p:txBody>
          <a:bodyPr rtlCol="0" anchor="ctr"/>
          <a:lstStyle/>
          <a:p>
            <a:endParaRPr lang="zh-CN" altLang="en-US">
              <a:solidFill>
                <a:schemeClr val="tx1">
                  <a:lumMod val="100000"/>
                </a:schemeClr>
              </a:solidFill>
            </a:endParaRPr>
          </a:p>
        </p:txBody>
      </p:sp>
      <p:sp>
        <p:nvSpPr>
          <p:cNvPr id="38" name="图形 1"/>
          <p:cNvSpPr/>
          <p:nvPr/>
        </p:nvSpPr>
        <p:spPr>
          <a:xfrm rot="1387572">
            <a:off x="2019142" y="31995"/>
            <a:ext cx="6845898" cy="8043329"/>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8731" cap="flat">
            <a:solidFill>
              <a:srgbClr val="FAFAFA"/>
            </a:solidFill>
            <a:prstDash val="solid"/>
            <a:miter/>
          </a:ln>
          <a:effectLst/>
        </p:spPr>
        <p:txBody>
          <a:bodyPr rtlCol="0" anchor="ctr"/>
          <a:lstStyle/>
          <a:p>
            <a:endParaRPr lang="zh-CN" altLang="en-US">
              <a:solidFill>
                <a:schemeClr val="tx1">
                  <a:lumMod val="100000"/>
                </a:schemeClr>
              </a:solidFill>
            </a:endParaRPr>
          </a:p>
        </p:txBody>
      </p:sp>
      <p:sp>
        <p:nvSpPr>
          <p:cNvPr id="39" name="图形 1"/>
          <p:cNvSpPr/>
          <p:nvPr/>
        </p:nvSpPr>
        <p:spPr>
          <a:xfrm rot="1387572">
            <a:off x="1818845" y="-71705"/>
            <a:ext cx="7096078" cy="8337269"/>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128" cap="flat">
            <a:solidFill>
              <a:srgbClr val="FCFCFC"/>
            </a:solidFill>
            <a:prstDash val="solid"/>
            <a:miter/>
          </a:ln>
          <a:effectLst/>
        </p:spPr>
        <p:txBody>
          <a:bodyPr rtlCol="0" anchor="ctr"/>
          <a:lstStyle/>
          <a:p>
            <a:endParaRPr lang="zh-CN" altLang="en-US">
              <a:solidFill>
                <a:schemeClr val="tx1">
                  <a:lumMod val="100000"/>
                </a:schemeClr>
              </a:solidFill>
            </a:endParaRPr>
          </a:p>
        </p:txBody>
      </p:sp>
      <p:sp>
        <p:nvSpPr>
          <p:cNvPr id="44" name="椭圆 43"/>
          <p:cNvSpPr/>
          <p:nvPr/>
        </p:nvSpPr>
        <p:spPr>
          <a:xfrm>
            <a:off x="7536076" y="2858974"/>
            <a:ext cx="1956669" cy="1956668"/>
          </a:xfrm>
          <a:prstGeom prst="ellipse">
            <a:avLst/>
          </a:prstGeom>
          <a:noFill/>
          <a:ln w="9525" cap="flat" cmpd="sng" algn="ctr">
            <a:solidFill>
              <a:schemeClr val="bg1">
                <a:lumMod val="85000"/>
                <a:alpha val="818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6" name="椭圆 45"/>
          <p:cNvSpPr/>
          <p:nvPr/>
        </p:nvSpPr>
        <p:spPr>
          <a:xfrm>
            <a:off x="7437201" y="2751319"/>
            <a:ext cx="2171978" cy="2171977"/>
          </a:xfrm>
          <a:prstGeom prst="ellipse">
            <a:avLst/>
          </a:prstGeom>
          <a:noFill/>
          <a:ln w="9525" cap="flat" cmpd="sng" algn="ctr">
            <a:solidFill>
              <a:schemeClr val="bg1">
                <a:lumMod val="85000"/>
                <a:alpha val="6363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8" name="椭圆 47"/>
          <p:cNvSpPr/>
          <p:nvPr/>
        </p:nvSpPr>
        <p:spPr>
          <a:xfrm>
            <a:off x="7317703" y="2643665"/>
            <a:ext cx="2387288" cy="2387286"/>
          </a:xfrm>
          <a:prstGeom prst="ellipse">
            <a:avLst/>
          </a:prstGeom>
          <a:noFill/>
          <a:ln w="9525" cap="flat" cmpd="sng" algn="ctr">
            <a:solidFill>
              <a:schemeClr val="bg1">
                <a:lumMod val="85000"/>
                <a:alpha val="4545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 name="图形 1"/>
          <p:cNvSpPr/>
          <p:nvPr/>
        </p:nvSpPr>
        <p:spPr>
          <a:xfrm rot="1387572">
            <a:off x="4823308" y="1483785"/>
            <a:ext cx="3343383" cy="392818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solidFill>
            <a:srgbClr val="F0F0F0"/>
          </a:solidFill>
          <a:ln w="3175" cap="flat">
            <a:solidFill>
              <a:schemeClr val="bg1">
                <a:lumMod val="8500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grpSp>
        <p:nvGrpSpPr>
          <p:cNvPr id="7" name="组合 6"/>
          <p:cNvGrpSpPr/>
          <p:nvPr/>
        </p:nvGrpSpPr>
        <p:grpSpPr>
          <a:xfrm>
            <a:off x="4465834" y="1521351"/>
            <a:ext cx="1499194" cy="1782123"/>
            <a:chOff x="-1629244" y="1076851"/>
            <a:chExt cx="1499194" cy="1782123"/>
          </a:xfrm>
        </p:grpSpPr>
        <p:sp>
          <p:nvSpPr>
            <p:cNvPr id="8" name="图形 6"/>
            <p:cNvSpPr/>
            <p:nvPr/>
          </p:nvSpPr>
          <p:spPr>
            <a:xfrm>
              <a:off x="-1629244" y="1076851"/>
              <a:ext cx="1499194" cy="1782123"/>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solidFill>
              <a:srgbClr val="000000"/>
            </a:solidFill>
            <a:ln w="4047" cap="flat">
              <a:solidFill>
                <a:srgbClr val="000000"/>
              </a:solidFill>
              <a:prstDash val="solid"/>
              <a:miter/>
            </a:ln>
            <a:effectLst>
              <a:outerShdw blurRad="635000" sx="102000" sy="102000" algn="ctr" rotWithShape="0">
                <a:prstClr val="black">
                  <a:alpha val="20000"/>
                </a:prstClr>
              </a:outerShdw>
            </a:effectLst>
          </p:spPr>
          <p:txBody>
            <a:bodyPr rtlCol="0" anchor="ctr"/>
            <a:lstStyle/>
            <a:p>
              <a:endParaRPr lang="zh-CN" altLang="en-US"/>
            </a:p>
          </p:txBody>
        </p:sp>
        <p:grpSp>
          <p:nvGrpSpPr>
            <p:cNvPr id="9" name="组合 8"/>
            <p:cNvGrpSpPr/>
            <p:nvPr/>
          </p:nvGrpSpPr>
          <p:grpSpPr>
            <a:xfrm>
              <a:off x="-1361560" y="1298622"/>
              <a:ext cx="918225" cy="1559261"/>
              <a:chOff x="4653399" y="1640996"/>
              <a:chExt cx="918225" cy="1559261"/>
            </a:xfrm>
          </p:grpSpPr>
          <p:sp>
            <p:nvSpPr>
              <p:cNvPr id="5" name="文本框 4"/>
              <p:cNvSpPr txBox="1"/>
              <p:nvPr/>
            </p:nvSpPr>
            <p:spPr>
              <a:xfrm>
                <a:off x="4813698" y="1640996"/>
                <a:ext cx="415498" cy="646331"/>
              </a:xfrm>
              <a:prstGeom prst="rect">
                <a:avLst/>
              </a:prstGeom>
              <a:noFill/>
            </p:spPr>
            <p:txBody>
              <a:bodyPr wrap="none" rtlCol="0">
                <a:spAutoFit/>
              </a:bodyPr>
              <a:lstStyle/>
              <a:p>
                <a:r>
                  <a:rPr lang="en-US" altLang="zh-CN" sz="360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rPr>
                  <a:t>2</a:t>
                </a:r>
                <a:endParaRPr lang="zh-CN" altLang="en-US" sz="360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endParaRPr>
              </a:p>
            </p:txBody>
          </p:sp>
          <p:sp>
            <p:nvSpPr>
              <p:cNvPr id="22" name="文本框 21"/>
              <p:cNvSpPr txBox="1"/>
              <p:nvPr/>
            </p:nvSpPr>
            <p:spPr>
              <a:xfrm>
                <a:off x="5104830" y="1819533"/>
                <a:ext cx="466794" cy="769441"/>
              </a:xfrm>
              <a:prstGeom prst="rect">
                <a:avLst/>
              </a:prstGeom>
              <a:noFill/>
            </p:spPr>
            <p:txBody>
              <a:bodyPr wrap="none" rtlCol="0">
                <a:spAutoFit/>
              </a:bodyPr>
              <a:lstStyle/>
              <a:p>
                <a:r>
                  <a:rPr lang="en-US" altLang="zh-CN" sz="440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rPr>
                  <a:t>0</a:t>
                </a:r>
                <a:endParaRPr lang="zh-CN" altLang="en-US" sz="440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endParaRPr>
              </a:p>
            </p:txBody>
          </p:sp>
          <p:sp>
            <p:nvSpPr>
              <p:cNvPr id="23" name="文本框 22"/>
              <p:cNvSpPr txBox="1"/>
              <p:nvPr/>
            </p:nvSpPr>
            <p:spPr>
              <a:xfrm>
                <a:off x="4653399" y="2287327"/>
                <a:ext cx="462280" cy="768350"/>
              </a:xfrm>
              <a:prstGeom prst="rect">
                <a:avLst/>
              </a:prstGeom>
              <a:noFill/>
            </p:spPr>
            <p:txBody>
              <a:bodyPr wrap="none" rtlCol="0">
                <a:spAutoFit/>
              </a:bodyPr>
              <a:lstStyle/>
              <a:p>
                <a:r>
                  <a:rPr lang="en-US" altLang="zh-CN" sz="4400" dirty="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rPr>
                  <a:t>2</a:t>
                </a:r>
                <a:endParaRPr lang="en-US" altLang="zh-CN" sz="4400" dirty="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endParaRPr>
              </a:p>
            </p:txBody>
          </p:sp>
          <p:sp>
            <p:nvSpPr>
              <p:cNvPr id="24" name="文本框 23"/>
              <p:cNvSpPr txBox="1"/>
              <p:nvPr/>
            </p:nvSpPr>
            <p:spPr>
              <a:xfrm>
                <a:off x="5040534" y="2431907"/>
                <a:ext cx="462280" cy="768350"/>
              </a:xfrm>
              <a:prstGeom prst="rect">
                <a:avLst/>
              </a:prstGeom>
              <a:noFill/>
            </p:spPr>
            <p:txBody>
              <a:bodyPr wrap="none" rtlCol="0">
                <a:spAutoFit/>
              </a:bodyPr>
              <a:lstStyle/>
              <a:p>
                <a:r>
                  <a:rPr lang="en-US" altLang="zh-CN" sz="4400" dirty="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rPr>
                  <a:t>4</a:t>
                </a:r>
                <a:endParaRPr lang="en-US" altLang="zh-CN" sz="4400" dirty="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endParaRPr>
              </a:p>
            </p:txBody>
          </p:sp>
        </p:grpSp>
      </p:grpSp>
      <p:sp>
        <p:nvSpPr>
          <p:cNvPr id="10" name="椭圆 9"/>
          <p:cNvSpPr/>
          <p:nvPr/>
        </p:nvSpPr>
        <p:spPr>
          <a:xfrm>
            <a:off x="7640744" y="2966628"/>
            <a:ext cx="1741359" cy="1741359"/>
          </a:xfrm>
          <a:prstGeom prst="ellipse">
            <a:avLst/>
          </a:prstGeom>
          <a:solidFill>
            <a:schemeClr val="bg1"/>
          </a:solidFill>
          <a:ln>
            <a:noFill/>
          </a:ln>
          <a:effectLst>
            <a:outerShdw blurRad="635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6244632" y="2722237"/>
            <a:ext cx="4053089" cy="1057436"/>
            <a:chOff x="10488130" y="2739067"/>
            <a:chExt cx="4053089" cy="1057436"/>
          </a:xfrm>
        </p:grpSpPr>
        <p:sp>
          <p:nvSpPr>
            <p:cNvPr id="2" name="文本框 1"/>
            <p:cNvSpPr txBox="1"/>
            <p:nvPr/>
          </p:nvSpPr>
          <p:spPr>
            <a:xfrm>
              <a:off x="10488130" y="2739067"/>
              <a:ext cx="3252814" cy="923330"/>
            </a:xfrm>
            <a:prstGeom prst="rect">
              <a:avLst/>
            </a:prstGeom>
            <a:noFill/>
          </p:spPr>
          <p:txBody>
            <a:bodyPr wrap="none" rtlCol="0">
              <a:spAutoFit/>
            </a:bodyPr>
            <a:lstStyle/>
            <a:p>
              <a:r>
                <a:rPr lang="en-US" altLang="zh-CN" sz="5400" b="1" spc="300" dirty="0">
                  <a:latin typeface="微软雅黑 Light" panose="020B0502040204020203" pitchFamily="34" charset="-122"/>
                  <a:ea typeface="微软雅黑 Light" panose="020B0502040204020203" pitchFamily="34" charset="-122"/>
                </a:rPr>
                <a:t>THANKS.</a:t>
              </a:r>
              <a:endParaRPr lang="zh-CN" altLang="en-US" sz="5400" b="1" spc="300" dirty="0">
                <a:latin typeface="微软雅黑 Light" panose="020B0502040204020203" pitchFamily="34" charset="-122"/>
                <a:ea typeface="微软雅黑 Light" panose="020B0502040204020203" pitchFamily="34" charset="-122"/>
              </a:endParaRPr>
            </a:p>
          </p:txBody>
        </p:sp>
        <p:sp>
          <p:nvSpPr>
            <p:cNvPr id="40" name="文本框 39"/>
            <p:cNvSpPr txBox="1"/>
            <p:nvPr/>
          </p:nvSpPr>
          <p:spPr>
            <a:xfrm>
              <a:off x="10753002" y="3427171"/>
              <a:ext cx="3788217" cy="369332"/>
            </a:xfrm>
            <a:prstGeom prst="rect">
              <a:avLst/>
            </a:prstGeom>
            <a:noFill/>
          </p:spPr>
          <p:txBody>
            <a:bodyPr wrap="none" rtlCol="0">
              <a:spAutoFit/>
            </a:bodyPr>
            <a:lstStyle/>
            <a:p>
              <a:r>
                <a:rPr lang="en-US" altLang="zh-CN" i="1" spc="600" dirty="0">
                  <a:solidFill>
                    <a:schemeClr val="tx1">
                      <a:lumMod val="50000"/>
                      <a:lumOff val="50000"/>
                    </a:schemeClr>
                  </a:solidFill>
                  <a:latin typeface="微软雅黑 Light" panose="020B0502040204020203" pitchFamily="34" charset="-122"/>
                  <a:ea typeface="微软雅黑 Light" panose="020B0502040204020203" pitchFamily="34" charset="-122"/>
                </a:rPr>
                <a:t>Beautiful Of Design.</a:t>
              </a:r>
              <a:endParaRPr lang="zh-CN" altLang="en-US" i="1" spc="6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
</file>

<file path=ppt/tags/tag1.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2.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3.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4.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5.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6.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7.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8.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9.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10.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11.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12.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13.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14.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15.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16.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17.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18.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19.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20.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21.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22.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23.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24.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25.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26.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27.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28.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29.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30.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31.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32.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33.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34.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35.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36.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37.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38.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39.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40.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41.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42.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43.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44.xml><?xml version="1.0" encoding="utf-8"?>
<p:tagLst xmlns:p="http://schemas.openxmlformats.org/presentationml/2006/main">
  <p:tag name="KSO_WM_DIAGRAM_VIRTUALLY_FRAME" val="{&quot;height&quot;:177.86881889763777,&quot;left&quot;:31.271811023622046,&quot;top&quot;:181.0655905511811,&quot;width&quot;:897.4874803149605}"/>
</p:tagLst>
</file>

<file path=ppt/tags/tag45.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46.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47.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48.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49.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50.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51.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52.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53.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54.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55.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56.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57.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58.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59.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60.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61.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62.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63.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64.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65.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66.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67.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68.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69.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70.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71.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72.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73.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74.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75.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76.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77.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78.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79.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80.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81.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82.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83.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84.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85.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86.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87.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88.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89.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90.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91.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92.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93.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94.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95.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96.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97.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98.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99.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00.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01.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02.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03.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04.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05.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06.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07.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08.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09.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10.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11.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12.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13.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14.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15.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16.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17.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18.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19.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20.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21.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22.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23.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24.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25.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26.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27.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28.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29.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30.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31.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32.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33.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34.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35.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36.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37.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38.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39.xml><?xml version="1.0" encoding="utf-8"?>
<p:tagLst xmlns:p="http://schemas.openxmlformats.org/presentationml/2006/main">
  <p:tag name="KSO_WM_DIAGRAM_VIRTUALLY_FRAME" val="{&quot;height&quot;:343.8343307086614,&quot;left&quot;:56.1048031496063,&quot;top&quot;:164.3615748031496,&quot;width&quot;:873.0572440944883}"/>
</p:tagLst>
</file>

<file path=ppt/tags/tag140.xml><?xml version="1.0" encoding="utf-8"?>
<p:tagLst xmlns:p="http://schemas.openxmlformats.org/presentationml/2006/main">
  <p:tag name="ISPRING_PRESENTATION_TITLE" val="简约线条"/>
  <p:tag name="ISPRING_FIRST_PUBLISH" val="1"/>
  <p:tag name="commondata" val="eyJoZGlkIjoiMTQwZjNlNzQwMGE1YWNjNTM4MzRhMTNjNzk5MDQyOGIifQ=="/>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919</Words>
  <Application>WPS 演示</Application>
  <PresentationFormat>自定义</PresentationFormat>
  <Paragraphs>122</Paragraphs>
  <Slides>9</Slides>
  <Notes>25</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9</vt:i4>
      </vt:variant>
    </vt:vector>
  </HeadingPairs>
  <TitlesOfParts>
    <vt:vector size="24" baseType="lpstr">
      <vt:lpstr>Arial</vt:lpstr>
      <vt:lpstr>宋体</vt:lpstr>
      <vt:lpstr>Wingdings</vt:lpstr>
      <vt:lpstr>Calibri</vt:lpstr>
      <vt:lpstr>仓耳今楷05-6763 W05</vt:lpstr>
      <vt:lpstr>微软雅黑 Light</vt:lpstr>
      <vt:lpstr>方正隶书_GBK</vt:lpstr>
      <vt:lpstr>Alibaba Sans</vt:lpstr>
      <vt:lpstr>NumberOnly</vt:lpstr>
      <vt:lpstr>等线</vt:lpstr>
      <vt:lpstr>微软雅黑</vt:lpstr>
      <vt:lpstr>Arial Unicode MS</vt:lpstr>
      <vt:lpstr>等线 Light</vt:lpstr>
      <vt:lpstr>方正卡通简体</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极简线条</dc:title>
  <dc:creator>第一PPT</dc:creator>
  <cp:keywords>www.1ppt.com</cp:keywords>
  <dc:description>www.1ppt.com</dc:description>
  <cp:lastModifiedBy>Administrator</cp:lastModifiedBy>
  <cp:revision>116</cp:revision>
  <dcterms:created xsi:type="dcterms:W3CDTF">2019-07-26T02:46:00Z</dcterms:created>
  <dcterms:modified xsi:type="dcterms:W3CDTF">2024-07-25T08:30:26Z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58E3879CAA2549CC8032541BA22F0743_13</vt:lpwstr>
  </property>
  <property fmtid="{D5CDD505-2E9C-101B-9397-08002B2CF9AE}" pid="3" name="KSOProductBuildVer">
    <vt:lpwstr>2052-12.1.0.16929</vt:lpwstr>
  </property>
</Properties>
</file>