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707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9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E45760-AF84-478F-80E7-531DA0997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4DA3027-81FB-45F6-A627-6DFD3A5C2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3CEEE-A173-4BFA-A168-47EA0531F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6E8448-FEB8-441F-B014-5CCD38D5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6523C7-D32E-4AFF-941B-3C688D61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4C3BD-7D96-45C1-99E9-ECDB94E24E80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2225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F6413-F083-4B2E-B50F-8AC31A2AE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F903FF-B2DE-409A-9440-B03133B46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398B39-6F8B-4794-B3D6-93F827938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284BD7-E865-4BD3-B800-40E073977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AABD1F-B87C-4F57-9A80-11CC42EB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F4110-7EE9-4E8E-B244-A1B585DE9757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241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E9F35-5B4A-4123-98C3-4C3225CD6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B503BA-DF83-4772-B14D-1E6B65853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0674A1-D3E5-4A62-8384-29FB63E1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25C1A0-C889-4FE7-9A9D-A3BCF227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5D0235-C38A-4212-812E-49CCD97A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E1A0C-5584-46BA-AB52-D537332FFDD1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9591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685100-A55A-4D59-8244-7233579B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86ADDF-1F92-4598-9575-730AD5815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7EAE7E-CF30-4077-BF5B-C0BBE7E4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0E1DD4-5776-463A-84DC-0F6FF393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781E8D-5010-4F61-91E1-AEC7F82B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D1E8FE-306E-47F8-9312-36D24671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C406C-4884-4FBE-96AE-294AEB7DFB1E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63061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A2F19-6860-4736-B80E-361F4E2E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301C6D-72F0-4DEF-81E1-24BB84A47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75EE38-46BC-41B1-8A8F-B1C39B17A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F47E99-7571-4FA1-A2C9-235889A0F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ED1378E-13E6-4E25-95AF-233B569D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A844ED-8CAF-4B34-87E6-EDD78C945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58F1296-F4C6-4405-A891-894D1AC6B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3A2FECF-8CBA-4B07-9FED-B111CE56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7BBE2-E60E-465F-BB8A-0A9F209A3EDF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9549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8E0838-302D-4C15-A651-9ECDFDF1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8F9FD7-FA62-484B-94D5-2B534A45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449F06-CBF9-4F70-A581-18B34DA0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6124B1-10F5-4C84-8077-7913E904D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8F8C0-7FA2-47ED-B84A-E32BC7B608D3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2231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1E0C0D-BD45-4765-ABC4-16B9B796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88D186D-A1BD-4D17-9468-1E56B078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A78B31-332B-4DC0-9371-51B0858A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7CF94-86ED-47A7-A5EA-53C71BBB0692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3456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FDF30-CA7A-4B46-8232-B33415042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18081-3AB5-46B6-83A7-74312785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8E62B5-B829-4FE5-9CB1-A8EAEC2AA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44D5DF-8BFB-4505-B201-A3CE08A8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516C72-3979-475E-A8AD-29292D4E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9D2E42-778D-40E4-A4C8-87B454B2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4598D-876D-4F3A-9F3A-4F00F85ECA2C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534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12B882-99FA-4830-90B8-8FD57417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4D821F7-3653-454D-8517-72530EEB4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70A6D0-0F2A-4AEB-9EDF-E9664F64B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DFB023-E0AD-45E7-AFD8-E10CC26F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C9BD93-3A29-4B1D-8B51-247E8BD2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C364DD-F625-4244-BCD8-1F056461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38B44-12EA-4532-B782-BAB417959AF9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42648C-E23A-48F4-8601-E50D9925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78000C-254A-4F53-9ADE-DA5B0DBAD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055B1A-047E-4B75-B9BF-6B52BB25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FAD3A9-1935-4A41-9493-6FD9AA1A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4767BC-EBBB-4D54-8135-E0BE53C0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6D2BF-4791-4108-BFEC-FCABD0A790A5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699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0C2305-75D7-4530-B76D-5C8A2F6BE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B22D9F-2E6A-46C7-A324-7E4E0C84F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52CA73-980E-4F7D-A84D-1B9471CA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ABC034-349A-497F-912E-32724F6CA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1C9CF5-997A-4263-B059-76CBB435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C9F40-139B-43AF-871B-4FE41BB775C2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9501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280C8C-D924-4DC2-BC94-03CF5F4B2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5CC388-0777-4C66-B908-4A21711988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CA28687-1628-4F4E-8283-4EB6A2A173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317B354-5ED3-4950-AAC2-D1FE1FAEAB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EF106D-BE81-4B3C-9153-46D788D5A4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EDB2876-6020-418A-85A5-277D5648425D}" type="slidenum">
              <a:rPr lang="zh-CN" altLang="zh-CN"/>
              <a:pPr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ppsbook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DFD03E1-7529-4AC6-9E80-797B08D4BF2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zh-CN" altLang="zh-CN" sz="4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871CCB3-FE07-43C7-9E58-0DDF73C87F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zh-CN" altLang="zh-CN" sz="3200"/>
          </a:p>
        </p:txBody>
      </p:sp>
      <p:pic>
        <p:nvPicPr>
          <p:cNvPr id="3076" name="Picture 4" descr="01">
            <a:extLst>
              <a:ext uri="{FF2B5EF4-FFF2-40B4-BE49-F238E27FC236}">
                <a16:creationId xmlns:a16="http://schemas.microsoft.com/office/drawing/2014/main" id="{8376F6FF-9EC9-4976-A0BF-4E5B43FF1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4450"/>
            <a:ext cx="6405562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80C150D-A635-49E9-A409-19BD5C88E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108A85E-424C-4ABC-9EB6-548EDFC1D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4100" name="Picture 4" descr="02">
            <a:extLst>
              <a:ext uri="{FF2B5EF4-FFF2-40B4-BE49-F238E27FC236}">
                <a16:creationId xmlns:a16="http://schemas.microsoft.com/office/drawing/2014/main" id="{4CF38376-8114-42BF-B65E-D81AE333E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ACE5553-F72A-41BE-B9B7-530F19438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317654E-6B89-4824-AFDB-04D1D3E1A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5124" name="Picture 4" descr="03">
            <a:extLst>
              <a:ext uri="{FF2B5EF4-FFF2-40B4-BE49-F238E27FC236}">
                <a16:creationId xmlns:a16="http://schemas.microsoft.com/office/drawing/2014/main" id="{20D7FB08-E3CD-4953-989E-B27D2473D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C717FD7-4559-43B0-BF4D-2AB56C8EF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53F2CC2-C270-4867-A666-3B3DB4574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6148" name="Picture 4" descr="04">
            <a:extLst>
              <a:ext uri="{FF2B5EF4-FFF2-40B4-BE49-F238E27FC236}">
                <a16:creationId xmlns:a16="http://schemas.microsoft.com/office/drawing/2014/main" id="{92A13BF0-44C5-4B67-91F2-E9601640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F8B19C2-1FBF-4359-AC4F-E8926911C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9CFA9BF-6DD8-42BC-9689-BC6E84FA74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172" name="Picture 4" descr="05">
            <a:extLst>
              <a:ext uri="{FF2B5EF4-FFF2-40B4-BE49-F238E27FC236}">
                <a16:creationId xmlns:a16="http://schemas.microsoft.com/office/drawing/2014/main" id="{618798CC-C3EA-4724-A29E-7ED79438E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268413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51DFE48-0654-46EE-8894-DA2B7E5C23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D2E0A7A-A663-4A1D-A306-F2C8E1962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8196" name="Picture 4" descr="06">
            <a:extLst>
              <a:ext uri="{FF2B5EF4-FFF2-40B4-BE49-F238E27FC236}">
                <a16:creationId xmlns:a16="http://schemas.microsoft.com/office/drawing/2014/main" id="{2644CF90-C607-44FB-AE21-315D9D874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87FB433-7007-44AF-81A2-03ECD4641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C89E5AE-71FE-4153-AF2C-4231D53BF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9220" name="Picture 4" descr="07">
            <a:extLst>
              <a:ext uri="{FF2B5EF4-FFF2-40B4-BE49-F238E27FC236}">
                <a16:creationId xmlns:a16="http://schemas.microsoft.com/office/drawing/2014/main" id="{D84FD7E9-C512-4324-B9E4-021A6D08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216D6FA-C99E-4D22-9416-E3B80E86E3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3C6AB5D-4B99-431A-A838-47188F617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0244" name="Picture 4" descr="08">
            <a:extLst>
              <a:ext uri="{FF2B5EF4-FFF2-40B4-BE49-F238E27FC236}">
                <a16:creationId xmlns:a16="http://schemas.microsoft.com/office/drawing/2014/main" id="{2B736C11-6436-4836-A0A7-0A714813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E5EB866-278B-44F6-B248-4500C1F39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1DF50CA-42C4-457D-AD1D-7993BC7D1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1268" name="Picture 4" descr="09">
            <a:extLst>
              <a:ext uri="{FF2B5EF4-FFF2-40B4-BE49-F238E27FC236}">
                <a16:creationId xmlns:a16="http://schemas.microsoft.com/office/drawing/2014/main" id="{F182B57C-B1DF-4413-8CBB-F1BCD9F64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FC5A333-0C19-467B-BE57-F1069179B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A8ADCFD-47CF-44C7-846B-43DC8A204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2292" name="Picture 4" descr="10">
            <a:extLst>
              <a:ext uri="{FF2B5EF4-FFF2-40B4-BE49-F238E27FC236}">
                <a16:creationId xmlns:a16="http://schemas.microsoft.com/office/drawing/2014/main" id="{0030B63A-3A81-4B9C-82DB-618ECADFB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268413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540E5D9-9E7E-42FE-A2DE-EBBC689E5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F9DFD8A-17AC-4D89-8432-97B86C1C2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3316" name="Picture 4" descr="11">
            <a:extLst>
              <a:ext uri="{FF2B5EF4-FFF2-40B4-BE49-F238E27FC236}">
                <a16:creationId xmlns:a16="http://schemas.microsoft.com/office/drawing/2014/main" id="{902938A1-B367-4609-8ADA-4F06FFD3E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545AC6-073B-470C-B764-64B2D04FD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E68F191-1516-4C42-8244-A5D2A0B62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4340" name="Picture 4" descr="12">
            <a:hlinkClick r:id="rId2"/>
            <a:extLst>
              <a:ext uri="{FF2B5EF4-FFF2-40B4-BE49-F238E27FC236}">
                <a16:creationId xmlns:a16="http://schemas.microsoft.com/office/drawing/2014/main" id="{47A5C533-E3DE-4782-A353-61883B374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96975"/>
            <a:ext cx="91440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21E5B7A-8B67-471D-94D5-C3657E414BB5}"/>
              </a:ext>
            </a:extLst>
          </p:cNvPr>
          <p:cNvSpPr/>
          <p:nvPr/>
        </p:nvSpPr>
        <p:spPr>
          <a:xfrm>
            <a:off x="-83114" y="1045470"/>
            <a:ext cx="922176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“部编本”语文教材解读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“部编本”语文教材的编写背景。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（一）教材要体现国家意识、主流意识形态、党的认同，体现立德树人从娃娃抓起。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（二）体现核心素养，中国学生发展核心素养包括社会责任，国家认同、国际理解、人文底蕴、科学精神、审美情趣、学会学习、身心健康、实践创新。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（三）语文、道德与法制、历史三个学科教材统编是大趋势。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（四）“一标多本”教材质量参差不齐，“部编本”力图起到示范作用。 二、“部编本”教材的编写理念：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（一）体现核心价值观，做到“整体规划，有机渗透”。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（二）接地气，满足一线需要，对教学弊病起纠偏作用。提倡全民阅读，注重两个延伸：往课外阅读延伸，往语文生活延伸。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（三）加强了教材编写的科学性，编研结合。 （四）贴近当代学生生活，体现时代性。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“部编本”语文教材的七个创新点：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（一）选文创新：课文总数减少，减少汉语拼音的难度。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（二）单元结构创新</a:t>
            </a:r>
            <a:r>
              <a:rPr lang="en-US" altLang="zh-CN" dirty="0">
                <a:solidFill>
                  <a:schemeClr val="bg1"/>
                </a:solidFill>
              </a:rPr>
              <a:t>——</a:t>
            </a:r>
            <a:r>
              <a:rPr lang="zh-CN" altLang="en-US" dirty="0">
                <a:solidFill>
                  <a:schemeClr val="bg1"/>
                </a:solidFill>
              </a:rPr>
              <a:t>更加灵活的单元结构体制，综合性更强。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（三）重视语文核心素养，重建语文知识体系。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（四）三位一体，区分不同课型。“教读”、“自读”和“课外阅读”三位一体，整体提高学生的语文素养。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（五）把课外阅读纳入教材体制。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（六）识字写字教学更加讲究科学性。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（七）提高写作教学的效果。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新教材注重了六个意识。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１、国家意识。 ２、目标意识。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３、文体意识，非常突出文学素养的培养。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４、读书意识。 ５、主体意识。 ６、科研意识。 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小结：好教，但教好不易。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" y="857251"/>
            <a:ext cx="9139248" cy="513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5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" y="4080539"/>
            <a:ext cx="9136080" cy="197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22738" y="3395031"/>
            <a:ext cx="1794878" cy="2539952"/>
          </a:xfrm>
          <a:prstGeom prst="rect">
            <a:avLst/>
          </a:prstGeom>
        </p:spPr>
      </p:pic>
      <p:pic>
        <p:nvPicPr>
          <p:cNvPr id="4" name="图片 5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8" y="1871512"/>
            <a:ext cx="3164795" cy="413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1045470"/>
            <a:ext cx="2244109" cy="156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633A0C">
                  <a:alpha val="0"/>
                </a:srgbClr>
              </a:clrFrom>
              <a:clrTo>
                <a:srgbClr val="633A0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" y="888930"/>
            <a:ext cx="2201656" cy="153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 rot="-164282">
            <a:off x="3464310" y="2364546"/>
            <a:ext cx="2945130" cy="1177231"/>
          </a:xfrm>
          <a:prstGeom prst="rect">
            <a:avLst/>
          </a:prstGeom>
          <a:noFill/>
          <a:ln>
            <a:noFill/>
          </a:ln>
        </p:spPr>
        <p:txBody>
          <a:bodyPr wrap="square" lIns="68567" tIns="34283" rIns="68567" bIns="34283">
            <a:spAutoFit/>
          </a:bodyPr>
          <a:lstStyle>
            <a:lvl1pPr eaLnBrk="0" hangingPunct="0"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7200" b="1" dirty="0"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charset="-122"/>
                <a:ea typeface="微软雅黑" charset="-122"/>
                <a:cs typeface="+mn-ea"/>
              </a:rPr>
              <a:t>下课啦</a:t>
            </a:r>
            <a:r>
              <a:rPr lang="zh-CN" altLang="en-US" sz="7200" b="1" dirty="0"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charset="-122"/>
                <a:ea typeface="微软雅黑" charset="-122"/>
                <a:cs typeface="+mn-ea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90203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365</Words>
  <Characters>0</Characters>
  <Application>Microsoft Office PowerPoint</Application>
  <DocSecurity>0</DocSecurity>
  <PresentationFormat>全屏显示(4:3)</PresentationFormat>
  <Lines>0</Lines>
  <Paragraphs>23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6" baseType="lpstr">
      <vt:lpstr>微软雅黑</vt:lpstr>
      <vt:lpstr>Arial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2018-10-04T13:06:40Z</dcterms:created>
  <dcterms:modified xsi:type="dcterms:W3CDTF">2019-10-18T13:07:02Z</dcterms:modified>
  <cp:category/>
</cp:coreProperties>
</file>