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105" r:id="rId1"/>
    <p:sldMasterId id="2147493142" r:id="rId2"/>
  </p:sldMasterIdLst>
  <p:notesMasterIdLst>
    <p:notesMasterId r:id="rId3"/>
  </p:notesMasterIdLst>
  <p:sldIdLst>
    <p:sldId id="4620" r:id="rId4"/>
    <p:sldId id="4625" r:id="rId5"/>
    <p:sldId id="4630" r:id="rId6"/>
    <p:sldId id="4635" r:id="rId7"/>
    <p:sldId id="4642" r:id="rId9"/>
    <p:sldId id="4645" r:id="rId10"/>
    <p:sldId id="4648" r:id="rId11"/>
    <p:sldId id="4651" r:id="rId12"/>
    <p:sldId id="4655" r:id="rId13"/>
    <p:sldId id="4662" r:id="rId15"/>
    <p:sldId id="4665" r:id="rId16"/>
    <p:sldId id="4668" r:id="rId17"/>
    <p:sldId id="4671" r:id="rId18"/>
    <p:sldId id="4675" r:id="rId19"/>
    <p:sldId id="4682" r:id="rId21"/>
    <p:sldId id="4685" r:id="rId22"/>
    <p:sldId id="4688" r:id="rId23"/>
    <p:sldId id="4692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106" r:id="rId1"/>
    <p:sldLayoutId id="2147493107" r:id="rId2"/>
    <p:sldLayoutId id="2147493108" r:id="rId3"/>
    <p:sldLayoutId id="2147493109" r:id="rId4"/>
    <p:sldLayoutId id="2147493110" r:id="rId5"/>
    <p:sldLayoutId id="2147493111" r:id="rId6"/>
    <p:sldLayoutId id="2147493112" r:id="rId7"/>
    <p:sldLayoutId id="2147493113" r:id="rId8"/>
    <p:sldLayoutId id="2147493114" r:id="rId9"/>
    <p:sldLayoutId id="2147493115" r:id="rId10"/>
    <p:sldLayoutId id="21474931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143" r:id="rId1"/>
    <p:sldLayoutId id="2147493144" r:id="rId2"/>
    <p:sldLayoutId id="2147493145" r:id="rId3"/>
    <p:sldLayoutId id="2147493146" r:id="rId4"/>
    <p:sldLayoutId id="2147493147" r:id="rId5"/>
    <p:sldLayoutId id="2147493148" r:id="rId6"/>
    <p:sldLayoutId id="2147493149" r:id="rId7"/>
    <p:sldLayoutId id="2147493150" r:id="rId8"/>
    <p:sldLayoutId id="2147493151" r:id="rId9"/>
    <p:sldLayoutId id="2147493152" r:id="rId10"/>
    <p:sldLayoutId id="21474931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tags" Target="../tags/tag126.xml"/><Relationship Id="rId16" Type="http://schemas.openxmlformats.org/officeDocument/2006/relationships/tags" Target="../tags/tag127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tags" Target="../tags/tag169.xml"/><Relationship Id="rId22" Type="http://schemas.openxmlformats.org/officeDocument/2006/relationships/tags" Target="../tags/tag170.xml"/><Relationship Id="rId23" Type="http://schemas.openxmlformats.org/officeDocument/2006/relationships/tags" Target="../tags/tag171.xml"/><Relationship Id="rId24" Type="http://schemas.openxmlformats.org/officeDocument/2006/relationships/tags" Target="../tags/tag172.xml"/><Relationship Id="rId25" Type="http://schemas.openxmlformats.org/officeDocument/2006/relationships/tags" Target="../tags/tag173.xml"/><Relationship Id="rId26" Type="http://schemas.openxmlformats.org/officeDocument/2006/relationships/tags" Target="../tags/tag174.xml"/><Relationship Id="rId27" Type="http://schemas.openxmlformats.org/officeDocument/2006/relationships/tags" Target="../tags/tag175.xml"/><Relationship Id="rId28" Type="http://schemas.openxmlformats.org/officeDocument/2006/relationships/tags" Target="../tags/tag176.xml"/><Relationship Id="rId29" Type="http://schemas.openxmlformats.org/officeDocument/2006/relationships/tags" Target="../tags/tag177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安全防护行业2024工作总结及工作展望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913681" y="224725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243952" y="334505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91063" y="444284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72155" y="12084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996055" y="1268095"/>
            <a:ext cx="725932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4175125" y="230949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980305" y="2369185"/>
            <a:ext cx="6275705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5083175" y="34182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878195" y="3482975"/>
            <a:ext cx="537718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工作展望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6121400" y="451421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6939280" y="4573905"/>
            <a:ext cx="431673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总结与展望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2024年安全防护行业整体情况</a:t>
            </a:r>
            <a:endParaRPr altLang="en-US" lang="zh-CN"/>
          </a:p>
        </p:txBody>
      </p:sp>
      <p:sp>
        <p:nvSpPr>
          <p:cNvPr id="104895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行业规模：安全防护行业在2024年继续保持增长，市场规模不断扩大。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技术发展：随着技术的不断进步，安全防护行业在技术研发和创新方面取得了重要突破。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市场竞争：市场竞争激烈，各大企业纷纷加大投入，提高产品质量和服务水平。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政策法规：政府对安全防护行业的监管力度不断加强，行业法规不断完善。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行业发展趋势和特点</a:t>
            </a:r>
            <a:endParaRPr altLang="en-US" lang="zh-CN"/>
          </a:p>
        </p:txBody>
      </p:sp>
      <p:sp>
        <p:nvSpPr>
          <p:cNvPr id="104899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市场竞争激烈，技术创新成为企业核心竞争力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行业规模不断扩大，安全防护需求持续增长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智能化、数字化、网络化成为行业发展趋势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政策法规不断完善，行业监管力度不断加强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公司在安全防护领域的工作成果</a:t>
            </a:r>
            <a:endParaRPr altLang="en-US" lang="zh-CN"/>
          </a:p>
        </p:txBody>
      </p:sp>
      <p:sp>
        <p:nvSpPr>
          <p:cNvPr id="104905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成功案例：介绍公司在安全防护领域的成功案例，包括项目规模、实施过程和取得的成果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技术创新：介绍公司在安全防护领域的技术创新和研发成果，包括新技术、新产品的应用和推广情况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行业地位：介绍公司在安全防护领域的行业地位和影响力，包括市场份额、客户满意度等指标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团队建设：介绍公司在安全防护领域的团队建设和人才培养情况，包括团队规模、人员素质和培训计划等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面临的挑战和机遇</a:t>
            </a:r>
            <a:endParaRPr altLang="en-US" lang="zh-CN"/>
          </a:p>
        </p:txBody>
      </p:sp>
      <p:sp>
        <p:nvSpPr>
          <p:cNvPr id="1049116" name="矩形 5"/>
          <p:cNvSpPr/>
          <p:nvPr>
            <p:custDataLst>
              <p:tags r:id="rId1"/>
            </p:custDataLst>
          </p:nvPr>
        </p:nvSpPr>
        <p:spPr>
          <a:xfrm>
            <a:off x="1056424" y="1462000"/>
            <a:ext cx="4713931" cy="47677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矩形 10"/>
          <p:cNvSpPr/>
          <p:nvPr>
            <p:custDataLst>
              <p:tags r:id="rId2"/>
            </p:custDataLst>
          </p:nvPr>
        </p:nvSpPr>
        <p:spPr>
          <a:xfrm>
            <a:off x="1701365" y="1452880"/>
            <a:ext cx="967880" cy="50186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TextBox 2"/>
          <p:cNvSpPr txBox="1"/>
          <p:nvPr>
            <p:custDataLst>
              <p:tags r:id="rId3"/>
            </p:custDataLst>
          </p:nvPr>
        </p:nvSpPr>
        <p:spPr>
          <a:xfrm>
            <a:off x="1338504" y="2772728"/>
            <a:ext cx="4149932" cy="251768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面临的挑战：技术更新换代快、市场竞争激烈、客户需求多样化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2" name="矩形 6"/>
          <p:cNvSpPr/>
          <p:nvPr>
            <p:custDataLst>
              <p:tags r:id="rId4"/>
            </p:custDataLst>
          </p:nvPr>
        </p:nvSpPr>
        <p:spPr>
          <a:xfrm>
            <a:off x="6415295" y="1462000"/>
            <a:ext cx="4713931" cy="47677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矩形 11"/>
          <p:cNvSpPr/>
          <p:nvPr>
            <p:custDataLst>
              <p:tags r:id="rId5"/>
            </p:custDataLst>
          </p:nvPr>
        </p:nvSpPr>
        <p:spPr>
          <a:xfrm>
            <a:off x="7096718" y="1452880"/>
            <a:ext cx="967880" cy="50186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TextBox 2"/>
          <p:cNvSpPr txBox="1"/>
          <p:nvPr>
            <p:custDataLst>
              <p:tags r:id="rId6"/>
            </p:custDataLst>
          </p:nvPr>
        </p:nvSpPr>
        <p:spPr>
          <a:xfrm>
            <a:off x="6697376" y="2772728"/>
            <a:ext cx="4149932" cy="251768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面临的机遇：政策支持、行业前景广阔、技术创新驱动发展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工作展望</a:t>
            </a:r>
            <a:endParaRPr altLang="en-US" lang="zh-CN"/>
          </a:p>
        </p:txBody>
      </p:sp>
      <p:sp>
        <p:nvSpPr>
          <p:cNvPr id="10491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未来安全防护行业的发展趋势</a:t>
            </a:r>
            <a:endParaRPr altLang="en-US" lang="zh-CN"/>
          </a:p>
        </p:txBody>
      </p:sp>
      <p:sp>
        <p:nvSpPr>
          <p:cNvPr id="104922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人工智能和机器学习在安全防护中的应用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区块链技术在安全防护领域的应用前景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物联网和工业互联网的安全挑战与防护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云计算和大数据对安全防护的推动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公司未来在安全防护领域的发展规划</a:t>
            </a:r>
            <a:endParaRPr altLang="en-US" lang="zh-CN"/>
          </a:p>
        </p:txBody>
      </p:sp>
      <p:sp>
        <p:nvSpPr>
          <p:cNvPr id="104930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拓展业务领域：扩大安全防护产品的应用范围，拓展新的市场领域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提升技术水平：加大技术研发力度，提高安全防护产品的技术含量和竞争力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加强人才培养：建立完善的人才培养机制，提高员工的专业素质和综合能力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推进国际化战略：加强与国际先进企业的合作与交流，提升公司在全球安全防护领域的知名度和影响力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提升技术研发能力和产品创新水平</a:t>
            </a:r>
            <a:endParaRPr altLang="en-US" lang="zh-CN"/>
          </a:p>
        </p:txBody>
      </p:sp>
      <p:sp>
        <p:nvSpPr>
          <p:cNvPr id="10493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加强技术研发团队建设，提高研发能力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加大研发投入，推动技术创新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鼓励产品创新，提高市场竞争力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加强与高校、科研机构合作，共同推动技术进步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加强品牌建设和市场拓展能力</a:t>
            </a:r>
            <a:endParaRPr altLang="en-US" lang="zh-CN"/>
          </a:p>
        </p:txBody>
      </p:sp>
      <p:sp>
        <p:nvSpPr>
          <p:cNvPr id="10494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品牌建设：加强品牌宣传和推广，提高品牌知名度和美誉度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市场拓展：积极开拓新市场，扩大业务范围，提高市场份额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合作伙伴：与更多优质合作伙伴建立合作关系，共同推动行业发展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创新能力：加强技术研发和创新，提高产品竞争力和市场适应性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46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对安全防护行业未来发展的思考</a:t>
            </a:r>
            <a:endParaRPr altLang="en-US" lang="zh-CN"/>
          </a:p>
        </p:txBody>
      </p:sp>
      <p:sp>
        <p:nvSpPr>
          <p:cNvPr id="10495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行业趋势：分析当前安全防护行业的发展趋势，包括技术创新、市场需求等方面的变化。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挑战与机遇：探讨安全防护行业面临的主要挑战和机遇，以及如何应对这些挑战，抓住机遇。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未来发展方向：提出安全防护行业未来发展的方向和建议，包括加强技术研发、提高产品质量、拓展应用领域等方面的措施。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企业发展策略：针对安全防护企业，提出未来发展的策略和建议，包括加强品牌建设、提高服务水平、拓展市场份额等方面的措施。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对公司未来发展的期望和建议</a:t>
            </a:r>
            <a:endParaRPr altLang="en-US" lang="zh-CN"/>
          </a:p>
        </p:txBody>
      </p:sp>
      <p:sp>
        <p:nvSpPr>
          <p:cNvPr id="104958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提升技术水平，加强安全防护能力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拓展市场，扩大业务范围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9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加强人才培养，提高团队素质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创新发展模式，推动行业转型升级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总结本次工作总结及展望的意义和价值</a:t>
            </a:r>
            <a:endParaRPr altLang="en-US" lang="zh-CN"/>
          </a:p>
        </p:txBody>
      </p:sp>
      <p:sp>
        <p:nvSpPr>
          <p:cNvPr id="104964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回顾过去：对过去一年安全防护行业的工作进行全面梳理和总结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分析现状：对当前安全防护行业的发展现状进行深入剖析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展望未来：对未来安全防护行业的发展趋势进行预测和展望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提升价值：通过总结和展望，提升安全防护行业的整体价值和影响力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70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4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4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4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4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4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4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4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4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4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4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4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4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4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SLIDE_ID" val="custom2023023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4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47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2023-12-17T09:42:51Z</dcterms:created>
  <dcterms:modified xsi:type="dcterms:W3CDTF">2023-12-17T09:42:51Z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a793285cd0954d26a445ed74cf2aeff6_21</vt:lpwstr>
  </property>
</Properties>
</file>