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9692" r:id="rId1"/>
    <p:sldMasterId id="2147489729" r:id="rId2"/>
  </p:sldMasterIdLst>
  <p:notesMasterIdLst>
    <p:notesMasterId r:id="rId3"/>
  </p:notesMasterIdLst>
  <p:sldIdLst>
    <p:sldId id="3124" r:id="rId4"/>
    <p:sldId id="3127" r:id="rId5"/>
    <p:sldId id="3130" r:id="rId6"/>
    <p:sldId id="3133" r:id="rId7"/>
    <p:sldId id="3139" r:id="rId9"/>
    <p:sldId id="3142" r:id="rId10"/>
    <p:sldId id="3145" r:id="rId11"/>
    <p:sldId id="3148" r:id="rId12"/>
    <p:sldId id="3151" r:id="rId13"/>
    <p:sldId id="3157" r:id="rId15"/>
    <p:sldId id="3160" r:id="rId16"/>
    <p:sldId id="3163" r:id="rId17"/>
    <p:sldId id="3166" r:id="rId18"/>
    <p:sldId id="3169" r:id="rId19"/>
    <p:sldId id="3172" r:id="rId20"/>
    <p:sldId id="3178" r:id="rId22"/>
    <p:sldId id="3181" r:id="rId23"/>
    <p:sldId id="3184" r:id="rId24"/>
    <p:sldId id="3187" r:id="rId25"/>
    <p:sldId id="3190" r:id="rId26"/>
    <p:sldId id="3193" r:id="rId27"/>
    <p:sldId id="3199" r:id="rId29"/>
    <p:sldId id="3202" r:id="rId30"/>
    <p:sldId id="3205" r:id="rId31"/>
    <p:sldId id="3208" r:id="rId32"/>
    <p:sldId id="3211" r:id="rId33"/>
    <p:sldId id="3214" r:id="rId34"/>
    <p:sldId id="3220" r:id="rId36"/>
    <p:sldId id="3223" r:id="rId37"/>
    <p:sldId id="3226" r:id="rId38"/>
    <p:sldId id="3229" r:id="rId39"/>
    <p:sldId id="3232" r:id="rId4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slide" Target="slides/slide29.xml"/><Relationship Id="rId38" Type="http://schemas.openxmlformats.org/officeDocument/2006/relationships/slide" Target="slides/slide30.xml"/><Relationship Id="rId39" Type="http://schemas.openxmlformats.org/officeDocument/2006/relationships/slide" Target="slides/slide31.xml"/><Relationship Id="rId40" Type="http://schemas.openxmlformats.org/officeDocument/2006/relationships/slide" Target="slides/slide32.xml"/><Relationship Id="rId41" Type="http://schemas.openxmlformats.org/officeDocument/2006/relationships/tableStyles" Target="tableStyles.xml"/><Relationship Id="rId42" Type="http://schemas.openxmlformats.org/officeDocument/2006/relationships/presProps" Target="presProps.xml"/><Relationship Id="rId43" Type="http://schemas.openxmlformats.org/officeDocument/2006/relationships/viewProps" Target="viewProps.xml"/><Relationship Id="rId4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image" Target="../media/image1.png"/><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image" Target="../media/image2.jpeg"/><Relationship Id="rId10" Type="http://schemas.openxmlformats.org/officeDocument/2006/relationships/tags" Target="../tags/tag8.xml"/><Relationship Id="rId11" Type="http://schemas.openxmlformats.org/officeDocument/2006/relationships/image" Target="../media/image3.png"/><Relationship Id="rId12" Type="http://schemas.openxmlformats.org/officeDocument/2006/relationships/tags" Target="../tags/tag9.xml"/><Relationship Id="rId13" Type="http://schemas.openxmlformats.org/officeDocument/2006/relationships/tags" Target="../tags/tag10.xml"/><Relationship Id="rId14" Type="http://schemas.openxmlformats.org/officeDocument/2006/relationships/tags" Target="../tags/tag11.xml"/><Relationship Id="rId15" Type="http://schemas.openxmlformats.org/officeDocument/2006/relationships/tags" Target="../tags/tag12.xml"/><Relationship Id="rId16" Type="http://schemas.openxmlformats.org/officeDocument/2006/relationships/tags" Target="../tags/tag13.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tags" Target="../tags/tag15.xml"/><Relationship Id="rId3" Type="http://schemas.openxmlformats.org/officeDocument/2006/relationships/tags" Target="../tags/tag16.xml"/><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4.jpe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image" Target="../media/image5.png"/><Relationship Id="rId7" Type="http://schemas.openxmlformats.org/officeDocument/2006/relationships/tags" Target="../tags/tag23.xml"/><Relationship Id="rId8" Type="http://schemas.openxmlformats.org/officeDocument/2006/relationships/tags" Target="../tags/tag24.xml"/><Relationship Id="rId9" Type="http://schemas.openxmlformats.org/officeDocument/2006/relationships/tags" Target="../tags/tag25.xml"/><Relationship Id="rId10" Type="http://schemas.openxmlformats.org/officeDocument/2006/relationships/tags" Target="../tags/tag26.xml"/><Relationship Id="rId11" Type="http://schemas.openxmlformats.org/officeDocument/2006/relationships/tags" Target="../tags/tag27.xml"/><Relationship Id="rId12"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8.xml"/><Relationship Id="rId2" Type="http://schemas.openxmlformats.org/officeDocument/2006/relationships/image" Target="../media/image4.jpeg"/><Relationship Id="rId3" Type="http://schemas.openxmlformats.org/officeDocument/2006/relationships/tags" Target="../tags/tag29.xml"/><Relationship Id="rId4" Type="http://schemas.openxmlformats.org/officeDocument/2006/relationships/tags" Target="../tags/tag30.xml"/><Relationship Id="rId5" Type="http://schemas.openxmlformats.org/officeDocument/2006/relationships/tags" Target="../tags/tag31.xml"/><Relationship Id="rId6" Type="http://schemas.openxmlformats.org/officeDocument/2006/relationships/tags" Target="../tags/tag32.xml"/><Relationship Id="rId7" Type="http://schemas.openxmlformats.org/officeDocument/2006/relationships/image" Target="../media/image6.png"/><Relationship Id="rId8" Type="http://schemas.openxmlformats.org/officeDocument/2006/relationships/tags" Target="../tags/tag33.xml"/><Relationship Id="rId9" Type="http://schemas.openxmlformats.org/officeDocument/2006/relationships/tags" Target="../tags/tag34.xml"/><Relationship Id="rId10" Type="http://schemas.openxmlformats.org/officeDocument/2006/relationships/image" Target="../media/image7.png"/><Relationship Id="rId11" Type="http://schemas.openxmlformats.org/officeDocument/2006/relationships/tags" Target="../tags/tag35.xml"/><Relationship Id="rId12" Type="http://schemas.openxmlformats.org/officeDocument/2006/relationships/tags" Target="../tags/tag36.xml"/><Relationship Id="rId13" Type="http://schemas.openxmlformats.org/officeDocument/2006/relationships/tags" Target="../tags/tag37.xml"/><Relationship Id="rId14" Type="http://schemas.openxmlformats.org/officeDocument/2006/relationships/tags" Target="../tags/tag38.xml"/><Relationship Id="rId15" Type="http://schemas.openxmlformats.org/officeDocument/2006/relationships/tags" Target="../tags/tag39.xml"/><Relationship Id="rId16"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0.xml"/><Relationship Id="rId2" Type="http://schemas.openxmlformats.org/officeDocument/2006/relationships/tags" Target="../tags/tag41.xml"/><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5.xml"/><Relationship Id="rId2" Type="http://schemas.openxmlformats.org/officeDocument/2006/relationships/tags" Target="../tags/tag66.xml"/><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image" Target="../media/image1.png"/><Relationship Id="rId3" Type="http://schemas.openxmlformats.org/officeDocument/2006/relationships/tags" Target="../tags/tag71.xml"/><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image" Target="../media/image2.jpeg"/><Relationship Id="rId7" Type="http://schemas.openxmlformats.org/officeDocument/2006/relationships/tags" Target="../tags/tag74.xml"/><Relationship Id="rId8" Type="http://schemas.openxmlformats.org/officeDocument/2006/relationships/image" Target="../media/image3.png"/><Relationship Id="rId9" Type="http://schemas.openxmlformats.org/officeDocument/2006/relationships/tags" Target="../tags/tag75.xml"/><Relationship Id="rId10" Type="http://schemas.openxmlformats.org/officeDocument/2006/relationships/tags" Target="../tags/tag76.xml"/><Relationship Id="rId11" Type="http://schemas.openxmlformats.org/officeDocument/2006/relationships/tags" Target="../tags/tag77.xml"/><Relationship Id="rId12" Type="http://schemas.openxmlformats.org/officeDocument/2006/relationships/tags" Target="../tags/tag78.xml"/><Relationship Id="rId13" Type="http://schemas.openxmlformats.org/officeDocument/2006/relationships/tags" Target="../tags/tag79.xml"/><Relationship Id="rId14" Type="http://schemas.openxmlformats.org/officeDocument/2006/relationships/tags" Target="../tags/tag80.xml"/><Relationship Id="rId15" Type="http://schemas.openxmlformats.org/officeDocument/2006/relationships/tags" Target="../tags/tag81.xml"/><Relationship Id="rId16" Type="http://schemas.openxmlformats.org/officeDocument/2006/relationships/tags" Target="../tags/tag82.xml"/><Relationship Id="rId17"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68" name="日期占位符 3"/>
          <p:cNvSpPr>
            <a:spLocks noGrp="1"/>
          </p:cNvSpPr>
          <p:nvPr>
            <p:ph type="dt" sz="half" idx="10"/>
            <p:custDataLst>
              <p:tags r:id="rId1"/>
            </p:custDataLst>
          </p:nvPr>
        </p:nvSpPr>
        <p:spPr/>
        <p:txBody>
          <a:bodyPr>
            <a:normAutofit/>
          </a:bodyPr>
          <a:p>
            <a:fld id="{5592522B-0F24-4480-B9DD-A9474A6880D6}" type="datetimeFigureOut">
              <a:rPr altLang="en-US" lang="zh-CN" smtClean="0"/>
            </a:fld>
            <a:endParaRPr altLang="en-US" lang="zh-CN"/>
          </a:p>
        </p:txBody>
      </p:sp>
      <p:sp>
        <p:nvSpPr>
          <p:cNvPr id="1048670" name="页脚占位符 4"/>
          <p:cNvSpPr>
            <a:spLocks noGrp="1"/>
          </p:cNvSpPr>
          <p:nvPr>
            <p:ph type="ftr" sz="quarter" idx="11"/>
            <p:custDataLst>
              <p:tags r:id="rId2"/>
            </p:custDataLst>
          </p:nvPr>
        </p:nvSpPr>
        <p:spPr/>
        <p:txBody>
          <a:bodyPr>
            <a:normAutofit/>
          </a:bodyPr>
          <a:p>
            <a:endParaRPr altLang="en-US" dirty="0" lang="zh-CN"/>
          </a:p>
        </p:txBody>
      </p:sp>
      <p:sp>
        <p:nvSpPr>
          <p:cNvPr id="1048672" name="灯片编号占位符 5"/>
          <p:cNvSpPr>
            <a:spLocks noGrp="1"/>
          </p:cNvSpPr>
          <p:nvPr>
            <p:ph type="sldNum" sz="quarter" idx="12"/>
            <p:custDataLst>
              <p:tags r:id="rId3"/>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pic>
        <p:nvPicPr>
          <p:cNvPr id="2097153" name="图片 25" descr="高楼大厦的景色  描述已自动生成"/>
          <p:cNvPicPr>
            <a:picLocks noChangeAspect="1"/>
          </p:cNvPicPr>
          <p:nvPr userDrawn="1">
            <p:custDataLst>
              <p:tags r:id="rId4"/>
            </p:custDataLst>
          </p:nvPr>
        </p:nvPicPr>
        <p:blipFill>
          <a:blip xmlns:r="http://schemas.openxmlformats.org/officeDocument/2006/relationships" r:embed="rId5"/>
          <a:srcRect/>
          <a:stretch>
            <a:fillRect/>
          </a:stretch>
        </p:blipFill>
        <p:spPr>
          <a:xfrm>
            <a:off x="1" y="0"/>
            <a:ext cx="12191999" cy="6858000"/>
          </a:xfrm>
          <a:custGeom>
            <a:avLst/>
            <a:gdLst>
              <a:gd name="connsiteX0" fmla="*/ 0 w 12191999"/>
              <a:gd name="connsiteY0" fmla="*/ 0 h 6858000"/>
              <a:gd name="connsiteX1" fmla="*/ 12191999 w 12191999"/>
              <a:gd name="connsiteY1" fmla="*/ 0 h 6858000"/>
              <a:gd name="connsiteX2" fmla="*/ 12191999 w 12191999"/>
              <a:gd name="connsiteY2" fmla="*/ 6858000 h 6858000"/>
              <a:gd name="connsiteX3" fmla="*/ 0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0" y="0"/>
                </a:moveTo>
                <a:lnTo>
                  <a:pt x="12191999" y="0"/>
                </a:lnTo>
                <a:lnTo>
                  <a:pt x="12191999" y="6858000"/>
                </a:lnTo>
                <a:lnTo>
                  <a:pt x="0" y="6858000"/>
                </a:lnTo>
                <a:close/>
              </a:path>
            </a:pathLst>
          </a:custGeom>
        </p:spPr>
      </p:pic>
      <p:sp>
        <p:nvSpPr>
          <p:cNvPr id="1048674" name="任意多边形: 形状 74"/>
          <p:cNvSpPr/>
          <p:nvPr userDrawn="1">
            <p:custDataLst>
              <p:tags r:id="rId6"/>
            </p:custDataLst>
          </p:nvPr>
        </p:nvSpPr>
        <p:spPr>
          <a:xfrm>
            <a:off x="635" y="749935"/>
            <a:ext cx="12192000" cy="5982335"/>
          </a:xfrm>
          <a:custGeom>
            <a:avLst/>
            <a:gdLst>
              <a:gd name="connsiteX0" fmla="*/ 0 w 12191675"/>
              <a:gd name="connsiteY0" fmla="*/ 0 h 5982270"/>
              <a:gd name="connsiteX1" fmla="*/ 12191675 w 12191675"/>
              <a:gd name="connsiteY1" fmla="*/ 0 h 5982270"/>
              <a:gd name="connsiteX2" fmla="*/ 12191675 w 12191675"/>
              <a:gd name="connsiteY2" fmla="*/ 1605799 h 5982270"/>
              <a:gd name="connsiteX3" fmla="*/ 11697156 w 12191675"/>
              <a:gd name="connsiteY3" fmla="*/ 1605799 h 5982270"/>
              <a:gd name="connsiteX4" fmla="*/ 9484778 w 12191675"/>
              <a:gd name="connsiteY4" fmla="*/ 2275126 h 5982270"/>
              <a:gd name="connsiteX5" fmla="*/ 2629672 w 12191675"/>
              <a:gd name="connsiteY5" fmla="*/ 5776163 h 5982270"/>
              <a:gd name="connsiteX6" fmla="*/ 1113923 w 12191675"/>
              <a:gd name="connsiteY6" fmla="*/ 5862090 h 5982270"/>
              <a:gd name="connsiteX7" fmla="*/ 0 w 12191675"/>
              <a:gd name="connsiteY7" fmla="*/ 5442653 h 5982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675" h="5982270">
                <a:moveTo>
                  <a:pt x="0" y="0"/>
                </a:moveTo>
                <a:lnTo>
                  <a:pt x="12191675" y="0"/>
                </a:lnTo>
                <a:lnTo>
                  <a:pt x="12191675" y="1605799"/>
                </a:lnTo>
                <a:lnTo>
                  <a:pt x="11697156" y="1605799"/>
                </a:lnTo>
                <a:cubicBezTo>
                  <a:pt x="10929545" y="1605799"/>
                  <a:pt x="10171984" y="1924310"/>
                  <a:pt x="9484778" y="2275126"/>
                </a:cubicBezTo>
                <a:lnTo>
                  <a:pt x="2629672" y="5776163"/>
                </a:lnTo>
                <a:cubicBezTo>
                  <a:pt x="2157296" y="6017146"/>
                  <a:pt x="1609540" y="6048158"/>
                  <a:pt x="1113923" y="5862090"/>
                </a:cubicBezTo>
                <a:lnTo>
                  <a:pt x="0" y="5442653"/>
                </a:ln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676" name="任意多边形: 形状 26"/>
          <p:cNvSpPr/>
          <p:nvPr userDrawn="1">
            <p:custDataLst>
              <p:tags r:id="rId7"/>
            </p:custDataLst>
          </p:nvPr>
        </p:nvSpPr>
        <p:spPr>
          <a:xfrm>
            <a:off x="635" y="-635"/>
            <a:ext cx="12192000" cy="6395720"/>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cs typeface="微软雅黑" panose="020B0503020204020204" charset="-122"/>
            </a:endParaRPr>
          </a:p>
        </p:txBody>
      </p:sp>
      <p:sp>
        <p:nvSpPr>
          <p:cNvPr id="1048678" name="任意多边形: 形状 28"/>
          <p:cNvSpPr/>
          <p:nvPr userDrawn="1">
            <p:custDataLst>
              <p:tags r:id="rId8"/>
            </p:custDataLst>
          </p:nvPr>
        </p:nvSpPr>
        <p:spPr>
          <a:xfrm>
            <a:off x="0" y="-38735"/>
            <a:ext cx="12192000"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blipFill>
            <a:blip xmlns:r="http://schemas.openxmlformats.org/officeDocument/2006/relationships" r:embed="rId9" cstate="print">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微软雅黑" panose="020B0503020204020204" charset="-122"/>
            </a:endParaRPr>
          </a:p>
        </p:txBody>
      </p:sp>
      <p:pic>
        <p:nvPicPr>
          <p:cNvPr id="2097155" name="图片 30" descr="图片包含 看着, 西装, 穿着, 男人  描述已自动生成"/>
          <p:cNvPicPr>
            <a:picLocks noChangeAspect="1"/>
          </p:cNvPicPr>
          <p:nvPr userDrawn="1">
            <p:custDataLst>
              <p:tags r:id="rId10"/>
            </p:custDataLst>
          </p:nvPr>
        </p:nvPicPr>
        <p:blipFill rotWithShape="1">
          <a:blip xmlns:r="http://schemas.openxmlformats.org/officeDocument/2006/relationships" r:embed="rId11"/>
          <a:srcRect/>
          <a:stretch>
            <a:fillRect/>
          </a:stretch>
        </p:blipFill>
        <p:spPr>
          <a:xfrm>
            <a:off x="7478212" y="0"/>
            <a:ext cx="4713788" cy="6858000"/>
          </a:xfrm>
          <a:custGeom>
            <a:avLst/>
            <a:gdLst>
              <a:gd name="connsiteX0" fmla="*/ 0 w 4713788"/>
              <a:gd name="connsiteY0" fmla="*/ 0 h 6858000"/>
              <a:gd name="connsiteX1" fmla="*/ 4713788 w 4713788"/>
              <a:gd name="connsiteY1" fmla="*/ 0 h 6858000"/>
              <a:gd name="connsiteX2" fmla="*/ 4713788 w 4713788"/>
              <a:gd name="connsiteY2" fmla="*/ 6858000 h 6858000"/>
              <a:gd name="connsiteX3" fmla="*/ 0 w 47137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713788" h="6858000">
                <a:moveTo>
                  <a:pt x="0" y="0"/>
                </a:moveTo>
                <a:lnTo>
                  <a:pt x="4713788" y="0"/>
                </a:lnTo>
                <a:lnTo>
                  <a:pt x="4713788" y="6858000"/>
                </a:lnTo>
                <a:lnTo>
                  <a:pt x="0" y="6858000"/>
                </a:lnTo>
                <a:close/>
              </a:path>
            </a:pathLst>
          </a:custGeom>
        </p:spPr>
      </p:pic>
      <p:sp>
        <p:nvSpPr>
          <p:cNvPr id="1048680" name="任意多边形: 形状 19"/>
          <p:cNvSpPr/>
          <p:nvPr userDrawn="1">
            <p:custDataLst>
              <p:tags r:id="rId12"/>
            </p:custDataLst>
          </p:nvPr>
        </p:nvSpPr>
        <p:spPr>
          <a:xfrm>
            <a:off x="988004" y="4156725"/>
            <a:ext cx="5287701" cy="219060"/>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682" name="弧形 10"/>
          <p:cNvSpPr/>
          <p:nvPr userDrawn="1">
            <p:custDataLst>
              <p:tags r:id="rId13"/>
            </p:custDataLst>
          </p:nvPr>
        </p:nvSpPr>
        <p:spPr>
          <a:xfrm rot="10800000">
            <a:off x="682625" y="3547110"/>
            <a:ext cx="616372" cy="616563"/>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sp>
        <p:nvSpPr>
          <p:cNvPr id="1048684" name="标题 1"/>
          <p:cNvSpPr>
            <a:spLocks noGrp="1"/>
          </p:cNvSpPr>
          <p:nvPr>
            <p:ph type="ctrTitle" hasCustomPrompt="1"/>
            <p:custDataLst>
              <p:tags r:id="rId14"/>
            </p:custDataLst>
          </p:nvPr>
        </p:nvSpPr>
        <p:spPr>
          <a:xfrm>
            <a:off x="819150" y="1279525"/>
            <a:ext cx="10515600" cy="2344420"/>
          </a:xfrm>
        </p:spPr>
        <p:txBody>
          <a:bodyPr anchor="b">
            <a:noAutofit/>
          </a:bodyPr>
          <a:lstStyle>
            <a:lvl1pPr algn="l">
              <a:lnSpc>
                <a:spcPct val="100000"/>
              </a:lnSpc>
              <a:defRPr sz="7200">
                <a:gradFill>
                  <a:gsLst>
                    <a:gs pos="0">
                      <a:schemeClr val="accent1"/>
                    </a:gs>
                    <a:gs pos="70000">
                      <a:schemeClr val="accent2"/>
                    </a:gs>
                  </a:gsLst>
                  <a:lin ang="5400000" scaled="0"/>
                </a:gradFill>
              </a:defRPr>
            </a:lvl1pPr>
          </a:lstStyle>
          <a:p>
            <a:r>
              <a:rPr altLang="en-US" dirty="0" lang="zh-CN"/>
              <a:t>单击此处</a:t>
            </a:r>
            <a:br>
              <a:rPr altLang="en-US" dirty="0" lang="zh-CN"/>
            </a:br>
            <a:r>
              <a:rPr altLang="en-US" dirty="0" lang="zh-CN"/>
              <a:t>编辑母版标题</a:t>
            </a:r>
            <a:endParaRPr altLang="en-US" dirty="0" lang="zh-CN"/>
          </a:p>
        </p:txBody>
      </p:sp>
      <p:sp>
        <p:nvSpPr>
          <p:cNvPr id="1048686" name="副标题 2"/>
          <p:cNvSpPr>
            <a:spLocks noGrp="1"/>
          </p:cNvSpPr>
          <p:nvPr>
            <p:ph type="subTitle" idx="1" hasCustomPrompt="1"/>
            <p:custDataLst>
              <p:tags r:id="rId15"/>
            </p:custDataLst>
          </p:nvPr>
        </p:nvSpPr>
        <p:spPr>
          <a:xfrm>
            <a:off x="819150" y="3727450"/>
            <a:ext cx="10515600" cy="452755"/>
          </a:xfrm>
        </p:spPr>
        <p:txBody>
          <a:bodyPr>
            <a:normAutofit/>
          </a:bodyPr>
          <a:lstStyle>
            <a:lvl1pPr algn="l" indent="0" marL="0">
              <a:lnSpc>
                <a:spcPct val="100000"/>
              </a:lnSpc>
              <a:buNone/>
              <a:defRPr cap="none" sz="1400" kern="0" normalizeH="0" spc="300" strike="noStrike" u="none">
                <a:solidFill>
                  <a:schemeClr val="tx1"/>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WPS,A CLICK TO UNLIMITED POSSIBILITES</a:t>
            </a:r>
            <a:endParaRPr altLang="zh-CN" dirty="0" lang="en-US"/>
          </a:p>
        </p:txBody>
      </p:sp>
      <p:sp>
        <p:nvSpPr>
          <p:cNvPr id="1048688" name="文本占位符 23"/>
          <p:cNvSpPr>
            <a:spLocks noGrp="1"/>
          </p:cNvSpPr>
          <p:nvPr>
            <p:ph type="body" sz="quarter" idx="17" hasCustomPrompt="1"/>
            <p:custDataLst>
              <p:tags r:id="rId16"/>
            </p:custDataLst>
          </p:nvPr>
        </p:nvSpPr>
        <p:spPr>
          <a:xfrm>
            <a:off x="819150" y="4566285"/>
            <a:ext cx="2228850" cy="451485"/>
          </a:xfrm>
          <a:prstGeom prst="roundRect">
            <a:avLst>
              <a:gd name="adj" fmla="val 50000"/>
            </a:avLst>
          </a:prstGeom>
          <a:gradFill>
            <a:gsLst>
              <a:gs pos="0">
                <a:schemeClr val="accent1"/>
              </a:gs>
              <a:gs pos="70000">
                <a:schemeClr val="accent2"/>
              </a:gs>
            </a:gsLst>
            <a:lin ang="5400000" scaled="0"/>
          </a:gradFill>
          <a:effectLst>
            <a:outerShdw algn="tl" blurRad="203200" dir="2700000" dist="101600" rotWithShape="0">
              <a:schemeClr val="accent2">
                <a:alpha val="30000"/>
              </a:schemeClr>
            </a:outerShdw>
          </a:effectLst>
        </p:spPr>
        <p:txBody>
          <a:bodyPr anchor="ctr">
            <a:normAutofit/>
          </a:bodyPr>
          <a:lstStyle>
            <a:lvl1pPr algn="ctr" indent="0" marL="0">
              <a:lnSpc>
                <a:spcPct val="100000"/>
              </a:lnSpc>
              <a:buNone/>
              <a:defRPr sz="1700">
                <a:solidFill>
                  <a:schemeClr val="lt1">
                    <a:lumMod val="100000"/>
                  </a:schemeClr>
                </a:solidFill>
              </a:defRPr>
            </a:lvl1pPr>
          </a:lstStyle>
          <a:p>
            <a:pPr lvl="0"/>
            <a:r>
              <a:rPr altLang="en-US" dirty="0" lang="zh-CN"/>
              <a:t>汇报人：稻小壳</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0"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2"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4"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6" name="页脚占位符 4"/>
          <p:cNvSpPr>
            <a:spLocks noGrp="1"/>
          </p:cNvSpPr>
          <p:nvPr>
            <p:ph type="ftr" sz="quarter" idx="11"/>
            <p:custDataLst>
              <p:tags r:id="rId4"/>
            </p:custDataLst>
          </p:nvPr>
        </p:nvSpPr>
        <p:spPr/>
        <p:txBody>
          <a:bodyPr/>
          <a:p>
            <a:endParaRPr altLang="en-US" lang="zh-CN"/>
          </a:p>
        </p:txBody>
      </p:sp>
      <p:sp>
        <p:nvSpPr>
          <p:cNvPr id="1048698"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0" name="矩形: 圆角 517"/>
          <p:cNvSpPr/>
          <p:nvPr userDrawn="1">
            <p:custDataLst>
              <p:tags r:id="rId1"/>
            </p:custDataLst>
          </p:nvPr>
        </p:nvSpPr>
        <p:spPr>
          <a:xfrm>
            <a:off x="0" y="0"/>
            <a:ext cx="12192000" cy="6858000"/>
          </a:xfrm>
          <a:prstGeom prst="roundRect">
            <a:avLst>
              <a:gd name="adj" fmla="val 0"/>
            </a:avLst>
          </a:prstGeom>
          <a:blipFill>
            <a:blip xmlns:r="http://schemas.openxmlformats.org/officeDocument/2006/relationships" r:embed="rId2" cstate="print">
              <a:alphaModFix amt="12000"/>
            </a:blip>
            <a:stretch>
              <a:fillRect/>
            </a:stretch>
          </a:blipFill>
          <a:ln w="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02" name="任意多边形: 形状 417"/>
          <p:cNvSpPr/>
          <p:nvPr userDrawn="1">
            <p:custDataLst>
              <p:tags r:id="rId3"/>
            </p:custDataLst>
          </p:nvPr>
        </p:nvSpPr>
        <p:spPr>
          <a:xfrm>
            <a:off x="325" y="1"/>
            <a:ext cx="7653655" cy="2771914"/>
          </a:xfrm>
          <a:custGeom>
            <a:avLst/>
            <a:gdLst>
              <a:gd name="connsiteX0" fmla="*/ 0 w 12053"/>
              <a:gd name="connsiteY0" fmla="*/ 0 h 4365"/>
              <a:gd name="connsiteX1" fmla="*/ 12053 w 12053"/>
              <a:gd name="connsiteY1" fmla="*/ 0 h 4365"/>
              <a:gd name="connsiteX2" fmla="*/ 4141 w 12053"/>
              <a:gd name="connsiteY2" fmla="*/ 4041 h 4365"/>
              <a:gd name="connsiteX3" fmla="*/ 1754 w 12053"/>
              <a:gd name="connsiteY3" fmla="*/ 4176 h 4365"/>
              <a:gd name="connsiteX4" fmla="*/ 0 w 12053"/>
              <a:gd name="connsiteY4" fmla="*/ 3515 h 4365"/>
              <a:gd name="connsiteX5" fmla="*/ 0 w 12053"/>
              <a:gd name="connsiteY5" fmla="*/ 0 h 4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53" h="4365">
                <a:moveTo>
                  <a:pt x="0" y="0"/>
                </a:moveTo>
                <a:lnTo>
                  <a:pt x="12053" y="0"/>
                </a:lnTo>
                <a:cubicBezTo>
                  <a:pt x="7975" y="1362"/>
                  <a:pt x="6778" y="2694"/>
                  <a:pt x="4141" y="4041"/>
                </a:cubicBezTo>
                <a:cubicBezTo>
                  <a:pt x="3397" y="4420"/>
                  <a:pt x="2535" y="4469"/>
                  <a:pt x="1754" y="4176"/>
                </a:cubicBezTo>
                <a:cubicBezTo>
                  <a:pt x="1169" y="3956"/>
                  <a:pt x="557" y="3526"/>
                  <a:pt x="0" y="3515"/>
                </a:cubicBezTo>
                <a:lnTo>
                  <a:pt x="0" y="0"/>
                </a:ln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04" name="任意多边形: 形状 418"/>
          <p:cNvSpPr/>
          <p:nvPr userDrawn="1">
            <p:custDataLst>
              <p:tags r:id="rId4"/>
            </p:custDataLst>
          </p:nvPr>
        </p:nvSpPr>
        <p:spPr>
          <a:xfrm flipH="1" flipV="1">
            <a:off x="7777326" y="5172274"/>
            <a:ext cx="4414674" cy="1685726"/>
          </a:xfrm>
          <a:custGeom>
            <a:avLst/>
            <a:gdLst>
              <a:gd name="connsiteX0" fmla="*/ 636041 w 4414674"/>
              <a:gd name="connsiteY0" fmla="*/ 1683901 h 1685726"/>
              <a:gd name="connsiteX1" fmla="*/ 128415 w 4414674"/>
              <a:gd name="connsiteY1" fmla="*/ 1579228 h 1685726"/>
              <a:gd name="connsiteX2" fmla="*/ 0 w 4414674"/>
              <a:gd name="connsiteY2" fmla="*/ 1530875 h 1685726"/>
              <a:gd name="connsiteX3" fmla="*/ 0 w 4414674"/>
              <a:gd name="connsiteY3" fmla="*/ 0 h 1685726"/>
              <a:gd name="connsiteX4" fmla="*/ 4414674 w 4414674"/>
              <a:gd name="connsiteY4" fmla="*/ 0 h 1685726"/>
              <a:gd name="connsiteX5" fmla="*/ 1471604 w 4414674"/>
              <a:gd name="connsiteY5" fmla="*/ 1503084 h 1685726"/>
              <a:gd name="connsiteX6" fmla="*/ 636041 w 4414674"/>
              <a:gd name="connsiteY6" fmla="*/ 1683901 h 1685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4674" h="1685726">
                <a:moveTo>
                  <a:pt x="636041" y="1683901"/>
                </a:moveTo>
                <a:cubicBezTo>
                  <a:pt x="464308" y="1675840"/>
                  <a:pt x="293113" y="1641060"/>
                  <a:pt x="128415" y="1579228"/>
                </a:cubicBezTo>
                <a:lnTo>
                  <a:pt x="0" y="1530875"/>
                </a:lnTo>
                <a:lnTo>
                  <a:pt x="0" y="0"/>
                </a:lnTo>
                <a:lnTo>
                  <a:pt x="4414674" y="0"/>
                </a:lnTo>
                <a:lnTo>
                  <a:pt x="1471604" y="1503084"/>
                </a:lnTo>
                <a:cubicBezTo>
                  <a:pt x="1209980" y="1636551"/>
                  <a:pt x="922263" y="1697336"/>
                  <a:pt x="636041" y="1683901"/>
                </a:cubicBez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dirty="0" lang="en-ID">
              <a:solidFill>
                <a:srgbClr val="1BCB56"/>
              </a:solidFill>
              <a:cs typeface="微软雅黑" panose="020B0503020204020204" charset="-122"/>
            </a:endParaRPr>
          </a:p>
        </p:txBody>
      </p:sp>
      <p:sp>
        <p:nvSpPr>
          <p:cNvPr id="1048706" name="任意多边形: 形状 419"/>
          <p:cNvSpPr/>
          <p:nvPr userDrawn="1">
            <p:custDataLst>
              <p:tags r:id="rId5"/>
            </p:custDataLst>
          </p:nvPr>
        </p:nvSpPr>
        <p:spPr>
          <a:xfrm flipH="1" flipV="1">
            <a:off x="8206866" y="5278408"/>
            <a:ext cx="3985135" cy="1579593"/>
          </a:xfrm>
          <a:custGeom>
            <a:avLst/>
            <a:gdLst>
              <a:gd name="connsiteX0" fmla="*/ 382206 w 3985135"/>
              <a:gd name="connsiteY0" fmla="*/ 1577646 h 1579593"/>
              <a:gd name="connsiteX1" fmla="*/ 108527 w 3985135"/>
              <a:gd name="connsiteY1" fmla="*/ 1543312 h 1579593"/>
              <a:gd name="connsiteX2" fmla="*/ 0 w 3985135"/>
              <a:gd name="connsiteY2" fmla="*/ 1516556 h 1579593"/>
              <a:gd name="connsiteX3" fmla="*/ 0 w 3985135"/>
              <a:gd name="connsiteY3" fmla="*/ 0 h 1579593"/>
              <a:gd name="connsiteX4" fmla="*/ 3985135 w 3985135"/>
              <a:gd name="connsiteY4" fmla="*/ 0 h 1579593"/>
              <a:gd name="connsiteX5" fmla="*/ 1273899 w 3985135"/>
              <a:gd name="connsiteY5" fmla="*/ 1384682 h 1579593"/>
              <a:gd name="connsiteX6" fmla="*/ 382206 w 3985135"/>
              <a:gd name="connsiteY6" fmla="*/ 1577646 h 1579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85135" h="1579593">
                <a:moveTo>
                  <a:pt x="382206" y="1577646"/>
                </a:moveTo>
                <a:cubicBezTo>
                  <a:pt x="290572" y="1573345"/>
                  <a:pt x="199080" y="1561915"/>
                  <a:pt x="108527" y="1543312"/>
                </a:cubicBezTo>
                <a:lnTo>
                  <a:pt x="0" y="1516556"/>
                </a:lnTo>
                <a:lnTo>
                  <a:pt x="0" y="0"/>
                </a:lnTo>
                <a:lnTo>
                  <a:pt x="3985135" y="0"/>
                </a:lnTo>
                <a:lnTo>
                  <a:pt x="1273899" y="1384682"/>
                </a:lnTo>
                <a:cubicBezTo>
                  <a:pt x="994700" y="1527115"/>
                  <a:pt x="687655" y="1591983"/>
                  <a:pt x="382206" y="1577646"/>
                </a:cubicBezTo>
                <a:close/>
              </a:path>
            </a:pathLst>
          </a:custGeom>
          <a:blipFill rotWithShape="0" dpi="0">
            <a:blip xmlns:r="http://schemas.openxmlformats.org/officeDocument/2006/relationships" r:embed="rId6"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dirty="0" lang="en-ID">
              <a:solidFill>
                <a:srgbClr val="1BCB56"/>
              </a:solidFill>
              <a:cs typeface="微软雅黑" panose="020B0503020204020204" charset="-122"/>
            </a:endParaRPr>
          </a:p>
        </p:txBody>
      </p:sp>
      <p:sp>
        <p:nvSpPr>
          <p:cNvPr id="1048708" name="标题 1"/>
          <p:cNvSpPr>
            <a:spLocks noGrp="1"/>
          </p:cNvSpPr>
          <p:nvPr>
            <p:ph type="title" hasCustomPrompt="1"/>
            <p:custDataLst>
              <p:tags r:id="rId7"/>
            </p:custDataLst>
          </p:nvPr>
        </p:nvSpPr>
        <p:spPr>
          <a:xfrm>
            <a:off x="582613" y="424230"/>
            <a:ext cx="2880000" cy="1081088"/>
          </a:xfrm>
        </p:spPr>
        <p:txBody>
          <a:bodyPr anchor="b" anchorCtr="0">
            <a:normAutofit/>
          </a:bodyPr>
          <a:lstStyle>
            <a:lvl1pPr>
              <a:defRPr cap="none" sz="5400" kern="0" normalizeH="0" spc="1600" strike="noStrike" u="none">
                <a:solidFill>
                  <a:schemeClr val="lt1">
                    <a:lumMod val="100000"/>
                  </a:schemeClr>
                </a:solidFill>
              </a:defRPr>
            </a:lvl1pPr>
          </a:lstStyle>
          <a:p>
            <a:r>
              <a:rPr altLang="en-US" dirty="0" lang="zh-CN"/>
              <a:t>目录</a:t>
            </a:r>
            <a:endParaRPr altLang="en-US" dirty="0" lang="zh-CN"/>
          </a:p>
        </p:txBody>
      </p:sp>
      <p:sp>
        <p:nvSpPr>
          <p:cNvPr id="1048710" name="文本占位符 2"/>
          <p:cNvSpPr>
            <a:spLocks noGrp="1"/>
          </p:cNvSpPr>
          <p:nvPr>
            <p:ph type="body" idx="1" hasCustomPrompt="1"/>
            <p:custDataLst>
              <p:tags r:id="rId8"/>
            </p:custDataLst>
          </p:nvPr>
        </p:nvSpPr>
        <p:spPr>
          <a:xfrm>
            <a:off x="582930" y="1506855"/>
            <a:ext cx="2879725" cy="694690"/>
          </a:xfrm>
        </p:spPr>
        <p:txBody>
          <a:bodyPr anchor="t" anchorCtr="0">
            <a:noAutofit/>
          </a:bodyPr>
          <a:lstStyle>
            <a:lvl1pPr eaLnBrk="1" fontAlgn="auto" hangingPunct="1" indent="0" latinLnBrk="0" marL="0">
              <a:lnSpc>
                <a:spcPct val="100000"/>
              </a:lnSpc>
              <a:spcBef>
                <a:spcPts val="0"/>
              </a:spcBef>
              <a:buNone/>
              <a:defRPr b="1" cap="none" sz="3200" kern="0" normalizeH="0" spc="200" strike="noStrike" u="none">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zh-CN" dirty="0" lang="en-US"/>
              <a:t>CONTENTS</a:t>
            </a:r>
            <a:endParaRPr altLang="zh-CN" dirty="0" lang="en-US"/>
          </a:p>
        </p:txBody>
      </p:sp>
      <p:sp>
        <p:nvSpPr>
          <p:cNvPr id="1048712" name="日期占位符 6"/>
          <p:cNvSpPr>
            <a:spLocks noGrp="1"/>
          </p:cNvSpPr>
          <p:nvPr>
            <p:ph type="dt" sz="half" idx="10"/>
            <p:custDataLst>
              <p:tags r:id="rId9"/>
            </p:custDataLst>
          </p:nvPr>
        </p:nvSpPr>
        <p:spPr/>
        <p:txBody>
          <a:bodyPr/>
          <a:p>
            <a:fld id="{5592522B-0F24-4480-B9DD-A9474A6880D6}" type="datetimeFigureOut">
              <a:rPr altLang="en-US" lang="zh-CN" smtClean="0"/>
            </a:fld>
            <a:endParaRPr altLang="en-US" lang="zh-CN"/>
          </a:p>
        </p:txBody>
      </p:sp>
      <p:sp>
        <p:nvSpPr>
          <p:cNvPr id="1048714" name="页脚占位符 7"/>
          <p:cNvSpPr>
            <a:spLocks noGrp="1"/>
          </p:cNvSpPr>
          <p:nvPr>
            <p:ph type="ftr" sz="quarter" idx="11"/>
            <p:custDataLst>
              <p:tags r:id="rId10"/>
            </p:custDataLst>
          </p:nvPr>
        </p:nvSpPr>
        <p:spPr/>
        <p:txBody>
          <a:bodyPr/>
          <a:p>
            <a:endParaRPr altLang="en-US" lang="zh-CN"/>
          </a:p>
        </p:txBody>
      </p:sp>
      <p:sp>
        <p:nvSpPr>
          <p:cNvPr id="1048716" name="灯片编号占位符 8"/>
          <p:cNvSpPr>
            <a:spLocks noGrp="1"/>
          </p:cNvSpPr>
          <p:nvPr>
            <p:ph type="sldNum" sz="quarter" idx="12"/>
            <p:custDataLst>
              <p:tags r:id="rId11"/>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18" name="矩形: 圆角 5"/>
          <p:cNvSpPr/>
          <p:nvPr userDrawn="1">
            <p:custDataLst>
              <p:tags r:id="rId1"/>
            </p:custDataLst>
          </p:nvPr>
        </p:nvSpPr>
        <p:spPr>
          <a:xfrm>
            <a:off x="0" y="0"/>
            <a:ext cx="12192000" cy="6858000"/>
          </a:xfrm>
          <a:prstGeom prst="roundRect">
            <a:avLst>
              <a:gd name="adj" fmla="val 0"/>
            </a:avLst>
          </a:prstGeom>
          <a:blipFill>
            <a:blip xmlns:r="http://schemas.openxmlformats.org/officeDocument/2006/relationships" r:embed="rId2" cstate="print">
              <a:alphaModFix amt="10000"/>
            </a:blip>
            <a:stretch>
              <a:fillRect/>
            </a:stretch>
          </a:blipFill>
          <a:ln w="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20" name="任意多边形: 形状 10"/>
          <p:cNvSpPr/>
          <p:nvPr userDrawn="1">
            <p:custDataLst>
              <p:tags r:id="rId3"/>
            </p:custDataLst>
          </p:nvPr>
        </p:nvSpPr>
        <p:spPr>
          <a:xfrm>
            <a:off x="875665" y="3192145"/>
            <a:ext cx="2595245" cy="138430"/>
          </a:xfrm>
          <a:custGeom>
            <a:avLst/>
            <a:gdLst>
              <a:gd name="connsiteX0" fmla="*/ 0 w 4087"/>
              <a:gd name="connsiteY0" fmla="*/ 5 h 218"/>
              <a:gd name="connsiteX1" fmla="*/ 610 w 4087"/>
              <a:gd name="connsiteY1" fmla="*/ 5 h 218"/>
              <a:gd name="connsiteX2" fmla="*/ 610 w 4087"/>
              <a:gd name="connsiteY2" fmla="*/ 218 h 218"/>
              <a:gd name="connsiteX3" fmla="*/ 861 w 4087"/>
              <a:gd name="connsiteY3" fmla="*/ 0 h 218"/>
              <a:gd name="connsiteX4" fmla="*/ 4087 w 4087"/>
              <a:gd name="connsiteY4" fmla="*/ 3 h 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7" h="218">
                <a:moveTo>
                  <a:pt x="0" y="5"/>
                </a:moveTo>
                <a:lnTo>
                  <a:pt x="610" y="5"/>
                </a:lnTo>
                <a:lnTo>
                  <a:pt x="610" y="218"/>
                </a:lnTo>
                <a:lnTo>
                  <a:pt x="861" y="0"/>
                </a:lnTo>
                <a:lnTo>
                  <a:pt x="4087" y="3"/>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22" name="弧形 11"/>
          <p:cNvSpPr/>
          <p:nvPr userDrawn="1">
            <p:custDataLst>
              <p:tags r:id="rId4"/>
            </p:custDataLst>
          </p:nvPr>
        </p:nvSpPr>
        <p:spPr>
          <a:xfrm rot="10800000">
            <a:off x="682625" y="2806065"/>
            <a:ext cx="390525" cy="39052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sp>
        <p:nvSpPr>
          <p:cNvPr id="1048724" name="任意多边形: 形状 32"/>
          <p:cNvSpPr/>
          <p:nvPr userDrawn="1">
            <p:custDataLst>
              <p:tags r:id="rId5"/>
            </p:custDataLst>
          </p:nvPr>
        </p:nvSpPr>
        <p:spPr>
          <a:xfrm rot="5947985">
            <a:off x="6173128" y="609653"/>
            <a:ext cx="7440743" cy="5628842"/>
          </a:xfrm>
          <a:custGeom>
            <a:avLst/>
            <a:gdLst>
              <a:gd name="connsiteX0" fmla="*/ 549426 w 7440743"/>
              <a:gd name="connsiteY0" fmla="*/ 4662410 h 5628842"/>
              <a:gd name="connsiteX1" fmla="*/ 119076 w 7440743"/>
              <a:gd name="connsiteY1" fmla="*/ 1985542 h 5628842"/>
              <a:gd name="connsiteX2" fmla="*/ 0 w 7440743"/>
              <a:gd name="connsiteY2" fmla="*/ 1084518 h 5628842"/>
              <a:gd name="connsiteX3" fmla="*/ 6745927 w 7440743"/>
              <a:gd name="connsiteY3" fmla="*/ 0 h 5628842"/>
              <a:gd name="connsiteX4" fmla="*/ 7440743 w 7440743"/>
              <a:gd name="connsiteY4" fmla="*/ 4321901 h 5628842"/>
              <a:gd name="connsiteX5" fmla="*/ 5780272 w 7440743"/>
              <a:gd name="connsiteY5" fmla="*/ 5169934 h 5628842"/>
              <a:gd name="connsiteX6" fmla="*/ 2405394 w 7440743"/>
              <a:gd name="connsiteY6" fmla="*/ 5361256 h 5628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0743" h="5628842">
                <a:moveTo>
                  <a:pt x="549426" y="4662410"/>
                </a:moveTo>
                <a:lnTo>
                  <a:pt x="119076" y="1985542"/>
                </a:lnTo>
                <a:lnTo>
                  <a:pt x="0" y="1084518"/>
                </a:lnTo>
                <a:lnTo>
                  <a:pt x="6745927" y="0"/>
                </a:lnTo>
                <a:lnTo>
                  <a:pt x="7440743" y="4321901"/>
                </a:lnTo>
                <a:lnTo>
                  <a:pt x="5780272" y="5169934"/>
                </a:lnTo>
                <a:cubicBezTo>
                  <a:pt x="4728508" y="5706494"/>
                  <a:pt x="3508906" y="5775544"/>
                  <a:pt x="2405394" y="5361256"/>
                </a:cubicBezTo>
                <a:close/>
              </a:path>
            </a:pathLst>
          </a:custGeom>
          <a:gradFill flip="none" rotWithShape="1">
            <a:gsLst>
              <a:gs pos="0">
                <a:schemeClr val="accent1">
                  <a:lumMod val="60000"/>
                  <a:lumOff val="40000"/>
                </a:schemeClr>
              </a:gs>
              <a:gs pos="7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26" name="任意多边形: 形状 33"/>
          <p:cNvSpPr/>
          <p:nvPr userDrawn="1">
            <p:custDataLst>
              <p:tags r:id="rId6"/>
            </p:custDataLst>
          </p:nvPr>
        </p:nvSpPr>
        <p:spPr>
          <a:xfrm rot="5851703">
            <a:off x="6323251" y="759888"/>
            <a:ext cx="7322402" cy="5282814"/>
          </a:xfrm>
          <a:custGeom>
            <a:avLst/>
            <a:gdLst>
              <a:gd name="connsiteX0" fmla="*/ 451547 w 7322402"/>
              <a:gd name="connsiteY0" fmla="*/ 4315281 h 5282814"/>
              <a:gd name="connsiteX1" fmla="*/ 0 w 7322402"/>
              <a:gd name="connsiteY1" fmla="*/ 898517 h 5282814"/>
              <a:gd name="connsiteX2" fmla="*/ 6798883 w 7322402"/>
              <a:gd name="connsiteY2" fmla="*/ 0 h 5282814"/>
              <a:gd name="connsiteX3" fmla="*/ 7037967 w 7322402"/>
              <a:gd name="connsiteY3" fmla="*/ 1809095 h 5282814"/>
              <a:gd name="connsiteX4" fmla="*/ 7322402 w 7322402"/>
              <a:gd name="connsiteY4" fmla="*/ 3961354 h 5282814"/>
              <a:gd name="connsiteX5" fmla="*/ 5607140 w 7322402"/>
              <a:gd name="connsiteY5" fmla="*/ 4837372 h 5282814"/>
              <a:gd name="connsiteX6" fmla="*/ 2331287 w 7322402"/>
              <a:gd name="connsiteY6" fmla="*/ 5023080 h 5282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22402" h="5282814">
                <a:moveTo>
                  <a:pt x="451547" y="4315281"/>
                </a:moveTo>
                <a:lnTo>
                  <a:pt x="0" y="898517"/>
                </a:lnTo>
                <a:lnTo>
                  <a:pt x="6798883" y="0"/>
                </a:lnTo>
                <a:lnTo>
                  <a:pt x="7037967" y="1809095"/>
                </a:lnTo>
                <a:lnTo>
                  <a:pt x="7322402" y="3961354"/>
                </a:lnTo>
                <a:lnTo>
                  <a:pt x="5607140" y="4837372"/>
                </a:lnTo>
                <a:cubicBezTo>
                  <a:pt x="4586236" y="5358188"/>
                  <a:pt x="3402420" y="5425211"/>
                  <a:pt x="2331287" y="5023080"/>
                </a:cubicBezTo>
                <a:close/>
              </a:path>
            </a:pathLst>
          </a:custGeom>
          <a:blipFill rotWithShape="0" dpi="0">
            <a:blip xmlns:r="http://schemas.openxmlformats.org/officeDocument/2006/relationships" r:embed="rId7"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28" name="任意多边形: 形状 34"/>
          <p:cNvSpPr/>
          <p:nvPr userDrawn="1">
            <p:custDataLst>
              <p:tags r:id="rId8"/>
            </p:custDataLst>
          </p:nvPr>
        </p:nvSpPr>
        <p:spPr>
          <a:xfrm rot="5851703">
            <a:off x="8698479" y="2908024"/>
            <a:ext cx="6254019" cy="1557654"/>
          </a:xfrm>
          <a:custGeom>
            <a:avLst/>
            <a:gdLst>
              <a:gd name="connsiteX0" fmla="*/ 0 w 6254019"/>
              <a:gd name="connsiteY0" fmla="*/ 822384 h 1557654"/>
              <a:gd name="connsiteX1" fmla="*/ 6222805 w 6254019"/>
              <a:gd name="connsiteY1" fmla="*/ 0 h 1557654"/>
              <a:gd name="connsiteX2" fmla="*/ 6254019 w 6254019"/>
              <a:gd name="connsiteY2" fmla="*/ 236195 h 1557654"/>
              <a:gd name="connsiteX3" fmla="*/ 4538759 w 6254019"/>
              <a:gd name="connsiteY3" fmla="*/ 1112212 h 1557654"/>
              <a:gd name="connsiteX4" fmla="*/ 1262906 w 6254019"/>
              <a:gd name="connsiteY4" fmla="*/ 1297920 h 15576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54019" h="1557654">
                <a:moveTo>
                  <a:pt x="0" y="822384"/>
                </a:moveTo>
                <a:lnTo>
                  <a:pt x="6222805" y="0"/>
                </a:lnTo>
                <a:lnTo>
                  <a:pt x="6254019" y="236195"/>
                </a:lnTo>
                <a:lnTo>
                  <a:pt x="4538759" y="1112212"/>
                </a:lnTo>
                <a:cubicBezTo>
                  <a:pt x="3517855" y="1633028"/>
                  <a:pt x="2334039" y="1700051"/>
                  <a:pt x="1262906" y="1297920"/>
                </a:cubicBezTo>
                <a:close/>
              </a:path>
            </a:pathLst>
          </a:cu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pic>
        <p:nvPicPr>
          <p:cNvPr id="2097157" name="图片 35" descr="图片包含 看着, 西装, 穿着, 男人  描述已自动生成"/>
          <p:cNvPicPr>
            <a:picLocks noChangeAspect="1"/>
          </p:cNvPicPr>
          <p:nvPr userDrawn="1">
            <p:custDataLst>
              <p:tags r:id="rId9"/>
            </p:custDataLst>
          </p:nvPr>
        </p:nvPicPr>
        <p:blipFill rotWithShape="1">
          <a:blip xmlns:r="http://schemas.openxmlformats.org/officeDocument/2006/relationships" r:embed="rId10"/>
          <a:srcRect/>
          <a:stretch>
            <a:fillRect/>
          </a:stretch>
        </p:blipFill>
        <p:spPr>
          <a:xfrm>
            <a:off x="6727897" y="660303"/>
            <a:ext cx="5464103" cy="6155969"/>
          </a:xfrm>
          <a:prstGeom prst="rect"/>
        </p:spPr>
      </p:pic>
      <p:sp>
        <p:nvSpPr>
          <p:cNvPr id="1048730" name="标题 1"/>
          <p:cNvSpPr>
            <a:spLocks noGrp="1"/>
          </p:cNvSpPr>
          <p:nvPr>
            <p:ph type="title" hasCustomPrompt="1"/>
            <p:custDataLst>
              <p:tags r:id="rId11"/>
            </p:custDataLst>
          </p:nvPr>
        </p:nvSpPr>
        <p:spPr>
          <a:xfrm>
            <a:off x="866000" y="3429075"/>
            <a:ext cx="9144000" cy="1152000"/>
          </a:xfrm>
        </p:spPr>
        <p:txBody>
          <a:bodyPr anchor="b"/>
          <a:lstStyle>
            <a:lvl1pPr algn="l">
              <a:defRPr cap="none" sz="6500" kern="0" normalizeH="0" spc="300" strike="noStrike" u="none">
                <a:gradFill>
                  <a:gsLst>
                    <a:gs pos="0">
                      <a:schemeClr val="accent1"/>
                    </a:gs>
                    <a:gs pos="70000">
                      <a:schemeClr val="accent2"/>
                    </a:gs>
                  </a:gsLst>
                  <a:lin ang="5400000" scaled="0"/>
                </a:gradFill>
              </a:defRPr>
            </a:lvl1pPr>
          </a:lstStyle>
          <a:p>
            <a:r>
              <a:rPr altLang="en-US" dirty="0" lang="zh-CN"/>
              <a:t>添加章节标题</a:t>
            </a:r>
            <a:endParaRPr altLang="en-US" dirty="0" lang="zh-CN"/>
          </a:p>
        </p:txBody>
      </p:sp>
      <p:sp>
        <p:nvSpPr>
          <p:cNvPr id="1048732" name="日期占位符 3"/>
          <p:cNvSpPr>
            <a:spLocks noGrp="1"/>
          </p:cNvSpPr>
          <p:nvPr>
            <p:ph type="dt" sz="half" idx="10"/>
            <p:custDataLst>
              <p:tags r:id="rId12"/>
            </p:custDataLst>
          </p:nvPr>
        </p:nvSpPr>
        <p:spPr/>
        <p:txBody>
          <a:bodyPr/>
          <a:p>
            <a:fld id="{5592522B-0F24-4480-B9DD-A9474A6880D6}" type="datetimeFigureOut">
              <a:rPr altLang="en-US" lang="zh-CN" smtClean="0"/>
            </a:fld>
            <a:endParaRPr altLang="en-US" lang="zh-CN"/>
          </a:p>
        </p:txBody>
      </p:sp>
      <p:sp>
        <p:nvSpPr>
          <p:cNvPr id="1048734" name="页脚占位符 4"/>
          <p:cNvSpPr>
            <a:spLocks noGrp="1"/>
          </p:cNvSpPr>
          <p:nvPr>
            <p:ph type="ftr" sz="quarter" idx="11"/>
            <p:custDataLst>
              <p:tags r:id="rId13"/>
            </p:custDataLst>
          </p:nvPr>
        </p:nvSpPr>
        <p:spPr/>
        <p:txBody>
          <a:bodyPr/>
          <a:p>
            <a:endParaRPr altLang="en-US" lang="zh-CN"/>
          </a:p>
        </p:txBody>
      </p:sp>
      <p:sp>
        <p:nvSpPr>
          <p:cNvPr id="1048736" name="灯片编号占位符 5"/>
          <p:cNvSpPr>
            <a:spLocks noGrp="1"/>
          </p:cNvSpPr>
          <p:nvPr>
            <p:ph type="sldNum" sz="quarter" idx="12"/>
            <p:custDataLst>
              <p:tags r:id="rId14"/>
            </p:custDataLst>
          </p:nvPr>
        </p:nvSpPr>
        <p:spPr/>
        <p:txBody>
          <a:bodyPr/>
          <a:p>
            <a:fld id="{BE5F26B5-172A-4DC2-B0B7-181CFC56B87C}" type="slidenum">
              <a:rPr altLang="en-US" lang="zh-CN" smtClean="0"/>
            </a:fld>
            <a:endParaRPr altLang="en-US" lang="zh-CN"/>
          </a:p>
        </p:txBody>
      </p:sp>
      <p:sp>
        <p:nvSpPr>
          <p:cNvPr id="1048738" name="文本占位符 7"/>
          <p:cNvSpPr>
            <a:spLocks noGrp="1"/>
          </p:cNvSpPr>
          <p:nvPr>
            <p:ph type="body" sz="quarter" idx="13" hasCustomPrompt="1"/>
            <p:custDataLst>
              <p:tags r:id="rId15"/>
            </p:custDataLst>
          </p:nvPr>
        </p:nvSpPr>
        <p:spPr>
          <a:xfrm>
            <a:off x="866140" y="1967980"/>
            <a:ext cx="9144000" cy="1224000"/>
          </a:xfrm>
        </p:spPr>
        <p:txBody>
          <a:bodyPr anchor="ctr">
            <a:normAutofit/>
          </a:bodyPr>
          <a:lstStyle>
            <a:lvl1pPr algn="l" indent="0" marL="0">
              <a:buNone/>
              <a:defRPr b="1" sz="5000">
                <a:gradFill>
                  <a:gsLst>
                    <a:gs pos="0">
                      <a:schemeClr val="accent1"/>
                    </a:gs>
                    <a:gs pos="70000">
                      <a:schemeClr val="accent2"/>
                    </a:gs>
                  </a:gsLst>
                  <a:lin ang="5400000" scaled="0"/>
                </a:gradFill>
                <a:latin typeface="微软雅黑" panose="020B0503020204020204" charset="-122"/>
                <a:ea typeface="微软雅黑" panose="020B0503020204020204" charset="-122"/>
              </a:defRPr>
            </a:lvl1pPr>
          </a:lstStyle>
          <a:p>
            <a:pPr lvl="0"/>
            <a:r>
              <a:rPr altLang="zh-CN" dirty="0" lang="en-US"/>
              <a:t>PART 01</a:t>
            </a:r>
            <a:endParaRPr altLang="zh-CN" dirty="0" lang="en-US"/>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4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48" name="页脚占位符 5"/>
          <p:cNvSpPr>
            <a:spLocks noGrp="1"/>
          </p:cNvSpPr>
          <p:nvPr>
            <p:ph type="ftr" sz="quarter" idx="11"/>
            <p:custDataLst>
              <p:tags r:id="rId5"/>
            </p:custDataLst>
          </p:nvPr>
        </p:nvSpPr>
        <p:spPr/>
        <p:txBody>
          <a:bodyPr/>
          <a:p>
            <a:endParaRPr altLang="en-US" lang="zh-CN"/>
          </a:p>
        </p:txBody>
      </p:sp>
      <p:sp>
        <p:nvSpPr>
          <p:cNvPr id="104875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5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4" name="页脚占位符 7"/>
          <p:cNvSpPr>
            <a:spLocks noGrp="1"/>
          </p:cNvSpPr>
          <p:nvPr>
            <p:ph type="ftr" sz="quarter" idx="11"/>
            <p:custDataLst>
              <p:tags r:id="rId7"/>
            </p:custDataLst>
          </p:nvPr>
        </p:nvSpPr>
        <p:spPr/>
        <p:txBody>
          <a:bodyPr/>
          <a:p>
            <a:endParaRPr altLang="en-US" lang="zh-CN"/>
          </a:p>
        </p:txBody>
      </p:sp>
      <p:sp>
        <p:nvSpPr>
          <p:cNvPr id="104876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6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7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2" name="页脚占位符 3"/>
          <p:cNvSpPr>
            <a:spLocks noGrp="1"/>
          </p:cNvSpPr>
          <p:nvPr>
            <p:ph type="ftr" sz="quarter" idx="11"/>
            <p:custDataLst>
              <p:tags r:id="rId3"/>
            </p:custDataLst>
          </p:nvPr>
        </p:nvSpPr>
        <p:spPr/>
        <p:txBody>
          <a:bodyPr/>
          <a:p>
            <a:endParaRPr altLang="en-US" lang="zh-CN"/>
          </a:p>
        </p:txBody>
      </p:sp>
      <p:sp>
        <p:nvSpPr>
          <p:cNvPr id="104877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7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78" name="页脚占位符 2"/>
          <p:cNvSpPr>
            <a:spLocks noGrp="1"/>
          </p:cNvSpPr>
          <p:nvPr>
            <p:ph type="ftr" sz="quarter" idx="11"/>
            <p:custDataLst>
              <p:tags r:id="rId2"/>
            </p:custDataLst>
          </p:nvPr>
        </p:nvSpPr>
        <p:spPr/>
        <p:txBody>
          <a:bodyPr/>
          <a:p>
            <a:endParaRPr altLang="en-US" lang="zh-CN"/>
          </a:p>
        </p:txBody>
      </p:sp>
      <p:sp>
        <p:nvSpPr>
          <p:cNvPr id="104878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8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86" name="页脚占位符 4"/>
          <p:cNvSpPr>
            <a:spLocks noGrp="1"/>
          </p:cNvSpPr>
          <p:nvPr>
            <p:ph type="ftr" sz="quarter" idx="11"/>
            <p:custDataLst>
              <p:tags r:id="rId3"/>
            </p:custDataLst>
          </p:nvPr>
        </p:nvSpPr>
        <p:spPr/>
        <p:txBody>
          <a:bodyPr/>
          <a:p>
            <a:endParaRPr altLang="en-US" lang="zh-CN"/>
          </a:p>
        </p:txBody>
      </p:sp>
      <p:sp>
        <p:nvSpPr>
          <p:cNvPr id="104878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9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9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96" name="页脚占位符 7"/>
          <p:cNvSpPr>
            <a:spLocks noGrp="1"/>
          </p:cNvSpPr>
          <p:nvPr>
            <p:ph type="ftr" sz="quarter" idx="11"/>
            <p:custDataLst>
              <p:tags r:id="rId4"/>
            </p:custDataLst>
          </p:nvPr>
        </p:nvSpPr>
        <p:spPr/>
        <p:txBody>
          <a:bodyPr/>
          <a:p>
            <a:endParaRPr altLang="en-US" lang="zh-CN"/>
          </a:p>
        </p:txBody>
      </p:sp>
      <p:sp>
        <p:nvSpPr>
          <p:cNvPr id="104879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59" name="图片 25" descr="高楼大厦的景色  描述已自动生成"/>
          <p:cNvPicPr>
            <a:picLocks noChangeAspect="1"/>
          </p:cNvPicPr>
          <p:nvPr userDrawn="1">
            <p:custDataLst>
              <p:tags r:id="rId1"/>
            </p:custDataLst>
          </p:nvPr>
        </p:nvPicPr>
        <p:blipFill>
          <a:blip xmlns:r="http://schemas.openxmlformats.org/officeDocument/2006/relationships" r:embed="rId2"/>
          <a:srcRect/>
          <a:stretch>
            <a:fillRect/>
          </a:stretch>
        </p:blipFill>
        <p:spPr>
          <a:xfrm>
            <a:off x="1" y="0"/>
            <a:ext cx="12191999" cy="6858000"/>
          </a:xfrm>
          <a:custGeom>
            <a:avLst/>
            <a:gdLst>
              <a:gd name="connsiteX0" fmla="*/ 0 w 12191999"/>
              <a:gd name="connsiteY0" fmla="*/ 0 h 6858000"/>
              <a:gd name="connsiteX1" fmla="*/ 12191999 w 12191999"/>
              <a:gd name="connsiteY1" fmla="*/ 0 h 6858000"/>
              <a:gd name="connsiteX2" fmla="*/ 12191999 w 12191999"/>
              <a:gd name="connsiteY2" fmla="*/ 6858000 h 6858000"/>
              <a:gd name="connsiteX3" fmla="*/ 0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0" y="0"/>
                </a:moveTo>
                <a:lnTo>
                  <a:pt x="12191999" y="0"/>
                </a:lnTo>
                <a:lnTo>
                  <a:pt x="12191999" y="6858000"/>
                </a:lnTo>
                <a:lnTo>
                  <a:pt x="0" y="6858000"/>
                </a:lnTo>
                <a:close/>
              </a:path>
            </a:pathLst>
          </a:custGeom>
        </p:spPr>
      </p:pic>
      <p:sp>
        <p:nvSpPr>
          <p:cNvPr id="1048800" name="任意多边形: 形状 74"/>
          <p:cNvSpPr/>
          <p:nvPr userDrawn="1">
            <p:custDataLst>
              <p:tags r:id="rId3"/>
            </p:custDataLst>
          </p:nvPr>
        </p:nvSpPr>
        <p:spPr>
          <a:xfrm>
            <a:off x="635" y="749935"/>
            <a:ext cx="12192000" cy="5982335"/>
          </a:xfrm>
          <a:custGeom>
            <a:avLst/>
            <a:gdLst>
              <a:gd name="connsiteX0" fmla="*/ 0 w 12191675"/>
              <a:gd name="connsiteY0" fmla="*/ 0 h 5982270"/>
              <a:gd name="connsiteX1" fmla="*/ 12191675 w 12191675"/>
              <a:gd name="connsiteY1" fmla="*/ 0 h 5982270"/>
              <a:gd name="connsiteX2" fmla="*/ 12191675 w 12191675"/>
              <a:gd name="connsiteY2" fmla="*/ 1605799 h 5982270"/>
              <a:gd name="connsiteX3" fmla="*/ 11697156 w 12191675"/>
              <a:gd name="connsiteY3" fmla="*/ 1605799 h 5982270"/>
              <a:gd name="connsiteX4" fmla="*/ 9484778 w 12191675"/>
              <a:gd name="connsiteY4" fmla="*/ 2275126 h 5982270"/>
              <a:gd name="connsiteX5" fmla="*/ 2629672 w 12191675"/>
              <a:gd name="connsiteY5" fmla="*/ 5776163 h 5982270"/>
              <a:gd name="connsiteX6" fmla="*/ 1113923 w 12191675"/>
              <a:gd name="connsiteY6" fmla="*/ 5862090 h 5982270"/>
              <a:gd name="connsiteX7" fmla="*/ 0 w 12191675"/>
              <a:gd name="connsiteY7" fmla="*/ 5442653 h 5982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675" h="5982270">
                <a:moveTo>
                  <a:pt x="0" y="0"/>
                </a:moveTo>
                <a:lnTo>
                  <a:pt x="12191675" y="0"/>
                </a:lnTo>
                <a:lnTo>
                  <a:pt x="12191675" y="1605799"/>
                </a:lnTo>
                <a:lnTo>
                  <a:pt x="11697156" y="1605799"/>
                </a:lnTo>
                <a:cubicBezTo>
                  <a:pt x="10929545" y="1605799"/>
                  <a:pt x="10171984" y="1924310"/>
                  <a:pt x="9484778" y="2275126"/>
                </a:cubicBezTo>
                <a:lnTo>
                  <a:pt x="2629672" y="5776163"/>
                </a:lnTo>
                <a:cubicBezTo>
                  <a:pt x="2157296" y="6017146"/>
                  <a:pt x="1609540" y="6048158"/>
                  <a:pt x="1113923" y="5862090"/>
                </a:cubicBezTo>
                <a:lnTo>
                  <a:pt x="0" y="5442653"/>
                </a:lnTo>
                <a:close/>
              </a:path>
            </a:pathLst>
          </a:custGeom>
          <a:gradFill flip="none" rotWithShape="1">
            <a:gsLst>
              <a:gs pos="0">
                <a:schemeClr val="accent1">
                  <a:lumMod val="60000"/>
                  <a:lumOff val="40000"/>
                </a:schemeClr>
              </a:gs>
              <a:gs pos="7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802" name="任意多边形: 形状 26"/>
          <p:cNvSpPr/>
          <p:nvPr userDrawn="1">
            <p:custDataLst>
              <p:tags r:id="rId4"/>
            </p:custDataLst>
          </p:nvPr>
        </p:nvSpPr>
        <p:spPr>
          <a:xfrm>
            <a:off x="635" y="0"/>
            <a:ext cx="12191365"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cs typeface="微软雅黑" panose="020B0503020204020204" charset="-122"/>
            </a:endParaRPr>
          </a:p>
        </p:txBody>
      </p:sp>
      <p:sp>
        <p:nvSpPr>
          <p:cNvPr id="1048804" name="任意多边形: 形状 28"/>
          <p:cNvSpPr/>
          <p:nvPr userDrawn="1">
            <p:custDataLst>
              <p:tags r:id="rId5"/>
            </p:custDataLst>
          </p:nvPr>
        </p:nvSpPr>
        <p:spPr>
          <a:xfrm>
            <a:off x="0" y="0"/>
            <a:ext cx="12192000"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blipFill>
            <a:blip xmlns:r="http://schemas.openxmlformats.org/officeDocument/2006/relationships" r:embed="rId6" cstate="print">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微软雅黑" panose="020B0503020204020204" charset="-122"/>
            </a:endParaRPr>
          </a:p>
        </p:txBody>
      </p:sp>
      <p:pic>
        <p:nvPicPr>
          <p:cNvPr id="2097161" name="图片 30" descr="图片包含 看着, 西装, 穿着, 男人  描述已自动生成"/>
          <p:cNvPicPr>
            <a:picLocks noChangeAspect="1"/>
          </p:cNvPicPr>
          <p:nvPr userDrawn="1">
            <p:custDataLst>
              <p:tags r:id="rId7"/>
            </p:custDataLst>
          </p:nvPr>
        </p:nvPicPr>
        <p:blipFill rotWithShape="1">
          <a:blip xmlns:r="http://schemas.openxmlformats.org/officeDocument/2006/relationships" r:embed="rId8"/>
          <a:srcRect/>
          <a:stretch>
            <a:fillRect/>
          </a:stretch>
        </p:blipFill>
        <p:spPr>
          <a:xfrm>
            <a:off x="7478212" y="0"/>
            <a:ext cx="4713788" cy="6858000"/>
          </a:xfrm>
          <a:custGeom>
            <a:avLst/>
            <a:gdLst>
              <a:gd name="connsiteX0" fmla="*/ 0 w 4713788"/>
              <a:gd name="connsiteY0" fmla="*/ 0 h 6858000"/>
              <a:gd name="connsiteX1" fmla="*/ 4713788 w 4713788"/>
              <a:gd name="connsiteY1" fmla="*/ 0 h 6858000"/>
              <a:gd name="connsiteX2" fmla="*/ 4713788 w 4713788"/>
              <a:gd name="connsiteY2" fmla="*/ 6858000 h 6858000"/>
              <a:gd name="connsiteX3" fmla="*/ 0 w 47137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713788" h="6858000">
                <a:moveTo>
                  <a:pt x="0" y="0"/>
                </a:moveTo>
                <a:lnTo>
                  <a:pt x="4713788" y="0"/>
                </a:lnTo>
                <a:lnTo>
                  <a:pt x="4713788" y="6858000"/>
                </a:lnTo>
                <a:lnTo>
                  <a:pt x="0" y="6858000"/>
                </a:lnTo>
                <a:close/>
              </a:path>
            </a:pathLst>
          </a:custGeom>
        </p:spPr>
      </p:pic>
      <p:grpSp>
        <p:nvGrpSpPr>
          <p:cNvPr id="55" name="组合 10"/>
          <p:cNvGrpSpPr/>
          <p:nvPr userDrawn="1">
            <p:custDataLst>
              <p:tags r:id="rId9"/>
            </p:custDataLst>
          </p:nvPr>
        </p:nvGrpSpPr>
        <p:grpSpPr>
          <a:xfrm>
            <a:off x="545765" y="3282356"/>
            <a:ext cx="5593097" cy="828421"/>
            <a:chOff x="686586" y="3785277"/>
            <a:chExt cx="5593097" cy="828421"/>
          </a:xfrm>
        </p:grpSpPr>
        <p:sp>
          <p:nvSpPr>
            <p:cNvPr id="1048806" name="任意多边形: 形状 19"/>
            <p:cNvSpPr/>
            <p:nvPr>
              <p:custDataLst>
                <p:tags r:id="rId10"/>
              </p:custDataLst>
            </p:nvPr>
          </p:nvSpPr>
          <p:spPr>
            <a:xfrm>
              <a:off x="991966" y="4394705"/>
              <a:ext cx="5287717" cy="218993"/>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808" name="弧形 12"/>
            <p:cNvSpPr/>
            <p:nvPr>
              <p:custDataLst>
                <p:tags r:id="rId11"/>
              </p:custDataLst>
            </p:nvPr>
          </p:nvSpPr>
          <p:spPr>
            <a:xfrm rot="10800000">
              <a:off x="686586" y="3785277"/>
              <a:ext cx="616374" cy="616374"/>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grpSp>
      <p:sp>
        <p:nvSpPr>
          <p:cNvPr id="1048810" name="标题 1"/>
          <p:cNvSpPr>
            <a:spLocks noGrp="1"/>
          </p:cNvSpPr>
          <p:nvPr>
            <p:ph type="ctrTitle" hasCustomPrompt="1"/>
            <p:custDataLst>
              <p:tags r:id="rId12"/>
            </p:custDataLst>
          </p:nvPr>
        </p:nvSpPr>
        <p:spPr>
          <a:xfrm>
            <a:off x="673100" y="1793795"/>
            <a:ext cx="10515000" cy="1800000"/>
          </a:xfrm>
        </p:spPr>
        <p:txBody>
          <a:bodyPr anchor="b"/>
          <a:lstStyle>
            <a:lvl1pPr algn="l">
              <a:lnSpc>
                <a:spcPct val="100000"/>
              </a:lnSpc>
              <a:defRPr sz="7200"/>
            </a:lvl1pPr>
          </a:lstStyle>
          <a:p>
            <a:r>
              <a:rPr altLang="en-US" dirty="0" lang="zh-CN"/>
              <a:t>感谢您的观看</a:t>
            </a:r>
            <a:endParaRPr altLang="en-US" dirty="0" lang="zh-CN"/>
          </a:p>
        </p:txBody>
      </p:sp>
      <p:sp>
        <p:nvSpPr>
          <p:cNvPr id="1048812" name="日期占位符 3"/>
          <p:cNvSpPr>
            <a:spLocks noGrp="1"/>
          </p:cNvSpPr>
          <p:nvPr>
            <p:ph type="dt" sz="half" idx="10"/>
            <p:custDataLst>
              <p:tags r:id="rId13"/>
            </p:custDataLst>
          </p:nvPr>
        </p:nvSpPr>
        <p:spPr/>
        <p:txBody>
          <a:bodyPr/>
          <a:p>
            <a:fld id="{5592522B-0F24-4480-B9DD-A9474A6880D6}" type="datetimeFigureOut">
              <a:rPr altLang="en-US" lang="zh-CN" smtClean="0"/>
            </a:fld>
            <a:endParaRPr altLang="en-US" lang="zh-CN"/>
          </a:p>
        </p:txBody>
      </p:sp>
      <p:sp>
        <p:nvSpPr>
          <p:cNvPr id="1048814" name="页脚占位符 4"/>
          <p:cNvSpPr>
            <a:spLocks noGrp="1"/>
          </p:cNvSpPr>
          <p:nvPr>
            <p:ph type="ftr" sz="quarter" idx="11"/>
            <p:custDataLst>
              <p:tags r:id="rId14"/>
            </p:custDataLst>
          </p:nvPr>
        </p:nvSpPr>
        <p:spPr/>
        <p:txBody>
          <a:bodyPr/>
          <a:p>
            <a:endParaRPr altLang="en-US" lang="zh-CN"/>
          </a:p>
        </p:txBody>
      </p:sp>
      <p:sp>
        <p:nvSpPr>
          <p:cNvPr id="1048816" name="灯片编号占位符 5"/>
          <p:cNvSpPr>
            <a:spLocks noGrp="1"/>
          </p:cNvSpPr>
          <p:nvPr>
            <p:ph type="sldNum" sz="quarter" idx="12"/>
            <p:custDataLst>
              <p:tags r:id="rId15"/>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18" name="文本占位符 23"/>
          <p:cNvSpPr>
            <a:spLocks noGrp="1"/>
          </p:cNvSpPr>
          <p:nvPr>
            <p:ph type="body" sz="quarter" idx="17" hasCustomPrompt="1"/>
            <p:custDataLst>
              <p:tags r:id="rId16"/>
            </p:custDataLst>
          </p:nvPr>
        </p:nvSpPr>
        <p:spPr>
          <a:xfrm>
            <a:off x="673100" y="4306570"/>
            <a:ext cx="2209800" cy="463550"/>
          </a:xfrm>
          <a:prstGeom prst="roundRect">
            <a:avLst>
              <a:gd name="adj" fmla="val 50000"/>
            </a:avLst>
          </a:prstGeom>
          <a:gradFill>
            <a:gsLst>
              <a:gs pos="0">
                <a:schemeClr val="accent1"/>
              </a:gs>
              <a:gs pos="70000">
                <a:schemeClr val="accent2"/>
              </a:gs>
            </a:gsLst>
            <a:lin ang="5400000" scaled="0"/>
          </a:gradFill>
        </p:spPr>
        <p:txBody>
          <a:bodyPr anchor="ctr">
            <a:normAutofit/>
          </a:bodyPr>
          <a:lstStyle>
            <a:lvl1pPr algn="ctr" indent="0" marL="0">
              <a:lnSpc>
                <a:spcPct val="100000"/>
              </a:lnSpc>
              <a:buNone/>
              <a:defRPr sz="1700">
                <a:solidFill>
                  <a:schemeClr val="lt1">
                    <a:lumMod val="100000"/>
                  </a:schemeClr>
                </a:solidFill>
              </a:defRPr>
            </a:lvl1pPr>
          </a:lstStyle>
          <a:p>
            <a:pPr lvl="0"/>
            <a:r>
              <a:rPr altLang="en-US" dirty="0" lang="zh-CN"/>
              <a:t>汇报人：稻小壳</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3.xml"/><Relationship Id="rId13" Type="http://schemas.openxmlformats.org/officeDocument/2006/relationships/tags" Target="../tags/tag84.xml"/><Relationship Id="rId14" Type="http://schemas.openxmlformats.org/officeDocument/2006/relationships/tags" Target="../tags/tag85.xml"/><Relationship Id="rId15" Type="http://schemas.openxmlformats.org/officeDocument/2006/relationships/tags" Target="../tags/tag86.xml"/><Relationship Id="rId16" Type="http://schemas.openxmlformats.org/officeDocument/2006/relationships/tags" Target="../tags/tag87.xml"/><Relationship Id="rId17" Type="http://schemas.openxmlformats.org/officeDocument/2006/relationships/tags" Target="../tags/tag88.xml"/><Relationship Id="rId18" Type="http://schemas.openxmlformats.org/officeDocument/2006/relationships/tags" Target="../tags/tag89.xml"/><Relationship Id="rId1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9693" r:id="rId1"/>
    <p:sldLayoutId id="2147489694" r:id="rId2"/>
    <p:sldLayoutId id="2147489695" r:id="rId3"/>
    <p:sldLayoutId id="2147489696" r:id="rId4"/>
    <p:sldLayoutId id="2147489697" r:id="rId5"/>
    <p:sldLayoutId id="2147489698" r:id="rId6"/>
    <p:sldLayoutId id="2147489699" r:id="rId7"/>
    <p:sldLayoutId id="2147489700" r:id="rId8"/>
    <p:sldLayoutId id="2147489701" r:id="rId9"/>
    <p:sldLayoutId id="2147489702" r:id="rId10"/>
    <p:sldLayoutId id="2147489703"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标题占位符 1"/>
          <p:cNvSpPr>
            <a:spLocks noGrp="1"/>
          </p:cNvSpPr>
          <p:nvPr>
            <p:ph type="title"/>
            <p:custDataLst>
              <p:tags r:id="rId12"/>
            </p:custDataLst>
          </p:nvPr>
        </p:nvSpPr>
        <p:spPr>
          <a:xfrm>
            <a:off x="533400" y="22665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6" name="文本占位符 2"/>
          <p:cNvSpPr>
            <a:spLocks noGrp="1"/>
          </p:cNvSpPr>
          <p:nvPr>
            <p:ph type="body" idx="1"/>
            <p:custDataLst>
              <p:tags r:id="rId13"/>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4"/>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5"/>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6"/>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任意多边形: 形状 15"/>
          <p:cNvSpPr/>
          <p:nvPr userDrawn="1">
            <p:custDataLst>
              <p:tags r:id="rId17"/>
            </p:custDataLst>
          </p:nvPr>
        </p:nvSpPr>
        <p:spPr>
          <a:xfrm>
            <a:off x="0" y="6071235"/>
            <a:ext cx="12192000" cy="786765"/>
          </a:xfrm>
          <a:custGeom>
            <a:avLst/>
            <a:gdLst>
              <a:gd name="connsiteX0" fmla="*/ 0 w 12192000"/>
              <a:gd name="connsiteY0" fmla="*/ 262511 h 787006"/>
              <a:gd name="connsiteX1" fmla="*/ 139069 w 12192000"/>
              <a:gd name="connsiteY1" fmla="*/ 352466 h 787006"/>
              <a:gd name="connsiteX2" fmla="*/ 1238919 w 12192000"/>
              <a:gd name="connsiteY2" fmla="*/ 757571 h 787006"/>
              <a:gd name="connsiteX3" fmla="*/ 1425487 w 12192000"/>
              <a:gd name="connsiteY3" fmla="*/ 787006 h 787006"/>
              <a:gd name="connsiteX4" fmla="*/ 0 w 12192000"/>
              <a:gd name="connsiteY4" fmla="*/ 787006 h 787006"/>
              <a:gd name="connsiteX5" fmla="*/ 12192000 w 12192000"/>
              <a:gd name="connsiteY5" fmla="*/ 0 h 787006"/>
              <a:gd name="connsiteX6" fmla="*/ 12192000 w 12192000"/>
              <a:gd name="connsiteY6" fmla="*/ 787006 h 787006"/>
              <a:gd name="connsiteX7" fmla="*/ 4106104 w 12192000"/>
              <a:gd name="connsiteY7" fmla="*/ 787006 h 787006"/>
              <a:gd name="connsiteX8" fmla="*/ 4329119 w 12192000"/>
              <a:gd name="connsiteY8" fmla="*/ 774828 h 787006"/>
              <a:gd name="connsiteX9" fmla="*/ 11868789 w 12192000"/>
              <a:gd name="connsiteY9" fmla="*/ 40210 h 787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787006">
                <a:moveTo>
                  <a:pt x="0" y="262511"/>
                </a:moveTo>
                <a:lnTo>
                  <a:pt x="139069" y="352466"/>
                </a:lnTo>
                <a:cubicBezTo>
                  <a:pt x="447282" y="530869"/>
                  <a:pt x="809694" y="676884"/>
                  <a:pt x="1238919" y="757571"/>
                </a:cubicBezTo>
                <a:lnTo>
                  <a:pt x="1425487" y="787006"/>
                </a:lnTo>
                <a:lnTo>
                  <a:pt x="0" y="787006"/>
                </a:lnTo>
                <a:close/>
                <a:moveTo>
                  <a:pt x="12192000" y="0"/>
                </a:moveTo>
                <a:lnTo>
                  <a:pt x="12192000" y="787006"/>
                </a:lnTo>
                <a:lnTo>
                  <a:pt x="4106104" y="787006"/>
                </a:lnTo>
                <a:lnTo>
                  <a:pt x="4329119" y="774828"/>
                </a:lnTo>
                <a:cubicBezTo>
                  <a:pt x="6741375" y="633671"/>
                  <a:pt x="9860077" y="287959"/>
                  <a:pt x="11868789" y="40210"/>
                </a:cubicBezTo>
                <a:close/>
              </a:path>
            </a:pathLst>
          </a:custGeom>
          <a:gradFill>
            <a:gsLst>
              <a:gs pos="0">
                <a:schemeClr val="accent1"/>
              </a:gs>
              <a:gs pos="70000">
                <a:schemeClr val="accent2"/>
              </a:gs>
            </a:gsLst>
            <a:lin ang="5400000" scaled="1"/>
          </a:gradFill>
          <a:ln>
            <a:noFill/>
          </a:ln>
          <a:effectLst>
            <a:outerShdw blurRad="177800" dir="2700000" dist="127000" rotWithShape="0">
              <a:schemeClr val="accent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solidFill>
                <a:srgbClr val="1BCB56"/>
              </a:solidFill>
              <a:cs typeface="微软雅黑" panose="020B0503020204020204" charset="-122"/>
            </a:endParaRPr>
          </a:p>
        </p:txBody>
      </p:sp>
      <p:sp>
        <p:nvSpPr>
          <p:cNvPr id="1048666" name="KSO_TEMPLATE" hidden="1"/>
          <p:cNvSpPr/>
          <p:nvPr userDrawn="1">
            <p:custDataLst>
              <p:tags r:id="rId18"/>
            </p:custDataLst>
          </p:nvPr>
        </p:nvSpPr>
        <p:spPr>
          <a:xfrm>
            <a:off x="0" y="0"/>
            <a:ext cx="0" cy="0"/>
          </a:xfrm>
          <a:prstGeom prst="rect"/>
          <a:gradFill>
            <a:gsLst>
              <a:gs pos="0">
                <a:schemeClr val="accent1"/>
              </a:gs>
              <a:gs pos="100000">
                <a:schemeClr val="accent2"/>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9730" r:id="rId1"/>
    <p:sldLayoutId id="2147489731" r:id="rId2"/>
    <p:sldLayoutId id="2147489732" r:id="rId3"/>
    <p:sldLayoutId id="2147489733" r:id="rId4"/>
    <p:sldLayoutId id="2147489734" r:id="rId5"/>
    <p:sldLayoutId id="2147489735" r:id="rId6"/>
    <p:sldLayoutId id="2147489736" r:id="rId7"/>
    <p:sldLayoutId id="2147489737" r:id="rId8"/>
    <p:sldLayoutId id="2147489738" r:id="rId9"/>
    <p:sldLayoutId id="2147489739" r:id="rId10"/>
    <p:sldLayoutId id="2147489740"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200" kern="1200">
          <a:gradFill>
            <a:gsLst>
              <a:gs pos="0">
                <a:schemeClr val="accent1"/>
              </a:gs>
              <a:gs pos="70000">
                <a:schemeClr val="accent2"/>
              </a:gs>
            </a:gsLst>
            <a:lin ang="5400000" scaled="0"/>
          </a:gra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0.xml"/><Relationship Id="rId2" Type="http://schemas.openxmlformats.org/officeDocument/2006/relationships/tags" Target="../tags/tag91.xml"/><Relationship Id="rId3" Type="http://schemas.openxmlformats.org/officeDocument/2006/relationships/tags" Target="../tags/tag92.xml"/><Relationship Id="rId4" Type="http://schemas.openxmlformats.org/officeDocument/2006/relationships/tags" Target="../tags/tag93.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94.xml"/><Relationship Id="rId2" Type="http://schemas.openxmlformats.org/officeDocument/2006/relationships/tags" Target="../tags/tag95.xml"/><Relationship Id="rId3" Type="http://schemas.openxmlformats.org/officeDocument/2006/relationships/tags" Target="../tags/tag96.xml"/><Relationship Id="rId4" Type="http://schemas.openxmlformats.org/officeDocument/2006/relationships/tags" Target="../tags/tag97.xml"/><Relationship Id="rId5" Type="http://schemas.openxmlformats.org/officeDocument/2006/relationships/tags" Target="../tags/tag98.xml"/><Relationship Id="rId6" Type="http://schemas.openxmlformats.org/officeDocument/2006/relationships/tags" Target="../tags/tag99.xml"/><Relationship Id="rId7" Type="http://schemas.openxmlformats.org/officeDocument/2006/relationships/image" Target="../media/image8.png"/><Relationship Id="rId8" Type="http://schemas.openxmlformats.org/officeDocument/2006/relationships/tags" Target="../tags/tag100.xml"/><Relationship Id="rId9" Type="http://schemas.openxmlformats.org/officeDocument/2006/relationships/tags" Target="../tags/tag101.xml"/><Relationship Id="rId10" Type="http://schemas.openxmlformats.org/officeDocument/2006/relationships/tags" Target="../tags/tag102.xml"/><Relationship Id="rId11" Type="http://schemas.openxmlformats.org/officeDocument/2006/relationships/tags" Target="../tags/tag103.xml"/><Relationship Id="rId12" Type="http://schemas.openxmlformats.org/officeDocument/2006/relationships/tags" Target="../tags/tag104.xml"/><Relationship Id="rId13" Type="http://schemas.openxmlformats.org/officeDocument/2006/relationships/tags" Target="../tags/tag105.xml"/><Relationship Id="rId14" Type="http://schemas.openxmlformats.org/officeDocument/2006/relationships/image" Target="../media/image9.png"/><Relationship Id="rId15" Type="http://schemas.openxmlformats.org/officeDocument/2006/relationships/tags" Target="../tags/tag106.xml"/><Relationship Id="rId16" Type="http://schemas.openxmlformats.org/officeDocument/2006/relationships/tags" Target="../tags/tag107.xml"/><Relationship Id="rId17" Type="http://schemas.openxmlformats.org/officeDocument/2006/relationships/tags" Target="../tags/tag108.xml"/><Relationship Id="rId18" Type="http://schemas.openxmlformats.org/officeDocument/2006/relationships/tags" Target="../tags/tag109.xml"/><Relationship Id="rId19" Type="http://schemas.openxmlformats.org/officeDocument/2006/relationships/tags" Target="../tags/tag110.xml"/><Relationship Id="rId20" Type="http://schemas.openxmlformats.org/officeDocument/2006/relationships/tags" Target="../tags/tag111.xml"/><Relationship Id="rId21" Type="http://schemas.openxmlformats.org/officeDocument/2006/relationships/image" Target="../media/image10.png"/><Relationship Id="rId22" Type="http://schemas.openxmlformats.org/officeDocument/2006/relationships/tags" Target="../tags/tag112.xml"/><Relationship Id="rId23" Type="http://schemas.openxmlformats.org/officeDocument/2006/relationships/tags" Target="../tags/tag113.xml"/><Relationship Id="rId24" Type="http://schemas.openxmlformats.org/officeDocument/2006/relationships/tags" Target="../tags/tag114.xml"/><Relationship Id="rId25" Type="http://schemas.openxmlformats.org/officeDocument/2006/relationships/tags" Target="../tags/tag115.xml"/><Relationship Id="rId26" Type="http://schemas.openxmlformats.org/officeDocument/2006/relationships/tags" Target="../tags/tag116.xml"/><Relationship Id="rId27" Type="http://schemas.openxmlformats.org/officeDocument/2006/relationships/tags" Target="../tags/tag117.xml"/><Relationship Id="rId28" Type="http://schemas.openxmlformats.org/officeDocument/2006/relationships/image" Target="../media/image11.png"/><Relationship Id="rId29" Type="http://schemas.openxmlformats.org/officeDocument/2006/relationships/tags" Target="../tags/tag118.xml"/><Relationship Id="rId30" Type="http://schemas.openxmlformats.org/officeDocument/2006/relationships/tags" Target="../tags/tag119.xml"/><Relationship Id="rId31" Type="http://schemas.openxmlformats.org/officeDocument/2006/relationships/tags" Target="../tags/tag120.xml"/><Relationship Id="rId32" Type="http://schemas.openxmlformats.org/officeDocument/2006/relationships/tags" Target="../tags/tag121.xml"/><Relationship Id="rId33" Type="http://schemas.openxmlformats.org/officeDocument/2006/relationships/tags" Target="../tags/tag122.xml"/><Relationship Id="rId34" Type="http://schemas.openxmlformats.org/officeDocument/2006/relationships/tags" Target="../tags/tag123.xml"/><Relationship Id="rId35" Type="http://schemas.openxmlformats.org/officeDocument/2006/relationships/image" Target="../media/image12.png"/><Relationship Id="rId36" Type="http://schemas.openxmlformats.org/officeDocument/2006/relationships/tags" Target="../tags/tag124.xml"/><Relationship Id="rId37" Type="http://schemas.openxmlformats.org/officeDocument/2006/relationships/tags" Target="../tags/tag125.xml"/><Relationship Id="rId38" Type="http://schemas.openxmlformats.org/officeDocument/2006/relationships/tags" Target="../tags/tag126.xml"/><Relationship Id="rId39" Type="http://schemas.openxmlformats.org/officeDocument/2006/relationships/tags" Target="../tags/tag127.xml"/><Relationship Id="rId40" Type="http://schemas.openxmlformats.org/officeDocument/2006/relationships/tags" Target="../tags/tag128.xml"/><Relationship Id="rId41" Type="http://schemas.openxmlformats.org/officeDocument/2006/relationships/tags" Target="../tags/tag129.xml"/><Relationship Id="rId42" Type="http://schemas.openxmlformats.org/officeDocument/2006/relationships/image" Target="../media/image13.png"/><Relationship Id="rId43" Type="http://schemas.openxmlformats.org/officeDocument/2006/relationships/tags" Target="../tags/tag130.xml"/><Relationship Id="rId44" Type="http://schemas.openxmlformats.org/officeDocument/2006/relationships/tags" Target="../tags/tag131.xml"/><Relationship Id="rId45" Type="http://schemas.openxmlformats.org/officeDocument/2006/relationships/tags" Target="../tags/tag132.xml"/><Relationship Id="rId46"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33.xml"/><Relationship Id="rId2" Type="http://schemas.openxmlformats.org/officeDocument/2006/relationships/tags" Target="../tags/tag134.xml"/><Relationship Id="rId3" Type="http://schemas.openxmlformats.org/officeDocument/2006/relationships/tags" Target="../tags/tag135.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6.xml"/><Relationship Id="rId2" Type="http://schemas.openxmlformats.org/officeDocument/2006/relationships/tags" Target="../tags/tag137.xml"/><Relationship Id="rId3" Type="http://schemas.openxmlformats.org/officeDocument/2006/relationships/tags" Target="../tags/tag138.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tags" Target="../tags/tag141.xml"/><Relationship Id="rId4" Type="http://schemas.openxmlformats.org/officeDocument/2006/relationships/tags" Target="../tags/tag142.xml"/><Relationship Id="rId5" Type="http://schemas.openxmlformats.org/officeDocument/2006/relationships/tags" Target="../tags/tag143.xml"/><Relationship Id="rId6" Type="http://schemas.openxmlformats.org/officeDocument/2006/relationships/tags" Target="../tags/tag144.xml"/><Relationship Id="rId7" Type="http://schemas.openxmlformats.org/officeDocument/2006/relationships/tags" Target="../tags/tag145.xml"/><Relationship Id="rId8" Type="http://schemas.openxmlformats.org/officeDocument/2006/relationships/tags" Target="../tags/tag146.xml"/><Relationship Id="rId9" Type="http://schemas.openxmlformats.org/officeDocument/2006/relationships/tags" Target="../tags/tag147.xml"/><Relationship Id="rId10" Type="http://schemas.openxmlformats.org/officeDocument/2006/relationships/tags" Target="../tags/tag148.xml"/><Relationship Id="rId11" Type="http://schemas.openxmlformats.org/officeDocument/2006/relationships/tags" Target="../tags/tag149.xml"/><Relationship Id="rId12" Type="http://schemas.openxmlformats.org/officeDocument/2006/relationships/tags" Target="../tags/tag150.xml"/><Relationship Id="rId13" Type="http://schemas.openxmlformats.org/officeDocument/2006/relationships/tags" Target="../tags/tag151.xml"/><Relationship Id="rId14" Type="http://schemas.openxmlformats.org/officeDocument/2006/relationships/tags" Target="../tags/tag152.xml"/><Relationship Id="rId1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53.xml"/><Relationship Id="rId2" Type="http://schemas.openxmlformats.org/officeDocument/2006/relationships/tags" Target="../tags/tag154.xml"/><Relationship Id="rId3" Type="http://schemas.openxmlformats.org/officeDocument/2006/relationships/tags" Target="../tags/tag155.xml"/><Relationship Id="rId4" Type="http://schemas.openxmlformats.org/officeDocument/2006/relationships/tags" Target="../tags/tag156.xml"/><Relationship Id="rId5" Type="http://schemas.openxmlformats.org/officeDocument/2006/relationships/tags" Target="../tags/tag157.xml"/><Relationship Id="rId6" Type="http://schemas.openxmlformats.org/officeDocument/2006/relationships/tags" Target="../tags/tag158.xml"/><Relationship Id="rId7" Type="http://schemas.openxmlformats.org/officeDocument/2006/relationships/tags" Target="../tags/tag159.xml"/><Relationship Id="rId8" Type="http://schemas.openxmlformats.org/officeDocument/2006/relationships/tags" Target="../tags/tag160.xml"/><Relationship Id="rId9"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1.xml"/><Relationship Id="rId2" Type="http://schemas.openxmlformats.org/officeDocument/2006/relationships/tags" Target="../tags/tag162.xml"/><Relationship Id="rId3" Type="http://schemas.openxmlformats.org/officeDocument/2006/relationships/tags" Target="../tags/tag163.xml"/><Relationship Id="rId4" Type="http://schemas.openxmlformats.org/officeDocument/2006/relationships/tags" Target="../tags/tag164.xml"/><Relationship Id="rId5" Type="http://schemas.openxmlformats.org/officeDocument/2006/relationships/tags" Target="../tags/tag165.xml"/><Relationship Id="rId6" Type="http://schemas.openxmlformats.org/officeDocument/2006/relationships/tags" Target="../tags/tag166.xml"/><Relationship Id="rId7" Type="http://schemas.openxmlformats.org/officeDocument/2006/relationships/tags" Target="../tags/tag167.xml"/><Relationship Id="rId8" Type="http://schemas.openxmlformats.org/officeDocument/2006/relationships/tags" Target="../tags/tag168.xml"/><Relationship Id="rId9" Type="http://schemas.openxmlformats.org/officeDocument/2006/relationships/tags" Target="../tags/tag169.xml"/><Relationship Id="rId10" Type="http://schemas.openxmlformats.org/officeDocument/2006/relationships/tags" Target="../tags/tag170.xml"/><Relationship Id="rId11" Type="http://schemas.openxmlformats.org/officeDocument/2006/relationships/tags" Target="../tags/tag171.xml"/><Relationship Id="rId12" Type="http://schemas.openxmlformats.org/officeDocument/2006/relationships/tags" Target="../tags/tag172.xml"/><Relationship Id="rId13" Type="http://schemas.openxmlformats.org/officeDocument/2006/relationships/tags" Target="../tags/tag173.xml"/><Relationship Id="rId14" Type="http://schemas.openxmlformats.org/officeDocument/2006/relationships/tags" Target="../tags/tag174.xml"/><Relationship Id="rId15" Type="http://schemas.openxmlformats.org/officeDocument/2006/relationships/tags" Target="../tags/tag175.xml"/><Relationship Id="rId16" Type="http://schemas.openxmlformats.org/officeDocument/2006/relationships/tags" Target="../tags/tag176.xml"/><Relationship Id="rId17"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77.xml"/><Relationship Id="rId2" Type="http://schemas.openxmlformats.org/officeDocument/2006/relationships/tags" Target="../tags/tag178.xml"/><Relationship Id="rId3" Type="http://schemas.openxmlformats.org/officeDocument/2006/relationships/tags" Target="../tags/tag179.xml"/><Relationship Id="rId4" Type="http://schemas.openxmlformats.org/officeDocument/2006/relationships/tags" Target="../tags/tag180.xml"/><Relationship Id="rId5" Type="http://schemas.openxmlformats.org/officeDocument/2006/relationships/tags" Target="../tags/tag181.xml"/><Relationship Id="rId6" Type="http://schemas.openxmlformats.org/officeDocument/2006/relationships/tags" Target="../tags/tag182.xml"/><Relationship Id="rId7" Type="http://schemas.openxmlformats.org/officeDocument/2006/relationships/tags" Target="../tags/tag183.xml"/><Relationship Id="rId8" Type="http://schemas.openxmlformats.org/officeDocument/2006/relationships/tags" Target="../tags/tag184.xml"/><Relationship Id="rId9" Type="http://schemas.openxmlformats.org/officeDocument/2006/relationships/tags" Target="../tags/tag185.xml"/><Relationship Id="rId10" Type="http://schemas.openxmlformats.org/officeDocument/2006/relationships/tags" Target="../tags/tag186.xml"/><Relationship Id="rId11" Type="http://schemas.openxmlformats.org/officeDocument/2006/relationships/tags" Target="../tags/tag187.xml"/><Relationship Id="rId12" Type="http://schemas.openxmlformats.org/officeDocument/2006/relationships/tags" Target="../tags/tag188.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89.xml"/><Relationship Id="rId2" Type="http://schemas.openxmlformats.org/officeDocument/2006/relationships/tags" Target="../tags/tag190.xml"/><Relationship Id="rId3" Type="http://schemas.openxmlformats.org/officeDocument/2006/relationships/tags" Target="../tags/tag191.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92.xml"/><Relationship Id="rId2" Type="http://schemas.openxmlformats.org/officeDocument/2006/relationships/tags" Target="../tags/tag193.xml"/><Relationship Id="rId3" Type="http://schemas.openxmlformats.org/officeDocument/2006/relationships/tags" Target="../tags/tag194.xml"/><Relationship Id="rId4" Type="http://schemas.openxmlformats.org/officeDocument/2006/relationships/tags" Target="../tags/tag195.xml"/><Relationship Id="rId5" Type="http://schemas.openxmlformats.org/officeDocument/2006/relationships/tags" Target="../tags/tag196.xml"/><Relationship Id="rId6" Type="http://schemas.openxmlformats.org/officeDocument/2006/relationships/tags" Target="../tags/tag197.xml"/><Relationship Id="rId7" Type="http://schemas.openxmlformats.org/officeDocument/2006/relationships/tags" Target="../tags/tag198.xml"/><Relationship Id="rId8" Type="http://schemas.openxmlformats.org/officeDocument/2006/relationships/tags" Target="../tags/tag199.xml"/><Relationship Id="rId9" Type="http://schemas.openxmlformats.org/officeDocument/2006/relationships/tags" Target="../tags/tag200.xml"/><Relationship Id="rId10" Type="http://schemas.openxmlformats.org/officeDocument/2006/relationships/tags" Target="../tags/tag201.xml"/><Relationship Id="rId11" Type="http://schemas.openxmlformats.org/officeDocument/2006/relationships/tags" Target="../tags/tag202.xml"/><Relationship Id="rId12" Type="http://schemas.openxmlformats.org/officeDocument/2006/relationships/tags" Target="../tags/tag203.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04.xml"/><Relationship Id="rId2" Type="http://schemas.openxmlformats.org/officeDocument/2006/relationships/tags" Target="../tags/tag205.xml"/><Relationship Id="rId3" Type="http://schemas.openxmlformats.org/officeDocument/2006/relationships/tags" Target="../tags/tag206.xml"/><Relationship Id="rId4" Type="http://schemas.openxmlformats.org/officeDocument/2006/relationships/tags" Target="../tags/tag207.xml"/><Relationship Id="rId5" Type="http://schemas.openxmlformats.org/officeDocument/2006/relationships/tags" Target="../tags/tag208.xml"/><Relationship Id="rId6" Type="http://schemas.openxmlformats.org/officeDocument/2006/relationships/tags" Target="../tags/tag209.xml"/><Relationship Id="rId7" Type="http://schemas.openxmlformats.org/officeDocument/2006/relationships/tags" Target="../tags/tag210.xml"/><Relationship Id="rId8" Type="http://schemas.openxmlformats.org/officeDocument/2006/relationships/tags" Target="../tags/tag211.xml"/><Relationship Id="rId9" Type="http://schemas.openxmlformats.org/officeDocument/2006/relationships/tags" Target="../tags/tag212.xml"/><Relationship Id="rId10" Type="http://schemas.openxmlformats.org/officeDocument/2006/relationships/tags" Target="../tags/tag213.xml"/><Relationship Id="rId11" Type="http://schemas.openxmlformats.org/officeDocument/2006/relationships/tags" Target="../tags/tag214.xml"/><Relationship Id="rId12" Type="http://schemas.openxmlformats.org/officeDocument/2006/relationships/tags" Target="../tags/tag215.xml"/><Relationship Id="rId13" Type="http://schemas.openxmlformats.org/officeDocument/2006/relationships/tags" Target="../tags/tag216.xml"/><Relationship Id="rId14" Type="http://schemas.openxmlformats.org/officeDocument/2006/relationships/tags" Target="../tags/tag217.xml"/><Relationship Id="rId15" Type="http://schemas.openxmlformats.org/officeDocument/2006/relationships/tags" Target="../tags/tag218.xml"/><Relationship Id="rId16" Type="http://schemas.openxmlformats.org/officeDocument/2006/relationships/tags" Target="../tags/tag219.xml"/><Relationship Id="rId17" Type="http://schemas.openxmlformats.org/officeDocument/2006/relationships/tags" Target="../tags/tag220.xml"/><Relationship Id="rId18" Type="http://schemas.openxmlformats.org/officeDocument/2006/relationships/tags" Target="../tags/tag221.xml"/><Relationship Id="rId19" Type="http://schemas.openxmlformats.org/officeDocument/2006/relationships/tags" Target="../tags/tag222.xml"/><Relationship Id="rId20" Type="http://schemas.openxmlformats.org/officeDocument/2006/relationships/tags" Target="../tags/tag223.xml"/><Relationship Id="rId2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24.xml"/><Relationship Id="rId2" Type="http://schemas.openxmlformats.org/officeDocument/2006/relationships/tags" Target="../tags/tag225.xml"/><Relationship Id="rId3" Type="http://schemas.openxmlformats.org/officeDocument/2006/relationships/tags" Target="../tags/tag226.xml"/><Relationship Id="rId4" Type="http://schemas.openxmlformats.org/officeDocument/2006/relationships/tags" Target="../tags/tag227.xml"/><Relationship Id="rId5" Type="http://schemas.openxmlformats.org/officeDocument/2006/relationships/tags" Target="../tags/tag228.xml"/><Relationship Id="rId6" Type="http://schemas.openxmlformats.org/officeDocument/2006/relationships/tags" Target="../tags/tag229.xml"/><Relationship Id="rId7" Type="http://schemas.openxmlformats.org/officeDocument/2006/relationships/tags" Target="../tags/tag230.xml"/><Relationship Id="rId8" Type="http://schemas.openxmlformats.org/officeDocument/2006/relationships/tags" Target="../tags/tag231.xml"/><Relationship Id="rId9" Type="http://schemas.openxmlformats.org/officeDocument/2006/relationships/tags" Target="../tags/tag232.xml"/><Relationship Id="rId10" Type="http://schemas.openxmlformats.org/officeDocument/2006/relationships/tags" Target="../tags/tag233.xml"/><Relationship Id="rId11" Type="http://schemas.openxmlformats.org/officeDocument/2006/relationships/tags" Target="../tags/tag234.xml"/><Relationship Id="rId12" Type="http://schemas.openxmlformats.org/officeDocument/2006/relationships/tags" Target="../tags/tag235.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36.xml"/><Relationship Id="rId2" Type="http://schemas.openxmlformats.org/officeDocument/2006/relationships/tags" Target="../tags/tag237.xml"/><Relationship Id="rId3" Type="http://schemas.openxmlformats.org/officeDocument/2006/relationships/tags" Target="../tags/tag238.xml"/><Relationship Id="rId4" Type="http://schemas.openxmlformats.org/officeDocument/2006/relationships/tags" Target="../tags/tag239.xml"/><Relationship Id="rId5" Type="http://schemas.openxmlformats.org/officeDocument/2006/relationships/tags" Target="../tags/tag240.xml"/><Relationship Id="rId6" Type="http://schemas.openxmlformats.org/officeDocument/2006/relationships/tags" Target="../tags/tag241.xml"/><Relationship Id="rId7" Type="http://schemas.openxmlformats.org/officeDocument/2006/relationships/tags" Target="../tags/tag242.xml"/><Relationship Id="rId8" Type="http://schemas.openxmlformats.org/officeDocument/2006/relationships/tags" Target="../tags/tag243.xml"/><Relationship Id="rId9" Type="http://schemas.openxmlformats.org/officeDocument/2006/relationships/tags" Target="../tags/tag244.xml"/><Relationship Id="rId10" Type="http://schemas.openxmlformats.org/officeDocument/2006/relationships/tags" Target="../tags/tag245.xml"/><Relationship Id="rId11" Type="http://schemas.openxmlformats.org/officeDocument/2006/relationships/tags" Target="../tags/tag246.xml"/><Relationship Id="rId12" Type="http://schemas.openxmlformats.org/officeDocument/2006/relationships/tags" Target="../tags/tag247.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48.xml"/><Relationship Id="rId2" Type="http://schemas.openxmlformats.org/officeDocument/2006/relationships/tags" Target="../tags/tag249.xml"/><Relationship Id="rId3" Type="http://schemas.openxmlformats.org/officeDocument/2006/relationships/tags" Target="../tags/tag250.xml"/><Relationship Id="rId4" Type="http://schemas.openxmlformats.org/officeDocument/2006/relationships/tags" Target="../tags/tag251.xml"/><Relationship Id="rId5" Type="http://schemas.openxmlformats.org/officeDocument/2006/relationships/tags" Target="../tags/tag252.xml"/><Relationship Id="rId6" Type="http://schemas.openxmlformats.org/officeDocument/2006/relationships/tags" Target="../tags/tag253.xml"/><Relationship Id="rId7" Type="http://schemas.openxmlformats.org/officeDocument/2006/relationships/tags" Target="../tags/tag254.xml"/><Relationship Id="rId8" Type="http://schemas.openxmlformats.org/officeDocument/2006/relationships/tags" Target="../tags/tag255.xml"/><Relationship Id="rId9"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56.xml"/><Relationship Id="rId2" Type="http://schemas.openxmlformats.org/officeDocument/2006/relationships/tags" Target="../tags/tag257.xml"/><Relationship Id="rId3" Type="http://schemas.openxmlformats.org/officeDocument/2006/relationships/tags" Target="../tags/tag258.xml"/><Relationship Id="rId4"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59.xml"/><Relationship Id="rId2" Type="http://schemas.openxmlformats.org/officeDocument/2006/relationships/tags" Target="../tags/tag260.xml"/><Relationship Id="rId3" Type="http://schemas.openxmlformats.org/officeDocument/2006/relationships/tags" Target="../tags/tag261.xml"/><Relationship Id="rId4" Type="http://schemas.openxmlformats.org/officeDocument/2006/relationships/tags" Target="../tags/tag262.xml"/><Relationship Id="rId5" Type="http://schemas.openxmlformats.org/officeDocument/2006/relationships/tags" Target="../tags/tag263.xml"/><Relationship Id="rId6" Type="http://schemas.openxmlformats.org/officeDocument/2006/relationships/tags" Target="../tags/tag264.xml"/><Relationship Id="rId7" Type="http://schemas.openxmlformats.org/officeDocument/2006/relationships/tags" Target="../tags/tag265.xml"/><Relationship Id="rId8" Type="http://schemas.openxmlformats.org/officeDocument/2006/relationships/tags" Target="../tags/tag266.xml"/><Relationship Id="rId9" Type="http://schemas.openxmlformats.org/officeDocument/2006/relationships/tags" Target="../tags/tag267.xml"/><Relationship Id="rId10" Type="http://schemas.openxmlformats.org/officeDocument/2006/relationships/tags" Target="../tags/tag268.xml"/><Relationship Id="rId11" Type="http://schemas.openxmlformats.org/officeDocument/2006/relationships/tags" Target="../tags/tag269.xml"/><Relationship Id="rId12" Type="http://schemas.openxmlformats.org/officeDocument/2006/relationships/tags" Target="../tags/tag270.xml"/><Relationship Id="rId13" Type="http://schemas.openxmlformats.org/officeDocument/2006/relationships/tags" Target="../tags/tag271.xml"/><Relationship Id="rId14" Type="http://schemas.openxmlformats.org/officeDocument/2006/relationships/tags" Target="../tags/tag272.xml"/><Relationship Id="rId15" Type="http://schemas.openxmlformats.org/officeDocument/2006/relationships/tags" Target="../tags/tag273.xml"/><Relationship Id="rId16" Type="http://schemas.openxmlformats.org/officeDocument/2006/relationships/tags" Target="../tags/tag274.xml"/><Relationship Id="rId17"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75.xml"/><Relationship Id="rId2" Type="http://schemas.openxmlformats.org/officeDocument/2006/relationships/tags" Target="../tags/tag276.xml"/><Relationship Id="rId3" Type="http://schemas.openxmlformats.org/officeDocument/2006/relationships/tags" Target="../tags/tag277.xml"/><Relationship Id="rId4" Type="http://schemas.openxmlformats.org/officeDocument/2006/relationships/tags" Target="../tags/tag278.xml"/><Relationship Id="rId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79.xml"/><Relationship Id="rId2" Type="http://schemas.openxmlformats.org/officeDocument/2006/relationships/tags" Target="../tags/tag280.xml"/><Relationship Id="rId3" Type="http://schemas.openxmlformats.org/officeDocument/2006/relationships/tags" Target="../tags/tag281.xml"/><Relationship Id="rId4" Type="http://schemas.openxmlformats.org/officeDocument/2006/relationships/tags" Target="../tags/tag282.xml"/><Relationship Id="rId5"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83.xml"/><Relationship Id="rId2" Type="http://schemas.openxmlformats.org/officeDocument/2006/relationships/tags" Target="../tags/tag284.xml"/><Relationship Id="rId3" Type="http://schemas.openxmlformats.org/officeDocument/2006/relationships/tags" Target="../tags/tag285.xml"/><Relationship Id="rId4" Type="http://schemas.openxmlformats.org/officeDocument/2006/relationships/tags" Target="../tags/tag286.xml"/><Relationship Id="rId5" Type="http://schemas.openxmlformats.org/officeDocument/2006/relationships/tags" Target="../tags/tag287.xml"/><Relationship Id="rId6" Type="http://schemas.openxmlformats.org/officeDocument/2006/relationships/tags" Target="../tags/tag288.xml"/><Relationship Id="rId7" Type="http://schemas.openxmlformats.org/officeDocument/2006/relationships/tags" Target="../tags/tag289.xml"/><Relationship Id="rId8" Type="http://schemas.openxmlformats.org/officeDocument/2006/relationships/tags" Target="../tags/tag290.xml"/><Relationship Id="rId9" Type="http://schemas.openxmlformats.org/officeDocument/2006/relationships/tags" Target="../tags/tag291.xml"/><Relationship Id="rId10" Type="http://schemas.openxmlformats.org/officeDocument/2006/relationships/tags" Target="../tags/tag292.xml"/><Relationship Id="rId11" Type="http://schemas.openxmlformats.org/officeDocument/2006/relationships/tags" Target="../tags/tag293.xml"/><Relationship Id="rId12" Type="http://schemas.openxmlformats.org/officeDocument/2006/relationships/tags" Target="../tags/tag294.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95.xml"/><Relationship Id="rId2" Type="http://schemas.openxmlformats.org/officeDocument/2006/relationships/tags" Target="../tags/tag296.xml"/><Relationship Id="rId3" Type="http://schemas.openxmlformats.org/officeDocument/2006/relationships/tags" Target="../tags/tag297.xml"/><Relationship Id="rId4" Type="http://schemas.openxmlformats.org/officeDocument/2006/relationships/tags" Target="../tags/tag298.xml"/><Relationship Id="rId5" Type="http://schemas.openxmlformats.org/officeDocument/2006/relationships/tags" Target="../tags/tag299.xml"/><Relationship Id="rId6" Type="http://schemas.openxmlformats.org/officeDocument/2006/relationships/tags" Target="../tags/tag300.xml"/><Relationship Id="rId7" Type="http://schemas.openxmlformats.org/officeDocument/2006/relationships/tags" Target="../tags/tag301.xml"/><Relationship Id="rId8" Type="http://schemas.openxmlformats.org/officeDocument/2006/relationships/tags" Target="../tags/tag302.xml"/><Relationship Id="rId9" Type="http://schemas.openxmlformats.org/officeDocument/2006/relationships/tags" Target="../tags/tag303.xml"/><Relationship Id="rId10" Type="http://schemas.openxmlformats.org/officeDocument/2006/relationships/tags" Target="../tags/tag304.xml"/><Relationship Id="rId11" Type="http://schemas.openxmlformats.org/officeDocument/2006/relationships/tags" Target="../tags/tag305.xml"/><Relationship Id="rId12" Type="http://schemas.openxmlformats.org/officeDocument/2006/relationships/tags" Target="../tags/tag306.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07.xml"/><Relationship Id="rId2" Type="http://schemas.openxmlformats.org/officeDocument/2006/relationships/tags" Target="../tags/tag308.xml"/><Relationship Id="rId3" Type="http://schemas.openxmlformats.org/officeDocument/2006/relationships/tags" Target="../tags/tag309.xml"/><Relationship Id="rId4"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310.xml"/><Relationship Id="rId2" Type="http://schemas.openxmlformats.org/officeDocument/2006/relationships/tags" Target="../tags/tag311.xml"/><Relationship Id="rId3" Type="http://schemas.openxmlformats.org/officeDocument/2006/relationships/tags" Target="../tags/tag312.xml"/><Relationship Id="rId4" Type="http://schemas.openxmlformats.org/officeDocument/2006/relationships/tags" Target="../tags/tag313.xml"/><Relationship Id="rId5" Type="http://schemas.openxmlformats.org/officeDocument/2006/relationships/tags" Target="../tags/tag314.xml"/><Relationship Id="rId6" Type="http://schemas.openxmlformats.org/officeDocument/2006/relationships/tags" Target="../tags/tag315.xml"/><Relationship Id="rId7" Type="http://schemas.openxmlformats.org/officeDocument/2006/relationships/tags" Target="../tags/tag316.xml"/><Relationship Id="rId8" Type="http://schemas.openxmlformats.org/officeDocument/2006/relationships/tags" Target="../tags/tag317.xml"/><Relationship Id="rId9" Type="http://schemas.openxmlformats.org/officeDocument/2006/relationships/tags" Target="../tags/tag318.xml"/><Relationship Id="rId10" Type="http://schemas.openxmlformats.org/officeDocument/2006/relationships/tags" Target="../tags/tag319.xml"/><Relationship Id="rId11" Type="http://schemas.openxmlformats.org/officeDocument/2006/relationships/tags" Target="../tags/tag320.xml"/><Relationship Id="rId12" Type="http://schemas.openxmlformats.org/officeDocument/2006/relationships/tags" Target="../tags/tag321.xml"/><Relationship Id="rId13" Type="http://schemas.openxmlformats.org/officeDocument/2006/relationships/tags" Target="../tags/tag322.xml"/><Relationship Id="rId14" Type="http://schemas.openxmlformats.org/officeDocument/2006/relationships/tags" Target="../tags/tag323.xml"/><Relationship Id="rId15" Type="http://schemas.openxmlformats.org/officeDocument/2006/relationships/tags" Target="../tags/tag324.xml"/><Relationship Id="rId16" Type="http://schemas.openxmlformats.org/officeDocument/2006/relationships/tags" Target="../tags/tag325.xml"/><Relationship Id="rId17" Type="http://schemas.openxmlformats.org/officeDocument/2006/relationships/tags" Target="../tags/tag326.xml"/><Relationship Id="rId18" Type="http://schemas.openxmlformats.org/officeDocument/2006/relationships/tags" Target="../tags/tag327.xml"/><Relationship Id="rId19" Type="http://schemas.openxmlformats.org/officeDocument/2006/relationships/tags" Target="../tags/tag328.xml"/><Relationship Id="rId20" Type="http://schemas.openxmlformats.org/officeDocument/2006/relationships/tags" Target="../tags/tag329.xml"/><Relationship Id="rId21" Type="http://schemas.openxmlformats.org/officeDocument/2006/relationships/tags" Target="../tags/tag330.xml"/><Relationship Id="rId22" Type="http://schemas.openxmlformats.org/officeDocument/2006/relationships/tags" Target="../tags/tag331.xml"/><Relationship Id="rId23" Type="http://schemas.openxmlformats.org/officeDocument/2006/relationships/tags" Target="../tags/tag332.xml"/><Relationship Id="rId24" Type="http://schemas.openxmlformats.org/officeDocument/2006/relationships/tags" Target="../tags/tag333.xml"/><Relationship Id="rId25" Type="http://schemas.openxmlformats.org/officeDocument/2006/relationships/tags" Target="../tags/tag334.xml"/><Relationship Id="rId26"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35.xml"/><Relationship Id="rId2" Type="http://schemas.openxmlformats.org/officeDocument/2006/relationships/tags" Target="../tags/tag336.xml"/><Relationship Id="rId3" Type="http://schemas.openxmlformats.org/officeDocument/2006/relationships/tags" Target="../tags/tag337.xml"/><Relationship Id="rId4" Type="http://schemas.openxmlformats.org/officeDocument/2006/relationships/tags" Target="../tags/tag338.xml"/><Relationship Id="rId5" Type="http://schemas.openxmlformats.org/officeDocument/2006/relationships/tags" Target="../tags/tag339.xml"/><Relationship Id="rId6" Type="http://schemas.openxmlformats.org/officeDocument/2006/relationships/tags" Target="../tags/tag340.xml"/><Relationship Id="rId7" Type="http://schemas.openxmlformats.org/officeDocument/2006/relationships/tags" Target="../tags/tag341.xml"/><Relationship Id="rId8" Type="http://schemas.openxmlformats.org/officeDocument/2006/relationships/tags" Target="../tags/tag342.xml"/><Relationship Id="rId9"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43.xml"/><Relationship Id="rId2" Type="http://schemas.openxmlformats.org/officeDocument/2006/relationships/tags" Target="../tags/tag344.xml"/><Relationship Id="rId3" Type="http://schemas.openxmlformats.org/officeDocument/2006/relationships/tags" Target="../tags/tag345.xml"/><Relationship Id="rId4" Type="http://schemas.openxmlformats.org/officeDocument/2006/relationships/tags" Target="../tags/tag346.xml"/><Relationship Id="rId5" Type="http://schemas.openxmlformats.org/officeDocument/2006/relationships/tags" Target="../tags/tag347.xml"/><Relationship Id="rId6" Type="http://schemas.openxmlformats.org/officeDocument/2006/relationships/tags" Target="../tags/tag348.xml"/><Relationship Id="rId7" Type="http://schemas.openxmlformats.org/officeDocument/2006/relationships/tags" Target="../tags/tag349.xml"/><Relationship Id="rId8" Type="http://schemas.openxmlformats.org/officeDocument/2006/relationships/tags" Target="../tags/tag350.xml"/><Relationship Id="rId9" Type="http://schemas.openxmlformats.org/officeDocument/2006/relationships/tags" Target="../tags/tag351.xml"/><Relationship Id="rId10" Type="http://schemas.openxmlformats.org/officeDocument/2006/relationships/tags" Target="../tags/tag352.xml"/><Relationship Id="rId11" Type="http://schemas.openxmlformats.org/officeDocument/2006/relationships/tags" Target="../tags/tag353.xml"/><Relationship Id="rId12" Type="http://schemas.openxmlformats.org/officeDocument/2006/relationships/tags" Target="../tags/tag354.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55.xml"/><Relationship Id="rId2" Type="http://schemas.openxmlformats.org/officeDocument/2006/relationships/tags" Target="../tags/tag356.xml"/><Relationship Id="rId3" Type="http://schemas.openxmlformats.org/officeDocument/2006/relationships/tags" Target="../tags/tag357.xml"/><Relationship Id="rId4" Type="http://schemas.openxmlformats.org/officeDocument/2006/relationships/tags" Target="../tags/tag358.xml"/><Relationship Id="rId5" Type="http://schemas.openxmlformats.org/officeDocument/2006/relationships/tags" Target="../tags/tag359.xml"/><Relationship Id="rId6" Type="http://schemas.openxmlformats.org/officeDocument/2006/relationships/tags" Target="../tags/tag360.xml"/><Relationship Id="rId7" Type="http://schemas.openxmlformats.org/officeDocument/2006/relationships/tags" Target="../tags/tag361.xml"/><Relationship Id="rId8" Type="http://schemas.openxmlformats.org/officeDocument/2006/relationships/tags" Target="../tags/tag362.xml"/><Relationship Id="rId9" Type="http://schemas.openxmlformats.org/officeDocument/2006/relationships/tags" Target="../tags/tag363.xml"/><Relationship Id="rId10" Type="http://schemas.openxmlformats.org/officeDocument/2006/relationships/tags" Target="../tags/tag364.xml"/><Relationship Id="rId11" Type="http://schemas.openxmlformats.org/officeDocument/2006/relationships/tags" Target="../tags/tag365.xml"/><Relationship Id="rId12" Type="http://schemas.openxmlformats.org/officeDocument/2006/relationships/tags" Target="../tags/tag366.xml"/><Relationship Id="rId13" Type="http://schemas.openxmlformats.org/officeDocument/2006/relationships/tags" Target="../tags/tag367.xml"/><Relationship Id="rId14" Type="http://schemas.openxmlformats.org/officeDocument/2006/relationships/tags" Target="../tags/tag368.xml"/><Relationship Id="rId15" Type="http://schemas.openxmlformats.org/officeDocument/2006/relationships/tags" Target="../tags/tag369.xml"/><Relationship Id="rId16" Type="http://schemas.openxmlformats.org/officeDocument/2006/relationships/tags" Target="../tags/tag370.xml"/><Relationship Id="rId17" Type="http://schemas.openxmlformats.org/officeDocument/2006/relationships/tags" Target="../tags/tag371.xml"/><Relationship Id="rId18" Type="http://schemas.openxmlformats.org/officeDocument/2006/relationships/tags" Target="../tags/tag372.xml"/><Relationship Id="rId19" Type="http://schemas.openxmlformats.org/officeDocument/2006/relationships/tags" Target="../tags/tag373.xml"/><Relationship Id="rId20" Type="http://schemas.openxmlformats.org/officeDocument/2006/relationships/tags" Target="../tags/tag374.xml"/><Relationship Id="rId21" Type="http://schemas.openxmlformats.org/officeDocument/2006/relationships/tags" Target="../tags/tag375.xml"/><Relationship Id="rId22" Type="http://schemas.openxmlformats.org/officeDocument/2006/relationships/tags" Target="../tags/tag376.xml"/><Relationship Id="rId23" Type="http://schemas.openxmlformats.org/officeDocument/2006/relationships/tags" Target="../tags/tag377.xml"/><Relationship Id="rId24" Type="http://schemas.openxmlformats.org/officeDocument/2006/relationships/tags" Target="../tags/tag378.xml"/><Relationship Id="rId25" Type="http://schemas.openxmlformats.org/officeDocument/2006/relationships/tags" Target="../tags/tag379.xml"/><Relationship Id="rId26" Type="http://schemas.openxmlformats.org/officeDocument/2006/relationships/tags" Target="../tags/tag380.xml"/><Relationship Id="rId27" Type="http://schemas.openxmlformats.org/officeDocument/2006/relationships/tags" Target="../tags/tag381.xml"/><Relationship Id="rId28" Type="http://schemas.openxmlformats.org/officeDocument/2006/relationships/tags" Target="../tags/tag382.xml"/><Relationship Id="rId29" Type="http://schemas.openxmlformats.org/officeDocument/2006/relationships/tags" Target="../tags/tag383.xml"/><Relationship Id="rId30" Type="http://schemas.openxmlformats.org/officeDocument/2006/relationships/tags" Target="../tags/tag384.xml"/><Relationship Id="rId31" Type="http://schemas.openxmlformats.org/officeDocument/2006/relationships/tags" Target="../tags/tag385.xml"/><Relationship Id="rId32" Type="http://schemas.openxmlformats.org/officeDocument/2006/relationships/tags" Target="../tags/tag386.xml"/><Relationship Id="rId33" Type="http://schemas.openxmlformats.org/officeDocument/2006/relationships/tags" Target="../tags/tag387.xml"/><Relationship Id="rId34" Type="http://schemas.openxmlformats.org/officeDocument/2006/relationships/tags" Target="../tags/tag388.xml"/><Relationship Id="rId35" Type="http://schemas.openxmlformats.org/officeDocument/2006/relationships/tags" Target="../tags/tag389.xml"/><Relationship Id="rId36" Type="http://schemas.openxmlformats.org/officeDocument/2006/relationships/tags" Target="../tags/tag390.xml"/><Relationship Id="rId37" Type="http://schemas.openxmlformats.org/officeDocument/2006/relationships/tags" Target="../tags/tag391.xml"/><Relationship Id="rId38" Type="http://schemas.openxmlformats.org/officeDocument/2006/relationships/tags" Target="../tags/tag392.xml"/><Relationship Id="rId39" Type="http://schemas.openxmlformats.org/officeDocument/2006/relationships/tags" Target="../tags/tag393.xml"/><Relationship Id="rId40" Type="http://schemas.openxmlformats.org/officeDocument/2006/relationships/tags" Target="../tags/tag394.xml"/><Relationship Id="rId4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95.xml"/><Relationship Id="rId2" Type="http://schemas.openxmlformats.org/officeDocument/2006/relationships/tags" Target="../tags/tag396.xml"/><Relationship Id="rId3" Type="http://schemas.openxmlformats.org/officeDocument/2006/relationships/tags" Target="../tags/tag397.xml"/><Relationship Id="rId4" Type="http://schemas.openxmlformats.org/officeDocument/2006/relationships/tags" Target="../tags/tag398.xml"/><Relationship Id="rId5" Type="http://schemas.openxmlformats.org/officeDocument/2006/relationships/tags" Target="../tags/tag399.xml"/><Relationship Id="rId6" Type="http://schemas.openxmlformats.org/officeDocument/2006/relationships/tags" Target="../tags/tag400.xml"/><Relationship Id="rId7" Type="http://schemas.openxmlformats.org/officeDocument/2006/relationships/tags" Target="../tags/tag401.xml"/><Relationship Id="rId8" Type="http://schemas.openxmlformats.org/officeDocument/2006/relationships/tags" Target="../tags/tag402.xml"/><Relationship Id="rId9" Type="http://schemas.openxmlformats.org/officeDocument/2006/relationships/tags" Target="../tags/tag403.xml"/><Relationship Id="rId10"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404.xml"/><Relationship Id="rId2" Type="http://schemas.openxmlformats.org/officeDocument/2006/relationships/tags" Target="../tags/tag405.xml"/><Relationship Id="rId3" Type="http://schemas.openxmlformats.org/officeDocument/2006/relationships/tags" Target="../tags/tag406.xml"/><Relationship Id="rId4"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tags" Target="../tags/tag407.xml"/><Relationship Id="rId2" Type="http://schemas.openxmlformats.org/officeDocument/2006/relationships/tags" Target="../tags/tag408.xml"/><Relationship Id="rId3" Type="http://schemas.openxmlformats.org/officeDocument/2006/relationships/tags" Target="../tags/tag409.xml"/><Relationship Id="rId4" Type="http://schemas.openxmlformats.org/officeDocument/2006/relationships/tags" Target="../tags/tag410.xml"/><Relationship Id="rId5" Type="http://schemas.openxmlformats.org/officeDocument/2006/relationships/tags" Target="../tags/tag411.xml"/><Relationship Id="rId6" Type="http://schemas.openxmlformats.org/officeDocument/2006/relationships/tags" Target="../tags/tag412.xml"/><Relationship Id="rId7" Type="http://schemas.openxmlformats.org/officeDocument/2006/relationships/tags" Target="../tags/tag413.xml"/><Relationship Id="rId8" Type="http://schemas.openxmlformats.org/officeDocument/2006/relationships/tags" Target="../tags/tag414.xml"/><Relationship Id="rId9" Type="http://schemas.openxmlformats.org/officeDocument/2006/relationships/tags" Target="../tags/tag415.xml"/><Relationship Id="rId10" Type="http://schemas.openxmlformats.org/officeDocument/2006/relationships/tags" Target="../tags/tag416.xml"/><Relationship Id="rId11" Type="http://schemas.openxmlformats.org/officeDocument/2006/relationships/tags" Target="../tags/tag417.xml"/><Relationship Id="rId12" Type="http://schemas.openxmlformats.org/officeDocument/2006/relationships/tags" Target="../tags/tag418.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419.xml"/><Relationship Id="rId2" Type="http://schemas.openxmlformats.org/officeDocument/2006/relationships/tags" Target="../tags/tag420.xml"/><Relationship Id="rId3" Type="http://schemas.openxmlformats.org/officeDocument/2006/relationships/tags" Target="../tags/tag421.xml"/><Relationship Id="rId4" Type="http://schemas.openxmlformats.org/officeDocument/2006/relationships/tags" Target="../tags/tag422.xml"/><Relationship Id="rId5" Type="http://schemas.openxmlformats.org/officeDocument/2006/relationships/tags" Target="../tags/tag423.xml"/><Relationship Id="rId6" Type="http://schemas.openxmlformats.org/officeDocument/2006/relationships/tags" Target="../tags/tag424.xml"/><Relationship Id="rId7" Type="http://schemas.openxmlformats.org/officeDocument/2006/relationships/tags" Target="../tags/tag425.xml"/><Relationship Id="rId8" Type="http://schemas.openxmlformats.org/officeDocument/2006/relationships/tags" Target="../tags/tag426.xml"/><Relationship Id="rId9" Type="http://schemas.openxmlformats.org/officeDocument/2006/relationships/tags" Target="../tags/tag427.xml"/><Relationship Id="rId10" Type="http://schemas.openxmlformats.org/officeDocument/2006/relationships/tags" Target="../tags/tag428.xml"/><Relationship Id="rId11" Type="http://schemas.openxmlformats.org/officeDocument/2006/relationships/tags" Target="../tags/tag429.xml"/><Relationship Id="rId12" Type="http://schemas.openxmlformats.org/officeDocument/2006/relationships/tags" Target="../tags/tag430.xml"/><Relationship Id="rId13"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431.xml"/><Relationship Id="rId2" Type="http://schemas.openxmlformats.org/officeDocument/2006/relationships/tags" Target="../tags/tag432.xml"/><Relationship Id="rId3" Type="http://schemas.openxmlformats.org/officeDocument/2006/relationships/tags" Target="../tags/tag433.xml"/><Relationship Id="rId4" Type="http://schemas.openxmlformats.org/officeDocument/2006/relationships/tags" Target="../tags/tag434.xml"/><Relationship Id="rId5" Type="http://schemas.openxmlformats.org/officeDocument/2006/relationships/tags" Target="../tags/tag435.xml"/><Relationship Id="rId6" Type="http://schemas.openxmlformats.org/officeDocument/2006/relationships/tags" Target="../tags/tag436.xml"/><Relationship Id="rId7" Type="http://schemas.openxmlformats.org/officeDocument/2006/relationships/tags" Target="../tags/tag437.xml"/><Relationship Id="rId8" Type="http://schemas.openxmlformats.org/officeDocument/2006/relationships/tags" Target="../tags/tag438.xml"/><Relationship Id="rId9" Type="http://schemas.openxmlformats.org/officeDocument/2006/relationships/tags" Target="../tags/tag439.xml"/><Relationship Id="rId10" Type="http://schemas.openxmlformats.org/officeDocument/2006/relationships/tags" Target="../tags/tag440.xml"/><Relationship Id="rId11" Type="http://schemas.openxmlformats.org/officeDocument/2006/relationships/tags" Target="../tags/tag441.xml"/><Relationship Id="rId12" Type="http://schemas.openxmlformats.org/officeDocument/2006/relationships/tags" Target="../tags/tag442.xml"/><Relationship Id="rId13"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443.xml"/><Relationship Id="rId2" Type="http://schemas.openxmlformats.org/officeDocument/2006/relationships/tags" Target="../tags/tag444.xml"/><Relationship Id="rId3" Type="http://schemas.openxmlformats.org/officeDocument/2006/relationships/tags" Target="../tags/tag445.xml"/><Relationship Id="rId4" Type="http://schemas.openxmlformats.org/officeDocument/2006/relationships/tags" Target="../tags/tag446.xml"/><Relationship Id="rId5" Type="http://schemas.openxmlformats.org/officeDocument/2006/relationships/tags" Target="../tags/tag447.xml"/><Relationship Id="rId6" Type="http://schemas.openxmlformats.org/officeDocument/2006/relationships/tags" Target="../tags/tag448.xml"/><Relationship Id="rId7" Type="http://schemas.openxmlformats.org/officeDocument/2006/relationships/tags" Target="../tags/tag449.xml"/><Relationship Id="rId8" Type="http://schemas.openxmlformats.org/officeDocument/2006/relationships/tags" Target="../tags/tag450.xml"/><Relationship Id="rId9" Type="http://schemas.openxmlformats.org/officeDocument/2006/relationships/tags" Target="../tags/tag451.xml"/><Relationship Id="rId10" Type="http://schemas.openxmlformats.org/officeDocument/2006/relationships/tags" Target="../tags/tag452.xml"/><Relationship Id="rId11" Type="http://schemas.openxmlformats.org/officeDocument/2006/relationships/tags" Target="../tags/tag453.xml"/><Relationship Id="rId12" Type="http://schemas.openxmlformats.org/officeDocument/2006/relationships/tags" Target="../tags/tag454.xml"/><Relationship Id="rId13"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455.xml"/><Relationship Id="rId2" Type="http://schemas.openxmlformats.org/officeDocument/2006/relationships/tags" Target="../tags/tag456.xml"/><Relationship Id="rId3" Type="http://schemas.openxmlformats.org/officeDocument/2006/relationships/tags" Target="../tags/tag457.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p>
            <a:r>
              <a:rPr altLang="en-US" dirty="0" lang="zh-CN"/>
              <a:t>企业资源管理的关键要素</a:t>
            </a:r>
            <a:endParaRPr altLang="en-US" dirty="0" lang="zh-CN"/>
          </a:p>
        </p:txBody>
      </p:sp>
      <p:sp>
        <p:nvSpPr>
          <p:cNvPr id="1048650" name="副标题"/>
          <p:cNvSpPr>
            <a:spLocks noGrp="1"/>
          </p:cNvSpPr>
          <p:nvPr>
            <p:ph type="subTitle" idx="1"/>
            <p:custDataLst>
              <p:tags r:id="rId2"/>
            </p:custDataLst>
          </p:nvPr>
        </p:nvSpPr>
        <p:spPr/>
        <p:txBody>
          <a:bodyPr/>
          <a:p>
            <a:r>
              <a:rPr altLang="zh-CN" dirty="0" lang="en-US"/>
              <a:t>xxx,A CLICK TO UNLIMITED POSSIBILITES</a:t>
            </a:r>
            <a:endParaRPr altLang="zh-CN" dirty="0" lang="en-US"/>
          </a:p>
        </p:txBody>
      </p:sp>
      <p:sp>
        <p:nvSpPr>
          <p:cNvPr id="1048652" name="署名"/>
          <p:cNvSpPr>
            <a:spLocks noGrp="1"/>
          </p:cNvSpPr>
          <p:nvPr>
            <p:ph type="body" sz="quarter" idx="17"/>
            <p:custDataLst>
              <p:tags r:id="rId3"/>
            </p:custDataLst>
          </p:nvPr>
        </p:nvSpPr>
        <p:spPr/>
        <p:txBody>
          <a:bodyPr>
            <a:normAutofit/>
          </a:bodyPr>
          <a:p>
            <a:r>
              <a:rPr altLang="en-US" lang="zh-CN"/>
              <a:t>汇报人：</a:t>
            </a:r>
            <a:r>
              <a:rPr altLang="zh-CN" lang="en-US"/>
              <a:t>xxx</a:t>
            </a:r>
            <a:endParaRPr altLang="en-US" dirty="0"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9" name=""/>
        <p:cNvGrpSpPr/>
        <p:nvPr/>
      </p:nvGrpSpPr>
      <p:grpSpPr>
        <a:xfrm>
          <a:off x="0" y="0"/>
          <a:ext cx="0" cy="0"/>
          <a:chOff x="0" y="0"/>
          <a:chExt cx="0" cy="0"/>
        </a:xfrm>
      </p:grpSpPr>
      <p:sp>
        <p:nvSpPr>
          <p:cNvPr id="1048842" name="矩形: 圆角 31"/>
          <p:cNvSpPr/>
          <p:nvPr>
            <p:custDataLst>
              <p:tags r:id="rId1"/>
            </p:custDataLst>
          </p:nvPr>
        </p:nvSpPr>
        <p:spPr>
          <a:xfrm>
            <a:off x="58928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44" name="任意多边形: 形状 91"/>
          <p:cNvSpPr/>
          <p:nvPr>
            <p:custDataLst>
              <p:tags r:id="rId2"/>
            </p:custDataLst>
          </p:nvPr>
        </p:nvSpPr>
        <p:spPr>
          <a:xfrm flipH="1">
            <a:off x="72072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46" name="弧形 92"/>
          <p:cNvSpPr/>
          <p:nvPr>
            <p:custDataLst>
              <p:tags r:id="rId3"/>
            </p:custDataLst>
          </p:nvPr>
        </p:nvSpPr>
        <p:spPr>
          <a:xfrm rot="10800000" flipH="1">
            <a:off x="203962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48" name="序号"/>
          <p:cNvSpPr txBox="1"/>
          <p:nvPr>
            <p:custDataLst>
              <p:tags r:id="rId4"/>
            </p:custDataLst>
          </p:nvPr>
        </p:nvSpPr>
        <p:spPr>
          <a:xfrm>
            <a:off x="157162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01</a:t>
            </a:r>
            <a:endParaRPr b="1" sz="2600" lang="en-US">
              <a:gradFill>
                <a:gsLst>
                  <a:gs pos="0">
                    <a:schemeClr val="accent1"/>
                  </a:gs>
                  <a:gs pos="70000">
                    <a:schemeClr val="accent2"/>
                  </a:gs>
                </a:gsLst>
                <a:lin ang="5400000" scaled="0"/>
              </a:gradFill>
              <a:latin typeface="+mj-ea"/>
              <a:ea typeface="+mj-ea"/>
            </a:endParaRPr>
          </a:p>
        </p:txBody>
      </p:sp>
      <p:sp>
        <p:nvSpPr>
          <p:cNvPr id="1048850" name="项标题"/>
          <p:cNvSpPr txBox="1"/>
          <p:nvPr>
            <p:custDataLst>
              <p:tags r:id="rId5"/>
            </p:custDataLst>
          </p:nvPr>
        </p:nvSpPr>
        <p:spPr>
          <a:xfrm>
            <a:off x="752475" y="3348355"/>
            <a:ext cx="1395730" cy="1202055"/>
          </a:xfrm>
          <a:prstGeom prst="rect"/>
          <a:noFill/>
        </p:spPr>
        <p:txBody>
          <a:bodyPr anchor="b" bIns="0" lIns="0" rIns="0" rtlCol="0" tIns="0" wrap="square">
            <a:normAutofit/>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添加</a:t>
            </a:r>
            <a:endParaRPr altLang="en-US" b="1" dirty="0" sz="2200" lang="zh-CN" spc="300">
              <a:gradFill>
                <a:gsLst>
                  <a:gs pos="0">
                    <a:schemeClr val="accent1"/>
                  </a:gs>
                  <a:gs pos="70000">
                    <a:schemeClr val="accent2"/>
                  </a:gs>
                </a:gsLst>
                <a:lin ang="5400000" scaled="0"/>
              </a:gradFill>
              <a:latin typeface="+mj-ea"/>
              <a:ea typeface="+mj-ea"/>
            </a:endParaRPr>
          </a:p>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目录标题</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67" name="图片 49" descr="343538343130363b343538383238323b32d1abd5c25fb3c9becd"/>
          <p:cNvPicPr>
            <a:picLocks noChangeAspect="1"/>
          </p:cNvPicPr>
          <p:nvPr>
            <p:custDataLst>
              <p:tags r:id="rId6"/>
            </p:custDataLst>
          </p:nvPr>
        </p:nvPicPr>
        <p:blipFill>
          <a:blip xmlns:r="http://schemas.openxmlformats.org/officeDocument/2006/relationships" r:embed="rId7" cstate="print"/>
          <a:stretch>
            <a:fillRect/>
          </a:stretch>
        </p:blipFill>
        <p:spPr>
          <a:xfrm>
            <a:off x="760095" y="2993390"/>
            <a:ext cx="431800" cy="431800"/>
          </a:xfrm>
          <a:prstGeom prst="rect"/>
        </p:spPr>
      </p:pic>
      <p:sp>
        <p:nvSpPr>
          <p:cNvPr id="1048852" name="矩形: 圆角 31"/>
          <p:cNvSpPr/>
          <p:nvPr>
            <p:custDataLst>
              <p:tags r:id="rId8"/>
            </p:custDataLst>
          </p:nvPr>
        </p:nvSpPr>
        <p:spPr>
          <a:xfrm>
            <a:off x="429514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54" name="任意多边形: 形状 91"/>
          <p:cNvSpPr/>
          <p:nvPr>
            <p:custDataLst>
              <p:tags r:id="rId9"/>
            </p:custDataLst>
          </p:nvPr>
        </p:nvSpPr>
        <p:spPr>
          <a:xfrm flipH="1">
            <a:off x="442658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56" name="弧形 20"/>
          <p:cNvSpPr/>
          <p:nvPr>
            <p:custDataLst>
              <p:tags r:id="rId10"/>
            </p:custDataLst>
          </p:nvPr>
        </p:nvSpPr>
        <p:spPr>
          <a:xfrm rot="10800000" flipH="1">
            <a:off x="574548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58" name="序号"/>
          <p:cNvSpPr txBox="1"/>
          <p:nvPr>
            <p:custDataLst>
              <p:tags r:id="rId11"/>
            </p:custDataLst>
          </p:nvPr>
        </p:nvSpPr>
        <p:spPr>
          <a:xfrm>
            <a:off x="527748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03</a:t>
            </a:r>
            <a:endParaRPr b="1" sz="2600" lang="en-US">
              <a:gradFill>
                <a:gsLst>
                  <a:gs pos="0">
                    <a:schemeClr val="accent1"/>
                  </a:gs>
                  <a:gs pos="70000">
                    <a:schemeClr val="accent2"/>
                  </a:gs>
                </a:gsLst>
                <a:lin ang="5400000" scaled="0"/>
              </a:gradFill>
              <a:latin typeface="+mj-ea"/>
              <a:ea typeface="+mj-ea"/>
            </a:endParaRPr>
          </a:p>
        </p:txBody>
      </p:sp>
      <p:sp>
        <p:nvSpPr>
          <p:cNvPr id="1048860" name="项标题"/>
          <p:cNvSpPr txBox="1"/>
          <p:nvPr>
            <p:custDataLst>
              <p:tags r:id="rId12"/>
            </p:custDataLst>
          </p:nvPr>
        </p:nvSpPr>
        <p:spPr>
          <a:xfrm>
            <a:off x="4458335" y="3348355"/>
            <a:ext cx="1395730" cy="1202055"/>
          </a:xfrm>
          <a:prstGeom prst="rect"/>
          <a:noFill/>
        </p:spPr>
        <p:txBody>
          <a:bodyPr anchor="b" bIns="0" lIns="0" rIns="0" rtlCol="0" tIns="0" wrap="square">
            <a:normAutofit lnSpcReduction="10000"/>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企业资源管理的主要内容</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69" name="图片 50" descr="343538343130363b343538383332393bbbf0bcfd"/>
          <p:cNvPicPr>
            <a:picLocks noChangeAspect="1"/>
          </p:cNvPicPr>
          <p:nvPr>
            <p:custDataLst>
              <p:tags r:id="rId13"/>
            </p:custDataLst>
          </p:nvPr>
        </p:nvPicPr>
        <p:blipFill>
          <a:blip xmlns:r="http://schemas.openxmlformats.org/officeDocument/2006/relationships" r:embed="rId14" cstate="print"/>
          <a:stretch>
            <a:fillRect/>
          </a:stretch>
        </p:blipFill>
        <p:spPr>
          <a:xfrm>
            <a:off x="4462145" y="2993390"/>
            <a:ext cx="431800" cy="431800"/>
          </a:xfrm>
          <a:prstGeom prst="rect"/>
        </p:spPr>
      </p:pic>
      <p:sp>
        <p:nvSpPr>
          <p:cNvPr id="1048862" name="矩形: 圆角 31"/>
          <p:cNvSpPr/>
          <p:nvPr>
            <p:custDataLst>
              <p:tags r:id="rId15"/>
            </p:custDataLst>
          </p:nvPr>
        </p:nvSpPr>
        <p:spPr>
          <a:xfrm>
            <a:off x="244221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64" name="任意多边形: 形状 91"/>
          <p:cNvSpPr/>
          <p:nvPr>
            <p:custDataLst>
              <p:tags r:id="rId16"/>
            </p:custDataLst>
          </p:nvPr>
        </p:nvSpPr>
        <p:spPr>
          <a:xfrm flipH="1">
            <a:off x="257365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66" name="弧形 12"/>
          <p:cNvSpPr/>
          <p:nvPr>
            <p:custDataLst>
              <p:tags r:id="rId17"/>
            </p:custDataLst>
          </p:nvPr>
        </p:nvSpPr>
        <p:spPr>
          <a:xfrm rot="10800000" flipH="1">
            <a:off x="389255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68" name="序号"/>
          <p:cNvSpPr txBox="1"/>
          <p:nvPr>
            <p:custDataLst>
              <p:tags r:id="rId18"/>
            </p:custDataLst>
          </p:nvPr>
        </p:nvSpPr>
        <p:spPr>
          <a:xfrm>
            <a:off x="342455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02</a:t>
            </a:r>
            <a:endParaRPr b="1" sz="2600" lang="en-US">
              <a:gradFill>
                <a:gsLst>
                  <a:gs pos="0">
                    <a:schemeClr val="accent1"/>
                  </a:gs>
                  <a:gs pos="70000">
                    <a:schemeClr val="accent2"/>
                  </a:gs>
                </a:gsLst>
                <a:lin ang="5400000" scaled="0"/>
              </a:gradFill>
              <a:latin typeface="+mj-ea"/>
              <a:ea typeface="+mj-ea"/>
            </a:endParaRPr>
          </a:p>
        </p:txBody>
      </p:sp>
      <p:sp>
        <p:nvSpPr>
          <p:cNvPr id="1048870" name="项标题"/>
          <p:cNvSpPr txBox="1"/>
          <p:nvPr>
            <p:custDataLst>
              <p:tags r:id="rId19"/>
            </p:custDataLst>
          </p:nvPr>
        </p:nvSpPr>
        <p:spPr>
          <a:xfrm>
            <a:off x="2605405" y="3348355"/>
            <a:ext cx="1395730" cy="1202055"/>
          </a:xfrm>
          <a:prstGeom prst="rect"/>
          <a:noFill/>
        </p:spPr>
        <p:txBody>
          <a:bodyPr anchor="b" bIns="0" lIns="0" rIns="0" rtlCol="0" tIns="0" wrap="square">
            <a:normAutofit lnSpcReduction="10000"/>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企业资源管理的重要性</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71" name="图片 51" descr="343538343130363b343538383330333bb6d4bbb0"/>
          <p:cNvPicPr>
            <a:picLocks noChangeAspect="1"/>
          </p:cNvPicPr>
          <p:nvPr>
            <p:custDataLst>
              <p:tags r:id="rId20"/>
            </p:custDataLst>
          </p:nvPr>
        </p:nvPicPr>
        <p:blipFill>
          <a:blip xmlns:r="http://schemas.openxmlformats.org/officeDocument/2006/relationships" r:embed="rId21" cstate="print"/>
          <a:stretch>
            <a:fillRect/>
          </a:stretch>
        </p:blipFill>
        <p:spPr>
          <a:xfrm>
            <a:off x="2611120" y="2993390"/>
            <a:ext cx="431800" cy="431800"/>
          </a:xfrm>
          <a:prstGeom prst="rect"/>
        </p:spPr>
      </p:pic>
      <p:sp>
        <p:nvSpPr>
          <p:cNvPr id="1048872" name="矩形: 圆角 31"/>
          <p:cNvSpPr/>
          <p:nvPr>
            <p:custDataLst>
              <p:tags r:id="rId22"/>
            </p:custDataLst>
          </p:nvPr>
        </p:nvSpPr>
        <p:spPr>
          <a:xfrm>
            <a:off x="614807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74" name="任意多边形: 形状 91"/>
          <p:cNvSpPr/>
          <p:nvPr>
            <p:custDataLst>
              <p:tags r:id="rId23"/>
            </p:custDataLst>
          </p:nvPr>
        </p:nvSpPr>
        <p:spPr>
          <a:xfrm flipH="1">
            <a:off x="627951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76" name="弧形 28"/>
          <p:cNvSpPr/>
          <p:nvPr>
            <p:custDataLst>
              <p:tags r:id="rId24"/>
            </p:custDataLst>
          </p:nvPr>
        </p:nvSpPr>
        <p:spPr>
          <a:xfrm rot="10800000" flipH="1">
            <a:off x="759841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78" name="序号"/>
          <p:cNvSpPr txBox="1"/>
          <p:nvPr>
            <p:custDataLst>
              <p:tags r:id="rId25"/>
            </p:custDataLst>
          </p:nvPr>
        </p:nvSpPr>
        <p:spPr>
          <a:xfrm>
            <a:off x="713041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04</a:t>
            </a:r>
            <a:endParaRPr b="1" sz="2600" lang="en-US">
              <a:gradFill>
                <a:gsLst>
                  <a:gs pos="0">
                    <a:schemeClr val="accent1"/>
                  </a:gs>
                  <a:gs pos="70000">
                    <a:schemeClr val="accent2"/>
                  </a:gs>
                </a:gsLst>
                <a:lin ang="5400000" scaled="0"/>
              </a:gradFill>
              <a:latin typeface="+mj-ea"/>
              <a:ea typeface="+mj-ea"/>
            </a:endParaRPr>
          </a:p>
        </p:txBody>
      </p:sp>
      <p:sp>
        <p:nvSpPr>
          <p:cNvPr id="1048880" name="项标题"/>
          <p:cNvSpPr txBox="1"/>
          <p:nvPr>
            <p:custDataLst>
              <p:tags r:id="rId26"/>
            </p:custDataLst>
          </p:nvPr>
        </p:nvSpPr>
        <p:spPr>
          <a:xfrm>
            <a:off x="6311265" y="3348355"/>
            <a:ext cx="1395730" cy="1202055"/>
          </a:xfrm>
          <a:prstGeom prst="rect"/>
          <a:noFill/>
        </p:spPr>
        <p:txBody>
          <a:bodyPr anchor="b" bIns="0" lIns="0" rIns="0" rtlCol="0" tIns="0" wrap="square">
            <a:normAutofit lnSpcReduction="10000"/>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企业资源管理的关键要素</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73" name="图片 52" descr="343538343130363b343538383334303bccf5d0cecdbc"/>
          <p:cNvPicPr>
            <a:picLocks noChangeAspect="1"/>
          </p:cNvPicPr>
          <p:nvPr>
            <p:custDataLst>
              <p:tags r:id="rId27"/>
            </p:custDataLst>
          </p:nvPr>
        </p:nvPicPr>
        <p:blipFill>
          <a:blip xmlns:r="http://schemas.openxmlformats.org/officeDocument/2006/relationships" r:embed="rId28" cstate="print"/>
          <a:stretch>
            <a:fillRect/>
          </a:stretch>
        </p:blipFill>
        <p:spPr>
          <a:xfrm>
            <a:off x="6313170" y="2993390"/>
            <a:ext cx="431800" cy="431800"/>
          </a:xfrm>
          <a:prstGeom prst="rect"/>
        </p:spPr>
      </p:pic>
      <p:sp>
        <p:nvSpPr>
          <p:cNvPr id="1048882" name="矩形: 圆角 31"/>
          <p:cNvSpPr/>
          <p:nvPr>
            <p:custDataLst>
              <p:tags r:id="rId29"/>
            </p:custDataLst>
          </p:nvPr>
        </p:nvSpPr>
        <p:spPr>
          <a:xfrm>
            <a:off x="800100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84" name="任意多边形: 形状 91"/>
          <p:cNvSpPr/>
          <p:nvPr>
            <p:custDataLst>
              <p:tags r:id="rId30"/>
            </p:custDataLst>
          </p:nvPr>
        </p:nvSpPr>
        <p:spPr>
          <a:xfrm flipH="1">
            <a:off x="813244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86" name="弧形 35"/>
          <p:cNvSpPr/>
          <p:nvPr>
            <p:custDataLst>
              <p:tags r:id="rId31"/>
            </p:custDataLst>
          </p:nvPr>
        </p:nvSpPr>
        <p:spPr>
          <a:xfrm rot="10800000" flipH="1">
            <a:off x="945134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88" name="序号"/>
          <p:cNvSpPr txBox="1"/>
          <p:nvPr>
            <p:custDataLst>
              <p:tags r:id="rId32"/>
            </p:custDataLst>
          </p:nvPr>
        </p:nvSpPr>
        <p:spPr>
          <a:xfrm>
            <a:off x="898334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05</a:t>
            </a:r>
            <a:endParaRPr b="1" sz="2600" lang="en-US">
              <a:gradFill>
                <a:gsLst>
                  <a:gs pos="0">
                    <a:schemeClr val="accent1"/>
                  </a:gs>
                  <a:gs pos="70000">
                    <a:schemeClr val="accent2"/>
                  </a:gs>
                </a:gsLst>
                <a:lin ang="5400000" scaled="0"/>
              </a:gradFill>
              <a:latin typeface="+mj-ea"/>
              <a:ea typeface="+mj-ea"/>
            </a:endParaRPr>
          </a:p>
        </p:txBody>
      </p:sp>
      <p:sp>
        <p:nvSpPr>
          <p:cNvPr id="1048890" name="项标题"/>
          <p:cNvSpPr txBox="1"/>
          <p:nvPr>
            <p:custDataLst>
              <p:tags r:id="rId33"/>
            </p:custDataLst>
          </p:nvPr>
        </p:nvSpPr>
        <p:spPr>
          <a:xfrm>
            <a:off x="8164195" y="3348355"/>
            <a:ext cx="1395730" cy="1202055"/>
          </a:xfrm>
          <a:prstGeom prst="rect"/>
          <a:noFill/>
        </p:spPr>
        <p:txBody>
          <a:bodyPr anchor="b" bIns="0" lIns="0" rIns="0" rtlCol="0" tIns="0" wrap="square">
            <a:normAutofit lnSpcReduction="10000"/>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企业资源管理的实施策略</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75" name="图片 53" descr="32313538333630393b32313538333732303bcad5b2d8bfceb3cc"/>
          <p:cNvPicPr>
            <a:picLocks noChangeAspect="1"/>
          </p:cNvPicPr>
          <p:nvPr>
            <p:custDataLst>
              <p:tags r:id="rId34"/>
            </p:custDataLst>
          </p:nvPr>
        </p:nvPicPr>
        <p:blipFill>
          <a:blip xmlns:r="http://schemas.openxmlformats.org/officeDocument/2006/relationships" r:embed="rId35" cstate="print"/>
          <a:stretch>
            <a:fillRect/>
          </a:stretch>
        </p:blipFill>
        <p:spPr>
          <a:xfrm>
            <a:off x="8164195" y="2992755"/>
            <a:ext cx="431800" cy="431800"/>
          </a:xfrm>
          <a:prstGeom prst="rect"/>
        </p:spPr>
      </p:pic>
      <p:sp>
        <p:nvSpPr>
          <p:cNvPr id="1048892" name="矩形: 圆角 31"/>
          <p:cNvSpPr/>
          <p:nvPr>
            <p:custDataLst>
              <p:tags r:id="rId36"/>
            </p:custDataLst>
          </p:nvPr>
        </p:nvSpPr>
        <p:spPr>
          <a:xfrm>
            <a:off x="985393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94" name="任意多边形: 形状 91"/>
          <p:cNvSpPr/>
          <p:nvPr>
            <p:custDataLst>
              <p:tags r:id="rId37"/>
            </p:custDataLst>
          </p:nvPr>
        </p:nvSpPr>
        <p:spPr>
          <a:xfrm flipH="1">
            <a:off x="998537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96" name="弧形 43"/>
          <p:cNvSpPr/>
          <p:nvPr>
            <p:custDataLst>
              <p:tags r:id="rId38"/>
            </p:custDataLst>
          </p:nvPr>
        </p:nvSpPr>
        <p:spPr>
          <a:xfrm rot="10800000" flipH="1">
            <a:off x="1130427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98" name="序号"/>
          <p:cNvSpPr txBox="1"/>
          <p:nvPr>
            <p:custDataLst>
              <p:tags r:id="rId39"/>
            </p:custDataLst>
          </p:nvPr>
        </p:nvSpPr>
        <p:spPr>
          <a:xfrm>
            <a:off x="1083627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06</a:t>
            </a:r>
            <a:endParaRPr b="1" sz="2600" lang="en-US">
              <a:gradFill>
                <a:gsLst>
                  <a:gs pos="0">
                    <a:schemeClr val="accent1"/>
                  </a:gs>
                  <a:gs pos="70000">
                    <a:schemeClr val="accent2"/>
                  </a:gs>
                </a:gsLst>
                <a:lin ang="5400000" scaled="0"/>
              </a:gradFill>
              <a:latin typeface="+mj-ea"/>
              <a:ea typeface="+mj-ea"/>
            </a:endParaRPr>
          </a:p>
        </p:txBody>
      </p:sp>
      <p:sp>
        <p:nvSpPr>
          <p:cNvPr id="1048900" name="项标题"/>
          <p:cNvSpPr txBox="1"/>
          <p:nvPr>
            <p:custDataLst>
              <p:tags r:id="rId40"/>
            </p:custDataLst>
          </p:nvPr>
        </p:nvSpPr>
        <p:spPr>
          <a:xfrm>
            <a:off x="10013950" y="3348355"/>
            <a:ext cx="1395730" cy="1202055"/>
          </a:xfrm>
          <a:prstGeom prst="rect"/>
          <a:noFill/>
        </p:spPr>
        <p:txBody>
          <a:bodyPr anchor="b" bIns="0" lIns="0" rIns="0" rtlCol="0" tIns="0" wrap="square">
            <a:normAutofit lnSpcReduction="10000"/>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企业资源管理的未来趋势</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77" name="图片 54" descr="32313538333630393b32313538333732363bd4b6b3ccb4f0d2c9"/>
          <p:cNvPicPr>
            <a:picLocks noChangeAspect="1"/>
          </p:cNvPicPr>
          <p:nvPr>
            <p:custDataLst>
              <p:tags r:id="rId41"/>
            </p:custDataLst>
          </p:nvPr>
        </p:nvPicPr>
        <p:blipFill>
          <a:blip xmlns:r="http://schemas.openxmlformats.org/officeDocument/2006/relationships" r:embed="rId42" cstate="print"/>
          <a:stretch>
            <a:fillRect/>
          </a:stretch>
        </p:blipFill>
        <p:spPr>
          <a:xfrm>
            <a:off x="10015220" y="2992755"/>
            <a:ext cx="431800" cy="431800"/>
          </a:xfrm>
          <a:prstGeom prst="rect"/>
        </p:spPr>
      </p:pic>
      <p:sp>
        <p:nvSpPr>
          <p:cNvPr id="1048902" name="标题"/>
          <p:cNvSpPr>
            <a:spLocks noGrp="1"/>
          </p:cNvSpPr>
          <p:nvPr>
            <p:ph type="title"/>
            <p:custDataLst>
              <p:tags r:id="rId43"/>
            </p:custDataLst>
          </p:nvPr>
        </p:nvSpPr>
        <p:spPr/>
        <p:txBody>
          <a:bodyPr/>
          <a:p>
            <a:r>
              <a:rPr altLang="en-US" dirty="0" lang="zh-CN"/>
              <a:t>目录</a:t>
            </a:r>
            <a:endParaRPr altLang="en-US" dirty="0" lang="zh-CN"/>
          </a:p>
        </p:txBody>
      </p:sp>
      <p:sp>
        <p:nvSpPr>
          <p:cNvPr id="1048904" name="副标题"/>
          <p:cNvSpPr>
            <a:spLocks noGrp="1"/>
          </p:cNvSpPr>
          <p:nvPr>
            <p:ph type="body" idx="1"/>
            <p:custDataLst>
              <p:tags r:id="rId44"/>
            </p:custDataLst>
          </p:nvPr>
        </p:nvSpPr>
        <p:spPr/>
        <p:txBody>
          <a:bodyPr/>
          <a:p>
            <a:r>
              <a:rPr altLang="en-US" dirty="0" lang="zh-CN"/>
              <a:t>CONTENTS</a:t>
            </a:r>
            <a:endParaRPr altLang="en-US" dirty="0" lang="zh-CN"/>
          </a:p>
        </p:txBody>
      </p:sp>
    </p:spTree>
    <p:custDataLst>
      <p:tags r:id="rId4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956" name="标题"/>
          <p:cNvSpPr>
            <a:spLocks noGrp="1"/>
          </p:cNvSpPr>
          <p:nvPr>
            <p:ph type="title"/>
            <p:custDataLst>
              <p:tags r:id="rId1"/>
            </p:custDataLst>
          </p:nvPr>
        </p:nvSpPr>
        <p:spPr/>
        <p:txBody>
          <a:bodyPr/>
          <a:p>
            <a:r>
              <a:rPr altLang="en-US" dirty="0" lang="zh-CN"/>
              <a:t>添加章节标题</a:t>
            </a:r>
            <a:endParaRPr altLang="en-US" dirty="0" lang="zh-CN"/>
          </a:p>
        </p:txBody>
      </p:sp>
      <p:sp>
        <p:nvSpPr>
          <p:cNvPr id="1048958" name="节编号"/>
          <p:cNvSpPr>
            <a:spLocks noGrp="1"/>
          </p:cNvSpPr>
          <p:nvPr>
            <p:ph type="body" sz="quarter" idx="13"/>
            <p:custDataLst>
              <p:tags r:id="rId2"/>
            </p:custDataLst>
          </p:nvPr>
        </p:nvSpPr>
        <p:spPr/>
        <p:txBody>
          <a:bodyPr/>
          <a:p>
            <a:r>
              <a:rPr altLang="zh-CN" dirty="0" lang="en-US"/>
              <a:t>PART 01</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9018" name="标题"/>
          <p:cNvSpPr>
            <a:spLocks noGrp="1"/>
          </p:cNvSpPr>
          <p:nvPr>
            <p:ph type="title"/>
            <p:custDataLst>
              <p:tags r:id="rId1"/>
            </p:custDataLst>
          </p:nvPr>
        </p:nvSpPr>
        <p:spPr/>
        <p:txBody>
          <a:bodyPr/>
          <a:p>
            <a:r>
              <a:rPr altLang="en-US" dirty="0" lang="zh-CN"/>
              <a:t>企业资源管理的重要性</a:t>
            </a:r>
            <a:endParaRPr altLang="en-US" dirty="0" lang="zh-CN"/>
          </a:p>
        </p:txBody>
      </p:sp>
      <p:sp>
        <p:nvSpPr>
          <p:cNvPr id="1049020" name="节编号"/>
          <p:cNvSpPr>
            <a:spLocks noGrp="1"/>
          </p:cNvSpPr>
          <p:nvPr>
            <p:ph type="body" sz="quarter" idx="13"/>
            <p:custDataLst>
              <p:tags r:id="rId2"/>
            </p:custDataLst>
          </p:nvPr>
        </p:nvSpPr>
        <p:spPr/>
        <p:txBody>
          <a:bodyPr/>
          <a:p>
            <a:r>
              <a:rPr altLang="zh-CN" dirty="0" lang="en-US"/>
              <a:t>PART 02</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91" name=""/>
        <p:cNvGrpSpPr/>
        <p:nvPr/>
      </p:nvGrpSpPr>
      <p:grpSpPr>
        <a:xfrm>
          <a:off x="0" y="0"/>
          <a:ext cx="0" cy="0"/>
          <a:chOff x="0" y="0"/>
          <a:chExt cx="0" cy="0"/>
        </a:xfrm>
      </p:grpSpPr>
      <p:sp>
        <p:nvSpPr>
          <p:cNvPr id="1049110" name="标题 1"/>
          <p:cNvSpPr>
            <a:spLocks noGrp="1"/>
          </p:cNvSpPr>
          <p:nvPr>
            <p:ph type="title"/>
          </p:nvPr>
        </p:nvSpPr>
        <p:spPr/>
        <p:txBody>
          <a:bodyPr/>
          <a:p>
            <a:r>
              <a:rPr altLang="en-US" lang="zh-CN"/>
              <a:t>提升企业竞争力</a:t>
            </a:r>
            <a:endParaRPr altLang="en-US" lang="zh-CN"/>
          </a:p>
        </p:txBody>
      </p:sp>
      <p:sp>
        <p:nvSpPr>
          <p:cNvPr id="1049112"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114"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116"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18"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20"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提升企业市场竞争力</a:t>
            </a:r>
            <a:endParaRPr altLang="en-US" dirty="0" sz="1200" lang="zh-CN" spc="150">
              <a:solidFill>
                <a:srgbClr val="FFFFFF"/>
              </a:solidFill>
              <a:latin typeface="+mn-ea"/>
              <a:sym typeface="+mn-ea"/>
            </a:endParaRPr>
          </a:p>
        </p:txBody>
      </p:sp>
      <p:sp>
        <p:nvSpPr>
          <p:cNvPr id="1049122"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24"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26"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增强企业创新能力</a:t>
            </a:r>
            <a:endParaRPr altLang="en-US" dirty="0" sz="1200" lang="zh-CN" spc="150">
              <a:solidFill>
                <a:schemeClr val="tx1">
                  <a:lumMod val="65000"/>
                  <a:lumOff val="35000"/>
                </a:schemeClr>
              </a:solidFill>
              <a:latin typeface="+mn-ea"/>
              <a:sym typeface="+mn-ea"/>
            </a:endParaRPr>
          </a:p>
        </p:txBody>
      </p:sp>
      <p:sp>
        <p:nvSpPr>
          <p:cNvPr id="1049128"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30"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32"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降低成本，增加利润</a:t>
            </a:r>
            <a:endParaRPr altLang="en-US" dirty="0" sz="1200" lang="zh-CN" spc="150">
              <a:solidFill>
                <a:srgbClr val="FFFFFF"/>
              </a:solidFill>
              <a:latin typeface="+mn-ea"/>
              <a:sym typeface="+mn-ea"/>
            </a:endParaRPr>
          </a:p>
        </p:txBody>
      </p:sp>
      <p:sp>
        <p:nvSpPr>
          <p:cNvPr id="1049134"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36"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38"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优化资源配置，提高资源利用效率</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174" name="标题 1"/>
          <p:cNvSpPr>
            <a:spLocks noGrp="1"/>
          </p:cNvSpPr>
          <p:nvPr>
            <p:ph type="title"/>
          </p:nvPr>
        </p:nvSpPr>
        <p:spPr/>
        <p:txBody>
          <a:bodyPr/>
          <a:p>
            <a:r>
              <a:rPr altLang="en-US" lang="zh-CN"/>
              <a:t>优化资源配置</a:t>
            </a:r>
            <a:endParaRPr altLang="en-US" lang="zh-CN"/>
          </a:p>
        </p:txBody>
      </p:sp>
      <p:sp>
        <p:nvSpPr>
          <p:cNvPr id="1049176" name="矩形: 圆角 4"/>
          <p:cNvSpPr/>
          <p:nvPr>
            <p:custDataLst>
              <p:tags r:id="rId1"/>
            </p:custDataLst>
          </p:nvPr>
        </p:nvSpPr>
        <p:spPr>
          <a:xfrm>
            <a:off x="838200" y="3290466"/>
            <a:ext cx="2456181"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178" name="正文"/>
          <p:cNvSpPr txBox="1"/>
          <p:nvPr>
            <p:custDataLst>
              <p:tags r:id="rId2"/>
            </p:custDataLst>
          </p:nvPr>
        </p:nvSpPr>
        <p:spPr>
          <a:xfrm>
            <a:off x="1001124" y="3487561"/>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实现资源利用最大化</a:t>
            </a:r>
            <a:endParaRPr altLang="en-US" dirty="0" sz="1600" lang="zh-CN" spc="150">
              <a:solidFill>
                <a:schemeClr val="tx1"/>
              </a:solidFill>
              <a:latin typeface="+mn-ea"/>
            </a:endParaRPr>
          </a:p>
        </p:txBody>
      </p:sp>
      <p:sp>
        <p:nvSpPr>
          <p:cNvPr id="1049180" name="矩形: 圆角 4"/>
          <p:cNvSpPr/>
          <p:nvPr>
            <p:custDataLst>
              <p:tags r:id="rId3"/>
            </p:custDataLst>
          </p:nvPr>
        </p:nvSpPr>
        <p:spPr>
          <a:xfrm>
            <a:off x="8898350" y="3291077"/>
            <a:ext cx="2456060"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182" name="正文"/>
          <p:cNvSpPr txBox="1"/>
          <p:nvPr>
            <p:custDataLst>
              <p:tags r:id="rId4"/>
            </p:custDataLst>
          </p:nvPr>
        </p:nvSpPr>
        <p:spPr>
          <a:xfrm>
            <a:off x="9061273" y="3488172"/>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促进可持续发展</a:t>
            </a:r>
            <a:endParaRPr altLang="en-US" dirty="0" sz="1600" lang="zh-CN" spc="150">
              <a:solidFill>
                <a:schemeClr val="tx1"/>
              </a:solidFill>
              <a:latin typeface="+mn-ea"/>
            </a:endParaRPr>
          </a:p>
        </p:txBody>
      </p:sp>
      <p:sp>
        <p:nvSpPr>
          <p:cNvPr id="1049184" name="矩形: 圆角 4"/>
          <p:cNvSpPr/>
          <p:nvPr>
            <p:custDataLst>
              <p:tags r:id="rId5"/>
            </p:custDataLst>
          </p:nvPr>
        </p:nvSpPr>
        <p:spPr>
          <a:xfrm>
            <a:off x="3524917" y="3291687"/>
            <a:ext cx="2456060"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186" name="正文"/>
          <p:cNvSpPr txBox="1"/>
          <p:nvPr>
            <p:custDataLst>
              <p:tags r:id="rId6"/>
            </p:custDataLst>
          </p:nvPr>
        </p:nvSpPr>
        <p:spPr>
          <a:xfrm>
            <a:off x="3688451" y="3488782"/>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降低成本，提高效益</a:t>
            </a:r>
            <a:endParaRPr altLang="en-US" dirty="0" sz="1600" lang="zh-CN" spc="150">
              <a:solidFill>
                <a:schemeClr val="tx1"/>
              </a:solidFill>
              <a:latin typeface="+mn-ea"/>
            </a:endParaRPr>
          </a:p>
        </p:txBody>
      </p:sp>
      <p:sp>
        <p:nvSpPr>
          <p:cNvPr id="1049188" name="矩形: 圆角 4"/>
          <p:cNvSpPr/>
          <p:nvPr>
            <p:custDataLst>
              <p:tags r:id="rId7"/>
            </p:custDataLst>
          </p:nvPr>
        </p:nvSpPr>
        <p:spPr>
          <a:xfrm>
            <a:off x="6211633" y="3292297"/>
            <a:ext cx="2456060"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190" name="正文"/>
          <p:cNvSpPr txBox="1"/>
          <p:nvPr>
            <p:custDataLst>
              <p:tags r:id="rId8"/>
            </p:custDataLst>
          </p:nvPr>
        </p:nvSpPr>
        <p:spPr>
          <a:xfrm>
            <a:off x="6374557" y="3489392"/>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增强企业竞争力</a:t>
            </a:r>
            <a:endParaRPr altLang="en-US" dirty="0" sz="1600" lang="zh-CN" spc="150">
              <a:solidFill>
                <a:schemeClr val="tx1"/>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226" name="标题 1"/>
          <p:cNvSpPr>
            <a:spLocks noGrp="1"/>
          </p:cNvSpPr>
          <p:nvPr>
            <p:ph type="title"/>
          </p:nvPr>
        </p:nvSpPr>
        <p:spPr/>
        <p:txBody>
          <a:bodyPr/>
          <a:p>
            <a:r>
              <a:rPr altLang="en-US" lang="zh-CN"/>
              <a:t>降低运营成本</a:t>
            </a:r>
            <a:endParaRPr altLang="en-US" lang="zh-CN"/>
          </a:p>
        </p:txBody>
      </p:sp>
      <p:sp>
        <p:nvSpPr>
          <p:cNvPr id="104922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4"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降低库存成本：通过合理的库存管理，降低库存积压和浪费，提高库存周转率。</a:t>
            </a:r>
            <a:endParaRPr altLang="zh-CN" dirty="0" lang="en-US">
              <a:solidFill>
                <a:schemeClr val="dk1">
                  <a:lumMod val="80000"/>
                  <a:lumOff val="20000"/>
                </a:schemeClr>
              </a:solidFill>
              <a:latin typeface="+mn-ea"/>
              <a:sym typeface="+mn-ea"/>
            </a:endParaRPr>
          </a:p>
        </p:txBody>
      </p:sp>
      <p:sp>
        <p:nvSpPr>
          <p:cNvPr id="104923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2"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优化资源配置：通过合理的资源分配，降低资源浪费和闲置，提高资源利用效率。</a:t>
            </a:r>
            <a:endParaRPr altLang="en-US" dirty="0" lang="zh-CN">
              <a:solidFill>
                <a:schemeClr val="dk1">
                  <a:lumMod val="80000"/>
                  <a:lumOff val="20000"/>
                </a:schemeClr>
              </a:solidFill>
              <a:latin typeface="+mn-ea"/>
              <a:sym typeface="+mn-ea"/>
            </a:endParaRPr>
          </a:p>
        </p:txBody>
      </p:sp>
      <p:sp>
        <p:nvSpPr>
          <p:cNvPr id="104924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0"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降低采购成本：通过集中采购、批量采购等方式，降低采购成本，提高采购效率。</a:t>
            </a:r>
            <a:endParaRPr altLang="en-US" dirty="0" lang="zh-CN">
              <a:solidFill>
                <a:schemeClr val="dk1">
                  <a:lumMod val="80000"/>
                  <a:lumOff val="20000"/>
                </a:schemeClr>
              </a:solidFill>
              <a:latin typeface="+mn-ea"/>
              <a:sym typeface="+mn-ea"/>
            </a:endParaRPr>
          </a:p>
        </p:txBody>
      </p:sp>
      <p:sp>
        <p:nvSpPr>
          <p:cNvPr id="104925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降低运输成本：通过合理的运输规划和管理，降低运输成本，提高运输效率。</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294" name="标题 1"/>
          <p:cNvSpPr>
            <a:spLocks noGrp="1"/>
          </p:cNvSpPr>
          <p:nvPr>
            <p:ph type="title"/>
          </p:nvPr>
        </p:nvSpPr>
        <p:spPr/>
        <p:txBody>
          <a:bodyPr/>
          <a:p>
            <a:r>
              <a:rPr altLang="en-US" lang="zh-CN"/>
              <a:t>实现可持续发展</a:t>
            </a:r>
            <a:endParaRPr altLang="en-US" lang="zh-CN"/>
          </a:p>
        </p:txBody>
      </p:sp>
      <p:sp>
        <p:nvSpPr>
          <p:cNvPr id="1049296"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98"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00"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02"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04"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06"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08"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10"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12"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提升企业竞争力</a:t>
            </a:r>
            <a:endParaRPr altLang="en-US" dirty="0" sz="2400" lang="zh-CN">
              <a:latin typeface="+mn-ea"/>
              <a:ea typeface="+mn-ea"/>
            </a:endParaRPr>
          </a:p>
        </p:txBody>
      </p:sp>
      <p:sp>
        <p:nvSpPr>
          <p:cNvPr id="1049314"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促进长期稳定发展</a:t>
            </a:r>
            <a:endParaRPr altLang="en-US" dirty="0" sz="2400" lang="zh-CN">
              <a:latin typeface="+mn-ea"/>
              <a:ea typeface="+mn-ea"/>
            </a:endParaRPr>
          </a:p>
        </p:txBody>
      </p:sp>
      <p:sp>
        <p:nvSpPr>
          <p:cNvPr id="1049316"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资源利用效率最大化</a:t>
            </a:r>
            <a:endParaRPr altLang="en-US" dirty="0" sz="2400" lang="zh-CN">
              <a:latin typeface="+mn-ea"/>
              <a:ea typeface="+mn-ea"/>
            </a:endParaRPr>
          </a:p>
        </p:txBody>
      </p:sp>
      <p:sp>
        <p:nvSpPr>
          <p:cNvPr id="1049318"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降低环境影响</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9354" name="标题"/>
          <p:cNvSpPr>
            <a:spLocks noGrp="1"/>
          </p:cNvSpPr>
          <p:nvPr>
            <p:ph type="title"/>
            <p:custDataLst>
              <p:tags r:id="rId1"/>
            </p:custDataLst>
          </p:nvPr>
        </p:nvSpPr>
        <p:spPr/>
        <p:txBody>
          <a:bodyPr>
            <a:normAutofit fontScale="94615"/>
          </a:bodyPr>
          <a:p>
            <a:r>
              <a:rPr altLang="en-US" dirty="0" lang="zh-CN"/>
              <a:t>企业资源管理的主要内容</a:t>
            </a:r>
            <a:endParaRPr altLang="en-US" dirty="0" lang="zh-CN"/>
          </a:p>
        </p:txBody>
      </p:sp>
      <p:sp>
        <p:nvSpPr>
          <p:cNvPr id="1049356" name="节编号"/>
          <p:cNvSpPr>
            <a:spLocks noGrp="1"/>
          </p:cNvSpPr>
          <p:nvPr>
            <p:ph type="body" sz="quarter" idx="13"/>
            <p:custDataLst>
              <p:tags r:id="rId2"/>
            </p:custDataLst>
          </p:nvPr>
        </p:nvSpPr>
        <p:spPr/>
        <p:txBody>
          <a:bodyPr/>
          <a:p>
            <a:r>
              <a:rPr altLang="zh-CN" dirty="0" lang="en-US"/>
              <a:t>PART 03</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
        <p:nvSpPr>
          <p:cNvPr id="1049446" name="标题 1"/>
          <p:cNvSpPr>
            <a:spLocks noGrp="1"/>
          </p:cNvSpPr>
          <p:nvPr>
            <p:ph type="title"/>
          </p:nvPr>
        </p:nvSpPr>
        <p:spPr/>
        <p:txBody>
          <a:bodyPr/>
          <a:p>
            <a:r>
              <a:rPr altLang="en-US" lang="zh-CN"/>
              <a:t>人力资源</a:t>
            </a:r>
            <a:endParaRPr altLang="en-US" lang="zh-CN"/>
          </a:p>
        </p:txBody>
      </p:sp>
      <p:sp>
        <p:nvSpPr>
          <p:cNvPr id="1049448"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50"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52"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招聘与选拔：吸引和选择合适的人才</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454"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56"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58"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培训与发展：提升员工技能和知识</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460"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62"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64"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绩效管理：评估员工表现，激励优秀员工</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466"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68"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70"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员工关系与企业文化：营造良好的工作氛围，增强员工归属感</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7" name=""/>
        <p:cNvGrpSpPr/>
        <p:nvPr/>
      </p:nvGrpSpPr>
      <p:grpSpPr>
        <a:xfrm>
          <a:off x="0" y="0"/>
          <a:ext cx="0" cy="0"/>
          <a:chOff x="0" y="0"/>
          <a:chExt cx="0" cy="0"/>
        </a:xfrm>
      </p:grpSpPr>
      <p:sp>
        <p:nvSpPr>
          <p:cNvPr id="1049506" name="标题 1"/>
          <p:cNvSpPr>
            <a:spLocks noGrp="1"/>
          </p:cNvSpPr>
          <p:nvPr>
            <p:ph type="title"/>
          </p:nvPr>
        </p:nvSpPr>
        <p:spPr/>
        <p:txBody>
          <a:bodyPr/>
          <a:p>
            <a:r>
              <a:rPr altLang="en-US" lang="zh-CN"/>
              <a:t>物资资源</a:t>
            </a:r>
            <a:endParaRPr altLang="en-US" lang="zh-CN"/>
          </a:p>
        </p:txBody>
      </p:sp>
      <p:sp>
        <p:nvSpPr>
          <p:cNvPr id="104950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定义：指企业生产经营所需的原材料、零部件、半成品等物资。</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5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管理内容：包括物资的采购、库存管理、质量控制等方面。</a:t>
            </a:r>
            <a:endParaRPr dirty="0" err="1">
              <a:solidFill>
                <a:schemeClr val="tx1">
                  <a:lumMod val="75000"/>
                  <a:lumOff val="25000"/>
                </a:schemeClr>
              </a:solidFill>
              <a:latin typeface="+mn-ea"/>
              <a:ea typeface="+mn-ea"/>
              <a:cs typeface="+mn-ea"/>
              <a:sym typeface="+mn-lt"/>
            </a:endParaRPr>
          </a:p>
        </p:txBody>
      </p:sp>
      <p:sp>
        <p:nvSpPr>
          <p:cNvPr id="104952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3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3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53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3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3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4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4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优化措施：通过合理的采购策略、库存控制和质量管理，降低物资成本，提高企业竞争力。</a:t>
            </a:r>
            <a:endParaRPr dirty="0" sz="2000" err="1">
              <a:solidFill>
                <a:schemeClr val="tx1">
                  <a:lumMod val="75000"/>
                  <a:lumOff val="25000"/>
                </a:schemeClr>
              </a:solidFill>
              <a:latin typeface="+mn-ea"/>
              <a:ea typeface="+mn-ea"/>
              <a:cs typeface="+mn-ea"/>
              <a:sym typeface="+mn-lt"/>
            </a:endParaRPr>
          </a:p>
        </p:txBody>
      </p:sp>
      <p:sp>
        <p:nvSpPr>
          <p:cNvPr id="10495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重要性：物资是企业生产的基础，确保物资的供应和质量对于企业的正常运营至关重要。</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5" name=""/>
        <p:cNvGrpSpPr/>
        <p:nvPr/>
      </p:nvGrpSpPr>
      <p:grpSpPr>
        <a:xfrm>
          <a:off x="0" y="0"/>
          <a:ext cx="0" cy="0"/>
          <a:chOff x="0" y="0"/>
          <a:chExt cx="0" cy="0"/>
        </a:xfrm>
      </p:grpSpPr>
      <p:sp>
        <p:nvSpPr>
          <p:cNvPr id="1049582" name="标题 1"/>
          <p:cNvSpPr>
            <a:spLocks noGrp="1"/>
          </p:cNvSpPr>
          <p:nvPr>
            <p:ph type="title"/>
          </p:nvPr>
        </p:nvSpPr>
        <p:spPr/>
        <p:txBody>
          <a:bodyPr/>
          <a:p>
            <a:r>
              <a:rPr altLang="en-US" lang="zh-CN"/>
              <a:t>财务资源</a:t>
            </a:r>
            <a:endParaRPr altLang="en-US" lang="zh-CN"/>
          </a:p>
        </p:txBody>
      </p:sp>
      <p:sp>
        <p:nvSpPr>
          <p:cNvPr id="1049584"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定义：企业所拥有的货币资金、应收账款、存货、固定资产等有形资产</a:t>
            </a:r>
            <a:endParaRPr altLang="en-US" dirty="0" sz="1200" lang="zh-CN" spc="150">
              <a:solidFill>
                <a:schemeClr val="tx1">
                  <a:lumMod val="85000"/>
                  <a:lumOff val="15000"/>
                </a:schemeClr>
              </a:solidFill>
              <a:latin typeface="+mn-ea"/>
              <a:sym typeface="+mn-ea"/>
            </a:endParaRPr>
          </a:p>
        </p:txBody>
      </p:sp>
      <p:sp>
        <p:nvSpPr>
          <p:cNvPr id="1049586"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88"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90"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特点：流动性强、变现能力强、易于计量和评估</a:t>
            </a:r>
            <a:endParaRPr altLang="en-US" dirty="0" sz="1200" lang="zh-CN" spc="150">
              <a:solidFill>
                <a:schemeClr val="tx1">
                  <a:lumMod val="85000"/>
                  <a:lumOff val="15000"/>
                </a:schemeClr>
              </a:solidFill>
              <a:latin typeface="+mn-ea"/>
              <a:sym typeface="+mn-ea"/>
            </a:endParaRPr>
          </a:p>
        </p:txBody>
      </p:sp>
      <p:sp>
        <p:nvSpPr>
          <p:cNvPr id="1049592"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94"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96"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作用：为企业提供资金支持，保障企业正常运营和发展</a:t>
            </a:r>
            <a:endParaRPr altLang="en-US" dirty="0" sz="1200" lang="zh-CN" spc="150">
              <a:solidFill>
                <a:schemeClr val="tx1">
                  <a:lumMod val="85000"/>
                  <a:lumOff val="15000"/>
                </a:schemeClr>
              </a:solidFill>
              <a:latin typeface="+mn-ea"/>
              <a:sym typeface="+mn-ea"/>
            </a:endParaRPr>
          </a:p>
        </p:txBody>
      </p:sp>
      <p:sp>
        <p:nvSpPr>
          <p:cNvPr id="1049598"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00"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02"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管理策略：合理规划资金使用，降低财务风险，提高资金使用效率</a:t>
            </a:r>
            <a:endParaRPr altLang="en-US" dirty="0" sz="1200" lang="zh-CN" spc="150">
              <a:solidFill>
                <a:schemeClr val="tx1">
                  <a:lumMod val="85000"/>
                  <a:lumOff val="15000"/>
                </a:schemeClr>
              </a:solidFill>
              <a:latin typeface="+mn-ea"/>
              <a:sym typeface="+mn-ea"/>
            </a:endParaRPr>
          </a:p>
        </p:txBody>
      </p:sp>
      <p:sp>
        <p:nvSpPr>
          <p:cNvPr id="1049604"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06"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3" name=""/>
        <p:cNvGrpSpPr/>
        <p:nvPr/>
      </p:nvGrpSpPr>
      <p:grpSpPr>
        <a:xfrm>
          <a:off x="0" y="0"/>
          <a:ext cx="0" cy="0"/>
          <a:chOff x="0" y="0"/>
          <a:chExt cx="0" cy="0"/>
        </a:xfrm>
      </p:grpSpPr>
      <p:sp>
        <p:nvSpPr>
          <p:cNvPr id="1049642" name="标题 1"/>
          <p:cNvSpPr>
            <a:spLocks noGrp="1"/>
          </p:cNvSpPr>
          <p:nvPr>
            <p:ph type="title"/>
          </p:nvPr>
        </p:nvSpPr>
        <p:spPr/>
        <p:txBody>
          <a:bodyPr/>
          <a:p>
            <a:r>
              <a:rPr altLang="en-US" lang="zh-CN"/>
              <a:t>技术资源</a:t>
            </a:r>
            <a:endParaRPr altLang="en-US" lang="zh-CN"/>
          </a:p>
        </p:txBody>
      </p:sp>
      <p:sp>
        <p:nvSpPr>
          <p:cNvPr id="1049644"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46"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48"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50"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52"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54"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56"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58"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60"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生产技术：提高生产效率、降低成本</a:t>
            </a:r>
            <a:endParaRPr altLang="en-US" dirty="0" sz="2400" lang="zh-CN">
              <a:latin typeface="+mn-ea"/>
              <a:ea typeface="+mn-ea"/>
            </a:endParaRPr>
          </a:p>
        </p:txBody>
      </p:sp>
      <p:sp>
        <p:nvSpPr>
          <p:cNvPr id="1049662"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信息技术与研发技术的结合：推动企业数字化转型</a:t>
            </a:r>
            <a:endParaRPr altLang="en-US" dirty="0" sz="2400" lang="zh-CN">
              <a:latin typeface="+mn-ea"/>
              <a:ea typeface="+mn-ea"/>
            </a:endParaRPr>
          </a:p>
        </p:txBody>
      </p:sp>
      <p:sp>
        <p:nvSpPr>
          <p:cNvPr id="1049664"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信息技术：如ERP、CRM等，提高企业运营效率</a:t>
            </a:r>
            <a:endParaRPr altLang="en-US" dirty="0" sz="2400" lang="zh-CN">
              <a:latin typeface="+mn-ea"/>
              <a:ea typeface="+mn-ea"/>
            </a:endParaRPr>
          </a:p>
        </p:txBody>
      </p:sp>
      <p:sp>
        <p:nvSpPr>
          <p:cNvPr id="1049666"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研发技术：产品创新、技术研发，增强企业竞争力</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1" name=""/>
        <p:cNvGrpSpPr/>
        <p:nvPr/>
      </p:nvGrpSpPr>
      <p:grpSpPr>
        <a:xfrm>
          <a:off x="0" y="0"/>
          <a:ext cx="0" cy="0"/>
          <a:chOff x="0" y="0"/>
          <a:chExt cx="0" cy="0"/>
        </a:xfrm>
      </p:grpSpPr>
      <p:sp>
        <p:nvSpPr>
          <p:cNvPr id="1049702" name="标题 1"/>
          <p:cNvSpPr>
            <a:spLocks noGrp="1"/>
          </p:cNvSpPr>
          <p:nvPr>
            <p:ph type="title"/>
          </p:nvPr>
        </p:nvSpPr>
        <p:spPr/>
        <p:txBody>
          <a:bodyPr/>
          <a:p>
            <a:r>
              <a:rPr altLang="en-US" lang="zh-CN"/>
              <a:t>信息与知识资源</a:t>
            </a:r>
            <a:endParaRPr altLang="en-US" lang="zh-CN"/>
          </a:p>
        </p:txBody>
      </p:sp>
      <p:sp>
        <p:nvSpPr>
          <p:cNvPr id="1049704" name="正文"/>
          <p:cNvSpPr txBox="1"/>
          <p:nvPr>
            <p:custDataLst>
              <p:tags r:id="rId1"/>
            </p:custDataLst>
          </p:nvPr>
        </p:nvSpPr>
        <p:spPr>
          <a:xfrm>
            <a:off x="3160452" y="5526391"/>
            <a:ext cx="5867903" cy="651511"/>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管理策略：企业应建立完善的信息与知识管理体系，包括信息收集、整理、分析和共享等方面，以支持企业的决策和业务发展</a:t>
            </a:r>
            <a:endParaRPr altLang="en-US" dirty="0" sz="1400" lang="zh-CN" spc="150">
              <a:solidFill>
                <a:schemeClr val="tx1">
                  <a:lumMod val="65000"/>
                  <a:lumOff val="35000"/>
                </a:schemeClr>
              </a:solidFill>
              <a:latin typeface="+mn-ea"/>
              <a:sym typeface="+mn-ea"/>
            </a:endParaRPr>
          </a:p>
        </p:txBody>
      </p:sp>
      <p:sp>
        <p:nvSpPr>
          <p:cNvPr id="1049706" name="标题"/>
          <p:cNvSpPr txBox="1"/>
          <p:nvPr>
            <p:custDataLst>
              <p:tags r:id="rId2"/>
            </p:custDataLst>
          </p:nvPr>
        </p:nvSpPr>
        <p:spPr>
          <a:xfrm>
            <a:off x="3160452" y="5056499"/>
            <a:ext cx="5867903" cy="434340"/>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708" name="正文"/>
          <p:cNvSpPr txBox="1"/>
          <p:nvPr>
            <p:custDataLst>
              <p:tags r:id="rId3"/>
            </p:custDataLst>
          </p:nvPr>
        </p:nvSpPr>
        <p:spPr>
          <a:xfrm>
            <a:off x="3164283" y="4296755"/>
            <a:ext cx="5867903" cy="651511"/>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重要性：信息与知识资源对于企业的决策和竞争优势至关重要，能够提高企业的运营效率和创新能力</a:t>
            </a:r>
            <a:endParaRPr altLang="en-US" dirty="0" sz="1400" lang="zh-CN" spc="150">
              <a:solidFill>
                <a:schemeClr val="tx1">
                  <a:lumMod val="65000"/>
                  <a:lumOff val="35000"/>
                </a:schemeClr>
              </a:solidFill>
              <a:latin typeface="+mn-ea"/>
              <a:sym typeface="+mn-ea"/>
            </a:endParaRPr>
          </a:p>
        </p:txBody>
      </p:sp>
      <p:sp>
        <p:nvSpPr>
          <p:cNvPr id="1049710" name="标题"/>
          <p:cNvSpPr txBox="1"/>
          <p:nvPr>
            <p:custDataLst>
              <p:tags r:id="rId4"/>
            </p:custDataLst>
          </p:nvPr>
        </p:nvSpPr>
        <p:spPr>
          <a:xfrm>
            <a:off x="3164283" y="3826225"/>
            <a:ext cx="5867903" cy="434340"/>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712" name="正文"/>
          <p:cNvSpPr txBox="1"/>
          <p:nvPr>
            <p:custDataLst>
              <p:tags r:id="rId5"/>
            </p:custDataLst>
          </p:nvPr>
        </p:nvSpPr>
        <p:spPr>
          <a:xfrm>
            <a:off x="3160452" y="1834930"/>
            <a:ext cx="5867903" cy="651511"/>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定义：信息与知识资源是企业在进行经营活动和决策过程中所需要的重要资源</a:t>
            </a:r>
            <a:endParaRPr altLang="en-US" dirty="0" sz="1400" lang="zh-CN" spc="150">
              <a:solidFill>
                <a:schemeClr val="tx1">
                  <a:lumMod val="65000"/>
                  <a:lumOff val="35000"/>
                </a:schemeClr>
              </a:solidFill>
              <a:latin typeface="+mn-ea"/>
              <a:sym typeface="+mn-ea"/>
            </a:endParaRPr>
          </a:p>
        </p:txBody>
      </p:sp>
      <p:sp>
        <p:nvSpPr>
          <p:cNvPr id="1049714" name="标题"/>
          <p:cNvSpPr txBox="1"/>
          <p:nvPr>
            <p:custDataLst>
              <p:tags r:id="rId6"/>
            </p:custDataLst>
          </p:nvPr>
        </p:nvSpPr>
        <p:spPr>
          <a:xfrm>
            <a:off x="3160452" y="1364400"/>
            <a:ext cx="5867903" cy="434340"/>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716" name="正文"/>
          <p:cNvSpPr txBox="1"/>
          <p:nvPr>
            <p:custDataLst>
              <p:tags r:id="rId7"/>
            </p:custDataLst>
          </p:nvPr>
        </p:nvSpPr>
        <p:spPr>
          <a:xfrm>
            <a:off x="3164283" y="3065843"/>
            <a:ext cx="5867903" cy="651511"/>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类型：包括内部信息和外部信息，如市场信息、竞争对手信息、技术信息等</a:t>
            </a:r>
            <a:endParaRPr altLang="en-US" dirty="0" sz="1400" lang="zh-CN" spc="150">
              <a:solidFill>
                <a:schemeClr val="tx1">
                  <a:lumMod val="65000"/>
                  <a:lumOff val="35000"/>
                </a:schemeClr>
              </a:solidFill>
              <a:latin typeface="+mn-ea"/>
              <a:sym typeface="+mn-ea"/>
            </a:endParaRPr>
          </a:p>
        </p:txBody>
      </p:sp>
      <p:sp>
        <p:nvSpPr>
          <p:cNvPr id="1049718" name="标题"/>
          <p:cNvSpPr txBox="1"/>
          <p:nvPr>
            <p:custDataLst>
              <p:tags r:id="rId8"/>
            </p:custDataLst>
          </p:nvPr>
        </p:nvSpPr>
        <p:spPr>
          <a:xfrm>
            <a:off x="3164283" y="2594674"/>
            <a:ext cx="5867903" cy="434340"/>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79" name=""/>
        <p:cNvGrpSpPr/>
        <p:nvPr/>
      </p:nvGrpSpPr>
      <p:grpSpPr>
        <a:xfrm>
          <a:off x="0" y="0"/>
          <a:ext cx="0" cy="0"/>
          <a:chOff x="0" y="0"/>
          <a:chExt cx="0" cy="0"/>
        </a:xfrm>
      </p:grpSpPr>
      <p:sp>
        <p:nvSpPr>
          <p:cNvPr id="1049754" name="标题"/>
          <p:cNvSpPr>
            <a:spLocks noGrp="1"/>
          </p:cNvSpPr>
          <p:nvPr>
            <p:ph type="title"/>
            <p:custDataLst>
              <p:tags r:id="rId1"/>
            </p:custDataLst>
          </p:nvPr>
        </p:nvSpPr>
        <p:spPr/>
        <p:txBody>
          <a:bodyPr>
            <a:normAutofit fontScale="94615"/>
          </a:bodyPr>
          <a:p>
            <a:r>
              <a:rPr altLang="en-US" dirty="0" lang="zh-CN"/>
              <a:t>企业资源管理的关键要素</a:t>
            </a:r>
            <a:endParaRPr altLang="en-US" dirty="0" lang="zh-CN"/>
          </a:p>
        </p:txBody>
      </p:sp>
      <p:sp>
        <p:nvSpPr>
          <p:cNvPr id="1049756" name="节编号"/>
          <p:cNvSpPr>
            <a:spLocks noGrp="1"/>
          </p:cNvSpPr>
          <p:nvPr>
            <p:ph type="body" sz="quarter" idx="13"/>
            <p:custDataLst>
              <p:tags r:id="rId2"/>
            </p:custDataLst>
          </p:nvPr>
        </p:nvSpPr>
        <p:spPr/>
        <p:txBody>
          <a:bodyPr/>
          <a:p>
            <a:r>
              <a:rPr altLang="zh-CN" dirty="0" lang="en-US"/>
              <a:t>PART 04</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846" name="标题 1"/>
          <p:cNvSpPr>
            <a:spLocks noGrp="1"/>
          </p:cNvSpPr>
          <p:nvPr>
            <p:ph type="title"/>
          </p:nvPr>
        </p:nvSpPr>
        <p:spPr/>
        <p:txBody>
          <a:bodyPr/>
          <a:p>
            <a:r>
              <a:rPr altLang="en-US" lang="zh-CN"/>
              <a:t>战略规划与目标设定</a:t>
            </a:r>
            <a:endParaRPr altLang="en-US" lang="zh-CN"/>
          </a:p>
        </p:txBody>
      </p:sp>
      <p:sp>
        <p:nvSpPr>
          <p:cNvPr id="104984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4"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资源分配：根据目标设定，合理分配企业资源，确保资源的有效利用</a:t>
            </a:r>
            <a:endParaRPr altLang="zh-CN" dirty="0" sz="1600" lang="en-US">
              <a:solidFill>
                <a:schemeClr val="dk1">
                  <a:lumMod val="80000"/>
                  <a:lumOff val="20000"/>
                </a:schemeClr>
              </a:solidFill>
              <a:latin typeface="+mn-ea"/>
              <a:sym typeface="+mn-ea"/>
            </a:endParaRPr>
          </a:p>
        </p:txBody>
      </p:sp>
      <p:sp>
        <p:nvSpPr>
          <p:cNvPr id="104985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2"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战略规划：明确企业的发展方向和目标，制定长期和短期的发展计划</a:t>
            </a:r>
            <a:endParaRPr altLang="en-US" dirty="0" sz="1600" lang="zh-CN">
              <a:solidFill>
                <a:schemeClr val="dk1">
                  <a:lumMod val="80000"/>
                  <a:lumOff val="20000"/>
                </a:schemeClr>
              </a:solidFill>
              <a:latin typeface="+mn-ea"/>
              <a:sym typeface="+mn-ea"/>
            </a:endParaRPr>
          </a:p>
        </p:txBody>
      </p:sp>
      <p:sp>
        <p:nvSpPr>
          <p:cNvPr id="104986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0"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目标设定：根据战略规划，设定具体、可衡量的短期和长期目标</a:t>
            </a:r>
            <a:endParaRPr altLang="en-US" dirty="0" sz="1600" lang="zh-CN">
              <a:solidFill>
                <a:schemeClr val="dk1">
                  <a:lumMod val="80000"/>
                  <a:lumOff val="20000"/>
                </a:schemeClr>
              </a:solidFill>
              <a:latin typeface="+mn-ea"/>
              <a:sym typeface="+mn-ea"/>
            </a:endParaRPr>
          </a:p>
        </p:txBody>
      </p:sp>
      <p:sp>
        <p:nvSpPr>
          <p:cNvPr id="104987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监控与调整：定期监控战略规划和目标设定的执行情况，及时调整资源分配和目标设定</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9914" name="标题 1"/>
          <p:cNvSpPr>
            <a:spLocks noGrp="1"/>
          </p:cNvSpPr>
          <p:nvPr>
            <p:ph type="title"/>
          </p:nvPr>
        </p:nvSpPr>
        <p:spPr/>
        <p:txBody>
          <a:bodyPr/>
          <a:p>
            <a:r>
              <a:rPr altLang="en-US" lang="zh-CN"/>
              <a:t>组织设计与流程优化</a:t>
            </a:r>
            <a:endParaRPr altLang="en-US" lang="zh-CN"/>
          </a:p>
        </p:txBody>
      </p:sp>
      <p:sp>
        <p:nvSpPr>
          <p:cNvPr id="104991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组织设计：明确企业各部门职责和权限，建立高效的组织结构</a:t>
            </a:r>
            <a:endParaRPr altLang="en-US" dirty="0" sz="1200" lang="zh-CN" spc="150">
              <a:solidFill>
                <a:schemeClr val="tx1">
                  <a:lumMod val="65000"/>
                  <a:lumOff val="35000"/>
                </a:schemeClr>
              </a:solidFill>
              <a:latin typeface="+mn-ea"/>
              <a:sym typeface="+mn-ea"/>
            </a:endParaRPr>
          </a:p>
        </p:txBody>
      </p:sp>
      <p:sp>
        <p:nvSpPr>
          <p:cNvPr id="104991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流程优化：通过流程再造和优化，提高企业运营效率和响应速度</a:t>
            </a:r>
            <a:endParaRPr altLang="en-US" dirty="0" sz="1200" lang="zh-CN" spc="150">
              <a:solidFill>
                <a:schemeClr val="tx1">
                  <a:lumMod val="65000"/>
                  <a:lumOff val="35000"/>
                </a:schemeClr>
              </a:solidFill>
              <a:latin typeface="+mn-ea"/>
              <a:sym typeface="+mn-ea"/>
            </a:endParaRPr>
          </a:p>
        </p:txBody>
      </p:sp>
      <p:sp>
        <p:nvSpPr>
          <p:cNvPr id="104992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跨部门协作：加强部门间的沟通和协作，打破信息孤岛，实现资源共享</a:t>
            </a:r>
            <a:endParaRPr altLang="en-US" dirty="0" sz="1200" lang="zh-CN" spc="150">
              <a:solidFill>
                <a:schemeClr val="tx1">
                  <a:lumMod val="65000"/>
                  <a:lumOff val="35000"/>
                </a:schemeClr>
              </a:solidFill>
              <a:latin typeface="+mn-ea"/>
              <a:sym typeface="+mn-ea"/>
            </a:endParaRPr>
          </a:p>
        </p:txBody>
      </p:sp>
      <p:sp>
        <p:nvSpPr>
          <p:cNvPr id="104992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人才培养与激励：建立完善的人才培养和激励机制，激发员工积极性和创造力</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49958" name="标题 1"/>
          <p:cNvSpPr>
            <a:spLocks noGrp="1"/>
          </p:cNvSpPr>
          <p:nvPr>
            <p:ph type="title"/>
          </p:nvPr>
        </p:nvSpPr>
        <p:spPr/>
        <p:txBody>
          <a:bodyPr/>
          <a:p>
            <a:r>
              <a:rPr altLang="en-US" lang="zh-CN"/>
              <a:t>资源整合与协同发展</a:t>
            </a:r>
            <a:endParaRPr altLang="en-US" lang="zh-CN"/>
          </a:p>
        </p:txBody>
      </p:sp>
      <p:sp>
        <p:nvSpPr>
          <p:cNvPr id="1049960"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资源整合：将企业内外部的资源进行合理配置和优化组合，提高资源利用效率</a:t>
            </a:r>
            <a:endParaRPr altLang="en-US" dirty="0" sz="1200" lang="zh-CN" spc="150">
              <a:solidFill>
                <a:schemeClr val="tx1">
                  <a:lumMod val="65000"/>
                  <a:lumOff val="35000"/>
                </a:schemeClr>
              </a:solidFill>
              <a:latin typeface="+mn-ea"/>
              <a:sym typeface="+mn-ea"/>
            </a:endParaRPr>
          </a:p>
        </p:txBody>
      </p:sp>
      <p:sp>
        <p:nvSpPr>
          <p:cNvPr id="1049962"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协同发展：通过企业内外部的协同合作，实现资源共享和优势互补，提升整体竞争力</a:t>
            </a:r>
            <a:endParaRPr altLang="en-US" dirty="0" sz="1200" lang="zh-CN" spc="150">
              <a:solidFill>
                <a:schemeClr val="tx1">
                  <a:lumMod val="65000"/>
                  <a:lumOff val="35000"/>
                </a:schemeClr>
              </a:solidFill>
              <a:latin typeface="+mn-ea"/>
              <a:sym typeface="+mn-ea"/>
            </a:endParaRPr>
          </a:p>
        </p:txBody>
      </p:sp>
      <p:sp>
        <p:nvSpPr>
          <p:cNvPr id="1049964"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跨部门协作：打破部门壁垒，加强跨部门之间的沟通和协作，形成合力</a:t>
            </a:r>
            <a:endParaRPr altLang="en-US" dirty="0" sz="1200" lang="zh-CN" spc="150">
              <a:solidFill>
                <a:schemeClr val="tx1">
                  <a:lumMod val="65000"/>
                  <a:lumOff val="35000"/>
                </a:schemeClr>
              </a:solidFill>
              <a:latin typeface="+mn-ea"/>
              <a:sym typeface="+mn-ea"/>
            </a:endParaRPr>
          </a:p>
        </p:txBody>
      </p:sp>
      <p:sp>
        <p:nvSpPr>
          <p:cNvPr id="1049966"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供应链协同：与供应商、客户等合作伙伴建立紧密的合作关系，实现供应链的协同发展</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50002" name="标题 1"/>
          <p:cNvSpPr>
            <a:spLocks noGrp="1"/>
          </p:cNvSpPr>
          <p:nvPr>
            <p:ph type="title"/>
          </p:nvPr>
        </p:nvSpPr>
        <p:spPr/>
        <p:txBody>
          <a:bodyPr/>
          <a:p>
            <a:r>
              <a:rPr altLang="en-US" lang="zh-CN"/>
              <a:t>风险管理及应对措施</a:t>
            </a:r>
            <a:endParaRPr altLang="en-US" lang="zh-CN"/>
          </a:p>
        </p:txBody>
      </p:sp>
      <p:sp>
        <p:nvSpPr>
          <p:cNvPr id="1050004"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06"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风险识别：识别潜在的风险因素，包括市场风险、技术风险、财务风险等</a:t>
            </a:r>
            <a:endParaRPr altLang="en-US" dirty="0" sz="2000" lang="zh-CN" spc="150">
              <a:solidFill>
                <a:schemeClr val="tx1">
                  <a:lumMod val="75000"/>
                  <a:lumOff val="25000"/>
                </a:schemeClr>
              </a:solidFill>
              <a:latin typeface="+mn-ea"/>
              <a:sym typeface="+mn-ea"/>
            </a:endParaRPr>
          </a:p>
        </p:txBody>
      </p:sp>
      <p:sp>
        <p:nvSpPr>
          <p:cNvPr id="1050008"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10"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12"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风险评估：对识别出的风险进行评估，确定其可能性和影响程度</a:t>
            </a:r>
            <a:endParaRPr altLang="en-US" dirty="0" sz="2000" lang="zh-CN" spc="150">
              <a:solidFill>
                <a:schemeClr val="tx1">
                  <a:lumMod val="75000"/>
                  <a:lumOff val="25000"/>
                </a:schemeClr>
              </a:solidFill>
              <a:latin typeface="+mn-ea"/>
              <a:sym typeface="+mn-ea"/>
            </a:endParaRPr>
          </a:p>
        </p:txBody>
      </p:sp>
      <p:sp>
        <p:nvSpPr>
          <p:cNvPr id="1050014"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16"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18"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风险应对措施：根据风险评估结果，制定相应的应对措施，包括预防措施、控制措施和应急措施</a:t>
            </a:r>
            <a:endParaRPr altLang="en-US" dirty="0" sz="2000" lang="zh-CN" spc="150">
              <a:solidFill>
                <a:schemeClr val="tx1">
                  <a:lumMod val="75000"/>
                  <a:lumOff val="25000"/>
                </a:schemeClr>
              </a:solidFill>
              <a:latin typeface="+mn-ea"/>
              <a:sym typeface="+mn-ea"/>
            </a:endParaRPr>
          </a:p>
        </p:txBody>
      </p:sp>
      <p:sp>
        <p:nvSpPr>
          <p:cNvPr id="1050020"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22"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24"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风险管理监控：对风险管理过程进行持续监控，确保应对措施的有效实施</a:t>
            </a:r>
            <a:endParaRPr altLang="en-US" dirty="0" sz="2000" lang="zh-CN" spc="150">
              <a:solidFill>
                <a:schemeClr val="tx1">
                  <a:lumMod val="75000"/>
                  <a:lumOff val="25000"/>
                </a:schemeClr>
              </a:solidFill>
              <a:latin typeface="+mn-ea"/>
              <a:sym typeface="+mn-ea"/>
            </a:endParaRPr>
          </a:p>
        </p:txBody>
      </p:sp>
      <p:sp>
        <p:nvSpPr>
          <p:cNvPr id="1050026"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27" name=""/>
        <p:cNvGrpSpPr/>
        <p:nvPr/>
      </p:nvGrpSpPr>
      <p:grpSpPr>
        <a:xfrm>
          <a:off x="0" y="0"/>
          <a:ext cx="0" cy="0"/>
          <a:chOff x="0" y="0"/>
          <a:chExt cx="0" cy="0"/>
        </a:xfrm>
      </p:grpSpPr>
      <p:sp>
        <p:nvSpPr>
          <p:cNvPr id="1050062" name="标题 1"/>
          <p:cNvSpPr>
            <a:spLocks noGrp="1"/>
          </p:cNvSpPr>
          <p:nvPr>
            <p:ph type="title"/>
          </p:nvPr>
        </p:nvSpPr>
        <p:spPr/>
        <p:txBody>
          <a:bodyPr/>
          <a:p>
            <a:r>
              <a:rPr altLang="en-US" lang="zh-CN"/>
              <a:t>持续改进与创新发展</a:t>
            </a:r>
            <a:endParaRPr altLang="en-US" lang="zh-CN"/>
          </a:p>
        </p:txBody>
      </p:sp>
      <p:sp>
        <p:nvSpPr>
          <p:cNvPr id="1050064"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持续改进：不断优化企业资源管理流程，提高效率和质量</a:t>
            </a:r>
            <a:endParaRPr altLang="en-US" dirty="0" sz="1200" lang="zh-CN" spc="150">
              <a:solidFill>
                <a:schemeClr val="tx1">
                  <a:lumMod val="85000"/>
                  <a:lumOff val="15000"/>
                </a:schemeClr>
              </a:solidFill>
              <a:latin typeface="+mn-ea"/>
              <a:sym typeface="+mn-ea"/>
            </a:endParaRPr>
          </a:p>
        </p:txBody>
      </p:sp>
      <p:sp>
        <p:nvSpPr>
          <p:cNvPr id="1050066"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68"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70"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创新发展：探索新的管理模式和技术手段，推动企业持续发展</a:t>
            </a:r>
            <a:endParaRPr altLang="en-US" dirty="0" sz="1200" lang="zh-CN" spc="150">
              <a:solidFill>
                <a:schemeClr val="tx1">
                  <a:lumMod val="85000"/>
                  <a:lumOff val="15000"/>
                </a:schemeClr>
              </a:solidFill>
              <a:latin typeface="+mn-ea"/>
              <a:sym typeface="+mn-ea"/>
            </a:endParaRPr>
          </a:p>
        </p:txBody>
      </p:sp>
      <p:sp>
        <p:nvSpPr>
          <p:cNvPr id="1050072"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74"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76"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适应市场变化：及时调整企业资源管理策略，满足市场需求</a:t>
            </a:r>
            <a:endParaRPr altLang="en-US" dirty="0" sz="1200" lang="zh-CN" spc="150">
              <a:solidFill>
                <a:schemeClr val="tx1">
                  <a:lumMod val="85000"/>
                  <a:lumOff val="15000"/>
                </a:schemeClr>
              </a:solidFill>
              <a:latin typeface="+mn-ea"/>
              <a:sym typeface="+mn-ea"/>
            </a:endParaRPr>
          </a:p>
        </p:txBody>
      </p:sp>
      <p:sp>
        <p:nvSpPr>
          <p:cNvPr id="1050078"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80"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82"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培养人才：加强人才培养和引进，为企业资源管理提供有力支持</a:t>
            </a:r>
            <a:endParaRPr altLang="en-US" dirty="0" sz="1200" lang="zh-CN" spc="150">
              <a:solidFill>
                <a:schemeClr val="tx1">
                  <a:lumMod val="85000"/>
                  <a:lumOff val="15000"/>
                </a:schemeClr>
              </a:solidFill>
              <a:latin typeface="+mn-ea"/>
              <a:sym typeface="+mn-ea"/>
            </a:endParaRPr>
          </a:p>
        </p:txBody>
      </p:sp>
      <p:sp>
        <p:nvSpPr>
          <p:cNvPr id="1050084"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86"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35" name=""/>
        <p:cNvGrpSpPr/>
        <p:nvPr/>
      </p:nvGrpSpPr>
      <p:grpSpPr>
        <a:xfrm>
          <a:off x="0" y="0"/>
          <a:ext cx="0" cy="0"/>
          <a:chOff x="0" y="0"/>
          <a:chExt cx="0" cy="0"/>
        </a:xfrm>
      </p:grpSpPr>
      <p:sp>
        <p:nvSpPr>
          <p:cNvPr id="1050122" name="标题"/>
          <p:cNvSpPr>
            <a:spLocks noGrp="1"/>
          </p:cNvSpPr>
          <p:nvPr>
            <p:ph type="title"/>
            <p:custDataLst>
              <p:tags r:id="rId1"/>
            </p:custDataLst>
          </p:nvPr>
        </p:nvSpPr>
        <p:spPr/>
        <p:txBody>
          <a:bodyPr>
            <a:normAutofit fontScale="94615"/>
          </a:bodyPr>
          <a:p>
            <a:r>
              <a:rPr altLang="en-US" dirty="0" lang="zh-CN"/>
              <a:t>企业资源管理的实施策略</a:t>
            </a:r>
            <a:endParaRPr altLang="en-US" dirty="0" lang="zh-CN"/>
          </a:p>
        </p:txBody>
      </p:sp>
      <p:sp>
        <p:nvSpPr>
          <p:cNvPr id="1050124" name="节编号"/>
          <p:cNvSpPr>
            <a:spLocks noGrp="1"/>
          </p:cNvSpPr>
          <p:nvPr>
            <p:ph type="body" sz="quarter" idx="13"/>
            <p:custDataLst>
              <p:tags r:id="rId2"/>
            </p:custDataLst>
          </p:nvPr>
        </p:nvSpPr>
        <p:spPr/>
        <p:txBody>
          <a:bodyPr/>
          <a:p>
            <a:r>
              <a:rPr altLang="zh-CN" dirty="0" lang="en-US"/>
              <a:t>PART 05</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1" name=""/>
        <p:cNvGrpSpPr/>
        <p:nvPr/>
      </p:nvGrpSpPr>
      <p:grpSpPr>
        <a:xfrm>
          <a:off x="0" y="0"/>
          <a:ext cx="0" cy="0"/>
          <a:chOff x="0" y="0"/>
          <a:chExt cx="0" cy="0"/>
        </a:xfrm>
      </p:grpSpPr>
      <p:sp>
        <p:nvSpPr>
          <p:cNvPr id="1050214" name="标题 1"/>
          <p:cNvSpPr>
            <a:spLocks noGrp="1"/>
          </p:cNvSpPr>
          <p:nvPr>
            <p:ph type="title"/>
          </p:nvPr>
        </p:nvSpPr>
        <p:spPr/>
        <p:txBody>
          <a:bodyPr/>
          <a:p>
            <a:r>
              <a:rPr altLang="en-US" lang="zh-CN"/>
              <a:t>制定科学合理的资源管理计划</a:t>
            </a:r>
            <a:endParaRPr altLang="en-US" lang="zh-CN"/>
          </a:p>
        </p:txBody>
      </p:sp>
      <p:sp>
        <p:nvSpPr>
          <p:cNvPr id="1050216" name="图形"/>
          <p:cNvSpPr/>
          <p:nvPr>
            <p:custDataLst>
              <p:tags r:id="rId1"/>
            </p:custDataLst>
          </p:nvPr>
        </p:nvSpPr>
        <p:spPr>
          <a:xfrm>
            <a:off x="838200" y="1451070"/>
            <a:ext cx="10490700" cy="826551"/>
          </a:xfrm>
          <a:prstGeom prst="roundRect">
            <a:avLst>
              <a:gd name="adj" fmla="val 11457"/>
            </a:avLst>
          </a:prstGeom>
          <a:solidFill>
            <a:schemeClr val="bg1"/>
          </a:solidFill>
          <a:ln>
            <a:gradFill>
              <a:gsLst>
                <a:gs pos="0">
                  <a:schemeClr val="accent1">
                    <a:lumMod val="20000"/>
                    <a:lumOff val="80000"/>
                    <a:alpha val="50000"/>
                  </a:schemeClr>
                </a:gs>
                <a:gs pos="100000">
                  <a:schemeClr val="accent1">
                    <a:lumMod val="60000"/>
                    <a:lumOff val="40000"/>
                  </a:schemeClr>
                </a:gs>
              </a:gsLst>
              <a:lin ang="10800000" scaled="0"/>
            </a:gradFill>
          </a:ln>
          <a:effectLst>
            <a:outerShdw algn="tl" blurRad="63500" dir="2700000" dist="635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dirty="0" lang="zh-CN">
              <a:latin typeface="+mj-ea"/>
              <a:ea typeface="+mj-ea"/>
              <a:sym typeface="+mn-lt"/>
            </a:endParaRPr>
          </a:p>
        </p:txBody>
      </p:sp>
      <p:sp>
        <p:nvSpPr>
          <p:cNvPr id="1050218" name="任意多边形 18"/>
          <p:cNvSpPr/>
          <p:nvPr>
            <p:custDataLst>
              <p:tags r:id="rId2"/>
            </p:custDataLst>
          </p:nvPr>
        </p:nvSpPr>
        <p:spPr>
          <a:xfrm>
            <a:off x="10562473" y="1451070"/>
            <a:ext cx="766427" cy="799829"/>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62" h="1317">
                <a:moveTo>
                  <a:pt x="60" y="0"/>
                </a:moveTo>
                <a:lnTo>
                  <a:pt x="626" y="0"/>
                </a:lnTo>
                <a:lnTo>
                  <a:pt x="616" y="11"/>
                </a:lnTo>
                <a:cubicBezTo>
                  <a:pt x="537" y="97"/>
                  <a:pt x="489" y="213"/>
                  <a:pt x="489" y="339"/>
                </a:cubicBezTo>
                <a:cubicBezTo>
                  <a:pt x="489" y="609"/>
                  <a:pt x="708" y="828"/>
                  <a:pt x="978" y="828"/>
                </a:cubicBezTo>
                <a:cubicBezTo>
                  <a:pt x="1079" y="828"/>
                  <a:pt x="1173" y="797"/>
                  <a:pt x="1251" y="744"/>
                </a:cubicBezTo>
                <a:lnTo>
                  <a:pt x="1262" y="736"/>
                </a:lnTo>
                <a:lnTo>
                  <a:pt x="1262" y="1205"/>
                </a:lnTo>
                <a:cubicBezTo>
                  <a:pt x="1262" y="1232"/>
                  <a:pt x="1256" y="1257"/>
                  <a:pt x="1244" y="1279"/>
                </a:cubicBezTo>
                <a:lnTo>
                  <a:pt x="1243" y="1280"/>
                </a:lnTo>
                <a:lnTo>
                  <a:pt x="1222" y="1286"/>
                </a:lnTo>
                <a:cubicBezTo>
                  <a:pt x="1144" y="1306"/>
                  <a:pt x="1062" y="1317"/>
                  <a:pt x="978" y="1317"/>
                </a:cubicBezTo>
                <a:cubicBezTo>
                  <a:pt x="438" y="1317"/>
                  <a:pt x="0" y="879"/>
                  <a:pt x="0" y="339"/>
                </a:cubicBezTo>
                <a:cubicBezTo>
                  <a:pt x="0" y="221"/>
                  <a:pt x="21" y="108"/>
                  <a:pt x="59" y="3"/>
                </a:cubicBezTo>
                <a:lnTo>
                  <a:pt x="60" y="0"/>
                </a:lnTo>
                <a:close/>
              </a:path>
            </a:pathLst>
          </a:custGeom>
          <a:gradFill>
            <a:gsLst>
              <a:gs pos="0">
                <a:schemeClr val="accent1">
                  <a:lumMod val="20000"/>
                  <a:lumOff val="80000"/>
                  <a:alpha val="20000"/>
                </a:schemeClr>
              </a:gs>
              <a:gs pos="70000">
                <a:schemeClr val="accent1">
                  <a:lumMod val="20000"/>
                  <a:lumOff val="80000"/>
                  <a:alpha val="40000"/>
                </a:schemeClr>
              </a:gs>
            </a:gsLst>
            <a:lin ang="15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tx1"/>
              </a:solidFill>
            </a:endParaRPr>
          </a:p>
        </p:txBody>
      </p:sp>
      <p:sp>
        <p:nvSpPr>
          <p:cNvPr id="1050220" name="标题"/>
          <p:cNvSpPr txBox="1"/>
          <p:nvPr>
            <p:custDataLst>
              <p:tags r:id="rId3"/>
            </p:custDataLst>
          </p:nvPr>
        </p:nvSpPr>
        <p:spPr>
          <a:xfrm>
            <a:off x="862492" y="1508764"/>
            <a:ext cx="819871" cy="710555"/>
          </a:xfrm>
          <a:prstGeom prst="rect"/>
          <a:noFill/>
        </p:spPr>
        <p:txBody>
          <a:bodyPr anchor="ctr" bIns="36195" lIns="90000" rIns="90000" rtlCol="0" tIns="46800" wrap="square">
            <a:normAutofit/>
          </a:bodyPr>
          <a:p>
            <a:pPr algn="ctr">
              <a:lnSpc>
                <a:spcPct val="100000"/>
              </a:lnSpc>
            </a:pPr>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50222" name="正文"/>
          <p:cNvSpPr txBox="1"/>
          <p:nvPr>
            <p:custDataLst>
              <p:tags r:id="rId4"/>
            </p:custDataLst>
          </p:nvPr>
        </p:nvSpPr>
        <p:spPr>
          <a:xfrm>
            <a:off x="1777711" y="1508764"/>
            <a:ext cx="9576089" cy="711162"/>
          </a:xfrm>
          <a:prstGeom prst="rect"/>
          <a:noFill/>
        </p:spPr>
        <p:txBody>
          <a:bodyPr anchor="ctr" anchorCtr="0" bIns="46800" lIns="90000" rIns="90000" rtlCol="0" tIns="46800" wrap="square">
            <a:normAutofit/>
          </a:bodyPr>
          <a:p>
            <a:pPr>
              <a:lnSpc>
                <a:spcPct val="100000"/>
              </a:lnSpc>
              <a:spcAft>
                <a:spcPts val="1000"/>
              </a:spcAft>
            </a:pPr>
            <a:r>
              <a:rPr altLang="en-US" dirty="0" sz="1600" lang="zh-CN">
                <a:solidFill>
                  <a:schemeClr val="tx1">
                    <a:lumMod val="65000"/>
                    <a:lumOff val="35000"/>
                  </a:schemeClr>
                </a:solidFill>
                <a:latin typeface="+中文正文" charset="0"/>
              </a:rPr>
              <a:t>明确资源管理目标：制定资源管理计划前，需要明确资源管理的目标，如提高资源利用效率、降低成本等。</a:t>
            </a:r>
            <a:endParaRPr altLang="en-US" dirty="0" sz="1600" lang="zh-CN">
              <a:solidFill>
                <a:schemeClr val="tx1">
                  <a:lumMod val="65000"/>
                  <a:lumOff val="35000"/>
                </a:schemeClr>
              </a:solidFill>
              <a:latin typeface="+中文正文" charset="0"/>
            </a:endParaRPr>
          </a:p>
        </p:txBody>
      </p:sp>
      <p:cxnSp>
        <p:nvCxnSpPr>
          <p:cNvPr id="3145729" name="直接连接符 5"/>
          <p:cNvCxnSpPr>
            <a:cxnSpLocks/>
          </p:cNvCxnSpPr>
          <p:nvPr>
            <p:custDataLst>
              <p:tags r:id="rId5"/>
            </p:custDataLst>
          </p:nvPr>
        </p:nvCxnSpPr>
        <p:spPr>
          <a:xfrm>
            <a:off x="1698761" y="1588322"/>
            <a:ext cx="0" cy="551439"/>
          </a:xfrm>
          <a:prstGeom prst="line"/>
          <a:gradFill>
            <a:gsLst>
              <a:gs pos="0">
                <a:schemeClr val="accent1">
                  <a:alpha val="0"/>
                </a:schemeClr>
              </a:gs>
              <a:gs pos="90000">
                <a:schemeClr val="accent1"/>
              </a:gs>
            </a:gsLst>
            <a:lin ang="13500000" scaled="0"/>
          </a:gradFill>
          <a:ln>
            <a:gradFill flip="none" rotWithShape="1">
              <a:gsLst>
                <a:gs pos="0">
                  <a:schemeClr val="accent1">
                    <a:alpha val="0"/>
                  </a:schemeClr>
                </a:gs>
                <a:gs pos="50000">
                  <a:schemeClr val="accent1"/>
                </a:gs>
                <a:gs pos="100000">
                  <a:schemeClr val="accent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sp>
        <p:nvSpPr>
          <p:cNvPr id="1050224" name="图形"/>
          <p:cNvSpPr/>
          <p:nvPr>
            <p:custDataLst>
              <p:tags r:id="rId6"/>
            </p:custDataLst>
          </p:nvPr>
        </p:nvSpPr>
        <p:spPr>
          <a:xfrm>
            <a:off x="838200" y="2404549"/>
            <a:ext cx="10490700" cy="826551"/>
          </a:xfrm>
          <a:prstGeom prst="roundRect">
            <a:avLst>
              <a:gd name="adj" fmla="val 11457"/>
            </a:avLst>
          </a:prstGeom>
          <a:solidFill>
            <a:schemeClr val="bg1"/>
          </a:solidFill>
          <a:ln>
            <a:gradFill>
              <a:gsLst>
                <a:gs pos="0">
                  <a:schemeClr val="accent1">
                    <a:lumMod val="20000"/>
                    <a:lumOff val="80000"/>
                    <a:alpha val="50000"/>
                  </a:schemeClr>
                </a:gs>
                <a:gs pos="100000">
                  <a:schemeClr val="accent1">
                    <a:lumMod val="60000"/>
                    <a:lumOff val="40000"/>
                  </a:schemeClr>
                </a:gs>
              </a:gsLst>
              <a:lin ang="10800000" scaled="0"/>
            </a:gradFill>
          </a:ln>
          <a:effectLst>
            <a:outerShdw algn="tl" blurRad="63500" dir="2700000" dist="635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dirty="0" lang="zh-CN">
              <a:latin typeface="+mj-ea"/>
              <a:ea typeface="+mj-ea"/>
              <a:sym typeface="+mn-lt"/>
            </a:endParaRPr>
          </a:p>
        </p:txBody>
      </p:sp>
      <p:sp>
        <p:nvSpPr>
          <p:cNvPr id="1050226" name="任意多边形 22"/>
          <p:cNvSpPr/>
          <p:nvPr>
            <p:custDataLst>
              <p:tags r:id="rId7"/>
            </p:custDataLst>
          </p:nvPr>
        </p:nvSpPr>
        <p:spPr>
          <a:xfrm>
            <a:off x="10562473" y="2404549"/>
            <a:ext cx="766427" cy="799829"/>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62" h="1317">
                <a:moveTo>
                  <a:pt x="60" y="0"/>
                </a:moveTo>
                <a:lnTo>
                  <a:pt x="626" y="0"/>
                </a:lnTo>
                <a:lnTo>
                  <a:pt x="616" y="11"/>
                </a:lnTo>
                <a:cubicBezTo>
                  <a:pt x="537" y="97"/>
                  <a:pt x="489" y="213"/>
                  <a:pt x="489" y="339"/>
                </a:cubicBezTo>
                <a:cubicBezTo>
                  <a:pt x="489" y="609"/>
                  <a:pt x="708" y="828"/>
                  <a:pt x="978" y="828"/>
                </a:cubicBezTo>
                <a:cubicBezTo>
                  <a:pt x="1079" y="828"/>
                  <a:pt x="1173" y="797"/>
                  <a:pt x="1251" y="744"/>
                </a:cubicBezTo>
                <a:lnTo>
                  <a:pt x="1262" y="736"/>
                </a:lnTo>
                <a:lnTo>
                  <a:pt x="1262" y="1205"/>
                </a:lnTo>
                <a:cubicBezTo>
                  <a:pt x="1262" y="1232"/>
                  <a:pt x="1256" y="1257"/>
                  <a:pt x="1244" y="1279"/>
                </a:cubicBezTo>
                <a:lnTo>
                  <a:pt x="1243" y="1280"/>
                </a:lnTo>
                <a:lnTo>
                  <a:pt x="1222" y="1286"/>
                </a:lnTo>
                <a:cubicBezTo>
                  <a:pt x="1144" y="1306"/>
                  <a:pt x="1062" y="1317"/>
                  <a:pt x="978" y="1317"/>
                </a:cubicBezTo>
                <a:cubicBezTo>
                  <a:pt x="438" y="1317"/>
                  <a:pt x="0" y="879"/>
                  <a:pt x="0" y="339"/>
                </a:cubicBezTo>
                <a:cubicBezTo>
                  <a:pt x="0" y="221"/>
                  <a:pt x="21" y="108"/>
                  <a:pt x="59" y="3"/>
                </a:cubicBezTo>
                <a:lnTo>
                  <a:pt x="60" y="0"/>
                </a:lnTo>
                <a:close/>
              </a:path>
            </a:pathLst>
          </a:custGeom>
          <a:gradFill>
            <a:gsLst>
              <a:gs pos="0">
                <a:schemeClr val="accent1">
                  <a:lumMod val="20000"/>
                  <a:lumOff val="80000"/>
                  <a:alpha val="20000"/>
                </a:schemeClr>
              </a:gs>
              <a:gs pos="70000">
                <a:schemeClr val="accent1">
                  <a:lumMod val="20000"/>
                  <a:lumOff val="80000"/>
                  <a:alpha val="40000"/>
                </a:schemeClr>
              </a:gs>
            </a:gsLst>
            <a:lin ang="15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tx1"/>
              </a:solidFill>
            </a:endParaRPr>
          </a:p>
        </p:txBody>
      </p:sp>
      <p:sp>
        <p:nvSpPr>
          <p:cNvPr id="1050228" name="标题"/>
          <p:cNvSpPr txBox="1"/>
          <p:nvPr>
            <p:custDataLst>
              <p:tags r:id="rId8"/>
            </p:custDataLst>
          </p:nvPr>
        </p:nvSpPr>
        <p:spPr>
          <a:xfrm>
            <a:off x="862492" y="2462244"/>
            <a:ext cx="819871" cy="710555"/>
          </a:xfrm>
          <a:prstGeom prst="rect"/>
          <a:noFill/>
        </p:spPr>
        <p:txBody>
          <a:bodyPr anchor="ctr" bIns="36195" lIns="90000" rIns="90000" rtlCol="0" tIns="46800" wrap="square">
            <a:normAutofit/>
          </a:bodyPr>
          <a:p>
            <a:pPr algn="ctr">
              <a:lnSpc>
                <a:spcPct val="100000"/>
              </a:lnSpc>
            </a:pPr>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50230" name="正文"/>
          <p:cNvSpPr txBox="1"/>
          <p:nvPr>
            <p:custDataLst>
              <p:tags r:id="rId9"/>
            </p:custDataLst>
          </p:nvPr>
        </p:nvSpPr>
        <p:spPr>
          <a:xfrm>
            <a:off x="1777711" y="2462244"/>
            <a:ext cx="9576089" cy="711162"/>
          </a:xfrm>
          <a:prstGeom prst="rect"/>
          <a:noFill/>
        </p:spPr>
        <p:txBody>
          <a:bodyPr anchor="ctr" anchorCtr="0" bIns="46800" lIns="90000" rIns="90000" rtlCol="0" tIns="46800" wrap="square">
            <a:normAutofit/>
          </a:bodyPr>
          <a:p>
            <a:pPr>
              <a:lnSpc>
                <a:spcPct val="100000"/>
              </a:lnSpc>
              <a:spcAft>
                <a:spcPts val="1000"/>
              </a:spcAft>
            </a:pPr>
            <a:r>
              <a:rPr altLang="en-US" dirty="0" sz="1600" lang="zh-CN">
                <a:solidFill>
                  <a:schemeClr val="tx1">
                    <a:lumMod val="65000"/>
                    <a:lumOff val="35000"/>
                  </a:schemeClr>
                </a:solidFill>
                <a:latin typeface="+中文正文" charset="0"/>
              </a:rPr>
              <a:t>分析现有资源状况：对企业现有资源进行全面分析，包括人力、物力、财力、技术等方面的资源，了解资源的分布、使用情况和存在的问题。</a:t>
            </a:r>
            <a:endParaRPr altLang="en-US" dirty="0" sz="1600" lang="zh-CN">
              <a:solidFill>
                <a:schemeClr val="tx1">
                  <a:lumMod val="65000"/>
                  <a:lumOff val="35000"/>
                </a:schemeClr>
              </a:solidFill>
              <a:latin typeface="+中文正文" charset="0"/>
            </a:endParaRPr>
          </a:p>
        </p:txBody>
      </p:sp>
      <p:cxnSp>
        <p:nvCxnSpPr>
          <p:cNvPr id="3145731" name="直接连接符 27"/>
          <p:cNvCxnSpPr>
            <a:cxnSpLocks/>
          </p:cNvCxnSpPr>
          <p:nvPr>
            <p:custDataLst>
              <p:tags r:id="rId10"/>
            </p:custDataLst>
          </p:nvPr>
        </p:nvCxnSpPr>
        <p:spPr>
          <a:xfrm>
            <a:off x="1698761" y="2541801"/>
            <a:ext cx="0" cy="551439"/>
          </a:xfrm>
          <a:prstGeom prst="line"/>
          <a:gradFill>
            <a:gsLst>
              <a:gs pos="0">
                <a:schemeClr val="accent1">
                  <a:alpha val="0"/>
                </a:schemeClr>
              </a:gs>
              <a:gs pos="90000">
                <a:schemeClr val="accent1"/>
              </a:gs>
            </a:gsLst>
            <a:lin ang="13500000" scaled="0"/>
          </a:gradFill>
          <a:ln>
            <a:gradFill flip="none" rotWithShape="1">
              <a:gsLst>
                <a:gs pos="0">
                  <a:schemeClr val="accent1">
                    <a:alpha val="0"/>
                  </a:schemeClr>
                </a:gs>
                <a:gs pos="50000">
                  <a:schemeClr val="accent1"/>
                </a:gs>
                <a:gs pos="100000">
                  <a:schemeClr val="accent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sp>
        <p:nvSpPr>
          <p:cNvPr id="1050232" name="图形"/>
          <p:cNvSpPr/>
          <p:nvPr>
            <p:custDataLst>
              <p:tags r:id="rId11"/>
            </p:custDataLst>
          </p:nvPr>
        </p:nvSpPr>
        <p:spPr>
          <a:xfrm>
            <a:off x="838200" y="3358028"/>
            <a:ext cx="10490700" cy="826551"/>
          </a:xfrm>
          <a:prstGeom prst="roundRect">
            <a:avLst>
              <a:gd name="adj" fmla="val 11457"/>
            </a:avLst>
          </a:prstGeom>
          <a:solidFill>
            <a:schemeClr val="bg1"/>
          </a:solidFill>
          <a:ln>
            <a:gradFill>
              <a:gsLst>
                <a:gs pos="0">
                  <a:schemeClr val="accent1">
                    <a:lumMod val="20000"/>
                    <a:lumOff val="80000"/>
                    <a:alpha val="50000"/>
                  </a:schemeClr>
                </a:gs>
                <a:gs pos="100000">
                  <a:schemeClr val="accent1">
                    <a:lumMod val="60000"/>
                    <a:lumOff val="40000"/>
                  </a:schemeClr>
                </a:gs>
              </a:gsLst>
              <a:lin ang="10800000" scaled="0"/>
            </a:gradFill>
          </a:ln>
          <a:effectLst>
            <a:outerShdw algn="tl" blurRad="63500" dir="2700000" dist="635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dirty="0" lang="zh-CN">
              <a:latin typeface="+mj-ea"/>
              <a:ea typeface="+mj-ea"/>
              <a:sym typeface="+mn-lt"/>
            </a:endParaRPr>
          </a:p>
        </p:txBody>
      </p:sp>
      <p:sp>
        <p:nvSpPr>
          <p:cNvPr id="1050234" name="任意多边形 30"/>
          <p:cNvSpPr/>
          <p:nvPr>
            <p:custDataLst>
              <p:tags r:id="rId12"/>
            </p:custDataLst>
          </p:nvPr>
        </p:nvSpPr>
        <p:spPr>
          <a:xfrm>
            <a:off x="10562473" y="3358028"/>
            <a:ext cx="766427" cy="799829"/>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62" h="1317">
                <a:moveTo>
                  <a:pt x="60" y="0"/>
                </a:moveTo>
                <a:lnTo>
                  <a:pt x="626" y="0"/>
                </a:lnTo>
                <a:lnTo>
                  <a:pt x="616" y="11"/>
                </a:lnTo>
                <a:cubicBezTo>
                  <a:pt x="537" y="97"/>
                  <a:pt x="489" y="213"/>
                  <a:pt x="489" y="339"/>
                </a:cubicBezTo>
                <a:cubicBezTo>
                  <a:pt x="489" y="609"/>
                  <a:pt x="708" y="828"/>
                  <a:pt x="978" y="828"/>
                </a:cubicBezTo>
                <a:cubicBezTo>
                  <a:pt x="1079" y="828"/>
                  <a:pt x="1173" y="797"/>
                  <a:pt x="1251" y="744"/>
                </a:cubicBezTo>
                <a:lnTo>
                  <a:pt x="1262" y="736"/>
                </a:lnTo>
                <a:lnTo>
                  <a:pt x="1262" y="1205"/>
                </a:lnTo>
                <a:cubicBezTo>
                  <a:pt x="1262" y="1232"/>
                  <a:pt x="1256" y="1257"/>
                  <a:pt x="1244" y="1279"/>
                </a:cubicBezTo>
                <a:lnTo>
                  <a:pt x="1243" y="1280"/>
                </a:lnTo>
                <a:lnTo>
                  <a:pt x="1222" y="1286"/>
                </a:lnTo>
                <a:cubicBezTo>
                  <a:pt x="1144" y="1306"/>
                  <a:pt x="1062" y="1317"/>
                  <a:pt x="978" y="1317"/>
                </a:cubicBezTo>
                <a:cubicBezTo>
                  <a:pt x="438" y="1317"/>
                  <a:pt x="0" y="879"/>
                  <a:pt x="0" y="339"/>
                </a:cubicBezTo>
                <a:cubicBezTo>
                  <a:pt x="0" y="221"/>
                  <a:pt x="21" y="108"/>
                  <a:pt x="59" y="3"/>
                </a:cubicBezTo>
                <a:lnTo>
                  <a:pt x="60" y="0"/>
                </a:lnTo>
                <a:close/>
              </a:path>
            </a:pathLst>
          </a:custGeom>
          <a:gradFill>
            <a:gsLst>
              <a:gs pos="0">
                <a:schemeClr val="accent1">
                  <a:lumMod val="20000"/>
                  <a:lumOff val="80000"/>
                  <a:alpha val="20000"/>
                </a:schemeClr>
              </a:gs>
              <a:gs pos="70000">
                <a:schemeClr val="accent1">
                  <a:lumMod val="20000"/>
                  <a:lumOff val="80000"/>
                  <a:alpha val="40000"/>
                </a:schemeClr>
              </a:gs>
            </a:gsLst>
            <a:lin ang="15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tx1"/>
              </a:solidFill>
            </a:endParaRPr>
          </a:p>
        </p:txBody>
      </p:sp>
      <p:sp>
        <p:nvSpPr>
          <p:cNvPr id="1050236" name="标题"/>
          <p:cNvSpPr txBox="1"/>
          <p:nvPr>
            <p:custDataLst>
              <p:tags r:id="rId13"/>
            </p:custDataLst>
          </p:nvPr>
        </p:nvSpPr>
        <p:spPr>
          <a:xfrm>
            <a:off x="862492" y="3415723"/>
            <a:ext cx="819871" cy="710555"/>
          </a:xfrm>
          <a:prstGeom prst="rect"/>
          <a:noFill/>
        </p:spPr>
        <p:txBody>
          <a:bodyPr anchor="ctr" bIns="36195" lIns="90000" rIns="90000" rtlCol="0" tIns="46800" wrap="square">
            <a:normAutofit/>
          </a:bodyPr>
          <a:p>
            <a:pPr algn="ctr">
              <a:lnSpc>
                <a:spcPct val="100000"/>
              </a:lnSpc>
            </a:pPr>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50238" name="正文"/>
          <p:cNvSpPr txBox="1"/>
          <p:nvPr>
            <p:custDataLst>
              <p:tags r:id="rId14"/>
            </p:custDataLst>
          </p:nvPr>
        </p:nvSpPr>
        <p:spPr>
          <a:xfrm>
            <a:off x="1777711" y="3415723"/>
            <a:ext cx="9576089" cy="711162"/>
          </a:xfrm>
          <a:prstGeom prst="rect"/>
          <a:noFill/>
        </p:spPr>
        <p:txBody>
          <a:bodyPr anchor="ctr" anchorCtr="0" bIns="46800" lIns="90000" rIns="90000" rtlCol="0" tIns="46800" wrap="square">
            <a:normAutofit/>
          </a:bodyPr>
          <a:p>
            <a:pPr>
              <a:lnSpc>
                <a:spcPct val="100000"/>
              </a:lnSpc>
              <a:spcAft>
                <a:spcPts val="1000"/>
              </a:spcAft>
            </a:pPr>
            <a:r>
              <a:rPr altLang="en-US" dirty="0" sz="1600" lang="zh-CN">
                <a:solidFill>
                  <a:schemeClr val="tx1">
                    <a:lumMod val="65000"/>
                    <a:lumOff val="35000"/>
                  </a:schemeClr>
                </a:solidFill>
                <a:latin typeface="+中文正文" charset="0"/>
              </a:rPr>
              <a:t>制定资源管理策略：根据资源分析结果，制定相应的资源管理策略，如优化资源配置、提高资源利用效率、降低资源消耗等。</a:t>
            </a:r>
            <a:endParaRPr altLang="en-US" dirty="0" sz="1600" lang="zh-CN">
              <a:solidFill>
                <a:schemeClr val="tx1">
                  <a:lumMod val="65000"/>
                  <a:lumOff val="35000"/>
                </a:schemeClr>
              </a:solidFill>
              <a:latin typeface="+中文正文" charset="0"/>
            </a:endParaRPr>
          </a:p>
        </p:txBody>
      </p:sp>
      <p:cxnSp>
        <p:nvCxnSpPr>
          <p:cNvPr id="3145733" name="直接连接符 33"/>
          <p:cNvCxnSpPr>
            <a:cxnSpLocks/>
          </p:cNvCxnSpPr>
          <p:nvPr>
            <p:custDataLst>
              <p:tags r:id="rId15"/>
            </p:custDataLst>
          </p:nvPr>
        </p:nvCxnSpPr>
        <p:spPr>
          <a:xfrm>
            <a:off x="1698761" y="3495281"/>
            <a:ext cx="0" cy="551439"/>
          </a:xfrm>
          <a:prstGeom prst="line"/>
          <a:gradFill>
            <a:gsLst>
              <a:gs pos="0">
                <a:schemeClr val="accent1">
                  <a:alpha val="0"/>
                </a:schemeClr>
              </a:gs>
              <a:gs pos="90000">
                <a:schemeClr val="accent1"/>
              </a:gs>
            </a:gsLst>
            <a:lin ang="13500000" scaled="0"/>
          </a:gradFill>
          <a:ln>
            <a:gradFill flip="none" rotWithShape="1">
              <a:gsLst>
                <a:gs pos="0">
                  <a:schemeClr val="accent1">
                    <a:alpha val="0"/>
                  </a:schemeClr>
                </a:gs>
                <a:gs pos="50000">
                  <a:schemeClr val="accent1"/>
                </a:gs>
                <a:gs pos="100000">
                  <a:schemeClr val="accent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sp>
        <p:nvSpPr>
          <p:cNvPr id="1050240" name="图形"/>
          <p:cNvSpPr/>
          <p:nvPr>
            <p:custDataLst>
              <p:tags r:id="rId16"/>
            </p:custDataLst>
          </p:nvPr>
        </p:nvSpPr>
        <p:spPr>
          <a:xfrm>
            <a:off x="838200" y="4311507"/>
            <a:ext cx="10490700" cy="826551"/>
          </a:xfrm>
          <a:prstGeom prst="roundRect">
            <a:avLst>
              <a:gd name="adj" fmla="val 11457"/>
            </a:avLst>
          </a:prstGeom>
          <a:solidFill>
            <a:schemeClr val="bg1"/>
          </a:solidFill>
          <a:ln>
            <a:gradFill>
              <a:gsLst>
                <a:gs pos="0">
                  <a:schemeClr val="accent1">
                    <a:lumMod val="20000"/>
                    <a:lumOff val="80000"/>
                    <a:alpha val="50000"/>
                  </a:schemeClr>
                </a:gs>
                <a:gs pos="100000">
                  <a:schemeClr val="accent1">
                    <a:lumMod val="60000"/>
                    <a:lumOff val="40000"/>
                  </a:schemeClr>
                </a:gs>
              </a:gsLst>
              <a:lin ang="10800000" scaled="0"/>
            </a:gradFill>
          </a:ln>
          <a:effectLst>
            <a:outerShdw algn="tl" blurRad="63500" dir="2700000" dist="635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dirty="0" lang="zh-CN">
              <a:latin typeface="+mj-ea"/>
              <a:ea typeface="+mj-ea"/>
              <a:sym typeface="+mn-lt"/>
            </a:endParaRPr>
          </a:p>
        </p:txBody>
      </p:sp>
      <p:sp>
        <p:nvSpPr>
          <p:cNvPr id="1050242" name="任意多边形 36"/>
          <p:cNvSpPr/>
          <p:nvPr>
            <p:custDataLst>
              <p:tags r:id="rId17"/>
            </p:custDataLst>
          </p:nvPr>
        </p:nvSpPr>
        <p:spPr>
          <a:xfrm>
            <a:off x="10562473" y="4311507"/>
            <a:ext cx="766427" cy="799829"/>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62" h="1317">
                <a:moveTo>
                  <a:pt x="60" y="0"/>
                </a:moveTo>
                <a:lnTo>
                  <a:pt x="626" y="0"/>
                </a:lnTo>
                <a:lnTo>
                  <a:pt x="616" y="11"/>
                </a:lnTo>
                <a:cubicBezTo>
                  <a:pt x="537" y="97"/>
                  <a:pt x="489" y="213"/>
                  <a:pt x="489" y="339"/>
                </a:cubicBezTo>
                <a:cubicBezTo>
                  <a:pt x="489" y="609"/>
                  <a:pt x="708" y="828"/>
                  <a:pt x="978" y="828"/>
                </a:cubicBezTo>
                <a:cubicBezTo>
                  <a:pt x="1079" y="828"/>
                  <a:pt x="1173" y="797"/>
                  <a:pt x="1251" y="744"/>
                </a:cubicBezTo>
                <a:lnTo>
                  <a:pt x="1262" y="736"/>
                </a:lnTo>
                <a:lnTo>
                  <a:pt x="1262" y="1205"/>
                </a:lnTo>
                <a:cubicBezTo>
                  <a:pt x="1262" y="1232"/>
                  <a:pt x="1256" y="1257"/>
                  <a:pt x="1244" y="1279"/>
                </a:cubicBezTo>
                <a:lnTo>
                  <a:pt x="1243" y="1280"/>
                </a:lnTo>
                <a:lnTo>
                  <a:pt x="1222" y="1286"/>
                </a:lnTo>
                <a:cubicBezTo>
                  <a:pt x="1144" y="1306"/>
                  <a:pt x="1062" y="1317"/>
                  <a:pt x="978" y="1317"/>
                </a:cubicBezTo>
                <a:cubicBezTo>
                  <a:pt x="438" y="1317"/>
                  <a:pt x="0" y="879"/>
                  <a:pt x="0" y="339"/>
                </a:cubicBezTo>
                <a:cubicBezTo>
                  <a:pt x="0" y="221"/>
                  <a:pt x="21" y="108"/>
                  <a:pt x="59" y="3"/>
                </a:cubicBezTo>
                <a:lnTo>
                  <a:pt x="60" y="0"/>
                </a:lnTo>
                <a:close/>
              </a:path>
            </a:pathLst>
          </a:custGeom>
          <a:gradFill>
            <a:gsLst>
              <a:gs pos="0">
                <a:schemeClr val="accent1">
                  <a:lumMod val="20000"/>
                  <a:lumOff val="80000"/>
                  <a:alpha val="20000"/>
                </a:schemeClr>
              </a:gs>
              <a:gs pos="70000">
                <a:schemeClr val="accent1">
                  <a:lumMod val="20000"/>
                  <a:lumOff val="80000"/>
                  <a:alpha val="40000"/>
                </a:schemeClr>
              </a:gs>
            </a:gsLst>
            <a:lin ang="15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tx1"/>
              </a:solidFill>
            </a:endParaRPr>
          </a:p>
        </p:txBody>
      </p:sp>
      <p:sp>
        <p:nvSpPr>
          <p:cNvPr id="1050244" name="标题"/>
          <p:cNvSpPr txBox="1"/>
          <p:nvPr>
            <p:custDataLst>
              <p:tags r:id="rId18"/>
            </p:custDataLst>
          </p:nvPr>
        </p:nvSpPr>
        <p:spPr>
          <a:xfrm>
            <a:off x="862492" y="4369202"/>
            <a:ext cx="819871" cy="710555"/>
          </a:xfrm>
          <a:prstGeom prst="rect"/>
          <a:noFill/>
        </p:spPr>
        <p:txBody>
          <a:bodyPr anchor="ctr" bIns="36195" lIns="90000" rIns="90000" rtlCol="0" tIns="46800" wrap="square">
            <a:normAutofit/>
          </a:bodyPr>
          <a:p>
            <a:pPr algn="ctr">
              <a:lnSpc>
                <a:spcPct val="100000"/>
              </a:lnSpc>
            </a:pPr>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50246" name="正文"/>
          <p:cNvSpPr txBox="1"/>
          <p:nvPr>
            <p:custDataLst>
              <p:tags r:id="rId19"/>
            </p:custDataLst>
          </p:nvPr>
        </p:nvSpPr>
        <p:spPr>
          <a:xfrm>
            <a:off x="1777711" y="4369202"/>
            <a:ext cx="9576089" cy="711162"/>
          </a:xfrm>
          <a:prstGeom prst="rect"/>
          <a:noFill/>
        </p:spPr>
        <p:txBody>
          <a:bodyPr anchor="ctr" anchorCtr="0" bIns="46800" lIns="90000" rIns="90000" rtlCol="0" tIns="46800" wrap="square">
            <a:normAutofit/>
          </a:bodyPr>
          <a:p>
            <a:pPr>
              <a:lnSpc>
                <a:spcPct val="100000"/>
              </a:lnSpc>
              <a:spcAft>
                <a:spcPts val="1000"/>
              </a:spcAft>
            </a:pPr>
            <a:r>
              <a:rPr altLang="en-US" dirty="0" sz="1600" lang="zh-CN">
                <a:solidFill>
                  <a:schemeClr val="tx1">
                    <a:lumMod val="65000"/>
                    <a:lumOff val="35000"/>
                  </a:schemeClr>
                </a:solidFill>
                <a:latin typeface="+中文正文" charset="0"/>
              </a:rPr>
              <a:t>实施资源管理计划：将制定的资源管理策略具体化为可操作的计划，包括制定实施方案、明确责任人、设定时间表等，以确保计划的顺利实施。</a:t>
            </a:r>
            <a:endParaRPr altLang="en-US" dirty="0" sz="1600" lang="zh-CN">
              <a:solidFill>
                <a:schemeClr val="tx1">
                  <a:lumMod val="65000"/>
                  <a:lumOff val="35000"/>
                </a:schemeClr>
              </a:solidFill>
              <a:latin typeface="+中文正文" charset="0"/>
            </a:endParaRPr>
          </a:p>
        </p:txBody>
      </p:sp>
      <p:cxnSp>
        <p:nvCxnSpPr>
          <p:cNvPr id="3145735" name="直接连接符 39"/>
          <p:cNvCxnSpPr>
            <a:cxnSpLocks/>
          </p:cNvCxnSpPr>
          <p:nvPr>
            <p:custDataLst>
              <p:tags r:id="rId20"/>
            </p:custDataLst>
          </p:nvPr>
        </p:nvCxnSpPr>
        <p:spPr>
          <a:xfrm>
            <a:off x="1698761" y="4448760"/>
            <a:ext cx="0" cy="551439"/>
          </a:xfrm>
          <a:prstGeom prst="line"/>
          <a:gradFill>
            <a:gsLst>
              <a:gs pos="0">
                <a:schemeClr val="accent1">
                  <a:alpha val="0"/>
                </a:schemeClr>
              </a:gs>
              <a:gs pos="90000">
                <a:schemeClr val="accent1"/>
              </a:gs>
            </a:gsLst>
            <a:lin ang="13500000" scaled="0"/>
          </a:gradFill>
          <a:ln>
            <a:gradFill flip="none" rotWithShape="1">
              <a:gsLst>
                <a:gs pos="0">
                  <a:schemeClr val="accent1">
                    <a:alpha val="0"/>
                  </a:schemeClr>
                </a:gs>
                <a:gs pos="50000">
                  <a:schemeClr val="accent1"/>
                </a:gs>
                <a:gs pos="100000">
                  <a:schemeClr val="accent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sp>
        <p:nvSpPr>
          <p:cNvPr id="1050248" name="图形"/>
          <p:cNvSpPr/>
          <p:nvPr>
            <p:custDataLst>
              <p:tags r:id="rId21"/>
            </p:custDataLst>
          </p:nvPr>
        </p:nvSpPr>
        <p:spPr>
          <a:xfrm>
            <a:off x="838200" y="5264986"/>
            <a:ext cx="10490700" cy="826551"/>
          </a:xfrm>
          <a:prstGeom prst="roundRect">
            <a:avLst>
              <a:gd name="adj" fmla="val 11457"/>
            </a:avLst>
          </a:prstGeom>
          <a:solidFill>
            <a:schemeClr val="bg1"/>
          </a:solidFill>
          <a:ln>
            <a:gradFill>
              <a:gsLst>
                <a:gs pos="0">
                  <a:schemeClr val="accent1">
                    <a:lumMod val="20000"/>
                    <a:lumOff val="80000"/>
                    <a:alpha val="50000"/>
                  </a:schemeClr>
                </a:gs>
                <a:gs pos="100000">
                  <a:schemeClr val="accent1">
                    <a:lumMod val="60000"/>
                    <a:lumOff val="40000"/>
                  </a:schemeClr>
                </a:gs>
              </a:gsLst>
              <a:lin ang="10800000" scaled="0"/>
            </a:gradFill>
          </a:ln>
          <a:effectLst>
            <a:outerShdw algn="tl" blurRad="63500" dir="2700000" dist="635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dirty="0" lang="zh-CN">
              <a:latin typeface="+mj-ea"/>
              <a:ea typeface="+mj-ea"/>
              <a:sym typeface="+mn-lt"/>
            </a:endParaRPr>
          </a:p>
        </p:txBody>
      </p:sp>
      <p:sp>
        <p:nvSpPr>
          <p:cNvPr id="1050250" name="任意多边形 42"/>
          <p:cNvSpPr/>
          <p:nvPr>
            <p:custDataLst>
              <p:tags r:id="rId22"/>
            </p:custDataLst>
          </p:nvPr>
        </p:nvSpPr>
        <p:spPr>
          <a:xfrm>
            <a:off x="10562473" y="5264986"/>
            <a:ext cx="766427" cy="799829"/>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62" h="1317">
                <a:moveTo>
                  <a:pt x="60" y="0"/>
                </a:moveTo>
                <a:lnTo>
                  <a:pt x="626" y="0"/>
                </a:lnTo>
                <a:lnTo>
                  <a:pt x="616" y="11"/>
                </a:lnTo>
                <a:cubicBezTo>
                  <a:pt x="537" y="97"/>
                  <a:pt x="489" y="213"/>
                  <a:pt x="489" y="339"/>
                </a:cubicBezTo>
                <a:cubicBezTo>
                  <a:pt x="489" y="609"/>
                  <a:pt x="708" y="828"/>
                  <a:pt x="978" y="828"/>
                </a:cubicBezTo>
                <a:cubicBezTo>
                  <a:pt x="1079" y="828"/>
                  <a:pt x="1173" y="797"/>
                  <a:pt x="1251" y="744"/>
                </a:cubicBezTo>
                <a:lnTo>
                  <a:pt x="1262" y="736"/>
                </a:lnTo>
                <a:lnTo>
                  <a:pt x="1262" y="1205"/>
                </a:lnTo>
                <a:cubicBezTo>
                  <a:pt x="1262" y="1232"/>
                  <a:pt x="1256" y="1257"/>
                  <a:pt x="1244" y="1279"/>
                </a:cubicBezTo>
                <a:lnTo>
                  <a:pt x="1243" y="1280"/>
                </a:lnTo>
                <a:lnTo>
                  <a:pt x="1222" y="1286"/>
                </a:lnTo>
                <a:cubicBezTo>
                  <a:pt x="1144" y="1306"/>
                  <a:pt x="1062" y="1317"/>
                  <a:pt x="978" y="1317"/>
                </a:cubicBezTo>
                <a:cubicBezTo>
                  <a:pt x="438" y="1317"/>
                  <a:pt x="0" y="879"/>
                  <a:pt x="0" y="339"/>
                </a:cubicBezTo>
                <a:cubicBezTo>
                  <a:pt x="0" y="221"/>
                  <a:pt x="21" y="108"/>
                  <a:pt x="59" y="3"/>
                </a:cubicBezTo>
                <a:lnTo>
                  <a:pt x="60" y="0"/>
                </a:lnTo>
                <a:close/>
              </a:path>
            </a:pathLst>
          </a:custGeom>
          <a:gradFill>
            <a:gsLst>
              <a:gs pos="0">
                <a:schemeClr val="accent1">
                  <a:lumMod val="20000"/>
                  <a:lumOff val="80000"/>
                  <a:alpha val="20000"/>
                </a:schemeClr>
              </a:gs>
              <a:gs pos="70000">
                <a:schemeClr val="accent1">
                  <a:lumMod val="20000"/>
                  <a:lumOff val="80000"/>
                  <a:alpha val="40000"/>
                </a:schemeClr>
              </a:gs>
            </a:gsLst>
            <a:lin ang="15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tx1"/>
              </a:solidFill>
            </a:endParaRPr>
          </a:p>
        </p:txBody>
      </p:sp>
      <p:sp>
        <p:nvSpPr>
          <p:cNvPr id="1050252" name="标题"/>
          <p:cNvSpPr txBox="1"/>
          <p:nvPr>
            <p:custDataLst>
              <p:tags r:id="rId23"/>
            </p:custDataLst>
          </p:nvPr>
        </p:nvSpPr>
        <p:spPr>
          <a:xfrm>
            <a:off x="862492" y="5322681"/>
            <a:ext cx="819871" cy="710555"/>
          </a:xfrm>
          <a:prstGeom prst="rect"/>
          <a:noFill/>
        </p:spPr>
        <p:txBody>
          <a:bodyPr anchor="ctr" bIns="36195" lIns="90000" rIns="90000" rtlCol="0" tIns="46800" wrap="square">
            <a:normAutofit/>
          </a:bodyPr>
          <a:p>
            <a:pPr algn="ctr">
              <a:lnSpc>
                <a:spcPct val="100000"/>
              </a:lnSpc>
            </a:pPr>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50254" name="正文"/>
          <p:cNvSpPr txBox="1"/>
          <p:nvPr>
            <p:custDataLst>
              <p:tags r:id="rId24"/>
            </p:custDataLst>
          </p:nvPr>
        </p:nvSpPr>
        <p:spPr>
          <a:xfrm>
            <a:off x="1777711" y="5322681"/>
            <a:ext cx="9576089" cy="711162"/>
          </a:xfrm>
          <a:prstGeom prst="rect"/>
          <a:noFill/>
        </p:spPr>
        <p:txBody>
          <a:bodyPr anchor="ctr" anchorCtr="0" bIns="46800" lIns="90000" rIns="90000" rtlCol="0" tIns="46800" wrap="square">
            <a:normAutofit/>
          </a:bodyPr>
          <a:p>
            <a:pPr>
              <a:lnSpc>
                <a:spcPct val="100000"/>
              </a:lnSpc>
              <a:spcAft>
                <a:spcPts val="1000"/>
              </a:spcAft>
            </a:pPr>
            <a:r>
              <a:rPr altLang="en-US" dirty="0" sz="1600" lang="zh-CN">
                <a:solidFill>
                  <a:schemeClr val="tx1">
                    <a:lumMod val="65000"/>
                    <a:lumOff val="35000"/>
                  </a:schemeClr>
                </a:solidFill>
                <a:latin typeface="+中文正文" charset="0"/>
              </a:rPr>
              <a:t>监控与调整：在实施过程中，需要对资源管理计划进行监控和调整，及时发现并解决问题，确保计划的顺利实施和目标的达成。</a:t>
            </a:r>
            <a:endParaRPr altLang="en-US" dirty="0" sz="1600" lang="zh-CN">
              <a:solidFill>
                <a:schemeClr val="tx1">
                  <a:lumMod val="65000"/>
                  <a:lumOff val="35000"/>
                </a:schemeClr>
              </a:solidFill>
              <a:latin typeface="+中文正文" charset="0"/>
            </a:endParaRPr>
          </a:p>
        </p:txBody>
      </p:sp>
      <p:cxnSp>
        <p:nvCxnSpPr>
          <p:cNvPr id="3145737" name="直接连接符 45"/>
          <p:cNvCxnSpPr>
            <a:cxnSpLocks/>
          </p:cNvCxnSpPr>
          <p:nvPr>
            <p:custDataLst>
              <p:tags r:id="rId25"/>
            </p:custDataLst>
          </p:nvPr>
        </p:nvCxnSpPr>
        <p:spPr>
          <a:xfrm>
            <a:off x="1698761" y="5402239"/>
            <a:ext cx="0" cy="551439"/>
          </a:xfrm>
          <a:prstGeom prst="line"/>
          <a:gradFill>
            <a:gsLst>
              <a:gs pos="0">
                <a:schemeClr val="accent1">
                  <a:alpha val="0"/>
                </a:schemeClr>
              </a:gs>
              <a:gs pos="90000">
                <a:schemeClr val="accent1"/>
              </a:gs>
            </a:gsLst>
            <a:lin ang="13500000" scaled="0"/>
          </a:gradFill>
          <a:ln>
            <a:gradFill flip="none" rotWithShape="1">
              <a:gsLst>
                <a:gs pos="0">
                  <a:schemeClr val="accent1">
                    <a:alpha val="0"/>
                  </a:schemeClr>
                </a:gs>
                <a:gs pos="50000">
                  <a:schemeClr val="accent1"/>
                </a:gs>
                <a:gs pos="100000">
                  <a:schemeClr val="accent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9" name=""/>
        <p:cNvGrpSpPr/>
        <p:nvPr/>
      </p:nvGrpSpPr>
      <p:grpSpPr>
        <a:xfrm>
          <a:off x="0" y="0"/>
          <a:ext cx="0" cy="0"/>
          <a:chOff x="0" y="0"/>
          <a:chExt cx="0" cy="0"/>
        </a:xfrm>
      </p:grpSpPr>
      <p:sp>
        <p:nvSpPr>
          <p:cNvPr id="1050290" name="标题 1"/>
          <p:cNvSpPr>
            <a:spLocks noGrp="1"/>
          </p:cNvSpPr>
          <p:nvPr>
            <p:ph type="title"/>
          </p:nvPr>
        </p:nvSpPr>
        <p:spPr/>
        <p:txBody>
          <a:bodyPr/>
          <a:p>
            <a:r>
              <a:rPr altLang="en-US" lang="zh-CN"/>
              <a:t>加强内部沟通与协作，实现资源共享</a:t>
            </a:r>
            <a:endParaRPr altLang="en-US" lang="zh-CN"/>
          </a:p>
        </p:txBody>
      </p:sp>
      <p:sp>
        <p:nvSpPr>
          <p:cNvPr id="1050292"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94"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96"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98"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00"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内容2：实现资源共享</a:t>
            </a:r>
            <a:endParaRPr altLang="en-US" sz="1400" lang="zh-CN" spc="150">
              <a:solidFill>
                <a:schemeClr val="tx1"/>
              </a:solidFill>
              <a:effectLst/>
              <a:latin typeface="+mn-ea"/>
              <a:sym typeface="+mn-ea"/>
            </a:endParaRPr>
          </a:p>
        </p:txBody>
      </p:sp>
      <p:sp>
        <p:nvSpPr>
          <p:cNvPr id="1050302"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内容1：加强内部沟通与协作</a:t>
            </a:r>
            <a:endParaRPr altLang="en-US" dirty="0" sz="1400" lang="zh-CN" spc="150">
              <a:solidFill>
                <a:schemeClr val="tx1"/>
              </a:solidFill>
              <a:effectLst/>
              <a:latin typeface="+mn-ea"/>
              <a:sym typeface="+mn-ea"/>
            </a:endParaRPr>
          </a:p>
        </p:txBody>
      </p:sp>
      <p:sp>
        <p:nvSpPr>
          <p:cNvPr id="1050304"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内容3：提高资源利用效率</a:t>
            </a:r>
            <a:endParaRPr altLang="en-US" sz="1400" lang="zh-CN" spc="150">
              <a:solidFill>
                <a:schemeClr val="tx1"/>
              </a:solidFill>
              <a:effectLst/>
              <a:latin typeface="+mn-ea"/>
              <a:sym typeface="+mn-ea"/>
            </a:endParaRPr>
          </a:p>
        </p:txBody>
      </p:sp>
      <p:sp>
        <p:nvSpPr>
          <p:cNvPr id="1050306"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内容4：促进企业发展与竞争力提升</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67" name=""/>
        <p:cNvGrpSpPr/>
        <p:nvPr/>
      </p:nvGrpSpPr>
      <p:grpSpPr>
        <a:xfrm>
          <a:off x="0" y="0"/>
          <a:ext cx="0" cy="0"/>
          <a:chOff x="0" y="0"/>
          <a:chExt cx="0" cy="0"/>
        </a:xfrm>
      </p:grpSpPr>
      <p:sp>
        <p:nvSpPr>
          <p:cNvPr id="1050342" name="标题 1"/>
          <p:cNvSpPr>
            <a:spLocks noGrp="1"/>
          </p:cNvSpPr>
          <p:nvPr>
            <p:ph type="title"/>
          </p:nvPr>
        </p:nvSpPr>
        <p:spPr/>
        <p:txBody>
          <a:bodyPr/>
          <a:p>
            <a:r>
              <a:rPr altLang="en-US" lang="zh-CN"/>
              <a:t>建立有效的激励机制，提升员工积极性</a:t>
            </a:r>
            <a:endParaRPr altLang="en-US" lang="zh-CN"/>
          </a:p>
        </p:txBody>
      </p:sp>
      <p:sp>
        <p:nvSpPr>
          <p:cNvPr id="1050344"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346"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明确员工激励目标：制定明确的激励目标，确保员工了解并为之努力。</a:t>
            </a:r>
            <a:endParaRPr altLang="en-US" dirty="0" sz="2000" lang="zh-CN" spc="150">
              <a:solidFill>
                <a:schemeClr val="tx1">
                  <a:lumMod val="75000"/>
                  <a:lumOff val="25000"/>
                </a:schemeClr>
              </a:solidFill>
              <a:latin typeface="+mn-ea"/>
              <a:sym typeface="+mn-ea"/>
            </a:endParaRPr>
          </a:p>
        </p:txBody>
      </p:sp>
      <p:sp>
        <p:nvSpPr>
          <p:cNvPr id="1050348"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350"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352"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多样化激励手段：采用物质激励、精神激励等多种手段，满足员工不同需求。</a:t>
            </a:r>
            <a:endParaRPr altLang="en-US" dirty="0" sz="2000" lang="zh-CN" spc="150">
              <a:solidFill>
                <a:schemeClr val="tx1">
                  <a:lumMod val="75000"/>
                  <a:lumOff val="25000"/>
                </a:schemeClr>
              </a:solidFill>
              <a:latin typeface="+mn-ea"/>
              <a:sym typeface="+mn-ea"/>
            </a:endParaRPr>
          </a:p>
        </p:txBody>
      </p:sp>
      <p:sp>
        <p:nvSpPr>
          <p:cNvPr id="1050354"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356"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358"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建立公平公正的激励机制：确保激励机制公平公正，避免员工产生不公平感。</a:t>
            </a:r>
            <a:endParaRPr altLang="en-US" dirty="0" sz="2000" lang="zh-CN" spc="150">
              <a:solidFill>
                <a:schemeClr val="tx1">
                  <a:lumMod val="75000"/>
                  <a:lumOff val="25000"/>
                </a:schemeClr>
              </a:solidFill>
              <a:latin typeface="+mn-ea"/>
              <a:sym typeface="+mn-ea"/>
            </a:endParaRPr>
          </a:p>
        </p:txBody>
      </p:sp>
      <p:sp>
        <p:nvSpPr>
          <p:cNvPr id="1050360"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362"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364"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及时反馈与调整：对员工激励效果及时反馈，根据实际情况调整激励机制。</a:t>
            </a:r>
            <a:endParaRPr altLang="en-US" dirty="0" sz="2000" lang="zh-CN" spc="150">
              <a:solidFill>
                <a:schemeClr val="tx1">
                  <a:lumMod val="75000"/>
                  <a:lumOff val="25000"/>
                </a:schemeClr>
              </a:solidFill>
              <a:latin typeface="+mn-ea"/>
              <a:sym typeface="+mn-ea"/>
            </a:endParaRPr>
          </a:p>
        </p:txBody>
      </p:sp>
      <p:sp>
        <p:nvSpPr>
          <p:cNvPr id="1050366"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75" name=""/>
        <p:cNvGrpSpPr/>
        <p:nvPr/>
      </p:nvGrpSpPr>
      <p:grpSpPr>
        <a:xfrm>
          <a:off x="0" y="0"/>
          <a:ext cx="0" cy="0"/>
          <a:chOff x="0" y="0"/>
          <a:chExt cx="0" cy="0"/>
        </a:xfrm>
      </p:grpSpPr>
      <p:sp>
        <p:nvSpPr>
          <p:cNvPr id="1050402" name="标题 1"/>
          <p:cNvSpPr>
            <a:spLocks noGrp="1"/>
          </p:cNvSpPr>
          <p:nvPr>
            <p:ph type="title"/>
          </p:nvPr>
        </p:nvSpPr>
        <p:spPr/>
        <p:txBody>
          <a:bodyPr/>
          <a:p>
            <a:r>
              <a:rPr altLang="en-US" lang="zh-CN"/>
              <a:t>强化风险管理意识，确保企业稳定发展</a:t>
            </a:r>
            <a:endParaRPr altLang="en-US" lang="zh-CN"/>
          </a:p>
        </p:txBody>
      </p:sp>
      <p:sp>
        <p:nvSpPr>
          <p:cNvPr id="1050404" name="任意多边形: 形状 16"/>
          <p:cNvSpPr/>
          <p:nvPr>
            <p:custDataLst>
              <p:tags r:id="rId1"/>
            </p:custDataLst>
          </p:nvPr>
        </p:nvSpPr>
        <p:spPr>
          <a:xfrm>
            <a:off x="838200" y="1505405"/>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FFFFFF"/>
              </a:solidFill>
              <a:effectLst/>
              <a:uLnTx/>
              <a:uFillTx/>
              <a:latin typeface="Arial" panose="020B0604020202020204"/>
              <a:ea typeface="微软雅黑" panose="020B0503020204020204" charset="-122"/>
              <a:cs typeface="+mn-cs"/>
            </a:endParaRPr>
          </a:p>
        </p:txBody>
      </p:sp>
      <p:sp>
        <p:nvSpPr>
          <p:cNvPr id="1050406" name="Freeform 488"/>
          <p:cNvSpPr/>
          <p:nvPr>
            <p:custDataLst>
              <p:tags r:id="rId2"/>
            </p:custDataLst>
          </p:nvPr>
        </p:nvSpPr>
        <p:spPr>
          <a:xfrm rot="5400000">
            <a:off x="5252564" y="1491224"/>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charset="-122"/>
              <a:cs typeface="+mn-cs"/>
            </a:endParaRPr>
          </a:p>
        </p:txBody>
      </p:sp>
      <p:sp>
        <p:nvSpPr>
          <p:cNvPr id="1050408" name="序号"/>
          <p:cNvSpPr txBox="1"/>
          <p:nvPr>
            <p:custDataLst>
              <p:tags r:id="rId3"/>
            </p:custDataLst>
          </p:nvPr>
        </p:nvSpPr>
        <p:spPr>
          <a:xfrm>
            <a:off x="5374116" y="1712044"/>
            <a:ext cx="548540" cy="50353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cs typeface="+mn-cs"/>
              </a:rPr>
              <a:t>01</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cs typeface="+mn-cs"/>
            </a:endParaRPr>
          </a:p>
        </p:txBody>
      </p:sp>
      <p:sp>
        <p:nvSpPr>
          <p:cNvPr id="1050410" name="标题"/>
          <p:cNvSpPr txBox="1"/>
          <p:nvPr>
            <p:custDataLst>
              <p:tags r:id="rId4"/>
            </p:custDataLst>
          </p:nvPr>
        </p:nvSpPr>
        <p:spPr>
          <a:xfrm>
            <a:off x="1210284" y="1556052"/>
            <a:ext cx="3589122" cy="375184"/>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100" i="0" kern="1200" kumimoji="0" lang="zh-CN" noProof="0" normalizeH="0" spc="300" strike="noStrike" u="none">
                <a:ln>
                  <a:noFill/>
                </a:ln>
                <a:effectLst/>
                <a:uLnTx/>
                <a:uFillTx/>
                <a:latin typeface="+mj-ea"/>
                <a:ea typeface="+mj-ea"/>
                <a:cs typeface="+mn-cs"/>
              </a:rPr>
              <a:t>建立风险管理文化</a:t>
            </a:r>
            <a:endParaRPr altLang="en-US" baseline="0" b="1" cap="none" dirty="0" sz="1100" i="0" kern="1200" kumimoji="0" lang="zh-CN" noProof="0" normalizeH="0" spc="300" strike="noStrike" u="none">
              <a:ln>
                <a:noFill/>
              </a:ln>
              <a:effectLst/>
              <a:uLnTx/>
              <a:uFillTx/>
              <a:latin typeface="+mj-ea"/>
              <a:ea typeface="+mj-ea"/>
              <a:cs typeface="+mn-cs"/>
            </a:endParaRPr>
          </a:p>
        </p:txBody>
      </p:sp>
      <p:sp>
        <p:nvSpPr>
          <p:cNvPr id="1050412" name="正文"/>
          <p:cNvSpPr txBox="1"/>
          <p:nvPr>
            <p:custDataLst>
              <p:tags r:id="rId5"/>
            </p:custDataLst>
          </p:nvPr>
        </p:nvSpPr>
        <p:spPr>
          <a:xfrm>
            <a:off x="1210284" y="1997016"/>
            <a:ext cx="3589122" cy="365630"/>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50414" name="任意多边形: 形状 17"/>
          <p:cNvSpPr/>
          <p:nvPr>
            <p:custDataLst>
              <p:tags r:id="rId6"/>
            </p:custDataLst>
          </p:nvPr>
        </p:nvSpPr>
        <p:spPr>
          <a:xfrm flipH="1">
            <a:off x="6037925" y="2029430"/>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FFFFFF"/>
              </a:solidFill>
              <a:effectLst/>
              <a:uLnTx/>
              <a:uFillTx/>
              <a:latin typeface="Arial" panose="020B0604020202020204"/>
              <a:ea typeface="微软雅黑" panose="020B0503020204020204" charset="-122"/>
              <a:cs typeface="+mn-cs"/>
            </a:endParaRPr>
          </a:p>
        </p:txBody>
      </p:sp>
      <p:sp>
        <p:nvSpPr>
          <p:cNvPr id="1050416" name="Freeform 488"/>
          <p:cNvSpPr/>
          <p:nvPr>
            <p:custDataLst>
              <p:tags r:id="rId7"/>
            </p:custDataLst>
          </p:nvPr>
        </p:nvSpPr>
        <p:spPr>
          <a:xfrm rot="5400000">
            <a:off x="6147997" y="2015249"/>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charset="-122"/>
              <a:cs typeface="+mn-cs"/>
            </a:endParaRPr>
          </a:p>
        </p:txBody>
      </p:sp>
      <p:sp>
        <p:nvSpPr>
          <p:cNvPr id="1050418" name="序号"/>
          <p:cNvSpPr txBox="1"/>
          <p:nvPr>
            <p:custDataLst>
              <p:tags r:id="rId8"/>
            </p:custDataLst>
          </p:nvPr>
        </p:nvSpPr>
        <p:spPr>
          <a:xfrm>
            <a:off x="6251992" y="2230666"/>
            <a:ext cx="548540" cy="50353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effectLst>
                  <a:outerShdw algn="ctr" blurRad="101600" rotWithShape="0" sx="102000" sy="102000">
                    <a:schemeClr val="accent4">
                      <a:alpha val="48000"/>
                    </a:schemeClr>
                  </a:outerShdw>
                </a:effectLst>
              </a:rPr>
              <a:t>02</a:t>
            </a:r>
            <a:endParaRPr dirty="0" lang="en-US">
              <a:effectLst>
                <a:outerShdw algn="ctr" blurRad="101600" rotWithShape="0" sx="102000" sy="102000">
                  <a:schemeClr val="accent4">
                    <a:alpha val="48000"/>
                  </a:schemeClr>
                </a:outerShdw>
              </a:effectLst>
            </a:endParaRPr>
          </a:p>
        </p:txBody>
      </p:sp>
      <p:sp>
        <p:nvSpPr>
          <p:cNvPr id="1050420" name="任意多边形: 形状 2"/>
          <p:cNvSpPr/>
          <p:nvPr>
            <p:custDataLst>
              <p:tags r:id="rId9"/>
            </p:custDataLst>
          </p:nvPr>
        </p:nvSpPr>
        <p:spPr>
          <a:xfrm>
            <a:off x="838200" y="2553454"/>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charset="-122"/>
            </a:endParaRPr>
          </a:p>
        </p:txBody>
      </p:sp>
      <p:sp>
        <p:nvSpPr>
          <p:cNvPr id="1050422" name="Freeform 488"/>
          <p:cNvSpPr/>
          <p:nvPr>
            <p:custDataLst>
              <p:tags r:id="rId10"/>
            </p:custDataLst>
          </p:nvPr>
        </p:nvSpPr>
        <p:spPr>
          <a:xfrm rot="5400000">
            <a:off x="5252564" y="2539273"/>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charset="-122"/>
              <a:cs typeface="+mn-cs"/>
            </a:endParaRPr>
          </a:p>
        </p:txBody>
      </p:sp>
      <p:sp>
        <p:nvSpPr>
          <p:cNvPr id="1050424" name="序号"/>
          <p:cNvSpPr txBox="1"/>
          <p:nvPr>
            <p:custDataLst>
              <p:tags r:id="rId11"/>
            </p:custDataLst>
          </p:nvPr>
        </p:nvSpPr>
        <p:spPr>
          <a:xfrm>
            <a:off x="5374116" y="2759417"/>
            <a:ext cx="548540" cy="50353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03</a:t>
            </a:r>
            <a:endParaRPr dirty="0" lang="en-US"/>
          </a:p>
        </p:txBody>
      </p:sp>
      <p:sp>
        <p:nvSpPr>
          <p:cNvPr id="1050426" name="任意多边形: 形状 32"/>
          <p:cNvSpPr/>
          <p:nvPr>
            <p:custDataLst>
              <p:tags r:id="rId12"/>
            </p:custDataLst>
          </p:nvPr>
        </p:nvSpPr>
        <p:spPr>
          <a:xfrm flipH="1">
            <a:off x="6037925" y="3072751"/>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charset="-122"/>
            </a:endParaRPr>
          </a:p>
        </p:txBody>
      </p:sp>
      <p:sp>
        <p:nvSpPr>
          <p:cNvPr id="1050428" name="Freeform 488"/>
          <p:cNvSpPr/>
          <p:nvPr>
            <p:custDataLst>
              <p:tags r:id="rId13"/>
            </p:custDataLst>
          </p:nvPr>
        </p:nvSpPr>
        <p:spPr>
          <a:xfrm rot="5400000">
            <a:off x="6147997" y="3059245"/>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charset="-122"/>
              <a:cs typeface="+mn-cs"/>
            </a:endParaRPr>
          </a:p>
        </p:txBody>
      </p:sp>
      <p:sp>
        <p:nvSpPr>
          <p:cNvPr id="1050430" name="序号"/>
          <p:cNvSpPr txBox="1"/>
          <p:nvPr>
            <p:custDataLst>
              <p:tags r:id="rId14"/>
            </p:custDataLst>
          </p:nvPr>
        </p:nvSpPr>
        <p:spPr>
          <a:xfrm>
            <a:off x="6251992" y="3271286"/>
            <a:ext cx="548540" cy="50353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charset="-122"/>
                <a:ea typeface="微软雅黑" panose="020B0503020204020204" charset="-122"/>
                <a:cs typeface="+mn-cs"/>
              </a:rPr>
              <a:t>04</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charset="-122"/>
              <a:ea typeface="微软雅黑" panose="020B0503020204020204" charset="-122"/>
              <a:cs typeface="+mn-cs"/>
            </a:endParaRPr>
          </a:p>
        </p:txBody>
      </p:sp>
      <p:sp>
        <p:nvSpPr>
          <p:cNvPr id="1050432" name="任意多边形: 形状 12"/>
          <p:cNvSpPr/>
          <p:nvPr>
            <p:custDataLst>
              <p:tags r:id="rId15"/>
            </p:custDataLst>
          </p:nvPr>
        </p:nvSpPr>
        <p:spPr>
          <a:xfrm>
            <a:off x="838200" y="3600827"/>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charset="-122"/>
            </a:endParaRPr>
          </a:p>
        </p:txBody>
      </p:sp>
      <p:sp>
        <p:nvSpPr>
          <p:cNvPr id="1050434" name="Freeform 488"/>
          <p:cNvSpPr/>
          <p:nvPr>
            <p:custDataLst>
              <p:tags r:id="rId16"/>
            </p:custDataLst>
          </p:nvPr>
        </p:nvSpPr>
        <p:spPr>
          <a:xfrm rot="5400000">
            <a:off x="5252564" y="3587321"/>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charset="-122"/>
              <a:cs typeface="+mn-cs"/>
            </a:endParaRPr>
          </a:p>
        </p:txBody>
      </p:sp>
      <p:sp>
        <p:nvSpPr>
          <p:cNvPr id="1050436" name="序号"/>
          <p:cNvSpPr txBox="1"/>
          <p:nvPr>
            <p:custDataLst>
              <p:tags r:id="rId17"/>
            </p:custDataLst>
          </p:nvPr>
        </p:nvSpPr>
        <p:spPr>
          <a:xfrm>
            <a:off x="5374116" y="3807466"/>
            <a:ext cx="548540" cy="50353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05</a:t>
            </a:r>
            <a:endParaRPr dirty="0" lang="en-US"/>
          </a:p>
        </p:txBody>
      </p:sp>
      <p:sp>
        <p:nvSpPr>
          <p:cNvPr id="1050438" name="任意多边形: 形状 22"/>
          <p:cNvSpPr/>
          <p:nvPr>
            <p:custDataLst>
              <p:tags r:id="rId18"/>
            </p:custDataLst>
          </p:nvPr>
        </p:nvSpPr>
        <p:spPr>
          <a:xfrm flipH="1">
            <a:off x="6037925" y="4116748"/>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charset="-122"/>
            </a:endParaRPr>
          </a:p>
        </p:txBody>
      </p:sp>
      <p:sp>
        <p:nvSpPr>
          <p:cNvPr id="1050440" name="Freeform 488"/>
          <p:cNvSpPr/>
          <p:nvPr>
            <p:custDataLst>
              <p:tags r:id="rId19"/>
            </p:custDataLst>
          </p:nvPr>
        </p:nvSpPr>
        <p:spPr>
          <a:xfrm rot="5400000">
            <a:off x="6147997" y="4102567"/>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charset="-122"/>
              <a:cs typeface="+mn-cs"/>
            </a:endParaRPr>
          </a:p>
        </p:txBody>
      </p:sp>
      <p:sp>
        <p:nvSpPr>
          <p:cNvPr id="1050442" name="序号"/>
          <p:cNvSpPr txBox="1"/>
          <p:nvPr>
            <p:custDataLst>
              <p:tags r:id="rId20"/>
            </p:custDataLst>
          </p:nvPr>
        </p:nvSpPr>
        <p:spPr>
          <a:xfrm>
            <a:off x="6251992" y="4314608"/>
            <a:ext cx="548540" cy="50353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charset="-122"/>
                <a:ea typeface="微软雅黑" panose="020B0503020204020204" charset="-122"/>
                <a:cs typeface="+mn-cs"/>
              </a:rPr>
              <a:t>06</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charset="-122"/>
              <a:ea typeface="微软雅黑" panose="020B0503020204020204" charset="-122"/>
              <a:cs typeface="+mn-cs"/>
            </a:endParaRPr>
          </a:p>
        </p:txBody>
      </p:sp>
      <p:sp>
        <p:nvSpPr>
          <p:cNvPr id="1050444" name="任意多边形: 形状 27"/>
          <p:cNvSpPr/>
          <p:nvPr>
            <p:custDataLst>
              <p:tags r:id="rId21"/>
            </p:custDataLst>
          </p:nvPr>
        </p:nvSpPr>
        <p:spPr>
          <a:xfrm>
            <a:off x="838200" y="4648876"/>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charset="-122"/>
            </a:endParaRPr>
          </a:p>
        </p:txBody>
      </p:sp>
      <p:sp>
        <p:nvSpPr>
          <p:cNvPr id="1050446" name="Freeform 488"/>
          <p:cNvSpPr/>
          <p:nvPr>
            <p:custDataLst>
              <p:tags r:id="rId22"/>
            </p:custDataLst>
          </p:nvPr>
        </p:nvSpPr>
        <p:spPr>
          <a:xfrm rot="5400000">
            <a:off x="5252564" y="4634695"/>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charset="-122"/>
              <a:cs typeface="+mn-cs"/>
            </a:endParaRPr>
          </a:p>
        </p:txBody>
      </p:sp>
      <p:sp>
        <p:nvSpPr>
          <p:cNvPr id="1050448" name="序号"/>
          <p:cNvSpPr txBox="1"/>
          <p:nvPr>
            <p:custDataLst>
              <p:tags r:id="rId23"/>
            </p:custDataLst>
          </p:nvPr>
        </p:nvSpPr>
        <p:spPr>
          <a:xfrm>
            <a:off x="5374116" y="4855514"/>
            <a:ext cx="548540" cy="50353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07</a:t>
            </a:r>
            <a:endParaRPr dirty="0" lang="en-US"/>
          </a:p>
        </p:txBody>
      </p:sp>
      <p:sp>
        <p:nvSpPr>
          <p:cNvPr id="1050450" name="任意多边形: 形状 37"/>
          <p:cNvSpPr/>
          <p:nvPr>
            <p:custDataLst>
              <p:tags r:id="rId24"/>
            </p:custDataLst>
          </p:nvPr>
        </p:nvSpPr>
        <p:spPr>
          <a:xfrm flipH="1">
            <a:off x="6037925" y="5160069"/>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charset="-122"/>
            </a:endParaRPr>
          </a:p>
        </p:txBody>
      </p:sp>
      <p:sp>
        <p:nvSpPr>
          <p:cNvPr id="1050452" name="Freeform 488"/>
          <p:cNvSpPr/>
          <p:nvPr>
            <p:custDataLst>
              <p:tags r:id="rId25"/>
            </p:custDataLst>
          </p:nvPr>
        </p:nvSpPr>
        <p:spPr>
          <a:xfrm rot="5400000">
            <a:off x="6147997" y="5146564"/>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charset="-122"/>
              <a:cs typeface="+mn-cs"/>
            </a:endParaRPr>
          </a:p>
        </p:txBody>
      </p:sp>
      <p:sp>
        <p:nvSpPr>
          <p:cNvPr id="1050454" name="序号"/>
          <p:cNvSpPr txBox="1"/>
          <p:nvPr>
            <p:custDataLst>
              <p:tags r:id="rId26"/>
            </p:custDataLst>
          </p:nvPr>
        </p:nvSpPr>
        <p:spPr>
          <a:xfrm>
            <a:off x="6251992" y="5358604"/>
            <a:ext cx="548540" cy="50353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charset="-122"/>
                <a:ea typeface="微软雅黑" panose="020B0503020204020204" charset="-122"/>
                <a:cs typeface="+mn-cs"/>
              </a:rPr>
              <a:t>08</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charset="-122"/>
              <a:ea typeface="微软雅黑" panose="020B0503020204020204" charset="-122"/>
              <a:cs typeface="+mn-cs"/>
            </a:endParaRPr>
          </a:p>
        </p:txBody>
      </p:sp>
      <p:sp>
        <p:nvSpPr>
          <p:cNvPr id="1050456" name="标题"/>
          <p:cNvSpPr txBox="1"/>
          <p:nvPr>
            <p:custDataLst>
              <p:tags r:id="rId27"/>
            </p:custDataLst>
          </p:nvPr>
        </p:nvSpPr>
        <p:spPr>
          <a:xfrm>
            <a:off x="7392555" y="2069272"/>
            <a:ext cx="3589122" cy="375184"/>
          </a:xfrm>
          <a:prstGeom prst="rect"/>
          <a:noFill/>
        </p:spPr>
        <p:txBody>
          <a:bodyPr anchor="b" bIns="0" lIns="0" rIns="0" rtlCol="0" tIns="0" wrap="square">
            <a:normAutofit/>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100" i="0" kern="1200" kumimoji="0" lang="zh-CN" noProof="0" normalizeH="0" spc="300" strike="noStrike" u="none">
                <a:ln>
                  <a:noFill/>
                </a:ln>
                <a:solidFill>
                  <a:srgbClr val="000000"/>
                </a:solidFill>
                <a:effectLst/>
                <a:uLnTx/>
                <a:uFillTx/>
                <a:latin typeface="+mj-ea"/>
                <a:ea typeface="+mj-ea"/>
                <a:cs typeface="+mn-cs"/>
              </a:rPr>
              <a:t>完善风险管理制度</a:t>
            </a:r>
            <a:endParaRPr altLang="en-US" baseline="0" b="1" cap="none" dirty="0" sz="1100" i="0" kern="1200" kumimoji="0" lang="zh-CN" noProof="0" normalizeH="0" spc="300" strike="noStrike" u="none">
              <a:ln>
                <a:noFill/>
              </a:ln>
              <a:solidFill>
                <a:srgbClr val="000000"/>
              </a:solidFill>
              <a:effectLst/>
              <a:uLnTx/>
              <a:uFillTx/>
              <a:latin typeface="+mj-ea"/>
              <a:ea typeface="+mj-ea"/>
              <a:cs typeface="+mn-cs"/>
            </a:endParaRPr>
          </a:p>
        </p:txBody>
      </p:sp>
      <p:sp>
        <p:nvSpPr>
          <p:cNvPr id="1050458" name="正文"/>
          <p:cNvSpPr txBox="1"/>
          <p:nvPr>
            <p:custDataLst>
              <p:tags r:id="rId28"/>
            </p:custDataLst>
          </p:nvPr>
        </p:nvSpPr>
        <p:spPr>
          <a:xfrm>
            <a:off x="7392555" y="2509560"/>
            <a:ext cx="3589122" cy="365630"/>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50460" name="标题"/>
          <p:cNvSpPr txBox="1"/>
          <p:nvPr>
            <p:custDataLst>
              <p:tags r:id="rId29"/>
            </p:custDataLst>
          </p:nvPr>
        </p:nvSpPr>
        <p:spPr>
          <a:xfrm>
            <a:off x="1210284" y="2605451"/>
            <a:ext cx="3589122" cy="375184"/>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100" i="0" kern="1200" kumimoji="0" lang="zh-CN" noProof="0" normalizeH="0" spc="300" strike="noStrike" u="none">
                <a:ln>
                  <a:noFill/>
                </a:ln>
                <a:effectLst/>
                <a:uLnTx/>
                <a:uFillTx/>
                <a:latin typeface="+mj-ea"/>
                <a:ea typeface="+mj-ea"/>
                <a:cs typeface="+mn-cs"/>
              </a:rPr>
              <a:t>提升员工风险管理能力</a:t>
            </a:r>
            <a:endParaRPr altLang="en-US" baseline="0" b="1" cap="none" dirty="0" sz="1100" i="0" kern="1200" kumimoji="0" lang="zh-CN" noProof="0" normalizeH="0" spc="300" strike="noStrike" u="none">
              <a:ln>
                <a:noFill/>
              </a:ln>
              <a:effectLst/>
              <a:uLnTx/>
              <a:uFillTx/>
              <a:latin typeface="+mj-ea"/>
              <a:ea typeface="+mj-ea"/>
              <a:cs typeface="+mn-cs"/>
            </a:endParaRPr>
          </a:p>
        </p:txBody>
      </p:sp>
      <p:sp>
        <p:nvSpPr>
          <p:cNvPr id="1050462" name="正文"/>
          <p:cNvSpPr txBox="1"/>
          <p:nvPr>
            <p:custDataLst>
              <p:tags r:id="rId30"/>
            </p:custDataLst>
          </p:nvPr>
        </p:nvSpPr>
        <p:spPr>
          <a:xfrm>
            <a:off x="1210284" y="3045740"/>
            <a:ext cx="3589122" cy="365630"/>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50464" name="标题"/>
          <p:cNvSpPr txBox="1"/>
          <p:nvPr>
            <p:custDataLst>
              <p:tags r:id="rId31"/>
            </p:custDataLst>
          </p:nvPr>
        </p:nvSpPr>
        <p:spPr>
          <a:xfrm>
            <a:off x="7392555" y="3117996"/>
            <a:ext cx="3589122" cy="375184"/>
          </a:xfrm>
          <a:prstGeom prst="rect"/>
          <a:noFill/>
        </p:spPr>
        <p:txBody>
          <a:bodyPr anchor="b" bIns="0" lIns="0" rIns="0" rtlCol="0" tIns="0" wrap="square">
            <a:normAutofit fontScale="76250"/>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solidFill>
                  <a:srgbClr val="000000"/>
                </a:solidFill>
                <a:effectLst/>
                <a:uLnTx/>
                <a:uFillTx/>
                <a:latin typeface="+mj-ea"/>
                <a:ea typeface="+mj-ea"/>
                <a:cs typeface="+mn-cs"/>
              </a:rPr>
              <a:t>定期进行风险评估和监控  确保企业稳定发展</a:t>
            </a:r>
            <a:endParaRPr altLang="en-US" baseline="0" b="1" cap="none" dirty="0" sz="1600" i="0" kern="1200" kumimoji="0" lang="zh-CN" noProof="0" normalizeH="0" spc="300" strike="noStrike" u="none">
              <a:ln>
                <a:noFill/>
              </a:ln>
              <a:solidFill>
                <a:srgbClr val="000000"/>
              </a:solidFill>
              <a:effectLst/>
              <a:uLnTx/>
              <a:uFillTx/>
              <a:latin typeface="+mj-ea"/>
              <a:ea typeface="+mj-ea"/>
              <a:cs typeface="+mn-cs"/>
            </a:endParaRPr>
          </a:p>
        </p:txBody>
      </p:sp>
      <p:sp>
        <p:nvSpPr>
          <p:cNvPr id="1050466" name="正文"/>
          <p:cNvSpPr txBox="1"/>
          <p:nvPr>
            <p:custDataLst>
              <p:tags r:id="rId32"/>
            </p:custDataLst>
          </p:nvPr>
        </p:nvSpPr>
        <p:spPr>
          <a:xfrm>
            <a:off x="7392555" y="3558284"/>
            <a:ext cx="3589122" cy="365630"/>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确保企业稳定发展</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50468" name="标题"/>
          <p:cNvSpPr txBox="1"/>
          <p:nvPr>
            <p:custDataLst>
              <p:tags r:id="rId33"/>
            </p:custDataLst>
          </p:nvPr>
        </p:nvSpPr>
        <p:spPr>
          <a:xfrm>
            <a:off x="1210284" y="3647422"/>
            <a:ext cx="3589122" cy="375184"/>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100" i="0" kern="1200" kumimoji="0" lang="zh-CN" noProof="0" normalizeH="0" spc="300" strike="noStrike" u="none">
                <a:ln>
                  <a:noFill/>
                </a:ln>
                <a:effectLst/>
                <a:uLnTx/>
                <a:uFillTx/>
                <a:latin typeface="+mj-ea"/>
                <a:ea typeface="+mj-ea"/>
                <a:cs typeface="+mn-cs"/>
              </a:rPr>
              <a:t>制定科学合理的战略规划</a:t>
            </a:r>
            <a:endParaRPr altLang="en-US" baseline="0" b="1" cap="none" dirty="0" sz="1100" i="0" kern="1200" kumimoji="0" lang="zh-CN" noProof="0" normalizeH="0" spc="300" strike="noStrike" u="none">
              <a:ln>
                <a:noFill/>
              </a:ln>
              <a:effectLst/>
              <a:uLnTx/>
              <a:uFillTx/>
              <a:latin typeface="+mj-ea"/>
              <a:ea typeface="+mj-ea"/>
              <a:cs typeface="+mn-cs"/>
            </a:endParaRPr>
          </a:p>
        </p:txBody>
      </p:sp>
      <p:sp>
        <p:nvSpPr>
          <p:cNvPr id="1050470" name="正文"/>
          <p:cNvSpPr txBox="1"/>
          <p:nvPr>
            <p:custDataLst>
              <p:tags r:id="rId34"/>
            </p:custDataLst>
          </p:nvPr>
        </p:nvSpPr>
        <p:spPr>
          <a:xfrm>
            <a:off x="1210284" y="4087710"/>
            <a:ext cx="3589122" cy="365630"/>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50472" name="标题"/>
          <p:cNvSpPr txBox="1"/>
          <p:nvPr>
            <p:custDataLst>
              <p:tags r:id="rId35"/>
            </p:custDataLst>
          </p:nvPr>
        </p:nvSpPr>
        <p:spPr>
          <a:xfrm>
            <a:off x="7392555" y="4170096"/>
            <a:ext cx="3589122" cy="375184"/>
          </a:xfrm>
          <a:prstGeom prst="rect"/>
          <a:noFill/>
        </p:spPr>
        <p:txBody>
          <a:bodyPr anchor="b" bIns="0" lIns="0" rIns="0" rtlCol="0" tIns="0" wrap="square">
            <a:normAutofit/>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100" i="0" kern="1200" kumimoji="0" lang="zh-CN" noProof="0" normalizeH="0" spc="300" strike="noStrike" u="none">
                <a:ln>
                  <a:noFill/>
                </a:ln>
                <a:solidFill>
                  <a:srgbClr val="000000"/>
                </a:solidFill>
                <a:effectLst/>
                <a:uLnTx/>
                <a:uFillTx/>
                <a:latin typeface="+mj-ea"/>
                <a:ea typeface="+mj-ea"/>
                <a:cs typeface="+mn-cs"/>
              </a:rPr>
              <a:t>加强内部管理，提高运营效率</a:t>
            </a:r>
            <a:endParaRPr altLang="en-US" baseline="0" b="1" cap="none" dirty="0" sz="1100" i="0" kern="1200" kumimoji="0" lang="zh-CN" noProof="0" normalizeH="0" spc="300" strike="noStrike" u="none">
              <a:ln>
                <a:noFill/>
              </a:ln>
              <a:solidFill>
                <a:srgbClr val="000000"/>
              </a:solidFill>
              <a:effectLst/>
              <a:uLnTx/>
              <a:uFillTx/>
              <a:latin typeface="+mj-ea"/>
              <a:ea typeface="+mj-ea"/>
              <a:cs typeface="+mn-cs"/>
            </a:endParaRPr>
          </a:p>
        </p:txBody>
      </p:sp>
      <p:sp>
        <p:nvSpPr>
          <p:cNvPr id="1050474" name="正文"/>
          <p:cNvSpPr txBox="1"/>
          <p:nvPr>
            <p:custDataLst>
              <p:tags r:id="rId36"/>
            </p:custDataLst>
          </p:nvPr>
        </p:nvSpPr>
        <p:spPr>
          <a:xfrm>
            <a:off x="7392555" y="4610384"/>
            <a:ext cx="3589122" cy="365630"/>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50476" name="标题"/>
          <p:cNvSpPr txBox="1"/>
          <p:nvPr>
            <p:custDataLst>
              <p:tags r:id="rId37"/>
            </p:custDataLst>
          </p:nvPr>
        </p:nvSpPr>
        <p:spPr>
          <a:xfrm>
            <a:off x="1210284" y="4681965"/>
            <a:ext cx="3589122" cy="375184"/>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100" i="0" kern="1200" kumimoji="0" lang="zh-CN" noProof="0" normalizeH="0" spc="300" strike="noStrike" u="none">
                <a:ln>
                  <a:noFill/>
                </a:ln>
                <a:effectLst/>
                <a:uLnTx/>
                <a:uFillTx/>
                <a:latin typeface="+mj-ea"/>
                <a:ea typeface="+mj-ea"/>
                <a:cs typeface="+mn-cs"/>
              </a:rPr>
              <a:t>积极拓展市场，扩大业务范围</a:t>
            </a:r>
            <a:endParaRPr altLang="en-US" baseline="0" b="1" cap="none" dirty="0" sz="1100" i="0" kern="1200" kumimoji="0" lang="zh-CN" noProof="0" normalizeH="0" spc="300" strike="noStrike" u="none">
              <a:ln>
                <a:noFill/>
              </a:ln>
              <a:effectLst/>
              <a:uLnTx/>
              <a:uFillTx/>
              <a:latin typeface="+mj-ea"/>
              <a:ea typeface="+mj-ea"/>
              <a:cs typeface="+mn-cs"/>
            </a:endParaRPr>
          </a:p>
        </p:txBody>
      </p:sp>
      <p:sp>
        <p:nvSpPr>
          <p:cNvPr id="1050478" name="正文"/>
          <p:cNvSpPr txBox="1"/>
          <p:nvPr>
            <p:custDataLst>
              <p:tags r:id="rId38"/>
            </p:custDataLst>
          </p:nvPr>
        </p:nvSpPr>
        <p:spPr>
          <a:xfrm>
            <a:off x="1210284" y="5122928"/>
            <a:ext cx="3589122" cy="365630"/>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50480" name="标题"/>
          <p:cNvSpPr txBox="1"/>
          <p:nvPr>
            <p:custDataLst>
              <p:tags r:id="rId39"/>
            </p:custDataLst>
          </p:nvPr>
        </p:nvSpPr>
        <p:spPr>
          <a:xfrm>
            <a:off x="7392555" y="5206664"/>
            <a:ext cx="3589122" cy="375184"/>
          </a:xfrm>
          <a:prstGeom prst="rect"/>
          <a:noFill/>
        </p:spPr>
        <p:txBody>
          <a:bodyPr anchor="b" bIns="0" lIns="0" rIns="0" rtlCol="0" tIns="0" wrap="square">
            <a:normAutofit fontScale="76250"/>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solidFill>
                  <a:srgbClr val="000000"/>
                </a:solidFill>
                <a:effectLst/>
                <a:uLnTx/>
                <a:uFillTx/>
                <a:latin typeface="+mj-ea"/>
                <a:ea typeface="+mj-ea"/>
                <a:cs typeface="+mn-cs"/>
              </a:rPr>
              <a:t>注重人才培养和引进，提升企业核心竞争力</a:t>
            </a:r>
            <a:endParaRPr altLang="en-US" baseline="0" b="1" cap="none" dirty="0" sz="1600" i="0" kern="1200" kumimoji="0" lang="zh-CN" noProof="0" normalizeH="0" spc="300" strike="noStrike" u="none">
              <a:ln>
                <a:noFill/>
              </a:ln>
              <a:solidFill>
                <a:srgbClr val="000000"/>
              </a:solidFill>
              <a:effectLst/>
              <a:uLnTx/>
              <a:uFillTx/>
              <a:latin typeface="+mj-ea"/>
              <a:ea typeface="+mj-ea"/>
              <a:cs typeface="+mn-cs"/>
            </a:endParaRPr>
          </a:p>
        </p:txBody>
      </p:sp>
      <p:sp>
        <p:nvSpPr>
          <p:cNvPr id="1050482" name="正文"/>
          <p:cNvSpPr txBox="1"/>
          <p:nvPr>
            <p:custDataLst>
              <p:tags r:id="rId40"/>
            </p:custDataLst>
          </p:nvPr>
        </p:nvSpPr>
        <p:spPr>
          <a:xfrm>
            <a:off x="7392555" y="5647628"/>
            <a:ext cx="3589122" cy="365630"/>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3" name=""/>
        <p:cNvGrpSpPr/>
        <p:nvPr/>
      </p:nvGrpSpPr>
      <p:grpSpPr>
        <a:xfrm>
          <a:off x="0" y="0"/>
          <a:ext cx="0" cy="0"/>
          <a:chOff x="0" y="0"/>
          <a:chExt cx="0" cy="0"/>
        </a:xfrm>
      </p:grpSpPr>
      <p:sp>
        <p:nvSpPr>
          <p:cNvPr id="1050518" name="标题 1"/>
          <p:cNvSpPr>
            <a:spLocks noGrp="1"/>
          </p:cNvSpPr>
          <p:nvPr>
            <p:ph type="title"/>
          </p:nvPr>
        </p:nvSpPr>
        <p:spPr/>
        <p:txBody>
          <a:bodyPr/>
          <a:p>
            <a:r>
              <a:rPr altLang="en-US" lang="zh-CN"/>
              <a:t>持续改进与创新，适应市场变化需求</a:t>
            </a:r>
            <a:endParaRPr altLang="en-US" lang="zh-CN"/>
          </a:p>
        </p:txBody>
      </p:sp>
      <p:sp>
        <p:nvSpPr>
          <p:cNvPr id="1050520" name="矩形 15"/>
          <p:cNvSpPr/>
          <p:nvPr>
            <p:custDataLst>
              <p:tags r:id="rId1"/>
            </p:custDataLst>
          </p:nvPr>
        </p:nvSpPr>
        <p:spPr>
          <a:xfrm>
            <a:off x="1273146" y="1470597"/>
            <a:ext cx="9649999" cy="84850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持续改进：不断优化企业资源管理流程，提高效率和质量</a:t>
            </a:r>
            <a:endParaRPr altLang="en-US" dirty="0" sz="1200" lang="zh-CN" spc="150">
              <a:solidFill>
                <a:schemeClr val="tx1">
                  <a:lumMod val="85000"/>
                  <a:lumOff val="15000"/>
                </a:schemeClr>
              </a:solidFill>
              <a:latin typeface="+mn-ea"/>
              <a:sym typeface="+mn-ea"/>
            </a:endParaRPr>
          </a:p>
        </p:txBody>
      </p:sp>
      <p:sp>
        <p:nvSpPr>
          <p:cNvPr id="1050522" name="任意多边形 17"/>
          <p:cNvSpPr/>
          <p:nvPr>
            <p:custDataLst>
              <p:tags r:id="rId2"/>
            </p:custDataLst>
          </p:nvPr>
        </p:nvSpPr>
        <p:spPr>
          <a:xfrm flipV="1">
            <a:off x="1170167" y="1364400"/>
            <a:ext cx="1725973" cy="32502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24" name="任意多边形 18"/>
          <p:cNvSpPr/>
          <p:nvPr>
            <p:custDataLst>
              <p:tags r:id="rId3"/>
            </p:custDataLst>
          </p:nvPr>
        </p:nvSpPr>
        <p:spPr>
          <a:xfrm flipH="1">
            <a:off x="9296934" y="2101344"/>
            <a:ext cx="1725973" cy="32502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26" name="矩形 27"/>
          <p:cNvSpPr/>
          <p:nvPr>
            <p:custDataLst>
              <p:tags r:id="rId4"/>
            </p:custDataLst>
          </p:nvPr>
        </p:nvSpPr>
        <p:spPr>
          <a:xfrm>
            <a:off x="1273146" y="3346748"/>
            <a:ext cx="9649999" cy="84850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创新：引入新技术、新方法，推动企业资源管理升级</a:t>
            </a:r>
            <a:endParaRPr altLang="en-US" dirty="0" sz="1200" lang="zh-CN" spc="150">
              <a:solidFill>
                <a:schemeClr val="tx1">
                  <a:lumMod val="85000"/>
                  <a:lumOff val="15000"/>
                </a:schemeClr>
              </a:solidFill>
              <a:latin typeface="+mn-ea"/>
              <a:sym typeface="+mn-ea"/>
            </a:endParaRPr>
          </a:p>
        </p:txBody>
      </p:sp>
      <p:sp>
        <p:nvSpPr>
          <p:cNvPr id="1050528" name="任意多边形 29"/>
          <p:cNvSpPr/>
          <p:nvPr>
            <p:custDataLst>
              <p:tags r:id="rId5"/>
            </p:custDataLst>
          </p:nvPr>
        </p:nvSpPr>
        <p:spPr>
          <a:xfrm flipV="1">
            <a:off x="1170167" y="3240550"/>
            <a:ext cx="1725973" cy="32502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30" name="任意多边形 30"/>
          <p:cNvSpPr/>
          <p:nvPr>
            <p:custDataLst>
              <p:tags r:id="rId6"/>
            </p:custDataLst>
          </p:nvPr>
        </p:nvSpPr>
        <p:spPr>
          <a:xfrm flipH="1">
            <a:off x="9296934" y="3977494"/>
            <a:ext cx="1725973" cy="32502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32" name="矩形 5"/>
          <p:cNvSpPr/>
          <p:nvPr>
            <p:custDataLst>
              <p:tags r:id="rId7"/>
            </p:custDataLst>
          </p:nvPr>
        </p:nvSpPr>
        <p:spPr>
          <a:xfrm>
            <a:off x="1273146" y="5222898"/>
            <a:ext cx="9649999" cy="84850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适应市场变化需求：关注市场动态，及时调整企业资源管理策略，确保企业竞争力</a:t>
            </a:r>
            <a:endParaRPr altLang="en-US" dirty="0" sz="1200" lang="zh-CN" spc="150">
              <a:solidFill>
                <a:schemeClr val="tx1">
                  <a:lumMod val="85000"/>
                  <a:lumOff val="15000"/>
                </a:schemeClr>
              </a:solidFill>
              <a:latin typeface="+mn-ea"/>
              <a:sym typeface="+mn-ea"/>
            </a:endParaRPr>
          </a:p>
        </p:txBody>
      </p:sp>
      <p:sp>
        <p:nvSpPr>
          <p:cNvPr id="1050534" name="任意多边形 7"/>
          <p:cNvSpPr/>
          <p:nvPr>
            <p:custDataLst>
              <p:tags r:id="rId8"/>
            </p:custDataLst>
          </p:nvPr>
        </p:nvSpPr>
        <p:spPr>
          <a:xfrm flipV="1">
            <a:off x="1170167" y="5116701"/>
            <a:ext cx="1725973" cy="32502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36" name="任意多边形 8"/>
          <p:cNvSpPr/>
          <p:nvPr>
            <p:custDataLst>
              <p:tags r:id="rId9"/>
            </p:custDataLst>
          </p:nvPr>
        </p:nvSpPr>
        <p:spPr>
          <a:xfrm flipH="1">
            <a:off x="9296934" y="5853645"/>
            <a:ext cx="1725973" cy="32502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1" name=""/>
        <p:cNvGrpSpPr/>
        <p:nvPr/>
      </p:nvGrpSpPr>
      <p:grpSpPr>
        <a:xfrm>
          <a:off x="0" y="0"/>
          <a:ext cx="0" cy="0"/>
          <a:chOff x="0" y="0"/>
          <a:chExt cx="0" cy="0"/>
        </a:xfrm>
      </p:grpSpPr>
      <p:sp>
        <p:nvSpPr>
          <p:cNvPr id="1050572" name="标题"/>
          <p:cNvSpPr>
            <a:spLocks noGrp="1"/>
          </p:cNvSpPr>
          <p:nvPr>
            <p:ph type="title"/>
            <p:custDataLst>
              <p:tags r:id="rId1"/>
            </p:custDataLst>
          </p:nvPr>
        </p:nvSpPr>
        <p:spPr/>
        <p:txBody>
          <a:bodyPr>
            <a:normAutofit fontScale="94615"/>
          </a:bodyPr>
          <a:p>
            <a:r>
              <a:rPr altLang="en-US" dirty="0" lang="zh-CN"/>
              <a:t>企业资源管理的未来趋势</a:t>
            </a:r>
            <a:endParaRPr altLang="en-US" dirty="0" lang="zh-CN"/>
          </a:p>
        </p:txBody>
      </p:sp>
      <p:sp>
        <p:nvSpPr>
          <p:cNvPr id="1050574" name="节编号"/>
          <p:cNvSpPr>
            <a:spLocks noGrp="1"/>
          </p:cNvSpPr>
          <p:nvPr>
            <p:ph type="body" sz="quarter" idx="13"/>
            <p:custDataLst>
              <p:tags r:id="rId2"/>
            </p:custDataLst>
          </p:nvPr>
        </p:nvSpPr>
        <p:spPr/>
        <p:txBody>
          <a:bodyPr/>
          <a:p>
            <a:r>
              <a:rPr altLang="zh-CN" dirty="0" lang="en-US"/>
              <a:t>PART 06</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07" name=""/>
        <p:cNvGrpSpPr/>
        <p:nvPr/>
      </p:nvGrpSpPr>
      <p:grpSpPr>
        <a:xfrm>
          <a:off x="0" y="0"/>
          <a:ext cx="0" cy="0"/>
          <a:chOff x="0" y="0"/>
          <a:chExt cx="0" cy="0"/>
        </a:xfrm>
      </p:grpSpPr>
      <p:sp>
        <p:nvSpPr>
          <p:cNvPr id="1050664" name="标题 1"/>
          <p:cNvSpPr>
            <a:spLocks noGrp="1"/>
          </p:cNvSpPr>
          <p:nvPr>
            <p:ph type="title"/>
          </p:nvPr>
        </p:nvSpPr>
        <p:spPr/>
        <p:txBody>
          <a:bodyPr/>
          <a:p>
            <a:r>
              <a:rPr altLang="en-US" lang="zh-CN"/>
              <a:t>数字化转型与智能化升级</a:t>
            </a:r>
            <a:endParaRPr altLang="en-US" lang="zh-CN"/>
          </a:p>
        </p:txBody>
      </p:sp>
      <p:sp>
        <p:nvSpPr>
          <p:cNvPr id="1050666"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668"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670"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672"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674"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676"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678"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680"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682"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未来趋势：数字化转型和智能化升级将成为企业资源管理的重要方向</a:t>
            </a:r>
            <a:endParaRPr altLang="en-US" dirty="0" sz="2400" lang="zh-CN">
              <a:latin typeface="+mn-ea"/>
              <a:ea typeface="+mn-ea"/>
            </a:endParaRPr>
          </a:p>
        </p:txBody>
      </p:sp>
      <p:sp>
        <p:nvSpPr>
          <p:cNvPr id="1050684"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应对挑战：企业需要积极应对数字化转型和智能化升级带来的挑战，如数据安全、技术更新等问题</a:t>
            </a:r>
            <a:endParaRPr altLang="en-US" dirty="0" sz="2400" lang="zh-CN">
              <a:latin typeface="+mn-ea"/>
              <a:ea typeface="+mn-ea"/>
            </a:endParaRPr>
          </a:p>
        </p:txBody>
      </p:sp>
      <p:sp>
        <p:nvSpPr>
          <p:cNvPr id="1050686"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数字化转型：利用数字技术优化企业资源管理，提高效率和准确性</a:t>
            </a:r>
            <a:endParaRPr altLang="en-US" dirty="0" sz="2400" lang="zh-CN">
              <a:latin typeface="+mn-ea"/>
              <a:ea typeface="+mn-ea"/>
            </a:endParaRPr>
          </a:p>
        </p:txBody>
      </p:sp>
      <p:sp>
        <p:nvSpPr>
          <p:cNvPr id="1050688"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智能化升级：借助人工智能、机器学习等技术，实现资源管理的智能化决策</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15" name=""/>
        <p:cNvGrpSpPr/>
        <p:nvPr/>
      </p:nvGrpSpPr>
      <p:grpSpPr>
        <a:xfrm>
          <a:off x="0" y="0"/>
          <a:ext cx="0" cy="0"/>
          <a:chOff x="0" y="0"/>
          <a:chExt cx="0" cy="0"/>
        </a:xfrm>
      </p:grpSpPr>
      <p:sp>
        <p:nvSpPr>
          <p:cNvPr id="1050724" name="标题 1"/>
          <p:cNvSpPr>
            <a:spLocks noGrp="1"/>
          </p:cNvSpPr>
          <p:nvPr>
            <p:ph type="title"/>
          </p:nvPr>
        </p:nvSpPr>
        <p:spPr/>
        <p:txBody>
          <a:bodyPr/>
          <a:p>
            <a:r>
              <a:rPr altLang="en-US" lang="zh-CN"/>
              <a:t>绿色环保与可持续发展理念</a:t>
            </a:r>
            <a:endParaRPr altLang="en-US" lang="zh-CN"/>
          </a:p>
        </p:txBody>
      </p:sp>
      <p:sp>
        <p:nvSpPr>
          <p:cNvPr id="105072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72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3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绿色环保：企业资源管理应注重环保和可持续发展，采用环保材料和节能技术，降低对环境的影响。</a:t>
            </a:r>
            <a:endParaRPr altLang="en-US" dirty="0" sz="2000" lang="zh-CN" spc="150">
              <a:solidFill>
                <a:schemeClr val="tx1">
                  <a:lumMod val="85000"/>
                  <a:lumOff val="15000"/>
                </a:schemeClr>
              </a:solidFill>
              <a:latin typeface="+mn-ea"/>
              <a:sym typeface="+mn-ea"/>
            </a:endParaRPr>
          </a:p>
        </p:txBody>
      </p:sp>
      <p:sp>
        <p:nvSpPr>
          <p:cNvPr id="105073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73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73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可持续发展：企业资源管理应注重长期发展，采用可持续发展的理念和方法，实现企业与社会的和谐发展。</a:t>
            </a:r>
            <a:endParaRPr altLang="en-US" dirty="0" sz="2000" lang="zh-CN" spc="150">
              <a:solidFill>
                <a:schemeClr val="tx1">
                  <a:lumMod val="85000"/>
                  <a:lumOff val="15000"/>
                </a:schemeClr>
              </a:solidFill>
              <a:latin typeface="+mn-ea"/>
              <a:sym typeface="+mn-ea"/>
            </a:endParaRPr>
          </a:p>
        </p:txBody>
      </p:sp>
      <p:sp>
        <p:nvSpPr>
          <p:cNvPr id="105073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74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74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循环经济：企业资源管理应注重循环经济，通过回收利用废弃物和资源，降低生产成本，提高资源利用效率。</a:t>
            </a:r>
            <a:endParaRPr altLang="en-US" dirty="0" sz="2000" lang="zh-CN" spc="150">
              <a:solidFill>
                <a:schemeClr val="tx1">
                  <a:lumMod val="85000"/>
                  <a:lumOff val="15000"/>
                </a:schemeClr>
              </a:solidFill>
              <a:latin typeface="+mn-ea"/>
              <a:sym typeface="+mn-ea"/>
            </a:endParaRPr>
          </a:p>
        </p:txBody>
      </p:sp>
      <p:sp>
        <p:nvSpPr>
          <p:cNvPr id="105074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74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74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数字化转型：企业资源管理应注重数字化转型，利用先进的信息技术提高管理效率和准确性，实现绿色化和智能化。</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323" name=""/>
        <p:cNvGrpSpPr/>
        <p:nvPr/>
      </p:nvGrpSpPr>
      <p:grpSpPr>
        <a:xfrm>
          <a:off x="0" y="0"/>
          <a:ext cx="0" cy="0"/>
          <a:chOff x="0" y="0"/>
          <a:chExt cx="0" cy="0"/>
        </a:xfrm>
      </p:grpSpPr>
      <p:sp>
        <p:nvSpPr>
          <p:cNvPr id="1050784" name="标题 1"/>
          <p:cNvSpPr>
            <a:spLocks noGrp="1"/>
          </p:cNvSpPr>
          <p:nvPr>
            <p:ph type="title"/>
          </p:nvPr>
        </p:nvSpPr>
        <p:spPr/>
        <p:txBody>
          <a:bodyPr/>
          <a:p>
            <a:r>
              <a:rPr altLang="en-US" lang="zh-CN"/>
              <a:t>跨界合作与产业链整合</a:t>
            </a:r>
            <a:endParaRPr altLang="en-US" lang="zh-CN"/>
          </a:p>
        </p:txBody>
      </p:sp>
      <p:sp>
        <p:nvSpPr>
          <p:cNvPr id="1050786" name="矩形 38"/>
          <p:cNvSpPr/>
          <p:nvPr>
            <p:custDataLst>
              <p:tags r:id="rId1"/>
            </p:custDataLst>
          </p:nvPr>
        </p:nvSpPr>
        <p:spPr>
          <a:xfrm rot="204112">
            <a:off x="1478505" y="1364400"/>
            <a:ext cx="4095276" cy="2137548"/>
          </a:xfrm>
          <a:prstGeom prst="rect"/>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88" name="矩形 39"/>
          <p:cNvSpPr/>
          <p:nvPr>
            <p:custDataLst>
              <p:tags r:id="rId2"/>
            </p:custDataLst>
          </p:nvPr>
        </p:nvSpPr>
        <p:spPr>
          <a:xfrm>
            <a:off x="1483237" y="1365076"/>
            <a:ext cx="4095276" cy="213754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90" name="TextBox 2"/>
          <p:cNvSpPr txBox="1"/>
          <p:nvPr>
            <p:custDataLst>
              <p:tags r:id="rId3"/>
            </p:custDataLst>
          </p:nvPr>
        </p:nvSpPr>
        <p:spPr>
          <a:xfrm>
            <a:off x="1720517" y="1532051"/>
            <a:ext cx="3638292" cy="1765065"/>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000" lang="zh-CN" spc="150">
                <a:solidFill>
                  <a:srgbClr val="FFFFFF"/>
                </a:solidFill>
                <a:latin typeface="+mj-ea"/>
                <a:ea typeface="+mj-ea"/>
                <a:cs typeface="微软雅黑" panose="020B0503020204020204" charset="-122"/>
                <a:sym typeface="+mn-lt"/>
              </a:rPr>
              <a:t>跨界合作与产业链整合</a:t>
            </a:r>
            <a:endParaRPr altLang="en-US" b="1" dirty="0" sz="4000" lang="zh-CN" spc="150">
              <a:solidFill>
                <a:srgbClr val="FFFFFF"/>
              </a:solidFill>
              <a:latin typeface="+mj-ea"/>
              <a:ea typeface="+mj-ea"/>
              <a:cs typeface="微软雅黑" panose="020B0503020204020204" charset="-122"/>
              <a:sym typeface="+mn-lt"/>
            </a:endParaRPr>
          </a:p>
        </p:txBody>
      </p:sp>
      <p:sp>
        <p:nvSpPr>
          <p:cNvPr id="1050792" name="矩形 100"/>
          <p:cNvSpPr/>
          <p:nvPr>
            <p:custDataLst>
              <p:tags r:id="rId4"/>
            </p:custDataLst>
          </p:nvPr>
        </p:nvSpPr>
        <p:spPr>
          <a:xfrm rot="204112">
            <a:off x="6612811" y="1364400"/>
            <a:ext cx="4095276" cy="2137548"/>
          </a:xfrm>
          <a:prstGeom prst="rect"/>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94" name="矩形 101"/>
          <p:cNvSpPr/>
          <p:nvPr>
            <p:custDataLst>
              <p:tags r:id="rId5"/>
            </p:custDataLst>
          </p:nvPr>
        </p:nvSpPr>
        <p:spPr>
          <a:xfrm>
            <a:off x="6618219" y="1365076"/>
            <a:ext cx="4095276" cy="2137548"/>
          </a:xfrm>
          <a:prstGeom prst="rect"/>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96" name="TextBox 2"/>
          <p:cNvSpPr txBox="1"/>
          <p:nvPr>
            <p:custDataLst>
              <p:tags r:id="rId6"/>
            </p:custDataLst>
          </p:nvPr>
        </p:nvSpPr>
        <p:spPr>
          <a:xfrm>
            <a:off x="6856175" y="1532051"/>
            <a:ext cx="3638292" cy="1765065"/>
          </a:xfrm>
          <a:prstGeom prst="rect"/>
          <a:noFill/>
        </p:spPr>
        <p:txBody>
          <a:bodyPr anchor="ctr" anchorCtr="0" bIns="46990" rtlCol="0" wrap="square">
            <a:normAutofit fontScale="96818"/>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charset="-122"/>
                <a:sym typeface="+mn-lt"/>
              </a:rPr>
              <a:t>数字化转型与智能化升级</a:t>
            </a:r>
            <a:endParaRPr altLang="en-US" b="1" dirty="0" sz="4400" lang="zh-CN" spc="150">
              <a:solidFill>
                <a:srgbClr val="FFFFFF"/>
              </a:solidFill>
              <a:latin typeface="+mj-ea"/>
              <a:ea typeface="+mj-ea"/>
              <a:cs typeface="微软雅黑" panose="020B0503020204020204" charset="-122"/>
              <a:sym typeface="+mn-lt"/>
            </a:endParaRPr>
          </a:p>
        </p:txBody>
      </p:sp>
      <p:sp>
        <p:nvSpPr>
          <p:cNvPr id="1050798" name="矩形 122"/>
          <p:cNvSpPr/>
          <p:nvPr>
            <p:custDataLst>
              <p:tags r:id="rId7"/>
            </p:custDataLst>
          </p:nvPr>
        </p:nvSpPr>
        <p:spPr>
          <a:xfrm rot="204112">
            <a:off x="1478505" y="4039376"/>
            <a:ext cx="4095276" cy="2137548"/>
          </a:xfrm>
          <a:prstGeom prst="rect"/>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00" name="矩形 123"/>
          <p:cNvSpPr/>
          <p:nvPr>
            <p:custDataLst>
              <p:tags r:id="rId8"/>
            </p:custDataLst>
          </p:nvPr>
        </p:nvSpPr>
        <p:spPr>
          <a:xfrm>
            <a:off x="1483237" y="4040052"/>
            <a:ext cx="4095276" cy="213754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02" name="TextBox 2"/>
          <p:cNvSpPr txBox="1"/>
          <p:nvPr>
            <p:custDataLst>
              <p:tags r:id="rId9"/>
            </p:custDataLst>
          </p:nvPr>
        </p:nvSpPr>
        <p:spPr>
          <a:xfrm>
            <a:off x="1719841" y="4207027"/>
            <a:ext cx="3638292" cy="1765065"/>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000" lang="zh-CN" spc="150">
                <a:solidFill>
                  <a:srgbClr val="FFFFFF"/>
                </a:solidFill>
                <a:latin typeface="+mj-ea"/>
                <a:ea typeface="+mj-ea"/>
                <a:cs typeface="微软雅黑" panose="020B0503020204020204" charset="-122"/>
                <a:sym typeface="+mn-lt"/>
              </a:rPr>
              <a:t>可持续发展与绿色环保</a:t>
            </a:r>
            <a:endParaRPr altLang="en-US" b="1" dirty="0" sz="4000" lang="zh-CN" spc="150">
              <a:solidFill>
                <a:srgbClr val="FFFFFF"/>
              </a:solidFill>
              <a:latin typeface="+mj-ea"/>
              <a:ea typeface="+mj-ea"/>
              <a:cs typeface="微软雅黑" panose="020B0503020204020204" charset="-122"/>
              <a:sym typeface="+mn-lt"/>
            </a:endParaRPr>
          </a:p>
        </p:txBody>
      </p:sp>
      <p:sp>
        <p:nvSpPr>
          <p:cNvPr id="1050804" name="矩形 89"/>
          <p:cNvSpPr/>
          <p:nvPr>
            <p:custDataLst>
              <p:tags r:id="rId10"/>
            </p:custDataLst>
          </p:nvPr>
        </p:nvSpPr>
        <p:spPr>
          <a:xfrm rot="204112">
            <a:off x="6612811" y="4039376"/>
            <a:ext cx="4095276" cy="2137548"/>
          </a:xfrm>
          <a:prstGeom prst="rect"/>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06" name="矩形 90"/>
          <p:cNvSpPr/>
          <p:nvPr>
            <p:custDataLst>
              <p:tags r:id="rId11"/>
            </p:custDataLst>
          </p:nvPr>
        </p:nvSpPr>
        <p:spPr>
          <a:xfrm>
            <a:off x="6618219" y="4040052"/>
            <a:ext cx="4095276" cy="2137548"/>
          </a:xfrm>
          <a:prstGeom prst="rect"/>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08" name="TextBox 2"/>
          <p:cNvSpPr txBox="1"/>
          <p:nvPr>
            <p:custDataLst>
              <p:tags r:id="rId12"/>
            </p:custDataLst>
          </p:nvPr>
        </p:nvSpPr>
        <p:spPr>
          <a:xfrm>
            <a:off x="6854823" y="4207027"/>
            <a:ext cx="3638292" cy="1765065"/>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000" lang="zh-CN" spc="150">
                <a:solidFill>
                  <a:srgbClr val="FFFFFF"/>
                </a:solidFill>
                <a:latin typeface="+mj-ea"/>
                <a:ea typeface="+mj-ea"/>
                <a:cs typeface="微软雅黑" panose="020B0503020204020204" charset="-122"/>
                <a:sym typeface="+mn-lt"/>
              </a:rPr>
              <a:t>创新驱动与人才培养</a:t>
            </a:r>
            <a:endParaRPr altLang="en-US" b="1" dirty="0" sz="4000" lang="zh-CN" spc="150">
              <a:solidFill>
                <a:srgbClr val="FFFFFF"/>
              </a:solidFill>
              <a:latin typeface="+mj-ea"/>
              <a:ea typeface="+mj-ea"/>
              <a:cs typeface="微软雅黑" panose="020B0503020204020204" charset="-122"/>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331" name=""/>
        <p:cNvGrpSpPr/>
        <p:nvPr/>
      </p:nvGrpSpPr>
      <p:grpSpPr>
        <a:xfrm>
          <a:off x="0" y="0"/>
          <a:ext cx="0" cy="0"/>
          <a:chOff x="0" y="0"/>
          <a:chExt cx="0" cy="0"/>
        </a:xfrm>
      </p:grpSpPr>
      <p:sp>
        <p:nvSpPr>
          <p:cNvPr id="1050844" name="标题 1"/>
          <p:cNvSpPr>
            <a:spLocks noGrp="1"/>
          </p:cNvSpPr>
          <p:nvPr>
            <p:ph type="title"/>
          </p:nvPr>
        </p:nvSpPr>
        <p:spPr/>
        <p:txBody>
          <a:bodyPr/>
          <a:p>
            <a:r>
              <a:rPr altLang="en-US" lang="zh-CN"/>
              <a:t>全球化视野与国际化战略布局</a:t>
            </a:r>
            <a:endParaRPr altLang="en-US" lang="zh-CN"/>
          </a:p>
        </p:txBody>
      </p:sp>
      <p:sp>
        <p:nvSpPr>
          <p:cNvPr id="1050846"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848"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850"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内容1：全球化视野与国际化战略布局</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852"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854"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856"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内容2：数字化转型与智能化升级</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858"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860"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内容3：绿色可持续发展与环保理念</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862"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864"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866"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868"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内容4：人才引进与培养及激励机制</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339" name=""/>
        <p:cNvGrpSpPr/>
        <p:nvPr/>
      </p:nvGrpSpPr>
      <p:grpSpPr>
        <a:xfrm>
          <a:off x="0" y="0"/>
          <a:ext cx="0" cy="0"/>
          <a:chOff x="0" y="0"/>
          <a:chExt cx="0" cy="0"/>
        </a:xfrm>
      </p:grpSpPr>
      <p:sp>
        <p:nvSpPr>
          <p:cNvPr id="1050904" name="标题"/>
          <p:cNvSpPr>
            <a:spLocks noGrp="1"/>
          </p:cNvSpPr>
          <p:nvPr>
            <p:ph type="ctrTitle"/>
            <p:custDataLst>
              <p:tags r:id="rId1"/>
            </p:custDataLst>
          </p:nvPr>
        </p:nvSpPr>
        <p:spPr/>
        <p:txBody>
          <a:bodyPr/>
          <a:p>
            <a:r>
              <a:rPr altLang="en-US" dirty="0" lang="zh-CN"/>
              <a:t>感谢您的观看</a:t>
            </a:r>
            <a:endParaRPr altLang="en-US" dirty="0" lang="zh-CN"/>
          </a:p>
        </p:txBody>
      </p:sp>
      <p:sp>
        <p:nvSpPr>
          <p:cNvPr id="1050906" name="署名"/>
          <p:cNvSpPr>
            <a:spLocks noGrp="1"/>
          </p:cNvSpPr>
          <p:nvPr>
            <p:ph type="body" sz="quarter" idx="17"/>
            <p:custDataLst>
              <p:tags r:id="rId2"/>
            </p:custDataLst>
          </p:nvPr>
        </p:nvSpPr>
        <p:spPr/>
        <p:txBody>
          <a:bodyPr>
            <a:normAutofit/>
          </a:bodyPr>
          <a:p>
            <a:r>
              <a:rPr altLang="en-US" lang="zh-CN"/>
              <a:t>汇报人：</a:t>
            </a:r>
            <a:r>
              <a:rPr altLang="zh-CN" lang="en-US"/>
              <a:t>xxx</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77"/>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77"/>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89.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77"/>
  <p:tag name="KSO_WM_SPECIAL_SOURCE" val="bdnull"/>
  <p:tag name="KSO_WM_TEMPLATE_THUMBS_INDEX" val="1、9"/>
</p:tagLst>
</file>

<file path=ppt/tags/tag90.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77_1*a*1"/>
  <p:tag name="KSO_WM_TEMPLATE_CATEGORY" val="custom"/>
  <p:tag name="KSO_WM_TEMPLATE_INDEX" val="20230977"/>
  <p:tag name="KSO_WM_UNIT_LAYERLEVEL" val="1"/>
  <p:tag name="KSO_WM_TAG_VERSION" val="1.0"/>
  <p:tag name="KSO_WM_BEAUTIFY_FLAG" val="#wm#"/>
  <p:tag name="KSO_WM_UNIT_PRESET_TEXT" val="单击此处 添加文档标题"/>
</p:tagLst>
</file>

<file path=ppt/tags/tag91.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77_1*b*1"/>
  <p:tag name="KSO_WM_TEMPLATE_CATEGORY" val="custom"/>
  <p:tag name="KSO_WM_TEMPLATE_INDEX" val="20230977"/>
  <p:tag name="KSO_WM_UNIT_LAYERLEVEL" val="1"/>
  <p:tag name="KSO_WM_TAG_VERSION" val="1.0"/>
  <p:tag name="KSO_WM_BEAUTIFY_FLAG" val="#wm#"/>
  <p:tag name="KSO_WM_UNIT_PRESET_TEXT" val="WPS,A CLICK TO UNLIMITED POSSIBILITES"/>
</p:tagLst>
</file>

<file path=ppt/tags/tag92.xml><?xml version="1.0" encoding="utf-8"?>
<p:tagLst xmlns:p="http://schemas.openxmlformats.org/presentationml/2006/main">
  <p:tag name="KSO_WM_UNIT_SUBTYPE" val="b"/>
  <p:tag name="KSO_WM_UNIT_NOCLEAR" val="0"/>
  <p:tag name="KSO_WM_UNIT_VALUE" val="9"/>
  <p:tag name="KSO_WM_UNIT_HIGHLIGHT" val="0"/>
  <p:tag name="KSO_WM_UNIT_COMPATIBLE" val="0"/>
  <p:tag name="KSO_WM_UNIT_DIAGRAM_ISNUMVISUAL" val="0"/>
  <p:tag name="KSO_WM_UNIT_DIAGRAM_ISREFERUNIT" val="0"/>
  <p:tag name="KSO_WM_UNIT_TYPE" val="f"/>
  <p:tag name="KSO_WM_UNIT_INDEX" val="1"/>
  <p:tag name="KSO_WM_UNIT_ID" val="custom20230977_1*f*1"/>
  <p:tag name="KSO_WM_TEMPLATE_CATEGORY" val="custom"/>
  <p:tag name="KSO_WM_TEMPLATE_INDEX" val="20230977"/>
  <p:tag name="KSO_WM_UNIT_LAYERLEVEL" val="1"/>
  <p:tag name="KSO_WM_TAG_VERSION" val="1.0"/>
  <p:tag name="KSO_WM_BEAUTIFY_FLAG" val="#wm#"/>
  <p:tag name="KSO_WM_UNIT_PRESET_TEXT" val="汇报人：WPS"/>
</p:tagLst>
</file>

<file path=ppt/tags/tag93.xml><?xml version="1.0" encoding="utf-8"?>
<p:tagLst xmlns:p="http://schemas.openxmlformats.org/presentationml/2006/main">
  <p:tag name="KSO_WM_SLIDE_ID" val="custom2023097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77"/>
  <p:tag name="KSO_WM_SLIDE_LAYOUT" val="a_b_f"/>
  <p:tag name="KSO_WM_SLIDE_LAYOUT_CNT" val="1_1_1"/>
  <p:tag name="KSO_WM_SLIDE_TYPE" val="title"/>
  <p:tag name="KSO_WM_SLIDE_SUBTYPE" val="pureTxt"/>
  <p:tag name="KSO_WM_SPECIAL_SOURCE" val="bdnull"/>
  <p:tag name="KSO_WM_TEMPLATE_THUMBS_INDEX" val="1、9"/>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1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1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1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77_6*l_h_i*1_1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77_6*l_h_a*1_1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1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1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3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3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3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77_6*l_h_i*1_3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77_6*l_h_a*1_3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3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3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2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2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2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77_6*l_h_i*1_2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77_6*l_h_a*1_2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2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2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4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4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4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77_6*l_h_i*1_4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77_6*l_h_a*1_4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4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4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5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5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5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977_6*l_h_i*1_5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77_6*l_h_a*1_5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5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5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6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6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6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977_6*l_h_i*1_6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77_6*l_h_a*1_6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6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6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6*a*1"/>
  <p:tag name="KSO_WM_TEMPLATE_CATEGORY" val="custom"/>
  <p:tag name="KSO_WM_TEMPLATE_INDEX" val="20230977"/>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6*b*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32.xml><?xml version="1.0" encoding="utf-8"?>
<p:tagLst xmlns:p="http://schemas.openxmlformats.org/presentationml/2006/main">
  <p:tag name="KSO_WM_SLIDE_ID" val="custom2023097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77"/>
  <p:tag name="KSO_WM_SLIDE_LAYOUT" val="a_b_l"/>
  <p:tag name="KSO_WM_SLIDE_LAYOUT_CNT" val="1_1_1"/>
  <p:tag name="KSO_WM_SLIDE_TYPE" val="contents"/>
  <p:tag name="KSO_WM_SLIDE_SUBTYPE" val="diag"/>
  <p:tag name="KSO_WM_SPECIAL_SOURCE" val="bdnull"/>
  <p:tag name="KSO_WM_DIAGRAM_GROUP_CODE" val="l1-1"/>
  <p:tag name="KSO_WM_SLIDE_DIAGTYPE" val="l"/>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135.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138.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13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1_1"/>
  <p:tag name="KSO_WM_UNIT_ID" val="diagram20231677_3*l_h_i*1_1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7_3*l_h_f*1_1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4_1"/>
  <p:tag name="KSO_WM_UNIT_ID" val="diagram20231677_3*l_h_i*1_4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7_3*l_h_f*1_4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2_1"/>
  <p:tag name="KSO_WM_UNIT_ID" val="diagram20231677_3*l_h_i*1_2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7_3*l_h_f*1_2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3_1"/>
  <p:tag name="KSO_WM_UNIT_ID" val="diagram20231677_3*l_h_i*1_3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7_3*l_h_f*1_3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9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191.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7_4*l_h_f*1_4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7_4*l_h_a*1_4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7_4*l_h_f*1_3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7_4*l_h_a*1_3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7_4*l_h_f*1_1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7_4*l_h_a*1_1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7_4*l_h_f*1_2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7_4*l_h_a*1_2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5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258.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0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309.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4*l_h_i*1_1_1"/>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1.3670078740157,&quot;width&quot;:863.7165354330709}"/>
  <p:tag name="KSO_WM_DIAGRAM_COLOR_MATCH_VALUE" val="{&quot;shape&quot;:{&quot;fill&quot;:{&quot;solid&quot;:{&quot;brightness&quot;:0,&quot;colorType&quot;:1,&quot;foreColorIndex&quot;:14,&quot;transparency&quot;:0},&quot;type&quot;:1},&quot;glow&quot;:{&quot;colorType&quot;:0},&quot;line&quot;:{&quot;gradient&quot;:[{&quot;brightness&quot;:0.4000000059604645,&quot;colorType&quot;:1,&quot;foreColorIndex&quot;:5,&quot;pos&quot;:1,&quot;transparency&quot;:0},{&quot;brightness&quot;:0.800000011920929,&quot;colorType&quot;:1,&quot;foreColorIndex&quot;:5,&quot;pos&quot;:0,&quot;transparency&quot;:0.5}],&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2_4*l_h_i*1_1_2"/>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2"/>
  <p:tag name="KSO_WM_UNIT_FILL_TYPE" val="3"/>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800000011920929,&quot;colorType&quot;:1,&quot;foreColorIndex&quot;:5,&quot;pos&quot;:0,&quot;transparency&quot;:0.800000011920929},{&quot;brightness&quot;:0.800000011920929,&quot;colorType&quot;:1,&quot;foreColorIndex&quot;:5,&quot;pos&quot;:0.699999988079071,&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2_4*l_h_a*1_1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2_4*l_h_f*1_1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2_4*l_h_i*1_1_3"/>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3"/>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quot;colorType&quot;:1,&quot;foreColorIndex&quot;:5,&quot;pos&quot;:0,&quot;transparency&quot;:1},{&quot;brightness&quot;:0,&quot;colorType&quot;:1,&quot;foreColorIndex&quot;:5,&quot;pos&quot;:0.8999999761581421,&quot;transparency&quot;:0}],&quot;type&quot;:3},&quot;glow&quot;:{&quot;colorType&quot;:0},&quot;line&quot;:{&quot;gradient&quot;:[{&quot;brightness&quot;:0,&quot;colorType&quot;:1,&quot;foreColorIndex&quot;:5,&quot;pos&quot;:0.5,&quot;transparency&quot;:0},{&quot;brightness&quot;:0,&quot;colorType&quot;:1,&quot;foreColorIndex&quot;:5,&quot;pos&quot;:0,&quot;transparency&quot;:1},{&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4*l_h_i*1_2_1"/>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1.3670078740157,&quot;width&quot;:863.7165354330709}"/>
  <p:tag name="KSO_WM_DIAGRAM_COLOR_MATCH_VALUE" val="{&quot;shape&quot;:{&quot;fill&quot;:{&quot;solid&quot;:{&quot;brightness&quot;:0,&quot;colorType&quot;:1,&quot;foreColorIndex&quot;:14,&quot;transparency&quot;:0},&quot;type&quot;:1},&quot;glow&quot;:{&quot;colorType&quot;:0},&quot;line&quot;:{&quot;gradient&quot;:[{&quot;brightness&quot;:0.4000000059604645,&quot;colorType&quot;:1,&quot;foreColorIndex&quot;:5,&quot;pos&quot;:1,&quot;transparency&quot;:0},{&quot;brightness&quot;:0.800000011920929,&quot;colorType&quot;:1,&quot;foreColorIndex&quot;:5,&quot;pos&quot;:0,&quot;transparency&quot;:0.5}],&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4*l_h_i*1_2_2"/>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FILL_TYPE" val="3"/>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800000011920929,&quot;colorType&quot;:1,&quot;foreColorIndex&quot;:5,&quot;pos&quot;:0,&quot;transparency&quot;:0.800000011920929},{&quot;brightness&quot;:0.800000011920929,&quot;colorType&quot;:1,&quot;foreColorIndex&quot;:5,&quot;pos&quot;:0.699999988079071,&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2_4*l_h_a*1_2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2_4*l_h_f*1_2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4*l_h_i*1_2_3"/>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3"/>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quot;colorType&quot;:1,&quot;foreColorIndex&quot;:5,&quot;pos&quot;:0,&quot;transparency&quot;:1},{&quot;brightness&quot;:0,&quot;colorType&quot;:1,&quot;foreColorIndex&quot;:5,&quot;pos&quot;:0.8999999761581421,&quot;transparency&quot;:0}],&quot;type&quot;:3},&quot;glow&quot;:{&quot;colorType&quot;:0},&quot;line&quot;:{&quot;gradient&quot;:[{&quot;brightness&quot;:0,&quot;colorType&quot;:1,&quot;foreColorIndex&quot;:5,&quot;pos&quot;:0.5,&quot;transparency&quot;:0},{&quot;brightness&quot;:0,&quot;colorType&quot;:1,&quot;foreColorIndex&quot;:5,&quot;pos&quot;:0,&quot;transparency&quot;:1},{&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4*l_h_i*1_3_1"/>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1.3670078740157,&quot;width&quot;:863.7165354330709}"/>
  <p:tag name="KSO_WM_DIAGRAM_COLOR_MATCH_VALUE" val="{&quot;shape&quot;:{&quot;fill&quot;:{&quot;solid&quot;:{&quot;brightness&quot;:0,&quot;colorType&quot;:1,&quot;foreColorIndex&quot;:14,&quot;transparency&quot;:0},&quot;type&quot;:1},&quot;glow&quot;:{&quot;colorType&quot;:0},&quot;line&quot;:{&quot;gradient&quot;:[{&quot;brightness&quot;:0.4000000059604645,&quot;colorType&quot;:1,&quot;foreColorIndex&quot;:5,&quot;pos&quot;:1,&quot;transparency&quot;:0},{&quot;brightness&quot;:0.800000011920929,&quot;colorType&quot;:1,&quot;foreColorIndex&quot;:5,&quot;pos&quot;:0,&quot;transparency&quot;:0.5}],&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4*l_h_i*1_3_2"/>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FILL_TYPE" val="3"/>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800000011920929,&quot;colorType&quot;:1,&quot;foreColorIndex&quot;:5,&quot;pos&quot;:0,&quot;transparency&quot;:0.800000011920929},{&quot;brightness&quot;:0.800000011920929,&quot;colorType&quot;:1,&quot;foreColorIndex&quot;:5,&quot;pos&quot;:0.699999988079071,&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2_4*l_h_a*1_3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2_4*l_h_f*1_3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4*l_h_i*1_3_3"/>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3"/>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quot;colorType&quot;:1,&quot;foreColorIndex&quot;:5,&quot;pos&quot;:0,&quot;transparency&quot;:1},{&quot;brightness&quot;:0,&quot;colorType&quot;:1,&quot;foreColorIndex&quot;:5,&quot;pos&quot;:0.8999999761581421,&quot;transparency&quot;:0}],&quot;type&quot;:3},&quot;glow&quot;:{&quot;colorType&quot;:0},&quot;line&quot;:{&quot;gradient&quot;:[{&quot;brightness&quot;:0,&quot;colorType&quot;:1,&quot;foreColorIndex&quot;:5,&quot;pos&quot;:0.5,&quot;transparency&quot;:0},{&quot;brightness&quot;:0,&quot;colorType&quot;:1,&quot;foreColorIndex&quot;:5,&quot;pos&quot;:0,&quot;transparency&quot;:1},{&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4*l_h_i*1_4_1"/>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1.3670078740157,&quot;width&quot;:863.7165354330709}"/>
  <p:tag name="KSO_WM_DIAGRAM_COLOR_MATCH_VALUE" val="{&quot;shape&quot;:{&quot;fill&quot;:{&quot;solid&quot;:{&quot;brightness&quot;:0,&quot;colorType&quot;:1,&quot;foreColorIndex&quot;:14,&quot;transparency&quot;:0},&quot;type&quot;:1},&quot;glow&quot;:{&quot;colorType&quot;:0},&quot;line&quot;:{&quot;gradient&quot;:[{&quot;brightness&quot;:0.4000000059604645,&quot;colorType&quot;:1,&quot;foreColorIndex&quot;:5,&quot;pos&quot;:1,&quot;transparency&quot;:0},{&quot;brightness&quot;:0.800000011920929,&quot;colorType&quot;:1,&quot;foreColorIndex&quot;:5,&quot;pos&quot;:0,&quot;transparency&quot;:0.5}],&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4*l_h_i*1_4_2"/>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FILL_TYPE" val="3"/>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800000011920929,&quot;colorType&quot;:1,&quot;foreColorIndex&quot;:5,&quot;pos&quot;:0,&quot;transparency&quot;:0.800000011920929},{&quot;brightness&quot;:0.800000011920929,&quot;colorType&quot;:1,&quot;foreColorIndex&quot;:5,&quot;pos&quot;:0.699999988079071,&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2_4*l_h_a*1_4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2_4*l_h_f*1_4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4*l_h_i*1_4_3"/>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3"/>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quot;colorType&quot;:1,&quot;foreColorIndex&quot;:5,&quot;pos&quot;:0,&quot;transparency&quot;:1},{&quot;brightness&quot;:0,&quot;colorType&quot;:1,&quot;foreColorIndex&quot;:5,&quot;pos&quot;:0.8999999761581421,&quot;transparency&quot;:0}],&quot;type&quot;:3},&quot;glow&quot;:{&quot;colorType&quot;:0},&quot;line&quot;:{&quot;gradient&quot;:[{&quot;brightness&quot;:0,&quot;colorType&quot;:1,&quot;foreColorIndex&quot;:5,&quot;pos&quot;:0.5,&quot;transparency&quot;:0},{&quot;brightness&quot;:0,&quot;colorType&quot;:1,&quot;foreColorIndex&quot;:5,&quot;pos&quot;:0,&quot;transparency&quot;:1},{&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4*l_h_i*1_5_1"/>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5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1.3670078740157,&quot;width&quot;:863.7165354330709}"/>
  <p:tag name="KSO_WM_DIAGRAM_COLOR_MATCH_VALUE" val="{&quot;shape&quot;:{&quot;fill&quot;:{&quot;solid&quot;:{&quot;brightness&quot;:0,&quot;colorType&quot;:1,&quot;foreColorIndex&quot;:14,&quot;transparency&quot;:0},&quot;type&quot;:1},&quot;glow&quot;:{&quot;colorType&quot;:0},&quot;line&quot;:{&quot;gradient&quot;:[{&quot;brightness&quot;:0.4000000059604645,&quot;colorType&quot;:1,&quot;foreColorIndex&quot;:5,&quot;pos&quot;:1,&quot;transparency&quot;:0},{&quot;brightness&quot;:0.800000011920929,&quot;colorType&quot;:1,&quot;foreColorIndex&quot;:5,&quot;pos&quot;:0,&quot;transparency&quot;:0.5}],&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4*l_h_i*1_5_2"/>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5_2"/>
  <p:tag name="KSO_WM_UNIT_FILL_TYPE" val="3"/>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800000011920929,&quot;colorType&quot;:1,&quot;foreColorIndex&quot;:5,&quot;pos&quot;:0,&quot;transparency&quot;:0.800000011920929},{&quot;brightness&quot;:0.800000011920929,&quot;colorType&quot;:1,&quot;foreColorIndex&quot;:5,&quot;pos&quot;:0.699999988079071,&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672_4*l_h_a*1_5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672_4*l_h_f*1_5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4*l_h_i*1_5_3"/>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5_3"/>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quot;colorType&quot;:1,&quot;foreColorIndex&quot;:5,&quot;pos&quot;:0,&quot;transparency&quot;:1},{&quot;brightness&quot;:0,&quot;colorType&quot;:1,&quot;foreColorIndex&quot;:5,&quot;pos&quot;:0.8999999761581421,&quot;transparency&quot;:0}],&quot;type&quot;:3},&quot;glow&quot;:{&quot;colorType&quot;:0},&quot;line&quot;:{&quot;gradient&quot;:[{&quot;brightness&quot;:0,&quot;colorType&quot;:1,&quot;foreColorIndex&quot;:5,&quot;pos&quot;:0.5,&quot;transparency&quot;:0},{&quot;brightness&quot;:0,&quot;colorType&quot;:1,&quot;foreColorIndex&quot;:5,&quot;pos&quot;:0,&quot;transparency&quot;:1},{&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01_7*l_h_i*1_1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401_7*l_h_i*1_1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diagram20231401_7*l_h_i*1_1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401_7*l_h_a*1_1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01_7*l_h_f*1_1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01_7*l_h_i*1_2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401_7*l_h_i*1_2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diagram20231401_7*l_h_i*1_2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1,&quot;foreColorIndex&quot;:8,&quot;transparency&quot;:0.5199999809265137},&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01_7*l_h_i*1_3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401_7*l_h_i*1_3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diagram20231401_7*l_h_i*1_3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01_7*l_h_i*1_4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401_7*l_h_i*1_4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diagram20231401_7*l_h_i*1_4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401_7*l_h_i*1_5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401_7*l_h_i*1_5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diagram20231401_7*l_h_i*1_5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401_7*l_h_i*1_6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3"/>
  <p:tag name="KSO_WM_UNIT_ID" val="diagram20231401_7*l_h_i*1_6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diagram20231401_7*l_h_i*1_6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7_2"/>
  <p:tag name="KSO_WM_UNIT_ID" val="diagram20231401_7*l_h_i*1_7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7_3"/>
  <p:tag name="KSO_WM_UNIT_ID" val="diagram20231401_7*l_h_i*1_7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7_1"/>
  <p:tag name="KSO_WM_UNIT_ID" val="diagram20231401_7*l_h_i*1_7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8_2"/>
  <p:tag name="KSO_WM_UNIT_ID" val="diagram20231401_7*l_h_i*1_8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8_3"/>
  <p:tag name="KSO_WM_UNIT_ID" val="diagram20231401_7*l_h_i*1_8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8_1"/>
  <p:tag name="KSO_WM_UNIT_ID" val="diagram20231401_7*l_h_i*1_8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401_7*l_h_a*1_2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01_7*l_h_f*1_2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401_7*l_h_a*1_3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01_7*l_h_f*1_3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401_7*l_h_a*1_4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01_7*l_h_f*1_4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401_7*l_h_a*1_5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401_7*l_h_f*1_5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diagram20231401_7*l_h_a*1_6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401_7*l_h_f*1_6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7_1"/>
  <p:tag name="KSO_WM_UNIT_ID" val="diagram20231401_7*l_h_a*1_7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7_1"/>
  <p:tag name="KSO_WM_UNIT_ID" val="diagram20231401_7*l_h_f*1_7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8_1"/>
  <p:tag name="KSO_WM_UNIT_ID" val="diagram20231401_7*l_h_a*1_8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8_1"/>
  <p:tag name="KSO_WM_UNIT_ID" val="diagram20231401_7*l_h_f*1_8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2*l_h_f*1_1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UNIT_SUBTYPE" val="a"/>
  <p:tag name="KSO_WM_UNIT_NOCLEAR" val="0"/>
  <p:tag name="KSO_WM_DIAGRAM_GROUP_CODE" val="l1-1"/>
  <p:tag name="KSO_WM_UNIT_TYPE" val="l_h_f"/>
  <p:tag name="KSO_WM_UNIT_INDEX" val="1_1_1"/>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2*l_h_i*1_1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2*l_h_i*1_1_2"/>
  <p:tag name="KSO_WM_TEMPLATE_CATEGORY" val="diagram"/>
  <p:tag name="KSO_WM_TEMPLATE_INDEX" val="20231099"/>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2*l_h_f*1_2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UNIT_SUBTYPE" val="a"/>
  <p:tag name="KSO_WM_UNIT_NOCLEAR" val="0"/>
  <p:tag name="KSO_WM_DIAGRAM_GROUP_CODE" val="l1-1"/>
  <p:tag name="KSO_WM_UNIT_TYPE" val="l_h_f"/>
  <p:tag name="KSO_WM_UNIT_INDEX" val="1_2_1"/>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2*l_h_i*1_2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2_1"/>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2*l_h_i*1_2_2"/>
  <p:tag name="KSO_WM_TEMPLATE_CATEGORY" val="diagram"/>
  <p:tag name="KSO_WM_TEMPLATE_INDEX" val="20231099"/>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2*l_h_f*1_3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UNIT_SUBTYPE" val="a"/>
  <p:tag name="KSO_WM_UNIT_NOCLEAR" val="0"/>
  <p:tag name="KSO_WM_DIAGRAM_GROUP_CODE" val="l1-1"/>
  <p:tag name="KSO_WM_UNIT_TYPE" val="l_h_f"/>
  <p:tag name="KSO_WM_UNIT_INDEX" val="1_3_1"/>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2*l_h_i*1_3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3_1"/>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2*l_h_i*1_3_2"/>
  <p:tag name="KSO_WM_TEMPLATE_CATEGORY" val="diagram"/>
  <p:tag name="KSO_WM_TEMPLATE_INDEX" val="20231099"/>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40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6"/>
</p:tagLst>
</file>

<file path=ppt/tags/tag406.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66_3*l_h_i*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66_3*l_h_i*1_1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366_3*l_h_a*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66_3*l_h_i*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6,&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66_3*l_h_i*1_2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366_3*l_h_a*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66_3*l_h_i*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7,&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66_3*l_h_i*1_3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1366_3*l_h_a*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66_3*l_h_i*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8,&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66_3*l_h_i*1_4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1366_3*l_h_a*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9*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您的观看"/>
</p:tagLst>
</file>

<file path=ppt/tags/tag4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9*f*1"/>
  <p:tag name="KSO_WM_TEMPLATE_CATEGORY" val="custom"/>
  <p:tag name="KSO_WM_TEMPLATE_INDEX" val="20230977"/>
  <p:tag name="KSO_WM_UNIT_LAYERLEVEL" val="1"/>
  <p:tag name="KSO_WM_TAG_VERSION" val="1.0"/>
  <p:tag name="KSO_WM_BEAUTIFY_FLAG" val="#wm#"/>
  <p:tag name="KSO_WM_UNIT_SUBTYPE" val="b"/>
  <p:tag name="KSO_WM_UNIT_NOCLEAR" val="0"/>
  <p:tag name="KSO_WM_UNIT_VALUE" val="9"/>
  <p:tag name="KSO_WM_UNIT_TYPE" val="f"/>
  <p:tag name="KSO_WM_UNIT_INDEX" val="1"/>
  <p:tag name="KSO_WM_UNIT_PRESET_TEXT" val="汇报人：WPS"/>
</p:tagLst>
</file>

<file path=ppt/tags/tag457.xml><?xml version="1.0" encoding="utf-8"?>
<p:tagLst xmlns:p="http://schemas.openxmlformats.org/presentationml/2006/main">
  <p:tag name="KSO_WM_SLIDE_ID" val="custom2023097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77"/>
  <p:tag name="KSO_WM_SLIDE_TYPE" val="endPage"/>
  <p:tag name="KSO_WM_SLIDE_SUBTYPE" val="pureTxt"/>
  <p:tag name="KSO_WM_SLIDE_LAYOUT" val="a_f"/>
  <p:tag name="KSO_WM_SLIDE_LAYOUT_CNT" val="1_1"/>
  <p:tag name="KSO_WM_SPECIAL_SOURCE" val="bdnull"/>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25">
      <a:dk1>
        <a:srgbClr val="000000"/>
      </a:dk1>
      <a:lt1>
        <a:srgbClr val="FFFFFF"/>
      </a:lt1>
      <a:dk2>
        <a:srgbClr val="03287B"/>
      </a:dk2>
      <a:lt2>
        <a:srgbClr val="F0F6FE"/>
      </a:lt2>
      <a:accent1>
        <a:srgbClr val="7CB8FD"/>
      </a:accent1>
      <a:accent2>
        <a:srgbClr val="2588FC"/>
      </a:accent2>
      <a:accent3>
        <a:srgbClr val="5893FE"/>
      </a:accent3>
      <a:accent4>
        <a:srgbClr val="5DC5FF"/>
      </a:accent4>
      <a:accent5>
        <a:srgbClr val="FF7500"/>
      </a:accent5>
      <a:accent6>
        <a:srgbClr val="FFC00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accent1"/>
            </a:gs>
            <a:gs pos="100000">
              <a:schemeClr val="accent2"/>
            </a:gs>
          </a:gsLst>
          <a:lin ang="5400000" scaled="1"/>
        </a:gra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accent2"/>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V1938CT</dc:creator>
  <dcterms:created xsi:type="dcterms:W3CDTF">2023-12-19T18:13:29Z</dcterms:created>
  <dcterms:modified xsi:type="dcterms:W3CDTF">2023-12-19T18:13:29Z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fbc1f682810a4a62a62c5c180c86437a_21</vt:lpwstr>
  </property>
</Properties>
</file>