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tags/tag46.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tags/tag464.xml" ContentType="application/vnd.openxmlformats-officedocument.presentationml.tags+xml"/>
  <Override PartName="/ppt/tags/tag465.xml" ContentType="application/vnd.openxmlformats-officedocument.presentationml.tags+xml"/>
  <Override PartName="/ppt/tags/tag466.xml" ContentType="application/vnd.openxmlformats-officedocument.presentationml.tags+xml"/>
  <Override PartName="/ppt/tags/tag467.xml" ContentType="application/vnd.openxmlformats-officedocument.presentationml.tags+xml"/>
  <Override PartName="/ppt/tags/tag468.xml" ContentType="application/vnd.openxmlformats-officedocument.presentationml.tags+xml"/>
  <Override PartName="/ppt/tags/tag469.xml" ContentType="application/vnd.openxmlformats-officedocument.presentationml.tags+xml"/>
  <Override PartName="/ppt/tags/tag47.xml" ContentType="application/vnd.openxmlformats-officedocument.presentationml.tags+xml"/>
  <Override PartName="/ppt/tags/tag470.xml" ContentType="application/vnd.openxmlformats-officedocument.presentationml.tags+xml"/>
  <Override PartName="/ppt/tags/tag471.xml" ContentType="application/vnd.openxmlformats-officedocument.presentationml.tags+xml"/>
  <Override PartName="/ppt/tags/tag472.xml" ContentType="application/vnd.openxmlformats-officedocument.presentationml.tags+xml"/>
  <Override PartName="/ppt/tags/tag473.xml" ContentType="application/vnd.openxmlformats-officedocument.presentationml.tags+xml"/>
  <Override PartName="/ppt/tags/tag474.xml" ContentType="application/vnd.openxmlformats-officedocument.presentationml.tags+xml"/>
  <Override PartName="/ppt/tags/tag475.xml" ContentType="application/vnd.openxmlformats-officedocument.presentationml.tags+xml"/>
  <Override PartName="/ppt/tags/tag476.xml" ContentType="application/vnd.openxmlformats-officedocument.presentationml.tags+xml"/>
  <Override PartName="/ppt/tags/tag477.xml" ContentType="application/vnd.openxmlformats-officedocument.presentationml.tags+xml"/>
  <Override PartName="/ppt/tags/tag478.xml" ContentType="application/vnd.openxmlformats-officedocument.presentationml.tags+xml"/>
  <Override PartName="/ppt/tags/tag479.xml" ContentType="application/vnd.openxmlformats-officedocument.presentationml.tags+xml"/>
  <Override PartName="/ppt/tags/tag48.xml" ContentType="application/vnd.openxmlformats-officedocument.presentationml.tags+xml"/>
  <Override PartName="/ppt/tags/tag480.xml" ContentType="application/vnd.openxmlformats-officedocument.presentationml.tags+xml"/>
  <Override PartName="/ppt/tags/tag481.xml" ContentType="application/vnd.openxmlformats-officedocument.presentationml.tags+xml"/>
  <Override PartName="/ppt/tags/tag482.xml" ContentType="application/vnd.openxmlformats-officedocument.presentationml.tags+xml"/>
  <Override PartName="/ppt/tags/tag483.xml" ContentType="application/vnd.openxmlformats-officedocument.presentationml.tags+xml"/>
  <Override PartName="/ppt/tags/tag484.xml" ContentType="application/vnd.openxmlformats-officedocument.presentationml.tags+xml"/>
  <Override PartName="/ppt/tags/tag485.xml" ContentType="application/vnd.openxmlformats-officedocument.presentationml.tags+xml"/>
  <Override PartName="/ppt/tags/tag486.xml" ContentType="application/vnd.openxmlformats-officedocument.presentationml.tags+xml"/>
  <Override PartName="/ppt/tags/tag487.xml" ContentType="application/vnd.openxmlformats-officedocument.presentationml.tags+xml"/>
  <Override PartName="/ppt/tags/tag488.xml" ContentType="application/vnd.openxmlformats-officedocument.presentationml.tags+xml"/>
  <Override PartName="/ppt/tags/tag489.xml" ContentType="application/vnd.openxmlformats-officedocument.presentationml.tags+xml"/>
  <Override PartName="/ppt/tags/tag49.xml" ContentType="application/vnd.openxmlformats-officedocument.presentationml.tags+xml"/>
  <Override PartName="/ppt/tags/tag490.xml" ContentType="application/vnd.openxmlformats-officedocument.presentationml.tags+xml"/>
  <Override PartName="/ppt/tags/tag491.xml" ContentType="application/vnd.openxmlformats-officedocument.presentationml.tags+xml"/>
  <Override PartName="/ppt/tags/tag492.xml" ContentType="application/vnd.openxmlformats-officedocument.presentationml.tags+xml"/>
  <Override PartName="/ppt/tags/tag493.xml" ContentType="application/vnd.openxmlformats-officedocument.presentationml.tags+xml"/>
  <Override PartName="/ppt/tags/tag494.xml" ContentType="application/vnd.openxmlformats-officedocument.presentationml.tags+xml"/>
  <Override PartName="/ppt/tags/tag495.xml" ContentType="application/vnd.openxmlformats-officedocument.presentationml.tags+xml"/>
  <Override PartName="/ppt/tags/tag496.xml" ContentType="application/vnd.openxmlformats-officedocument.presentationml.tags+xml"/>
  <Override PartName="/ppt/tags/tag497.xml" ContentType="application/vnd.openxmlformats-officedocument.presentationml.tags+xml"/>
  <Override PartName="/ppt/tags/tag498.xml" ContentType="application/vnd.openxmlformats-officedocument.presentationml.tags+xml"/>
  <Override PartName="/ppt/tags/tag49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00.xml" ContentType="application/vnd.openxmlformats-officedocument.presentationml.tags+xml"/>
  <Override PartName="/ppt/tags/tag501.xml" ContentType="application/vnd.openxmlformats-officedocument.presentationml.tags+xml"/>
  <Override PartName="/ppt/tags/tag502.xml" ContentType="application/vnd.openxmlformats-officedocument.presentationml.tags+xml"/>
  <Override PartName="/ppt/tags/tag503.xml" ContentType="application/vnd.openxmlformats-officedocument.presentationml.tags+xml"/>
  <Override PartName="/ppt/tags/tag504.xml" ContentType="application/vnd.openxmlformats-officedocument.presentationml.tags+xml"/>
  <Override PartName="/ppt/tags/tag505.xml" ContentType="application/vnd.openxmlformats-officedocument.presentationml.tags+xml"/>
  <Override PartName="/ppt/tags/tag506.xml" ContentType="application/vnd.openxmlformats-officedocument.presentationml.tags+xml"/>
  <Override PartName="/ppt/tags/tag507.xml" ContentType="application/vnd.openxmlformats-officedocument.presentationml.tags+xml"/>
  <Override PartName="/ppt/tags/tag508.xml" ContentType="application/vnd.openxmlformats-officedocument.presentationml.tags+xml"/>
  <Override PartName="/ppt/tags/tag509.xml" ContentType="application/vnd.openxmlformats-officedocument.presentationml.tags+xml"/>
  <Override PartName="/ppt/tags/tag51.xml" ContentType="application/vnd.openxmlformats-officedocument.presentationml.tags+xml"/>
  <Override PartName="/ppt/tags/tag510.xml" ContentType="application/vnd.openxmlformats-officedocument.presentationml.tags+xml"/>
  <Override PartName="/ppt/tags/tag511.xml" ContentType="application/vnd.openxmlformats-officedocument.presentationml.tags+xml"/>
  <Override PartName="/ppt/tags/tag512.xml" ContentType="application/vnd.openxmlformats-officedocument.presentationml.tags+xml"/>
  <Override PartName="/ppt/tags/tag513.xml" ContentType="application/vnd.openxmlformats-officedocument.presentationml.tags+xml"/>
  <Override PartName="/ppt/tags/tag514.xml" ContentType="application/vnd.openxmlformats-officedocument.presentationml.tags+xml"/>
  <Override PartName="/ppt/tags/tag515.xml" ContentType="application/vnd.openxmlformats-officedocument.presentationml.tags+xml"/>
  <Override PartName="/ppt/tags/tag516.xml" ContentType="application/vnd.openxmlformats-officedocument.presentationml.tags+xml"/>
  <Override PartName="/ppt/tags/tag517.xml" ContentType="application/vnd.openxmlformats-officedocument.presentationml.tags+xml"/>
  <Override PartName="/ppt/tags/tag518.xml" ContentType="application/vnd.openxmlformats-officedocument.presentationml.tags+xml"/>
  <Override PartName="/ppt/tags/tag519.xml" ContentType="application/vnd.openxmlformats-officedocument.presentationml.tags+xml"/>
  <Override PartName="/ppt/tags/tag52.xml" ContentType="application/vnd.openxmlformats-officedocument.presentationml.tags+xml"/>
  <Override PartName="/ppt/tags/tag520.xml" ContentType="application/vnd.openxmlformats-officedocument.presentationml.tags+xml"/>
  <Override PartName="/ppt/tags/tag521.xml" ContentType="application/vnd.openxmlformats-officedocument.presentationml.tags+xml"/>
  <Override PartName="/ppt/tags/tag522.xml" ContentType="application/vnd.openxmlformats-officedocument.presentationml.tags+xml"/>
  <Override PartName="/ppt/tags/tag523.xml" ContentType="application/vnd.openxmlformats-officedocument.presentationml.tags+xml"/>
  <Override PartName="/ppt/tags/tag524.xml" ContentType="application/vnd.openxmlformats-officedocument.presentationml.tags+xml"/>
  <Override PartName="/ppt/tags/tag525.xml" ContentType="application/vnd.openxmlformats-officedocument.presentationml.tags+xml"/>
  <Override PartName="/ppt/tags/tag526.xml" ContentType="application/vnd.openxmlformats-officedocument.presentationml.tags+xml"/>
  <Override PartName="/ppt/tags/tag527.xml" ContentType="application/vnd.openxmlformats-officedocument.presentationml.tags+xml"/>
  <Override PartName="/ppt/tags/tag528.xml" ContentType="application/vnd.openxmlformats-officedocument.presentationml.tags+xml"/>
  <Override PartName="/ppt/tags/tag529.xml" ContentType="application/vnd.openxmlformats-officedocument.presentationml.tags+xml"/>
  <Override PartName="/ppt/tags/tag53.xml" ContentType="application/vnd.openxmlformats-officedocument.presentationml.tags+xml"/>
  <Override PartName="/ppt/tags/tag530.xml" ContentType="application/vnd.openxmlformats-officedocument.presentationml.tags+xml"/>
  <Override PartName="/ppt/tags/tag531.xml" ContentType="application/vnd.openxmlformats-officedocument.presentationml.tags+xml"/>
  <Override PartName="/ppt/tags/tag532.xml" ContentType="application/vnd.openxmlformats-officedocument.presentationml.tags+xml"/>
  <Override PartName="/ppt/tags/tag533.xml" ContentType="application/vnd.openxmlformats-officedocument.presentationml.tags+xml"/>
  <Override PartName="/ppt/tags/tag534.xml" ContentType="application/vnd.openxmlformats-officedocument.presentationml.tags+xml"/>
  <Override PartName="/ppt/tags/tag535.xml" ContentType="application/vnd.openxmlformats-officedocument.presentationml.tags+xml"/>
  <Override PartName="/ppt/tags/tag536.xml" ContentType="application/vnd.openxmlformats-officedocument.presentationml.tags+xml"/>
  <Override PartName="/ppt/tags/tag537.xml" ContentType="application/vnd.openxmlformats-officedocument.presentationml.tags+xml"/>
  <Override PartName="/ppt/tags/tag538.xml" ContentType="application/vnd.openxmlformats-officedocument.presentationml.tags+xml"/>
  <Override PartName="/ppt/tags/tag539.xml" ContentType="application/vnd.openxmlformats-officedocument.presentationml.tags+xml"/>
  <Override PartName="/ppt/tags/tag54.xml" ContentType="application/vnd.openxmlformats-officedocument.presentationml.tags+xml"/>
  <Override PartName="/ppt/tags/tag540.xml" ContentType="application/vnd.openxmlformats-officedocument.presentationml.tags+xml"/>
  <Override PartName="/ppt/tags/tag541.xml" ContentType="application/vnd.openxmlformats-officedocument.presentationml.tags+xml"/>
  <Override PartName="/ppt/tags/tag542.xml" ContentType="application/vnd.openxmlformats-officedocument.presentationml.tags+xml"/>
  <Override PartName="/ppt/tags/tag543.xml" ContentType="application/vnd.openxmlformats-officedocument.presentationml.tags+xml"/>
  <Override PartName="/ppt/tags/tag544.xml" ContentType="application/vnd.openxmlformats-officedocument.presentationml.tags+xml"/>
  <Override PartName="/ppt/tags/tag545.xml" ContentType="application/vnd.openxmlformats-officedocument.presentationml.tags+xml"/>
  <Override PartName="/ppt/tags/tag546.xml" ContentType="application/vnd.openxmlformats-officedocument.presentationml.tags+xml"/>
  <Override PartName="/ppt/tags/tag547.xml" ContentType="application/vnd.openxmlformats-officedocument.presentationml.tags+xml"/>
  <Override PartName="/ppt/tags/tag548.xml" ContentType="application/vnd.openxmlformats-officedocument.presentationml.tags+xml"/>
  <Override PartName="/ppt/tags/tag549.xml" ContentType="application/vnd.openxmlformats-officedocument.presentationml.tags+xml"/>
  <Override PartName="/ppt/tags/tag55.xml" ContentType="application/vnd.openxmlformats-officedocument.presentationml.tags+xml"/>
  <Override PartName="/ppt/tags/tag550.xml" ContentType="application/vnd.openxmlformats-officedocument.presentationml.tags+xml"/>
  <Override PartName="/ppt/tags/tag551.xml" ContentType="application/vnd.openxmlformats-officedocument.presentationml.tags+xml"/>
  <Override PartName="/ppt/tags/tag552.xml" ContentType="application/vnd.openxmlformats-officedocument.presentationml.tags+xml"/>
  <Override PartName="/ppt/tags/tag553.xml" ContentType="application/vnd.openxmlformats-officedocument.presentationml.tags+xml"/>
  <Override PartName="/ppt/tags/tag554.xml" ContentType="application/vnd.openxmlformats-officedocument.presentationml.tags+xml"/>
  <Override PartName="/ppt/tags/tag555.xml" ContentType="application/vnd.openxmlformats-officedocument.presentationml.tags+xml"/>
  <Override PartName="/ppt/tags/tag556.xml" ContentType="application/vnd.openxmlformats-officedocument.presentationml.tags+xml"/>
  <Override PartName="/ppt/tags/tag557.xml" ContentType="application/vnd.openxmlformats-officedocument.presentationml.tags+xml"/>
  <Override PartName="/ppt/tags/tag558.xml" ContentType="application/vnd.openxmlformats-officedocument.presentationml.tags+xml"/>
  <Override PartName="/ppt/tags/tag559.xml" ContentType="application/vnd.openxmlformats-officedocument.presentationml.tags+xml"/>
  <Override PartName="/ppt/tags/tag56.xml" ContentType="application/vnd.openxmlformats-officedocument.presentationml.tags+xml"/>
  <Override PartName="/ppt/tags/tag560.xml" ContentType="application/vnd.openxmlformats-officedocument.presentationml.tags+xml"/>
  <Override PartName="/ppt/tags/tag561.xml" ContentType="application/vnd.openxmlformats-officedocument.presentationml.tags+xml"/>
  <Override PartName="/ppt/tags/tag562.xml" ContentType="application/vnd.openxmlformats-officedocument.presentationml.tags+xml"/>
  <Override PartName="/ppt/tags/tag563.xml" ContentType="application/vnd.openxmlformats-officedocument.presentationml.tags+xml"/>
  <Override PartName="/ppt/tags/tag564.xml" ContentType="application/vnd.openxmlformats-officedocument.presentationml.tags+xml"/>
  <Override PartName="/ppt/tags/tag565.xml" ContentType="application/vnd.openxmlformats-officedocument.presentationml.tags+xml"/>
  <Override PartName="/ppt/tags/tag566.xml" ContentType="application/vnd.openxmlformats-officedocument.presentationml.tags+xml"/>
  <Override PartName="/ppt/tags/tag567.xml" ContentType="application/vnd.openxmlformats-officedocument.presentationml.tags+xml"/>
  <Override PartName="/ppt/tags/tag568.xml" ContentType="application/vnd.openxmlformats-officedocument.presentationml.tags+xml"/>
  <Override PartName="/ppt/tags/tag569.xml" ContentType="application/vnd.openxmlformats-officedocument.presentationml.tags+xml"/>
  <Override PartName="/ppt/tags/tag57.xml" ContentType="application/vnd.openxmlformats-officedocument.presentationml.tags+xml"/>
  <Override PartName="/ppt/tags/tag570.xml" ContentType="application/vnd.openxmlformats-officedocument.presentationml.tags+xml"/>
  <Override PartName="/ppt/tags/tag571.xml" ContentType="application/vnd.openxmlformats-officedocument.presentationml.tags+xml"/>
  <Override PartName="/ppt/tags/tag572.xml" ContentType="application/vnd.openxmlformats-officedocument.presentationml.tags+xml"/>
  <Override PartName="/ppt/tags/tag573.xml" ContentType="application/vnd.openxmlformats-officedocument.presentationml.tags+xml"/>
  <Override PartName="/ppt/tags/tag574.xml" ContentType="application/vnd.openxmlformats-officedocument.presentationml.tags+xml"/>
  <Override PartName="/ppt/tags/tag575.xml" ContentType="application/vnd.openxmlformats-officedocument.presentationml.tags+xml"/>
  <Override PartName="/ppt/tags/tag576.xml" ContentType="application/vnd.openxmlformats-officedocument.presentationml.tags+xml"/>
  <Override PartName="/ppt/tags/tag577.xml" ContentType="application/vnd.openxmlformats-officedocument.presentationml.tags+xml"/>
  <Override PartName="/ppt/tags/tag578.xml" ContentType="application/vnd.openxmlformats-officedocument.presentationml.tags+xml"/>
  <Override PartName="/ppt/tags/tag579.xml" ContentType="application/vnd.openxmlformats-officedocument.presentationml.tags+xml"/>
  <Override PartName="/ppt/tags/tag58.xml" ContentType="application/vnd.openxmlformats-officedocument.presentationml.tags+xml"/>
  <Override PartName="/ppt/tags/tag580.xml" ContentType="application/vnd.openxmlformats-officedocument.presentationml.tags+xml"/>
  <Override PartName="/ppt/tags/tag581.xml" ContentType="application/vnd.openxmlformats-officedocument.presentationml.tags+xml"/>
  <Override PartName="/ppt/tags/tag582.xml" ContentType="application/vnd.openxmlformats-officedocument.presentationml.tags+xml"/>
  <Override PartName="/ppt/tags/tag583.xml" ContentType="application/vnd.openxmlformats-officedocument.presentationml.tags+xml"/>
  <Override PartName="/ppt/tags/tag584.xml" ContentType="application/vnd.openxmlformats-officedocument.presentationml.tags+xml"/>
  <Override PartName="/ppt/tags/tag585.xml" ContentType="application/vnd.openxmlformats-officedocument.presentationml.tags+xml"/>
  <Override PartName="/ppt/tags/tag586.xml" ContentType="application/vnd.openxmlformats-officedocument.presentationml.tags+xml"/>
  <Override PartName="/ppt/tags/tag587.xml" ContentType="application/vnd.openxmlformats-officedocument.presentationml.tags+xml"/>
  <Override PartName="/ppt/tags/tag588.xml" ContentType="application/vnd.openxmlformats-officedocument.presentationml.tags+xml"/>
  <Override PartName="/ppt/tags/tag589.xml" ContentType="application/vnd.openxmlformats-officedocument.presentationml.tags+xml"/>
  <Override PartName="/ppt/tags/tag59.xml" ContentType="application/vnd.openxmlformats-officedocument.presentationml.tags+xml"/>
  <Override PartName="/ppt/tags/tag590.xml" ContentType="application/vnd.openxmlformats-officedocument.presentationml.tags+xml"/>
  <Override PartName="/ppt/tags/tag591.xml" ContentType="application/vnd.openxmlformats-officedocument.presentationml.tags+xml"/>
  <Override PartName="/ppt/tags/tag592.xml" ContentType="application/vnd.openxmlformats-officedocument.presentationml.tags+xml"/>
  <Override PartName="/ppt/tags/tag593.xml" ContentType="application/vnd.openxmlformats-officedocument.presentationml.tags+xml"/>
  <Override PartName="/ppt/tags/tag594.xml" ContentType="application/vnd.openxmlformats-officedocument.presentationml.tags+xml"/>
  <Override PartName="/ppt/tags/tag595.xml" ContentType="application/vnd.openxmlformats-officedocument.presentationml.tags+xml"/>
  <Override PartName="/ppt/tags/tag596.xml" ContentType="application/vnd.openxmlformats-officedocument.presentationml.tags+xml"/>
  <Override PartName="/ppt/tags/tag597.xml" ContentType="application/vnd.openxmlformats-officedocument.presentationml.tags+xml"/>
  <Override PartName="/ppt/tags/tag598.xml" ContentType="application/vnd.openxmlformats-officedocument.presentationml.tags+xml"/>
  <Override PartName="/ppt/tags/tag59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00.xml" ContentType="application/vnd.openxmlformats-officedocument.presentationml.tags+xml"/>
  <Override PartName="/ppt/tags/tag601.xml" ContentType="application/vnd.openxmlformats-officedocument.presentationml.tags+xml"/>
  <Override PartName="/ppt/tags/tag602.xml" ContentType="application/vnd.openxmlformats-officedocument.presentationml.tags+xml"/>
  <Override PartName="/ppt/tags/tag603.xml" ContentType="application/vnd.openxmlformats-officedocument.presentationml.tags+xml"/>
  <Override PartName="/ppt/tags/tag604.xml" ContentType="application/vnd.openxmlformats-officedocument.presentationml.tags+xml"/>
  <Override PartName="/ppt/tags/tag605.xml" ContentType="application/vnd.openxmlformats-officedocument.presentationml.tags+xml"/>
  <Override PartName="/ppt/tags/tag606.xml" ContentType="application/vnd.openxmlformats-officedocument.presentationml.tags+xml"/>
  <Override PartName="/ppt/tags/tag607.xml" ContentType="application/vnd.openxmlformats-officedocument.presentationml.tags+xml"/>
  <Override PartName="/ppt/tags/tag608.xml" ContentType="application/vnd.openxmlformats-officedocument.presentationml.tags+xml"/>
  <Override PartName="/ppt/tags/tag609.xml" ContentType="application/vnd.openxmlformats-officedocument.presentationml.tags+xml"/>
  <Override PartName="/ppt/tags/tag61.xml" ContentType="application/vnd.openxmlformats-officedocument.presentationml.tags+xml"/>
  <Override PartName="/ppt/tags/tag610.xml" ContentType="application/vnd.openxmlformats-officedocument.presentationml.tags+xml"/>
  <Override PartName="/ppt/tags/tag611.xml" ContentType="application/vnd.openxmlformats-officedocument.presentationml.tags+xml"/>
  <Override PartName="/ppt/tags/tag612.xml" ContentType="application/vnd.openxmlformats-officedocument.presentationml.tags+xml"/>
  <Override PartName="/ppt/tags/tag613.xml" ContentType="application/vnd.openxmlformats-officedocument.presentationml.tags+xml"/>
  <Override PartName="/ppt/tags/tag614.xml" ContentType="application/vnd.openxmlformats-officedocument.presentationml.tags+xml"/>
  <Override PartName="/ppt/tags/tag615.xml" ContentType="application/vnd.openxmlformats-officedocument.presentationml.tags+xml"/>
  <Override PartName="/ppt/tags/tag616.xml" ContentType="application/vnd.openxmlformats-officedocument.presentationml.tags+xml"/>
  <Override PartName="/ppt/tags/tag617.xml" ContentType="application/vnd.openxmlformats-officedocument.presentationml.tags+xml"/>
  <Override PartName="/ppt/tags/tag618.xml" ContentType="application/vnd.openxmlformats-officedocument.presentationml.tags+xml"/>
  <Override PartName="/ppt/tags/tag619.xml" ContentType="application/vnd.openxmlformats-officedocument.presentationml.tags+xml"/>
  <Override PartName="/ppt/tags/tag62.xml" ContentType="application/vnd.openxmlformats-officedocument.presentationml.tags+xml"/>
  <Override PartName="/ppt/tags/tag620.xml" ContentType="application/vnd.openxmlformats-officedocument.presentationml.tags+xml"/>
  <Override PartName="/ppt/tags/tag621.xml" ContentType="application/vnd.openxmlformats-officedocument.presentationml.tags+xml"/>
  <Override PartName="/ppt/tags/tag622.xml" ContentType="application/vnd.openxmlformats-officedocument.presentationml.tags+xml"/>
  <Override PartName="/ppt/tags/tag623.xml" ContentType="application/vnd.openxmlformats-officedocument.presentationml.tags+xml"/>
  <Override PartName="/ppt/tags/tag624.xml" ContentType="application/vnd.openxmlformats-officedocument.presentationml.tags+xml"/>
  <Override PartName="/ppt/tags/tag625.xml" ContentType="application/vnd.openxmlformats-officedocument.presentationml.tags+xml"/>
  <Override PartName="/ppt/tags/tag626.xml" ContentType="application/vnd.openxmlformats-officedocument.presentationml.tags+xml"/>
  <Override PartName="/ppt/tags/tag627.xml" ContentType="application/vnd.openxmlformats-officedocument.presentationml.tags+xml"/>
  <Override PartName="/ppt/tags/tag628.xml" ContentType="application/vnd.openxmlformats-officedocument.presentationml.tags+xml"/>
  <Override PartName="/ppt/tags/tag629.xml" ContentType="application/vnd.openxmlformats-officedocument.presentationml.tags+xml"/>
  <Override PartName="/ppt/tags/tag63.xml" ContentType="application/vnd.openxmlformats-officedocument.presentationml.tags+xml"/>
  <Override PartName="/ppt/tags/tag630.xml" ContentType="application/vnd.openxmlformats-officedocument.presentationml.tags+xml"/>
  <Override PartName="/ppt/tags/tag631.xml" ContentType="application/vnd.openxmlformats-officedocument.presentationml.tags+xml"/>
  <Override PartName="/ppt/tags/tag632.xml" ContentType="application/vnd.openxmlformats-officedocument.presentationml.tags+xml"/>
  <Override PartName="/ppt/tags/tag633.xml" ContentType="application/vnd.openxmlformats-officedocument.presentationml.tags+xml"/>
  <Override PartName="/ppt/tags/tag634.xml" ContentType="application/vnd.openxmlformats-officedocument.presentationml.tags+xml"/>
  <Override PartName="/ppt/tags/tag635.xml" ContentType="application/vnd.openxmlformats-officedocument.presentationml.tags+xml"/>
  <Override PartName="/ppt/tags/tag636.xml" ContentType="application/vnd.openxmlformats-officedocument.presentationml.tags+xml"/>
  <Override PartName="/ppt/tags/tag637.xml" ContentType="application/vnd.openxmlformats-officedocument.presentationml.tags+xml"/>
  <Override PartName="/ppt/tags/tag638.xml" ContentType="application/vnd.openxmlformats-officedocument.presentationml.tags+xml"/>
  <Override PartName="/ppt/tags/tag639.xml" ContentType="application/vnd.openxmlformats-officedocument.presentationml.tags+xml"/>
  <Override PartName="/ppt/tags/tag64.xml" ContentType="application/vnd.openxmlformats-officedocument.presentationml.tags+xml"/>
  <Override PartName="/ppt/tags/tag640.xml" ContentType="application/vnd.openxmlformats-officedocument.presentationml.tags+xml"/>
  <Override PartName="/ppt/tags/tag641.xml" ContentType="application/vnd.openxmlformats-officedocument.presentationml.tags+xml"/>
  <Override PartName="/ppt/tags/tag642.xml" ContentType="application/vnd.openxmlformats-officedocument.presentationml.tags+xml"/>
  <Override PartName="/ppt/tags/tag643.xml" ContentType="application/vnd.openxmlformats-officedocument.presentationml.tags+xml"/>
  <Override PartName="/ppt/tags/tag644.xml" ContentType="application/vnd.openxmlformats-officedocument.presentationml.tags+xml"/>
  <Override PartName="/ppt/tags/tag645.xml" ContentType="application/vnd.openxmlformats-officedocument.presentationml.tags+xml"/>
  <Override PartName="/ppt/tags/tag646.xml" ContentType="application/vnd.openxmlformats-officedocument.presentationml.tags+xml"/>
  <Override PartName="/ppt/tags/tag647.xml" ContentType="application/vnd.openxmlformats-officedocument.presentationml.tags+xml"/>
  <Override PartName="/ppt/tags/tag648.xml" ContentType="application/vnd.openxmlformats-officedocument.presentationml.tags+xml"/>
  <Override PartName="/ppt/tags/tag649.xml" ContentType="application/vnd.openxmlformats-officedocument.presentationml.tags+xml"/>
  <Override PartName="/ppt/tags/tag65.xml" ContentType="application/vnd.openxmlformats-officedocument.presentationml.tags+xml"/>
  <Override PartName="/ppt/tags/tag650.xml" ContentType="application/vnd.openxmlformats-officedocument.presentationml.tags+xml"/>
  <Override PartName="/ppt/tags/tag651.xml" ContentType="application/vnd.openxmlformats-officedocument.presentationml.tags+xml"/>
  <Override PartName="/ppt/tags/tag652.xml" ContentType="application/vnd.openxmlformats-officedocument.presentationml.tags+xml"/>
  <Override PartName="/ppt/tags/tag653.xml" ContentType="application/vnd.openxmlformats-officedocument.presentationml.tags+xml"/>
  <Override PartName="/ppt/tags/tag654.xml" ContentType="application/vnd.openxmlformats-officedocument.presentationml.tags+xml"/>
  <Override PartName="/ppt/tags/tag655.xml" ContentType="application/vnd.openxmlformats-officedocument.presentationml.tags+xml"/>
  <Override PartName="/ppt/tags/tag656.xml" ContentType="application/vnd.openxmlformats-officedocument.presentationml.tags+xml"/>
  <Override PartName="/ppt/tags/tag657.xml" ContentType="application/vnd.openxmlformats-officedocument.presentationml.tags+xml"/>
  <Override PartName="/ppt/tags/tag658.xml" ContentType="application/vnd.openxmlformats-officedocument.presentationml.tags+xml"/>
  <Override PartName="/ppt/tags/tag659.xml" ContentType="application/vnd.openxmlformats-officedocument.presentationml.tags+xml"/>
  <Override PartName="/ppt/tags/tag66.xml" ContentType="application/vnd.openxmlformats-officedocument.presentationml.tags+xml"/>
  <Override PartName="/ppt/tags/tag660.xml" ContentType="application/vnd.openxmlformats-officedocument.presentationml.tags+xml"/>
  <Override PartName="/ppt/tags/tag661.xml" ContentType="application/vnd.openxmlformats-officedocument.presentationml.tags+xml"/>
  <Override PartName="/ppt/tags/tag662.xml" ContentType="application/vnd.openxmlformats-officedocument.presentationml.tags+xml"/>
  <Override PartName="/ppt/tags/tag663.xml" ContentType="application/vnd.openxmlformats-officedocument.presentationml.tags+xml"/>
  <Override PartName="/ppt/tags/tag664.xml" ContentType="application/vnd.openxmlformats-officedocument.presentationml.tags+xml"/>
  <Override PartName="/ppt/tags/tag665.xml" ContentType="application/vnd.openxmlformats-officedocument.presentationml.tags+xml"/>
  <Override PartName="/ppt/tags/tag666.xml" ContentType="application/vnd.openxmlformats-officedocument.presentationml.tags+xml"/>
  <Override PartName="/ppt/tags/tag667.xml" ContentType="application/vnd.openxmlformats-officedocument.presentationml.tags+xml"/>
  <Override PartName="/ppt/tags/tag668.xml" ContentType="application/vnd.openxmlformats-officedocument.presentationml.tags+xml"/>
  <Override PartName="/ppt/tags/tag669.xml" ContentType="application/vnd.openxmlformats-officedocument.presentationml.tags+xml"/>
  <Override PartName="/ppt/tags/tag67.xml" ContentType="application/vnd.openxmlformats-officedocument.presentationml.tags+xml"/>
  <Override PartName="/ppt/tags/tag670.xml" ContentType="application/vnd.openxmlformats-officedocument.presentationml.tags+xml"/>
  <Override PartName="/ppt/tags/tag671.xml" ContentType="application/vnd.openxmlformats-officedocument.presentationml.tags+xml"/>
  <Override PartName="/ppt/tags/tag672.xml" ContentType="application/vnd.openxmlformats-officedocument.presentationml.tags+xml"/>
  <Override PartName="/ppt/tags/tag673.xml" ContentType="application/vnd.openxmlformats-officedocument.presentationml.tags+xml"/>
  <Override PartName="/ppt/tags/tag674.xml" ContentType="application/vnd.openxmlformats-officedocument.presentationml.tags+xml"/>
  <Override PartName="/ppt/tags/tag675.xml" ContentType="application/vnd.openxmlformats-officedocument.presentationml.tags+xml"/>
  <Override PartName="/ppt/tags/tag676.xml" ContentType="application/vnd.openxmlformats-officedocument.presentationml.tags+xml"/>
  <Override PartName="/ppt/tags/tag677.xml" ContentType="application/vnd.openxmlformats-officedocument.presentationml.tags+xml"/>
  <Override PartName="/ppt/tags/tag678.xml" ContentType="application/vnd.openxmlformats-officedocument.presentationml.tags+xml"/>
  <Override PartName="/ppt/tags/tag679.xml" ContentType="application/vnd.openxmlformats-officedocument.presentationml.tags+xml"/>
  <Override PartName="/ppt/tags/tag68.xml" ContentType="application/vnd.openxmlformats-officedocument.presentationml.tags+xml"/>
  <Override PartName="/ppt/tags/tag680.xml" ContentType="application/vnd.openxmlformats-officedocument.presentationml.tags+xml"/>
  <Override PartName="/ppt/tags/tag681.xml" ContentType="application/vnd.openxmlformats-officedocument.presentationml.tags+xml"/>
  <Override PartName="/ppt/tags/tag682.xml" ContentType="application/vnd.openxmlformats-officedocument.presentationml.tags+xml"/>
  <Override PartName="/ppt/tags/tag683.xml" ContentType="application/vnd.openxmlformats-officedocument.presentationml.tags+xml"/>
  <Override PartName="/ppt/tags/tag684.xml" ContentType="application/vnd.openxmlformats-officedocument.presentationml.tags+xml"/>
  <Override PartName="/ppt/tags/tag685.xml" ContentType="application/vnd.openxmlformats-officedocument.presentationml.tags+xml"/>
  <Override PartName="/ppt/tags/tag686.xml" ContentType="application/vnd.openxmlformats-officedocument.presentationml.tags+xml"/>
  <Override PartName="/ppt/tags/tag687.xml" ContentType="application/vnd.openxmlformats-officedocument.presentationml.tags+xml"/>
  <Override PartName="/ppt/tags/tag688.xml" ContentType="application/vnd.openxmlformats-officedocument.presentationml.tags+xml"/>
  <Override PartName="/ppt/tags/tag689.xml" ContentType="application/vnd.openxmlformats-officedocument.presentationml.tags+xml"/>
  <Override PartName="/ppt/tags/tag69.xml" ContentType="application/vnd.openxmlformats-officedocument.presentationml.tags+xml"/>
  <Override PartName="/ppt/tags/tag690.xml" ContentType="application/vnd.openxmlformats-officedocument.presentationml.tags+xml"/>
  <Override PartName="/ppt/tags/tag691.xml" ContentType="application/vnd.openxmlformats-officedocument.presentationml.tags+xml"/>
  <Override PartName="/ppt/tags/tag692.xml" ContentType="application/vnd.openxmlformats-officedocument.presentationml.tags+xml"/>
  <Override PartName="/ppt/tags/tag693.xml" ContentType="application/vnd.openxmlformats-officedocument.presentationml.tags+xml"/>
  <Override PartName="/ppt/tags/tag694.xml" ContentType="application/vnd.openxmlformats-officedocument.presentationml.tags+xml"/>
  <Override PartName="/ppt/tags/tag695.xml" ContentType="application/vnd.openxmlformats-officedocument.presentationml.tags+xml"/>
  <Override PartName="/ppt/tags/tag696.xml" ContentType="application/vnd.openxmlformats-officedocument.presentationml.tags+xml"/>
  <Override PartName="/ppt/tags/tag697.xml" ContentType="application/vnd.openxmlformats-officedocument.presentationml.tags+xml"/>
  <Override PartName="/ppt/tags/tag698.xml" ContentType="application/vnd.openxmlformats-officedocument.presentationml.tags+xml"/>
  <Override PartName="/ppt/tags/tag69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00.xml" ContentType="application/vnd.openxmlformats-officedocument.presentationml.tags+xml"/>
  <Override PartName="/ppt/tags/tag701.xml" ContentType="application/vnd.openxmlformats-officedocument.presentationml.tags+xml"/>
  <Override PartName="/ppt/tags/tag702.xml" ContentType="application/vnd.openxmlformats-officedocument.presentationml.tags+xml"/>
  <Override PartName="/ppt/tags/tag703.xml" ContentType="application/vnd.openxmlformats-officedocument.presentationml.tags+xml"/>
  <Override PartName="/ppt/tags/tag704.xml" ContentType="application/vnd.openxmlformats-officedocument.presentationml.tags+xml"/>
  <Override PartName="/ppt/tags/tag705.xml" ContentType="application/vnd.openxmlformats-officedocument.presentationml.tags+xml"/>
  <Override PartName="/ppt/tags/tag706.xml" ContentType="application/vnd.openxmlformats-officedocument.presentationml.tags+xml"/>
  <Override PartName="/ppt/tags/tag707.xml" ContentType="application/vnd.openxmlformats-officedocument.presentationml.tags+xml"/>
  <Override PartName="/ppt/tags/tag708.xml" ContentType="application/vnd.openxmlformats-officedocument.presentationml.tags+xml"/>
  <Override PartName="/ppt/tags/tag709.xml" ContentType="application/vnd.openxmlformats-officedocument.presentationml.tags+xml"/>
  <Override PartName="/ppt/tags/tag71.xml" ContentType="application/vnd.openxmlformats-officedocument.presentationml.tags+xml"/>
  <Override PartName="/ppt/tags/tag710.xml" ContentType="application/vnd.openxmlformats-officedocument.presentationml.tags+xml"/>
  <Override PartName="/ppt/tags/tag711.xml" ContentType="application/vnd.openxmlformats-officedocument.presentationml.tags+xml"/>
  <Override PartName="/ppt/tags/tag712.xml" ContentType="application/vnd.openxmlformats-officedocument.presentationml.tags+xml"/>
  <Override PartName="/ppt/tags/tag713.xml" ContentType="application/vnd.openxmlformats-officedocument.presentationml.tags+xml"/>
  <Override PartName="/ppt/tags/tag714.xml" ContentType="application/vnd.openxmlformats-officedocument.presentationml.tags+xml"/>
  <Override PartName="/ppt/tags/tag715.xml" ContentType="application/vnd.openxmlformats-officedocument.presentationml.tags+xml"/>
  <Override PartName="/ppt/tags/tag716.xml" ContentType="application/vnd.openxmlformats-officedocument.presentationml.tags+xml"/>
  <Override PartName="/ppt/tags/tag717.xml" ContentType="application/vnd.openxmlformats-officedocument.presentationml.tags+xml"/>
  <Override PartName="/ppt/tags/tag718.xml" ContentType="application/vnd.openxmlformats-officedocument.presentationml.tags+xml"/>
  <Override PartName="/ppt/tags/tag719.xml" ContentType="application/vnd.openxmlformats-officedocument.presentationml.tags+xml"/>
  <Override PartName="/ppt/tags/tag72.xml" ContentType="application/vnd.openxmlformats-officedocument.presentationml.tags+xml"/>
  <Override PartName="/ppt/tags/tag720.xml" ContentType="application/vnd.openxmlformats-officedocument.presentationml.tags+xml"/>
  <Override PartName="/ppt/tags/tag721.xml" ContentType="application/vnd.openxmlformats-officedocument.presentationml.tags+xml"/>
  <Override PartName="/ppt/tags/tag722.xml" ContentType="application/vnd.openxmlformats-officedocument.presentationml.tags+xml"/>
  <Override PartName="/ppt/tags/tag723.xml" ContentType="application/vnd.openxmlformats-officedocument.presentationml.tags+xml"/>
  <Override PartName="/ppt/tags/tag724.xml" ContentType="application/vnd.openxmlformats-officedocument.presentationml.tags+xml"/>
  <Override PartName="/ppt/tags/tag725.xml" ContentType="application/vnd.openxmlformats-officedocument.presentationml.tags+xml"/>
  <Override PartName="/ppt/tags/tag726.xml" ContentType="application/vnd.openxmlformats-officedocument.presentationml.tags+xml"/>
  <Override PartName="/ppt/tags/tag727.xml" ContentType="application/vnd.openxmlformats-officedocument.presentationml.tags+xml"/>
  <Override PartName="/ppt/tags/tag728.xml" ContentType="application/vnd.openxmlformats-officedocument.presentationml.tags+xml"/>
  <Override PartName="/ppt/tags/tag729.xml" ContentType="application/vnd.openxmlformats-officedocument.presentationml.tags+xml"/>
  <Override PartName="/ppt/tags/tag73.xml" ContentType="application/vnd.openxmlformats-officedocument.presentationml.tags+xml"/>
  <Override PartName="/ppt/tags/tag730.xml" ContentType="application/vnd.openxmlformats-officedocument.presentationml.tags+xml"/>
  <Override PartName="/ppt/tags/tag731.xml" ContentType="application/vnd.openxmlformats-officedocument.presentationml.tags+xml"/>
  <Override PartName="/ppt/tags/tag732.xml" ContentType="application/vnd.openxmlformats-officedocument.presentationml.tags+xml"/>
  <Override PartName="/ppt/tags/tag733.xml" ContentType="application/vnd.openxmlformats-officedocument.presentationml.tags+xml"/>
  <Override PartName="/ppt/tags/tag734.xml" ContentType="application/vnd.openxmlformats-officedocument.presentationml.tags+xml"/>
  <Override PartName="/ppt/tags/tag735.xml" ContentType="application/vnd.openxmlformats-officedocument.presentationml.tags+xml"/>
  <Override PartName="/ppt/tags/tag736.xml" ContentType="application/vnd.openxmlformats-officedocument.presentationml.tags+xml"/>
  <Override PartName="/ppt/tags/tag737.xml" ContentType="application/vnd.openxmlformats-officedocument.presentationml.tags+xml"/>
  <Override PartName="/ppt/tags/tag738.xml" ContentType="application/vnd.openxmlformats-officedocument.presentationml.tags+xml"/>
  <Override PartName="/ppt/tags/tag739.xml" ContentType="application/vnd.openxmlformats-officedocument.presentationml.tags+xml"/>
  <Override PartName="/ppt/tags/tag74.xml" ContentType="application/vnd.openxmlformats-officedocument.presentationml.tags+xml"/>
  <Override PartName="/ppt/tags/tag740.xml" ContentType="application/vnd.openxmlformats-officedocument.presentationml.tags+xml"/>
  <Override PartName="/ppt/tags/tag741.xml" ContentType="application/vnd.openxmlformats-officedocument.presentationml.tags+xml"/>
  <Override PartName="/ppt/tags/tag742.xml" ContentType="application/vnd.openxmlformats-officedocument.presentationml.tags+xml"/>
  <Override PartName="/ppt/tags/tag743.xml" ContentType="application/vnd.openxmlformats-officedocument.presentationml.tags+xml"/>
  <Override PartName="/ppt/tags/tag744.xml" ContentType="application/vnd.openxmlformats-officedocument.presentationml.tags+xml"/>
  <Override PartName="/ppt/tags/tag745.xml" ContentType="application/vnd.openxmlformats-officedocument.presentationml.tags+xml"/>
  <Override PartName="/ppt/tags/tag746.xml" ContentType="application/vnd.openxmlformats-officedocument.presentationml.tags+xml"/>
  <Override PartName="/ppt/tags/tag747.xml" ContentType="application/vnd.openxmlformats-officedocument.presentationml.tags+xml"/>
  <Override PartName="/ppt/tags/tag748.xml" ContentType="application/vnd.openxmlformats-officedocument.presentationml.tags+xml"/>
  <Override PartName="/ppt/tags/tag749.xml" ContentType="application/vnd.openxmlformats-officedocument.presentationml.tags+xml"/>
  <Override PartName="/ppt/tags/tag75.xml" ContentType="application/vnd.openxmlformats-officedocument.presentationml.tags+xml"/>
  <Override PartName="/ppt/tags/tag750.xml" ContentType="application/vnd.openxmlformats-officedocument.presentationml.tags+xml"/>
  <Override PartName="/ppt/tags/tag751.xml" ContentType="application/vnd.openxmlformats-officedocument.presentationml.tags+xml"/>
  <Override PartName="/ppt/tags/tag752.xml" ContentType="application/vnd.openxmlformats-officedocument.presentationml.tags+xml"/>
  <Override PartName="/ppt/tags/tag753.xml" ContentType="application/vnd.openxmlformats-officedocument.presentationml.tags+xml"/>
  <Override PartName="/ppt/tags/tag754.xml" ContentType="application/vnd.openxmlformats-officedocument.presentationml.tags+xml"/>
  <Override PartName="/ppt/tags/tag755.xml" ContentType="application/vnd.openxmlformats-officedocument.presentationml.tags+xml"/>
  <Override PartName="/ppt/tags/tag756.xml" ContentType="application/vnd.openxmlformats-officedocument.presentationml.tags+xml"/>
  <Override PartName="/ppt/tags/tag757.xml" ContentType="application/vnd.openxmlformats-officedocument.presentationml.tags+xml"/>
  <Override PartName="/ppt/tags/tag758.xml" ContentType="application/vnd.openxmlformats-officedocument.presentationml.tags+xml"/>
  <Override PartName="/ppt/tags/tag759.xml" ContentType="application/vnd.openxmlformats-officedocument.presentationml.tags+xml"/>
  <Override PartName="/ppt/tags/tag76.xml" ContentType="application/vnd.openxmlformats-officedocument.presentationml.tags+xml"/>
  <Override PartName="/ppt/tags/tag760.xml" ContentType="application/vnd.openxmlformats-officedocument.presentationml.tags+xml"/>
  <Override PartName="/ppt/tags/tag761.xml" ContentType="application/vnd.openxmlformats-officedocument.presentationml.tags+xml"/>
  <Override PartName="/ppt/tags/tag762.xml" ContentType="application/vnd.openxmlformats-officedocument.presentationml.tags+xml"/>
  <Override PartName="/ppt/tags/tag763.xml" ContentType="application/vnd.openxmlformats-officedocument.presentationml.tags+xml"/>
  <Override PartName="/ppt/tags/tag764.xml" ContentType="application/vnd.openxmlformats-officedocument.presentationml.tags+xml"/>
  <Override PartName="/ppt/tags/tag765.xml" ContentType="application/vnd.openxmlformats-officedocument.presentationml.tags+xml"/>
  <Override PartName="/ppt/tags/tag766.xml" ContentType="application/vnd.openxmlformats-officedocument.presentationml.tags+xml"/>
  <Override PartName="/ppt/tags/tag767.xml" ContentType="application/vnd.openxmlformats-officedocument.presentationml.tags+xml"/>
  <Override PartName="/ppt/tags/tag768.xml" ContentType="application/vnd.openxmlformats-officedocument.presentationml.tags+xml"/>
  <Override PartName="/ppt/tags/tag769.xml" ContentType="application/vnd.openxmlformats-officedocument.presentationml.tags+xml"/>
  <Override PartName="/ppt/tags/tag77.xml" ContentType="application/vnd.openxmlformats-officedocument.presentationml.tags+xml"/>
  <Override PartName="/ppt/tags/tag770.xml" ContentType="application/vnd.openxmlformats-officedocument.presentationml.tags+xml"/>
  <Override PartName="/ppt/tags/tag771.xml" ContentType="application/vnd.openxmlformats-officedocument.presentationml.tags+xml"/>
  <Override PartName="/ppt/tags/tag772.xml" ContentType="application/vnd.openxmlformats-officedocument.presentationml.tags+xml"/>
  <Override PartName="/ppt/tags/tag773.xml" ContentType="application/vnd.openxmlformats-officedocument.presentationml.tags+xml"/>
  <Override PartName="/ppt/tags/tag774.xml" ContentType="application/vnd.openxmlformats-officedocument.presentationml.tags+xml"/>
  <Override PartName="/ppt/tags/tag775.xml" ContentType="application/vnd.openxmlformats-officedocument.presentationml.tags+xml"/>
  <Override PartName="/ppt/tags/tag776.xml" ContentType="application/vnd.openxmlformats-officedocument.presentationml.tags+xml"/>
  <Override PartName="/ppt/tags/tag777.xml" ContentType="application/vnd.openxmlformats-officedocument.presentationml.tags+xml"/>
  <Override PartName="/ppt/tags/tag778.xml" ContentType="application/vnd.openxmlformats-officedocument.presentationml.tags+xml"/>
  <Override PartName="/ppt/tags/tag779.xml" ContentType="application/vnd.openxmlformats-officedocument.presentationml.tags+xml"/>
  <Override PartName="/ppt/tags/tag78.xml" ContentType="application/vnd.openxmlformats-officedocument.presentationml.tags+xml"/>
  <Override PartName="/ppt/tags/tag780.xml" ContentType="application/vnd.openxmlformats-officedocument.presentationml.tags+xml"/>
  <Override PartName="/ppt/tags/tag781.xml" ContentType="application/vnd.openxmlformats-officedocument.presentationml.tags+xml"/>
  <Override PartName="/ppt/tags/tag782.xml" ContentType="application/vnd.openxmlformats-officedocument.presentationml.tags+xml"/>
  <Override PartName="/ppt/tags/tag783.xml" ContentType="application/vnd.openxmlformats-officedocument.presentationml.tags+xml"/>
  <Override PartName="/ppt/tags/tag784.xml" ContentType="application/vnd.openxmlformats-officedocument.presentationml.tags+xml"/>
  <Override PartName="/ppt/tags/tag785.xml" ContentType="application/vnd.openxmlformats-officedocument.presentationml.tags+xml"/>
  <Override PartName="/ppt/tags/tag786.xml" ContentType="application/vnd.openxmlformats-officedocument.presentationml.tags+xml"/>
  <Override PartName="/ppt/tags/tag787.xml" ContentType="application/vnd.openxmlformats-officedocument.presentationml.tags+xml"/>
  <Override PartName="/ppt/tags/tag788.xml" ContentType="application/vnd.openxmlformats-officedocument.presentationml.tags+xml"/>
  <Override PartName="/ppt/tags/tag789.xml" ContentType="application/vnd.openxmlformats-officedocument.presentationml.tags+xml"/>
  <Override PartName="/ppt/tags/tag79.xml" ContentType="application/vnd.openxmlformats-officedocument.presentationml.tags+xml"/>
  <Override PartName="/ppt/tags/tag790.xml" ContentType="application/vnd.openxmlformats-officedocument.presentationml.tags+xml"/>
  <Override PartName="/ppt/tags/tag791.xml" ContentType="application/vnd.openxmlformats-officedocument.presentationml.tags+xml"/>
  <Override PartName="/ppt/tags/tag792.xml" ContentType="application/vnd.openxmlformats-officedocument.presentationml.tags+xml"/>
  <Override PartName="/ppt/tags/tag793.xml" ContentType="application/vnd.openxmlformats-officedocument.presentationml.tags+xml"/>
  <Override PartName="/ppt/tags/tag794.xml" ContentType="application/vnd.openxmlformats-officedocument.presentationml.tags+xml"/>
  <Override PartName="/ppt/tags/tag795.xml" ContentType="application/vnd.openxmlformats-officedocument.presentationml.tags+xml"/>
  <Override PartName="/ppt/tags/tag796.xml" ContentType="application/vnd.openxmlformats-officedocument.presentationml.tags+xml"/>
  <Override PartName="/ppt/tags/tag797.xml" ContentType="application/vnd.openxmlformats-officedocument.presentationml.tags+xml"/>
  <Override PartName="/ppt/tags/tag798.xml" ContentType="application/vnd.openxmlformats-officedocument.presentationml.tags+xml"/>
  <Override PartName="/ppt/tags/tag79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00.xml" ContentType="application/vnd.openxmlformats-officedocument.presentationml.tags+xml"/>
  <Override PartName="/ppt/tags/tag801.xml" ContentType="application/vnd.openxmlformats-officedocument.presentationml.tags+xml"/>
  <Override PartName="/ppt/tags/tag802.xml" ContentType="application/vnd.openxmlformats-officedocument.presentationml.tags+xml"/>
  <Override PartName="/ppt/tags/tag803.xml" ContentType="application/vnd.openxmlformats-officedocument.presentationml.tags+xml"/>
  <Override PartName="/ppt/tags/tag804.xml" ContentType="application/vnd.openxmlformats-officedocument.presentationml.tags+xml"/>
  <Override PartName="/ppt/tags/tag805.xml" ContentType="application/vnd.openxmlformats-officedocument.presentationml.tags+xml"/>
  <Override PartName="/ppt/tags/tag806.xml" ContentType="application/vnd.openxmlformats-officedocument.presentationml.tags+xml"/>
  <Override PartName="/ppt/tags/tag807.xml" ContentType="application/vnd.openxmlformats-officedocument.presentationml.tags+xml"/>
  <Override PartName="/ppt/tags/tag808.xml" ContentType="application/vnd.openxmlformats-officedocument.presentationml.tags+xml"/>
  <Override PartName="/ppt/tags/tag809.xml" ContentType="application/vnd.openxmlformats-officedocument.presentationml.tags+xml"/>
  <Override PartName="/ppt/tags/tag81.xml" ContentType="application/vnd.openxmlformats-officedocument.presentationml.tags+xml"/>
  <Override PartName="/ppt/tags/tag810.xml" ContentType="application/vnd.openxmlformats-officedocument.presentationml.tags+xml"/>
  <Override PartName="/ppt/tags/tag811.xml" ContentType="application/vnd.openxmlformats-officedocument.presentationml.tags+xml"/>
  <Override PartName="/ppt/tags/tag812.xml" ContentType="application/vnd.openxmlformats-officedocument.presentationml.tags+xml"/>
  <Override PartName="/ppt/tags/tag813.xml" ContentType="application/vnd.openxmlformats-officedocument.presentationml.tags+xml"/>
  <Override PartName="/ppt/tags/tag814.xml" ContentType="application/vnd.openxmlformats-officedocument.presentationml.tags+xml"/>
  <Override PartName="/ppt/tags/tag815.xml" ContentType="application/vnd.openxmlformats-officedocument.presentationml.tags+xml"/>
  <Override PartName="/ppt/tags/tag816.xml" ContentType="application/vnd.openxmlformats-officedocument.presentationml.tags+xml"/>
  <Override PartName="/ppt/tags/tag817.xml" ContentType="application/vnd.openxmlformats-officedocument.presentationml.tags+xml"/>
  <Override PartName="/ppt/tags/tag818.xml" ContentType="application/vnd.openxmlformats-officedocument.presentationml.tags+xml"/>
  <Override PartName="/ppt/tags/tag819.xml" ContentType="application/vnd.openxmlformats-officedocument.presentationml.tags+xml"/>
  <Override PartName="/ppt/tags/tag82.xml" ContentType="application/vnd.openxmlformats-officedocument.presentationml.tags+xml"/>
  <Override PartName="/ppt/tags/tag820.xml" ContentType="application/vnd.openxmlformats-officedocument.presentationml.tags+xml"/>
  <Override PartName="/ppt/tags/tag821.xml" ContentType="application/vnd.openxmlformats-officedocument.presentationml.tags+xml"/>
  <Override PartName="/ppt/tags/tag822.xml" ContentType="application/vnd.openxmlformats-officedocument.presentationml.tags+xml"/>
  <Override PartName="/ppt/tags/tag823.xml" ContentType="application/vnd.openxmlformats-officedocument.presentationml.tags+xml"/>
  <Override PartName="/ppt/tags/tag824.xml" ContentType="application/vnd.openxmlformats-officedocument.presentationml.tags+xml"/>
  <Override PartName="/ppt/tags/tag825.xml" ContentType="application/vnd.openxmlformats-officedocument.presentationml.tags+xml"/>
  <Override PartName="/ppt/tags/tag826.xml" ContentType="application/vnd.openxmlformats-officedocument.presentationml.tags+xml"/>
  <Override PartName="/ppt/tags/tag827.xml" ContentType="application/vnd.openxmlformats-officedocument.presentationml.tags+xml"/>
  <Override PartName="/ppt/tags/tag828.xml" ContentType="application/vnd.openxmlformats-officedocument.presentationml.tags+xml"/>
  <Override PartName="/ppt/tags/tag829.xml" ContentType="application/vnd.openxmlformats-officedocument.presentationml.tags+xml"/>
  <Override PartName="/ppt/tags/tag83.xml" ContentType="application/vnd.openxmlformats-officedocument.presentationml.tags+xml"/>
  <Override PartName="/ppt/tags/tag830.xml" ContentType="application/vnd.openxmlformats-officedocument.presentationml.tags+xml"/>
  <Override PartName="/ppt/tags/tag831.xml" ContentType="application/vnd.openxmlformats-officedocument.presentationml.tags+xml"/>
  <Override PartName="/ppt/tags/tag832.xml" ContentType="application/vnd.openxmlformats-officedocument.presentationml.tags+xml"/>
  <Override PartName="/ppt/tags/tag833.xml" ContentType="application/vnd.openxmlformats-officedocument.presentationml.tags+xml"/>
  <Override PartName="/ppt/tags/tag834.xml" ContentType="application/vnd.openxmlformats-officedocument.presentationml.tags+xml"/>
  <Override PartName="/ppt/tags/tag835.xml" ContentType="application/vnd.openxmlformats-officedocument.presentationml.tags+xml"/>
  <Override PartName="/ppt/tags/tag836.xml" ContentType="application/vnd.openxmlformats-officedocument.presentationml.tags+xml"/>
  <Override PartName="/ppt/tags/tag837.xml" ContentType="application/vnd.openxmlformats-officedocument.presentationml.tags+xml"/>
  <Override PartName="/ppt/tags/tag838.xml" ContentType="application/vnd.openxmlformats-officedocument.presentationml.tags+xml"/>
  <Override PartName="/ppt/tags/tag839.xml" ContentType="application/vnd.openxmlformats-officedocument.presentationml.tags+xml"/>
  <Override PartName="/ppt/tags/tag84.xml" ContentType="application/vnd.openxmlformats-officedocument.presentationml.tags+xml"/>
  <Override PartName="/ppt/tags/tag840.xml" ContentType="application/vnd.openxmlformats-officedocument.presentationml.tags+xml"/>
  <Override PartName="/ppt/tags/tag841.xml" ContentType="application/vnd.openxmlformats-officedocument.presentationml.tags+xml"/>
  <Override PartName="/ppt/tags/tag842.xml" ContentType="application/vnd.openxmlformats-officedocument.presentationml.tags+xml"/>
  <Override PartName="/ppt/tags/tag843.xml" ContentType="application/vnd.openxmlformats-officedocument.presentationml.tags+xml"/>
  <Override PartName="/ppt/tags/tag844.xml" ContentType="application/vnd.openxmlformats-officedocument.presentationml.tags+xml"/>
  <Override PartName="/ppt/tags/tag845.xml" ContentType="application/vnd.openxmlformats-officedocument.presentationml.tags+xml"/>
  <Override PartName="/ppt/tags/tag846.xml" ContentType="application/vnd.openxmlformats-officedocument.presentationml.tags+xml"/>
  <Override PartName="/ppt/tags/tag847.xml" ContentType="application/vnd.openxmlformats-officedocument.presentationml.tags+xml"/>
  <Override PartName="/ppt/tags/tag848.xml" ContentType="application/vnd.openxmlformats-officedocument.presentationml.tags+xml"/>
  <Override PartName="/ppt/tags/tag849.xml" ContentType="application/vnd.openxmlformats-officedocument.presentationml.tags+xml"/>
  <Override PartName="/ppt/tags/tag85.xml" ContentType="application/vnd.openxmlformats-officedocument.presentationml.tags+xml"/>
  <Override PartName="/ppt/tags/tag850.xml" ContentType="application/vnd.openxmlformats-officedocument.presentationml.tags+xml"/>
  <Override PartName="/ppt/tags/tag851.xml" ContentType="application/vnd.openxmlformats-officedocument.presentationml.tags+xml"/>
  <Override PartName="/ppt/tags/tag852.xml" ContentType="application/vnd.openxmlformats-officedocument.presentationml.tags+xml"/>
  <Override PartName="/ppt/tags/tag853.xml" ContentType="application/vnd.openxmlformats-officedocument.presentationml.tags+xml"/>
  <Override PartName="/ppt/tags/tag854.xml" ContentType="application/vnd.openxmlformats-officedocument.presentationml.tags+xml"/>
  <Override PartName="/ppt/tags/tag855.xml" ContentType="application/vnd.openxmlformats-officedocument.presentationml.tags+xml"/>
  <Override PartName="/ppt/tags/tag856.xml" ContentType="application/vnd.openxmlformats-officedocument.presentationml.tags+xml"/>
  <Override PartName="/ppt/tags/tag857.xml" ContentType="application/vnd.openxmlformats-officedocument.presentationml.tags+xml"/>
  <Override PartName="/ppt/tags/tag858.xml" ContentType="application/vnd.openxmlformats-officedocument.presentationml.tags+xml"/>
  <Override PartName="/ppt/tags/tag859.xml" ContentType="application/vnd.openxmlformats-officedocument.presentationml.tags+xml"/>
  <Override PartName="/ppt/tags/tag86.xml" ContentType="application/vnd.openxmlformats-officedocument.presentationml.tags+xml"/>
  <Override PartName="/ppt/tags/tag860.xml" ContentType="application/vnd.openxmlformats-officedocument.presentationml.tags+xml"/>
  <Override PartName="/ppt/tags/tag861.xml" ContentType="application/vnd.openxmlformats-officedocument.presentationml.tags+xml"/>
  <Override PartName="/ppt/tags/tag862.xml" ContentType="application/vnd.openxmlformats-officedocument.presentationml.tags+xml"/>
  <Override PartName="/ppt/tags/tag863.xml" ContentType="application/vnd.openxmlformats-officedocument.presentationml.tags+xml"/>
  <Override PartName="/ppt/tags/tag864.xml" ContentType="application/vnd.openxmlformats-officedocument.presentationml.tags+xml"/>
  <Override PartName="/ppt/tags/tag865.xml" ContentType="application/vnd.openxmlformats-officedocument.presentationml.tags+xml"/>
  <Override PartName="/ppt/tags/tag866.xml" ContentType="application/vnd.openxmlformats-officedocument.presentationml.tags+xml"/>
  <Override PartName="/ppt/tags/tag867.xml" ContentType="application/vnd.openxmlformats-officedocument.presentationml.tags+xml"/>
  <Override PartName="/ppt/tags/tag868.xml" ContentType="application/vnd.openxmlformats-officedocument.presentationml.tags+xml"/>
  <Override PartName="/ppt/tags/tag869.xml" ContentType="application/vnd.openxmlformats-officedocument.presentationml.tags+xml"/>
  <Override PartName="/ppt/tags/tag87.xml" ContentType="application/vnd.openxmlformats-officedocument.presentationml.tags+xml"/>
  <Override PartName="/ppt/tags/tag870.xml" ContentType="application/vnd.openxmlformats-officedocument.presentationml.tags+xml"/>
  <Override PartName="/ppt/tags/tag871.xml" ContentType="application/vnd.openxmlformats-officedocument.presentationml.tags+xml"/>
  <Override PartName="/ppt/tags/tag872.xml" ContentType="application/vnd.openxmlformats-officedocument.presentationml.tags+xml"/>
  <Override PartName="/ppt/tags/tag873.xml" ContentType="application/vnd.openxmlformats-officedocument.presentationml.tags+xml"/>
  <Override PartName="/ppt/tags/tag874.xml" ContentType="application/vnd.openxmlformats-officedocument.presentationml.tags+xml"/>
  <Override PartName="/ppt/tags/tag875.xml" ContentType="application/vnd.openxmlformats-officedocument.presentationml.tags+xml"/>
  <Override PartName="/ppt/tags/tag876.xml" ContentType="application/vnd.openxmlformats-officedocument.presentationml.tags+xml"/>
  <Override PartName="/ppt/tags/tag877.xml" ContentType="application/vnd.openxmlformats-officedocument.presentationml.tags+xml"/>
  <Override PartName="/ppt/tags/tag878.xml" ContentType="application/vnd.openxmlformats-officedocument.presentationml.tags+xml"/>
  <Override PartName="/ppt/tags/tag879.xml" ContentType="application/vnd.openxmlformats-officedocument.presentationml.tags+xml"/>
  <Override PartName="/ppt/tags/tag88.xml" ContentType="application/vnd.openxmlformats-officedocument.presentationml.tags+xml"/>
  <Override PartName="/ppt/tags/tag880.xml" ContentType="application/vnd.openxmlformats-officedocument.presentationml.tags+xml"/>
  <Override PartName="/ppt/tags/tag881.xml" ContentType="application/vnd.openxmlformats-officedocument.presentationml.tags+xml"/>
  <Override PartName="/ppt/tags/tag882.xml" ContentType="application/vnd.openxmlformats-officedocument.presentationml.tags+xml"/>
  <Override PartName="/ppt/tags/tag883.xml" ContentType="application/vnd.openxmlformats-officedocument.presentationml.tags+xml"/>
  <Override PartName="/ppt/tags/tag884.xml" ContentType="application/vnd.openxmlformats-officedocument.presentationml.tags+xml"/>
  <Override PartName="/ppt/tags/tag885.xml" ContentType="application/vnd.openxmlformats-officedocument.presentationml.tags+xml"/>
  <Override PartName="/ppt/tags/tag886.xml" ContentType="application/vnd.openxmlformats-officedocument.presentationml.tags+xml"/>
  <Override PartName="/ppt/tags/tag887.xml" ContentType="application/vnd.openxmlformats-officedocument.presentationml.tags+xml"/>
  <Override PartName="/ppt/tags/tag888.xml" ContentType="application/vnd.openxmlformats-officedocument.presentationml.tags+xml"/>
  <Override PartName="/ppt/tags/tag889.xml" ContentType="application/vnd.openxmlformats-officedocument.presentationml.tags+xml"/>
  <Override PartName="/ppt/tags/tag89.xml" ContentType="application/vnd.openxmlformats-officedocument.presentationml.tags+xml"/>
  <Override PartName="/ppt/tags/tag890.xml" ContentType="application/vnd.openxmlformats-officedocument.presentationml.tags+xml"/>
  <Override PartName="/ppt/tags/tag891.xml" ContentType="application/vnd.openxmlformats-officedocument.presentationml.tags+xml"/>
  <Override PartName="/ppt/tags/tag892.xml" ContentType="application/vnd.openxmlformats-officedocument.presentationml.tags+xml"/>
  <Override PartName="/ppt/tags/tag893.xml" ContentType="application/vnd.openxmlformats-officedocument.presentationml.tags+xml"/>
  <Override PartName="/ppt/tags/tag894.xml" ContentType="application/vnd.openxmlformats-officedocument.presentationml.tags+xml"/>
  <Override PartName="/ppt/tags/tag895.xml" ContentType="application/vnd.openxmlformats-officedocument.presentationml.tags+xml"/>
  <Override PartName="/ppt/tags/tag896.xml" ContentType="application/vnd.openxmlformats-officedocument.presentationml.tags+xml"/>
  <Override PartName="/ppt/tags/tag897.xml" ContentType="application/vnd.openxmlformats-officedocument.presentationml.tags+xml"/>
  <Override PartName="/ppt/tags/tag898.xml" ContentType="application/vnd.openxmlformats-officedocument.presentationml.tags+xml"/>
  <Override PartName="/ppt/tags/tag89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00.xml" ContentType="application/vnd.openxmlformats-officedocument.presentationml.tags+xml"/>
  <Override PartName="/ppt/tags/tag901.xml" ContentType="application/vnd.openxmlformats-officedocument.presentationml.tags+xml"/>
  <Override PartName="/ppt/tags/tag902.xml" ContentType="application/vnd.openxmlformats-officedocument.presentationml.tags+xml"/>
  <Override PartName="/ppt/tags/tag903.xml" ContentType="application/vnd.openxmlformats-officedocument.presentationml.tags+xml"/>
  <Override PartName="/ppt/tags/tag904.xml" ContentType="application/vnd.openxmlformats-officedocument.presentationml.tags+xml"/>
  <Override PartName="/ppt/tags/tag905.xml" ContentType="application/vnd.openxmlformats-officedocument.presentationml.tags+xml"/>
  <Override PartName="/ppt/tags/tag906.xml" ContentType="application/vnd.openxmlformats-officedocument.presentationml.tags+xml"/>
  <Override PartName="/ppt/tags/tag907.xml" ContentType="application/vnd.openxmlformats-officedocument.presentationml.tags+xml"/>
  <Override PartName="/ppt/tags/tag908.xml" ContentType="application/vnd.openxmlformats-officedocument.presentationml.tags+xml"/>
  <Override PartName="/ppt/tags/tag909.xml" ContentType="application/vnd.openxmlformats-officedocument.presentationml.tags+xml"/>
  <Override PartName="/ppt/tags/tag91.xml" ContentType="application/vnd.openxmlformats-officedocument.presentationml.tags+xml"/>
  <Override PartName="/ppt/tags/tag910.xml" ContentType="application/vnd.openxmlformats-officedocument.presentationml.tags+xml"/>
  <Override PartName="/ppt/tags/tag911.xml" ContentType="application/vnd.openxmlformats-officedocument.presentationml.tags+xml"/>
  <Override PartName="/ppt/tags/tag912.xml" ContentType="application/vnd.openxmlformats-officedocument.presentationml.tags+xml"/>
  <Override PartName="/ppt/tags/tag913.xml" ContentType="application/vnd.openxmlformats-officedocument.presentationml.tags+xml"/>
  <Override PartName="/ppt/tags/tag914.xml" ContentType="application/vnd.openxmlformats-officedocument.presentationml.tags+xml"/>
  <Override PartName="/ppt/tags/tag915.xml" ContentType="application/vnd.openxmlformats-officedocument.presentationml.tags+xml"/>
  <Override PartName="/ppt/tags/tag916.xml" ContentType="application/vnd.openxmlformats-officedocument.presentationml.tags+xml"/>
  <Override PartName="/ppt/tags/tag917.xml" ContentType="application/vnd.openxmlformats-officedocument.presentationml.tags+xml"/>
  <Override PartName="/ppt/tags/tag918.xml" ContentType="application/vnd.openxmlformats-officedocument.presentationml.tags+xml"/>
  <Override PartName="/ppt/tags/tag919.xml" ContentType="application/vnd.openxmlformats-officedocument.presentationml.tags+xml"/>
  <Override PartName="/ppt/tags/tag92.xml" ContentType="application/vnd.openxmlformats-officedocument.presentationml.tags+xml"/>
  <Override PartName="/ppt/tags/tag920.xml" ContentType="application/vnd.openxmlformats-officedocument.presentationml.tags+xml"/>
  <Override PartName="/ppt/tags/tag921.xml" ContentType="application/vnd.openxmlformats-officedocument.presentationml.tags+xml"/>
  <Override PartName="/ppt/tags/tag922.xml" ContentType="application/vnd.openxmlformats-officedocument.presentationml.tags+xml"/>
  <Override PartName="/ppt/tags/tag923.xml" ContentType="application/vnd.openxmlformats-officedocument.presentationml.tags+xml"/>
  <Override PartName="/ppt/tags/tag924.xml" ContentType="application/vnd.openxmlformats-officedocument.presentationml.tags+xml"/>
  <Override PartName="/ppt/tags/tag925.xml" ContentType="application/vnd.openxmlformats-officedocument.presentationml.tags+xml"/>
  <Override PartName="/ppt/tags/tag926.xml" ContentType="application/vnd.openxmlformats-officedocument.presentationml.tags+xml"/>
  <Override PartName="/ppt/tags/tag927.xml" ContentType="application/vnd.openxmlformats-officedocument.presentationml.tags+xml"/>
  <Override PartName="/ppt/tags/tag928.xml" ContentType="application/vnd.openxmlformats-officedocument.presentationml.tags+xml"/>
  <Override PartName="/ppt/tags/tag929.xml" ContentType="application/vnd.openxmlformats-officedocument.presentationml.tags+xml"/>
  <Override PartName="/ppt/tags/tag93.xml" ContentType="application/vnd.openxmlformats-officedocument.presentationml.tags+xml"/>
  <Override PartName="/ppt/tags/tag930.xml" ContentType="application/vnd.openxmlformats-officedocument.presentationml.tags+xml"/>
  <Override PartName="/ppt/tags/tag931.xml" ContentType="application/vnd.openxmlformats-officedocument.presentationml.tags+xml"/>
  <Override PartName="/ppt/tags/tag932.xml" ContentType="application/vnd.openxmlformats-officedocument.presentationml.tags+xml"/>
  <Override PartName="/ppt/tags/tag933.xml" ContentType="application/vnd.openxmlformats-officedocument.presentationml.tags+xml"/>
  <Override PartName="/ppt/tags/tag934.xml" ContentType="application/vnd.openxmlformats-officedocument.presentationml.tags+xml"/>
  <Override PartName="/ppt/tags/tag935.xml" ContentType="application/vnd.openxmlformats-officedocument.presentationml.tags+xml"/>
  <Override PartName="/ppt/tags/tag936.xml" ContentType="application/vnd.openxmlformats-officedocument.presentationml.tags+xml"/>
  <Override PartName="/ppt/tags/tag937.xml" ContentType="application/vnd.openxmlformats-officedocument.presentationml.tags+xml"/>
  <Override PartName="/ppt/tags/tag938.xml" ContentType="application/vnd.openxmlformats-officedocument.presentationml.tags+xml"/>
  <Override PartName="/ppt/tags/tag939.xml" ContentType="application/vnd.openxmlformats-officedocument.presentationml.tags+xml"/>
  <Override PartName="/ppt/tags/tag94.xml" ContentType="application/vnd.openxmlformats-officedocument.presentationml.tags+xml"/>
  <Override PartName="/ppt/tags/tag940.xml" ContentType="application/vnd.openxmlformats-officedocument.presentationml.tags+xml"/>
  <Override PartName="/ppt/tags/tag941.xml" ContentType="application/vnd.openxmlformats-officedocument.presentationml.tags+xml"/>
  <Override PartName="/ppt/tags/tag942.xml" ContentType="application/vnd.openxmlformats-officedocument.presentationml.tags+xml"/>
  <Override PartName="/ppt/tags/tag943.xml" ContentType="application/vnd.openxmlformats-officedocument.presentationml.tags+xml"/>
  <Override PartName="/ppt/tags/tag944.xml" ContentType="application/vnd.openxmlformats-officedocument.presentationml.tags+xml"/>
  <Override PartName="/ppt/tags/tag945.xml" ContentType="application/vnd.openxmlformats-officedocument.presentationml.tags+xml"/>
  <Override PartName="/ppt/tags/tag946.xml" ContentType="application/vnd.openxmlformats-officedocument.presentationml.tags+xml"/>
  <Override PartName="/ppt/tags/tag947.xml" ContentType="application/vnd.openxmlformats-officedocument.presentationml.tags+xml"/>
  <Override PartName="/ppt/tags/tag948.xml" ContentType="application/vnd.openxmlformats-officedocument.presentationml.tags+xml"/>
  <Override PartName="/ppt/tags/tag949.xml" ContentType="application/vnd.openxmlformats-officedocument.presentationml.tags+xml"/>
  <Override PartName="/ppt/tags/tag95.xml" ContentType="application/vnd.openxmlformats-officedocument.presentationml.tags+xml"/>
  <Override PartName="/ppt/tags/tag950.xml" ContentType="application/vnd.openxmlformats-officedocument.presentationml.tags+xml"/>
  <Override PartName="/ppt/tags/tag951.xml" ContentType="application/vnd.openxmlformats-officedocument.presentationml.tags+xml"/>
  <Override PartName="/ppt/tags/tag952.xml" ContentType="application/vnd.openxmlformats-officedocument.presentationml.tags+xml"/>
  <Override PartName="/ppt/tags/tag953.xml" ContentType="application/vnd.openxmlformats-officedocument.presentationml.tags+xml"/>
  <Override PartName="/ppt/tags/tag954.xml" ContentType="application/vnd.openxmlformats-officedocument.presentationml.tags+xml"/>
  <Override PartName="/ppt/tags/tag955.xml" ContentType="application/vnd.openxmlformats-officedocument.presentationml.tags+xml"/>
  <Override PartName="/ppt/tags/tag956.xml" ContentType="application/vnd.openxmlformats-officedocument.presentationml.tags+xml"/>
  <Override PartName="/ppt/tags/tag957.xml" ContentType="application/vnd.openxmlformats-officedocument.presentationml.tags+xml"/>
  <Override PartName="/ppt/tags/tag958.xml" ContentType="application/vnd.openxmlformats-officedocument.presentationml.tags+xml"/>
  <Override PartName="/ppt/tags/tag959.xml" ContentType="application/vnd.openxmlformats-officedocument.presentationml.tags+xml"/>
  <Override PartName="/ppt/tags/tag96.xml" ContentType="application/vnd.openxmlformats-officedocument.presentationml.tags+xml"/>
  <Override PartName="/ppt/tags/tag960.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503165" r:id="rId1"/>
    <p:sldMasterId id="2147503202" r:id="rId2"/>
  </p:sldMasterIdLst>
  <p:notesMasterIdLst>
    <p:notesMasterId r:id="rId3"/>
  </p:notesMasterIdLst>
  <p:sldIdLst>
    <p:sldId id="9724" r:id="rId4"/>
    <p:sldId id="9729" r:id="rId5"/>
    <p:sldId id="9733" r:id="rId6"/>
    <p:sldId id="9736" r:id="rId7"/>
    <p:sldId id="9742" r:id="rId9"/>
    <p:sldId id="9745" r:id="rId10"/>
    <p:sldId id="9748" r:id="rId11"/>
    <p:sldId id="9751" r:id="rId12"/>
    <p:sldId id="9757" r:id="rId14"/>
    <p:sldId id="9760" r:id="rId15"/>
    <p:sldId id="9763" r:id="rId16"/>
    <p:sldId id="9766" r:id="rId17"/>
    <p:sldId id="9772" r:id="rId19"/>
    <p:sldId id="9775" r:id="rId20"/>
    <p:sldId id="9778" r:id="rId21"/>
    <p:sldId id="9781" r:id="rId22"/>
    <p:sldId id="9784" r:id="rId23"/>
    <p:sldId id="9790" r:id="rId25"/>
    <p:sldId id="9793" r:id="rId26"/>
    <p:sldId id="9796" r:id="rId27"/>
    <p:sldId id="9799" r:id="rId28"/>
    <p:sldId id="9802" r:id="rId29"/>
    <p:sldId id="9808" r:id="rId31"/>
    <p:sldId id="9811" r:id="rId32"/>
    <p:sldId id="9814" r:id="rId33"/>
    <p:sldId id="9817" r:id="rId34"/>
    <p:sldId id="9823" r:id="rId36"/>
    <p:sldId id="9826" r:id="rId37"/>
    <p:sldId id="9829" r:id="rId38"/>
    <p:sldId id="9832" r:id="rId39"/>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1" Type="http://schemas.openxmlformats.org/officeDocument/2006/relationships/slide" Target="slides/slide23.xml"/><Relationship Id="rId32" Type="http://schemas.openxmlformats.org/officeDocument/2006/relationships/slide" Target="slides/slide24.xml"/><Relationship Id="rId33" Type="http://schemas.openxmlformats.org/officeDocument/2006/relationships/slide" Target="slides/slide25.xml"/><Relationship Id="rId34" Type="http://schemas.openxmlformats.org/officeDocument/2006/relationships/slide" Target="slides/slide26.xml"/><Relationship Id="rId36" Type="http://schemas.openxmlformats.org/officeDocument/2006/relationships/slide" Target="slides/slide27.xml"/><Relationship Id="rId37" Type="http://schemas.openxmlformats.org/officeDocument/2006/relationships/slide" Target="slides/slide28.xml"/><Relationship Id="rId38" Type="http://schemas.openxmlformats.org/officeDocument/2006/relationships/slide" Target="slides/slide29.xml"/><Relationship Id="rId39" Type="http://schemas.openxmlformats.org/officeDocument/2006/relationships/slide" Target="slides/slide30.xml"/><Relationship Id="rId40" Type="http://schemas.openxmlformats.org/officeDocument/2006/relationships/tableStyles" Target="tableStyles.xml"/><Relationship Id="rId41" Type="http://schemas.openxmlformats.org/officeDocument/2006/relationships/presProps" Target="presProps.xml"/><Relationship Id="rId42" Type="http://schemas.openxmlformats.org/officeDocument/2006/relationships/viewProps" Target="viewProps.xml"/><Relationship Id="rId4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9285" name="幻灯片图像占位符 1"/>
          <p:cNvSpPr>
            <a:spLocks noChangeAspect="1" noRot="1" noGrp="1"/>
          </p:cNvSpPr>
          <p:nvPr>
            <p:ph type="sldImg"/>
          </p:nvPr>
        </p:nvSpPr>
        <p:spPr/>
      </p:sp>
      <p:sp>
        <p:nvSpPr>
          <p:cNvPr id="1049287" name="备注占位符 2"/>
          <p:cNvSpPr>
            <a:spLocks noGrp="1"/>
          </p:cNvSpPr>
          <p:nvPr>
            <p:ph type="body" idx="1"/>
          </p:nvPr>
        </p:nvSpPr>
        <p:spPr/>
        <p:txBody>
          <a:bodyPr/>
          <a:p>
            <a:endParaRPr altLang="en-US" dirty="0" lang="zh-CN"/>
          </a:p>
        </p:txBody>
      </p:sp>
      <p:sp>
        <p:nvSpPr>
          <p:cNvPr id="1049289"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710" name="幻灯片图像占位符 1"/>
          <p:cNvSpPr>
            <a:spLocks noChangeAspect="1" noRot="1" noGrp="1"/>
          </p:cNvSpPr>
          <p:nvPr>
            <p:ph type="sldImg"/>
          </p:nvPr>
        </p:nvSpPr>
        <p:spPr/>
      </p:sp>
      <p:sp>
        <p:nvSpPr>
          <p:cNvPr id="1048712" name="备注占位符 2"/>
          <p:cNvSpPr>
            <a:spLocks noGrp="1"/>
          </p:cNvSpPr>
          <p:nvPr>
            <p:ph type="body" idx="1"/>
          </p:nvPr>
        </p:nvSpPr>
        <p:spPr/>
        <p:txBody>
          <a:bodyPr/>
          <a:p>
            <a:endParaRPr altLang="en-US" dirty="0" lang="zh-CN"/>
          </a:p>
        </p:txBody>
      </p:sp>
      <p:sp>
        <p:nvSpPr>
          <p:cNvPr id="1048714"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tags" Target="../tags/tag4.xml"/><Relationship Id="rId5" Type="http://schemas.openxmlformats.org/officeDocument/2006/relationships/tags" Target="../tags/tag5.xml"/><Relationship Id="rId6" Type="http://schemas.openxmlformats.org/officeDocument/2006/relationships/tags" Target="../tags/tag6.xml"/><Relationship Id="rId7" Type="http://schemas.openxmlformats.org/officeDocument/2006/relationships/tags" Target="../tags/tag7.xml"/><Relationship Id="rId8" Type="http://schemas.openxmlformats.org/officeDocument/2006/relationships/tags" Target="../tags/tag8.xml"/><Relationship Id="rId9" Type="http://schemas.openxmlformats.org/officeDocument/2006/relationships/tags" Target="../tags/tag9.xml"/><Relationship Id="rId10" Type="http://schemas.openxmlformats.org/officeDocument/2006/relationships/tags" Target="../tags/tag10.xml"/><Relationship Id="rId11" Type="http://schemas.openxmlformats.org/officeDocument/2006/relationships/tags" Target="../tags/tag11.xml"/><Relationship Id="rId12" Type="http://schemas.openxmlformats.org/officeDocument/2006/relationships/tags" Target="../tags/tag12.xml"/><Relationship Id="rId13" Type="http://schemas.openxmlformats.org/officeDocument/2006/relationships/tags" Target="../tags/tag13.xml"/><Relationship Id="rId14" Type="http://schemas.openxmlformats.org/officeDocument/2006/relationships/tags" Target="../tags/tag14.xml"/><Relationship Id="rId15" Type="http://schemas.openxmlformats.org/officeDocument/2006/relationships/tags" Target="../tags/tag15.xml"/><Relationship Id="rId16" Type="http://schemas.openxmlformats.org/officeDocument/2006/relationships/tags" Target="../tags/tag16.xml"/><Relationship Id="rId17" Type="http://schemas.openxmlformats.org/officeDocument/2006/relationships/tags" Target="../tags/tag17.xml"/><Relationship Id="rId18" Type="http://schemas.openxmlformats.org/officeDocument/2006/relationships/tags" Target="../tags/tag18.xml"/><Relationship Id="rId19" Type="http://schemas.openxmlformats.org/officeDocument/2006/relationships/tags" Target="../tags/tag19.xml"/><Relationship Id="rId20" Type="http://schemas.openxmlformats.org/officeDocument/2006/relationships/tags" Target="../tags/tag20.xml"/><Relationship Id="rId21" Type="http://schemas.openxmlformats.org/officeDocument/2006/relationships/tags" Target="../tags/tag21.xml"/><Relationship Id="rId22" Type="http://schemas.openxmlformats.org/officeDocument/2006/relationships/tags" Target="../tags/tag22.xml"/><Relationship Id="rId23" Type="http://schemas.openxmlformats.org/officeDocument/2006/relationships/tags" Target="../tags/tag23.xml"/><Relationship Id="rId24" Type="http://schemas.openxmlformats.org/officeDocument/2006/relationships/tags" Target="../tags/tag24.xml"/><Relationship Id="rId25" Type="http://schemas.openxmlformats.org/officeDocument/2006/relationships/tags" Target="../tags/tag25.xml"/><Relationship Id="rId26" Type="http://schemas.openxmlformats.org/officeDocument/2006/relationships/tags" Target="../tags/tag26.xml"/><Relationship Id="rId27" Type="http://schemas.openxmlformats.org/officeDocument/2006/relationships/tags" Target="../tags/tag27.xml"/><Relationship Id="rId28" Type="http://schemas.openxmlformats.org/officeDocument/2006/relationships/tags" Target="../tags/tag28.xml"/><Relationship Id="rId29" Type="http://schemas.openxmlformats.org/officeDocument/2006/relationships/tags" Target="../tags/tag29.xml"/><Relationship Id="rId30" Type="http://schemas.openxmlformats.org/officeDocument/2006/relationships/tags" Target="../tags/tag30.xml"/><Relationship Id="rId31" Type="http://schemas.openxmlformats.org/officeDocument/2006/relationships/tags" Target="../tags/tag31.xml"/><Relationship Id="rId32" Type="http://schemas.openxmlformats.org/officeDocument/2006/relationships/tags" Target="../tags/tag32.xml"/><Relationship Id="rId33" Type="http://schemas.openxmlformats.org/officeDocument/2006/relationships/tags" Target="../tags/tag33.xml"/><Relationship Id="rId34" Type="http://schemas.openxmlformats.org/officeDocument/2006/relationships/tags" Target="../tags/tag34.xml"/><Relationship Id="rId35" Type="http://schemas.openxmlformats.org/officeDocument/2006/relationships/tags" Target="../tags/tag35.xml"/><Relationship Id="rId36" Type="http://schemas.openxmlformats.org/officeDocument/2006/relationships/tags" Target="../tags/tag36.xml"/><Relationship Id="rId37" Type="http://schemas.openxmlformats.org/officeDocument/2006/relationships/tags" Target="../tags/tag37.xml"/><Relationship Id="rId38" Type="http://schemas.openxmlformats.org/officeDocument/2006/relationships/tags" Target="../tags/tag38.xml"/><Relationship Id="rId39" Type="http://schemas.openxmlformats.org/officeDocument/2006/relationships/tags" Target="../tags/tag39.xml"/><Relationship Id="rId40" Type="http://schemas.openxmlformats.org/officeDocument/2006/relationships/tags" Target="../tags/tag40.xml"/><Relationship Id="rId41" Type="http://schemas.openxmlformats.org/officeDocument/2006/relationships/tags" Target="../tags/tag41.xml"/><Relationship Id="rId42" Type="http://schemas.openxmlformats.org/officeDocument/2006/relationships/tags" Target="../tags/tag42.xml"/><Relationship Id="rId43" Type="http://schemas.openxmlformats.org/officeDocument/2006/relationships/tags" Target="../tags/tag43.xml"/><Relationship Id="rId44" Type="http://schemas.openxmlformats.org/officeDocument/2006/relationships/tags" Target="../tags/tag44.xml"/><Relationship Id="rId45" Type="http://schemas.openxmlformats.org/officeDocument/2006/relationships/tags" Target="../tags/tag45.xml"/><Relationship Id="rId46" Type="http://schemas.openxmlformats.org/officeDocument/2006/relationships/tags" Target="../tags/tag46.xml"/><Relationship Id="rId47" Type="http://schemas.openxmlformats.org/officeDocument/2006/relationships/tags" Target="../tags/tag47.xml"/><Relationship Id="rId48" Type="http://schemas.openxmlformats.org/officeDocument/2006/relationships/tags" Target="../tags/tag48.xml"/><Relationship Id="rId49" Type="http://schemas.openxmlformats.org/officeDocument/2006/relationships/tags" Target="../tags/tag49.xml"/><Relationship Id="rId50" Type="http://schemas.openxmlformats.org/officeDocument/2006/relationships/tags" Target="../tags/tag50.xml"/><Relationship Id="rId51" Type="http://schemas.openxmlformats.org/officeDocument/2006/relationships/tags" Target="../tags/tag51.xml"/><Relationship Id="rId52" Type="http://schemas.openxmlformats.org/officeDocument/2006/relationships/tags" Target="../tags/tag52.xml"/><Relationship Id="rId53" Type="http://schemas.openxmlformats.org/officeDocument/2006/relationships/tags" Target="../tags/tag53.xml"/><Relationship Id="rId54" Type="http://schemas.openxmlformats.org/officeDocument/2006/relationships/tags" Target="../tags/tag54.xml"/><Relationship Id="rId55" Type="http://schemas.openxmlformats.org/officeDocument/2006/relationships/tags" Target="../tags/tag55.xml"/><Relationship Id="rId56" Type="http://schemas.openxmlformats.org/officeDocument/2006/relationships/tags" Target="../tags/tag56.xml"/><Relationship Id="rId57" Type="http://schemas.openxmlformats.org/officeDocument/2006/relationships/tags" Target="../tags/tag57.xml"/><Relationship Id="rId58" Type="http://schemas.openxmlformats.org/officeDocument/2006/relationships/tags" Target="../tags/tag58.xml"/><Relationship Id="rId59" Type="http://schemas.openxmlformats.org/officeDocument/2006/relationships/tags" Target="../tags/tag59.xml"/><Relationship Id="rId60" Type="http://schemas.openxmlformats.org/officeDocument/2006/relationships/tags" Target="../tags/tag60.xml"/><Relationship Id="rId61" Type="http://schemas.openxmlformats.org/officeDocument/2006/relationships/tags" Target="../tags/tag61.xml"/><Relationship Id="rId62" Type="http://schemas.openxmlformats.org/officeDocument/2006/relationships/tags" Target="../tags/tag62.xml"/><Relationship Id="rId63" Type="http://schemas.openxmlformats.org/officeDocument/2006/relationships/tags" Target="../tags/tag63.xml"/><Relationship Id="rId64" Type="http://schemas.openxmlformats.org/officeDocument/2006/relationships/tags" Target="../tags/tag64.xml"/><Relationship Id="rId65" Type="http://schemas.openxmlformats.org/officeDocument/2006/relationships/tags" Target="../tags/tag65.xml"/><Relationship Id="rId66" Type="http://schemas.openxmlformats.org/officeDocument/2006/relationships/tags" Target="../tags/tag66.xml"/><Relationship Id="rId67" Type="http://schemas.openxmlformats.org/officeDocument/2006/relationships/tags" Target="../tags/tag67.xml"/><Relationship Id="rId68" Type="http://schemas.openxmlformats.org/officeDocument/2006/relationships/tags" Target="../tags/tag68.xml"/><Relationship Id="rId69" Type="http://schemas.openxmlformats.org/officeDocument/2006/relationships/tags" Target="../tags/tag69.xml"/><Relationship Id="rId70" Type="http://schemas.openxmlformats.org/officeDocument/2006/relationships/tags" Target="../tags/tag70.xml"/><Relationship Id="rId71" Type="http://schemas.openxmlformats.org/officeDocument/2006/relationships/tags" Target="../tags/tag71.xml"/><Relationship Id="rId72" Type="http://schemas.openxmlformats.org/officeDocument/2006/relationships/tags" Target="../tags/tag72.xml"/><Relationship Id="rId73" Type="http://schemas.openxmlformats.org/officeDocument/2006/relationships/tags" Target="../tags/tag73.xml"/><Relationship Id="rId74" Type="http://schemas.openxmlformats.org/officeDocument/2006/relationships/tags" Target="../tags/tag74.xml"/><Relationship Id="rId75" Type="http://schemas.openxmlformats.org/officeDocument/2006/relationships/tags" Target="../tags/tag75.xml"/><Relationship Id="rId76" Type="http://schemas.openxmlformats.org/officeDocument/2006/relationships/tags" Target="../tags/tag76.xml"/><Relationship Id="rId77" Type="http://schemas.openxmlformats.org/officeDocument/2006/relationships/tags" Target="../tags/tag77.xml"/><Relationship Id="rId78" Type="http://schemas.openxmlformats.org/officeDocument/2006/relationships/tags" Target="../tags/tag78.xml"/><Relationship Id="rId79" Type="http://schemas.openxmlformats.org/officeDocument/2006/relationships/tags" Target="../tags/tag79.xml"/><Relationship Id="rId80" Type="http://schemas.openxmlformats.org/officeDocument/2006/relationships/tags" Target="../tags/tag80.xml"/><Relationship Id="rId81" Type="http://schemas.openxmlformats.org/officeDocument/2006/relationships/tags" Target="../tags/tag81.xml"/><Relationship Id="rId82" Type="http://schemas.openxmlformats.org/officeDocument/2006/relationships/tags" Target="../tags/tag82.xml"/><Relationship Id="rId83" Type="http://schemas.openxmlformats.org/officeDocument/2006/relationships/tags" Target="../tags/tag83.xml"/><Relationship Id="rId84" Type="http://schemas.openxmlformats.org/officeDocument/2006/relationships/tags" Target="../tags/tag84.xml"/><Relationship Id="rId85" Type="http://schemas.openxmlformats.org/officeDocument/2006/relationships/tags" Target="../tags/tag85.xml"/><Relationship Id="rId86" Type="http://schemas.openxmlformats.org/officeDocument/2006/relationships/image" Target="../media/image1.png"/><Relationship Id="rId87" Type="http://schemas.openxmlformats.org/officeDocument/2006/relationships/tags" Target="../tags/tag86.xml"/><Relationship Id="rId88" Type="http://schemas.openxmlformats.org/officeDocument/2006/relationships/tags" Target="../tags/tag87.xml"/><Relationship Id="rId89" Type="http://schemas.openxmlformats.org/officeDocument/2006/relationships/tags" Target="../tags/tag88.xml"/><Relationship Id="rId90" Type="http://schemas.openxmlformats.org/officeDocument/2006/relationships/tags" Target="../tags/tag89.xml"/><Relationship Id="rId91" Type="http://schemas.openxmlformats.org/officeDocument/2006/relationships/tags" Target="../tags/tag90.xml"/><Relationship Id="rId92" Type="http://schemas.openxmlformats.org/officeDocument/2006/relationships/tags" Target="../tags/tag91.xml"/><Relationship Id="rId93"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92.xml"/><Relationship Id="rId2" Type="http://schemas.openxmlformats.org/officeDocument/2006/relationships/tags" Target="../tags/tag93.xml"/><Relationship Id="rId3" Type="http://schemas.openxmlformats.org/officeDocument/2006/relationships/tags" Target="../tags/tag94.xml"/><Relationship Id="rId4" Type="http://schemas.openxmlformats.org/officeDocument/2006/relationships/tags" Target="../tags/tag95.xml"/><Relationship Id="rId5" Type="http://schemas.openxmlformats.org/officeDocument/2006/relationships/tags" Target="../tags/tag96.xml"/><Relationship Id="rId6" Type="http://schemas.openxmlformats.org/officeDocument/2006/relationships/tags" Target="../tags/tag97.xml"/><Relationship Id="rId7" Type="http://schemas.openxmlformats.org/officeDocument/2006/relationships/tags" Target="../tags/tag98.xml"/><Relationship Id="rId8" Type="http://schemas.openxmlformats.org/officeDocument/2006/relationships/tags" Target="../tags/tag99.xml"/><Relationship Id="rId9" Type="http://schemas.openxmlformats.org/officeDocument/2006/relationships/tags" Target="../tags/tag100.xml"/><Relationship Id="rId10" Type="http://schemas.openxmlformats.org/officeDocument/2006/relationships/tags" Target="../tags/tag101.xml"/><Relationship Id="rId11" Type="http://schemas.openxmlformats.org/officeDocument/2006/relationships/tags" Target="../tags/tag102.xml"/><Relationship Id="rId12" Type="http://schemas.openxmlformats.org/officeDocument/2006/relationships/tags" Target="../tags/tag103.xml"/><Relationship Id="rId13" Type="http://schemas.openxmlformats.org/officeDocument/2006/relationships/tags" Target="../tags/tag104.xml"/><Relationship Id="rId14" Type="http://schemas.openxmlformats.org/officeDocument/2006/relationships/tags" Target="../tags/tag105.xml"/><Relationship Id="rId15" Type="http://schemas.openxmlformats.org/officeDocument/2006/relationships/tags" Target="../tags/tag106.xml"/><Relationship Id="rId16" Type="http://schemas.openxmlformats.org/officeDocument/2006/relationships/tags" Target="../tags/tag107.xml"/><Relationship Id="rId17" Type="http://schemas.openxmlformats.org/officeDocument/2006/relationships/tags" Target="../tags/tag108.xml"/><Relationship Id="rId18" Type="http://schemas.openxmlformats.org/officeDocument/2006/relationships/tags" Target="../tags/tag109.xml"/><Relationship Id="rId19" Type="http://schemas.openxmlformats.org/officeDocument/2006/relationships/tags" Target="../tags/tag110.xml"/><Relationship Id="rId20" Type="http://schemas.openxmlformats.org/officeDocument/2006/relationships/tags" Target="../tags/tag111.xml"/><Relationship Id="rId21" Type="http://schemas.openxmlformats.org/officeDocument/2006/relationships/tags" Target="../tags/tag112.xml"/><Relationship Id="rId22" Type="http://schemas.openxmlformats.org/officeDocument/2006/relationships/tags" Target="../tags/tag113.xml"/><Relationship Id="rId23" Type="http://schemas.openxmlformats.org/officeDocument/2006/relationships/tags" Target="../tags/tag114.xml"/><Relationship Id="rId24" Type="http://schemas.openxmlformats.org/officeDocument/2006/relationships/tags" Target="../tags/tag115.xml"/><Relationship Id="rId25" Type="http://schemas.openxmlformats.org/officeDocument/2006/relationships/tags" Target="../tags/tag116.xml"/><Relationship Id="rId26" Type="http://schemas.openxmlformats.org/officeDocument/2006/relationships/tags" Target="../tags/tag117.xml"/><Relationship Id="rId27" Type="http://schemas.openxmlformats.org/officeDocument/2006/relationships/tags" Target="../tags/tag118.xml"/><Relationship Id="rId28" Type="http://schemas.openxmlformats.org/officeDocument/2006/relationships/tags" Target="../tags/tag119.xml"/><Relationship Id="rId29" Type="http://schemas.openxmlformats.org/officeDocument/2006/relationships/tags" Target="../tags/tag120.xml"/><Relationship Id="rId30" Type="http://schemas.openxmlformats.org/officeDocument/2006/relationships/tags" Target="../tags/tag121.xml"/><Relationship Id="rId31" Type="http://schemas.openxmlformats.org/officeDocument/2006/relationships/tags" Target="../tags/tag122.xml"/><Relationship Id="rId32" Type="http://schemas.openxmlformats.org/officeDocument/2006/relationships/tags" Target="../tags/tag123.xml"/><Relationship Id="rId33" Type="http://schemas.openxmlformats.org/officeDocument/2006/relationships/tags" Target="../tags/tag124.xml"/><Relationship Id="rId34" Type="http://schemas.openxmlformats.org/officeDocument/2006/relationships/tags" Target="../tags/tag125.xml"/><Relationship Id="rId35" Type="http://schemas.openxmlformats.org/officeDocument/2006/relationships/tags" Target="../tags/tag126.xml"/><Relationship Id="rId36" Type="http://schemas.openxmlformats.org/officeDocument/2006/relationships/tags" Target="../tags/tag127.xml"/><Relationship Id="rId37" Type="http://schemas.openxmlformats.org/officeDocument/2006/relationships/tags" Target="../tags/tag128.xml"/><Relationship Id="rId38" Type="http://schemas.openxmlformats.org/officeDocument/2006/relationships/tags" Target="../tags/tag129.xml"/><Relationship Id="rId39" Type="http://schemas.openxmlformats.org/officeDocument/2006/relationships/tags" Target="../tags/tag130.xml"/><Relationship Id="rId40" Type="http://schemas.openxmlformats.org/officeDocument/2006/relationships/tags" Target="../tags/tag131.xml"/><Relationship Id="rId41" Type="http://schemas.openxmlformats.org/officeDocument/2006/relationships/tags" Target="../tags/tag132.xml"/><Relationship Id="rId42" Type="http://schemas.openxmlformats.org/officeDocument/2006/relationships/tags" Target="../tags/tag133.xml"/><Relationship Id="rId43" Type="http://schemas.openxmlformats.org/officeDocument/2006/relationships/tags" Target="../tags/tag134.xml"/><Relationship Id="rId44" Type="http://schemas.openxmlformats.org/officeDocument/2006/relationships/tags" Target="../tags/tag135.xml"/><Relationship Id="rId45" Type="http://schemas.openxmlformats.org/officeDocument/2006/relationships/tags" Target="../tags/tag136.xml"/><Relationship Id="rId46" Type="http://schemas.openxmlformats.org/officeDocument/2006/relationships/tags" Target="../tags/tag137.xml"/><Relationship Id="rId47" Type="http://schemas.openxmlformats.org/officeDocument/2006/relationships/tags" Target="../tags/tag138.xml"/><Relationship Id="rId48"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39.xml"/><Relationship Id="rId2" Type="http://schemas.openxmlformats.org/officeDocument/2006/relationships/tags" Target="../tags/tag140.xml"/><Relationship Id="rId3" Type="http://schemas.openxmlformats.org/officeDocument/2006/relationships/image" Target="../media/image1.png"/><Relationship Id="rId4" Type="http://schemas.openxmlformats.org/officeDocument/2006/relationships/tags" Target="../tags/tag141.xml"/><Relationship Id="rId5" Type="http://schemas.openxmlformats.org/officeDocument/2006/relationships/tags" Target="../tags/tag142.xml"/><Relationship Id="rId6" Type="http://schemas.openxmlformats.org/officeDocument/2006/relationships/tags" Target="../tags/tag143.xml"/><Relationship Id="rId7" Type="http://schemas.openxmlformats.org/officeDocument/2006/relationships/tags" Target="../tags/tag144.xml"/><Relationship Id="rId8" Type="http://schemas.openxmlformats.org/officeDocument/2006/relationships/tags" Target="../tags/tag145.xml"/><Relationship Id="rId9" Type="http://schemas.openxmlformats.org/officeDocument/2006/relationships/tags" Target="../tags/tag146.xml"/><Relationship Id="rId10" Type="http://schemas.openxmlformats.org/officeDocument/2006/relationships/tags" Target="../tags/tag147.xml"/><Relationship Id="rId11" Type="http://schemas.openxmlformats.org/officeDocument/2006/relationships/tags" Target="../tags/tag148.xml"/><Relationship Id="rId12" Type="http://schemas.openxmlformats.org/officeDocument/2006/relationships/tags" Target="../tags/tag149.xml"/><Relationship Id="rId13" Type="http://schemas.openxmlformats.org/officeDocument/2006/relationships/tags" Target="../tags/tag150.xml"/><Relationship Id="rId14" Type="http://schemas.openxmlformats.org/officeDocument/2006/relationships/tags" Target="../tags/tag151.xml"/><Relationship Id="rId15" Type="http://schemas.openxmlformats.org/officeDocument/2006/relationships/tags" Target="../tags/tag152.xml"/><Relationship Id="rId16" Type="http://schemas.openxmlformats.org/officeDocument/2006/relationships/tags" Target="../tags/tag153.xml"/><Relationship Id="rId17" Type="http://schemas.openxmlformats.org/officeDocument/2006/relationships/tags" Target="../tags/tag154.xml"/><Relationship Id="rId18" Type="http://schemas.openxmlformats.org/officeDocument/2006/relationships/tags" Target="../tags/tag155.xml"/><Relationship Id="rId19" Type="http://schemas.openxmlformats.org/officeDocument/2006/relationships/tags" Target="../tags/tag156.xml"/><Relationship Id="rId20" Type="http://schemas.openxmlformats.org/officeDocument/2006/relationships/tags" Target="../tags/tag157.xml"/><Relationship Id="rId21" Type="http://schemas.openxmlformats.org/officeDocument/2006/relationships/tags" Target="../tags/tag158.xml"/><Relationship Id="rId22" Type="http://schemas.openxmlformats.org/officeDocument/2006/relationships/tags" Target="../tags/tag159.xml"/><Relationship Id="rId23" Type="http://schemas.openxmlformats.org/officeDocument/2006/relationships/tags" Target="../tags/tag160.xml"/><Relationship Id="rId24" Type="http://schemas.openxmlformats.org/officeDocument/2006/relationships/tags" Target="../tags/tag161.xml"/><Relationship Id="rId25" Type="http://schemas.openxmlformats.org/officeDocument/2006/relationships/tags" Target="../tags/tag162.xml"/><Relationship Id="rId26" Type="http://schemas.openxmlformats.org/officeDocument/2006/relationships/tags" Target="../tags/tag163.xml"/><Relationship Id="rId27" Type="http://schemas.openxmlformats.org/officeDocument/2006/relationships/tags" Target="../tags/tag164.xml"/><Relationship Id="rId28" Type="http://schemas.openxmlformats.org/officeDocument/2006/relationships/tags" Target="../tags/tag165.xml"/><Relationship Id="rId29" Type="http://schemas.openxmlformats.org/officeDocument/2006/relationships/tags" Target="../tags/tag166.xml"/><Relationship Id="rId30" Type="http://schemas.openxmlformats.org/officeDocument/2006/relationships/tags" Target="../tags/tag167.xml"/><Relationship Id="rId31" Type="http://schemas.openxmlformats.org/officeDocument/2006/relationships/tags" Target="../tags/tag168.xml"/><Relationship Id="rId32" Type="http://schemas.openxmlformats.org/officeDocument/2006/relationships/tags" Target="../tags/tag169.xml"/><Relationship Id="rId33" Type="http://schemas.openxmlformats.org/officeDocument/2006/relationships/tags" Target="../tags/tag170.xml"/><Relationship Id="rId34" Type="http://schemas.openxmlformats.org/officeDocument/2006/relationships/tags" Target="../tags/tag171.xml"/><Relationship Id="rId35" Type="http://schemas.openxmlformats.org/officeDocument/2006/relationships/tags" Target="../tags/tag172.xml"/><Relationship Id="rId36" Type="http://schemas.openxmlformats.org/officeDocument/2006/relationships/tags" Target="../tags/tag173.xml"/><Relationship Id="rId37" Type="http://schemas.openxmlformats.org/officeDocument/2006/relationships/tags" Target="../tags/tag174.xml"/><Relationship Id="rId38" Type="http://schemas.openxmlformats.org/officeDocument/2006/relationships/tags" Target="../tags/tag175.xml"/><Relationship Id="rId39" Type="http://schemas.openxmlformats.org/officeDocument/2006/relationships/tags" Target="../tags/tag176.xml"/><Relationship Id="rId40" Type="http://schemas.openxmlformats.org/officeDocument/2006/relationships/tags" Target="../tags/tag177.xml"/><Relationship Id="rId41" Type="http://schemas.openxmlformats.org/officeDocument/2006/relationships/tags" Target="../tags/tag178.xml"/><Relationship Id="rId42" Type="http://schemas.openxmlformats.org/officeDocument/2006/relationships/tags" Target="../tags/tag179.xml"/><Relationship Id="rId43" Type="http://schemas.openxmlformats.org/officeDocument/2006/relationships/tags" Target="../tags/tag180.xml"/><Relationship Id="rId44" Type="http://schemas.openxmlformats.org/officeDocument/2006/relationships/tags" Target="../tags/tag181.xml"/><Relationship Id="rId45" Type="http://schemas.openxmlformats.org/officeDocument/2006/relationships/tags" Target="../tags/tag182.xml"/><Relationship Id="rId46" Type="http://schemas.openxmlformats.org/officeDocument/2006/relationships/tags" Target="../tags/tag183.xml"/><Relationship Id="rId47" Type="http://schemas.openxmlformats.org/officeDocument/2006/relationships/tags" Target="../tags/tag184.xml"/><Relationship Id="rId48" Type="http://schemas.openxmlformats.org/officeDocument/2006/relationships/tags" Target="../tags/tag185.xml"/><Relationship Id="rId49"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186.xml"/><Relationship Id="rId2" Type="http://schemas.openxmlformats.org/officeDocument/2006/relationships/tags" Target="../tags/tag187.xml"/><Relationship Id="rId3" Type="http://schemas.openxmlformats.org/officeDocument/2006/relationships/tags" Target="../tags/tag188.xml"/><Relationship Id="rId4" Type="http://schemas.openxmlformats.org/officeDocument/2006/relationships/tags" Target="../tags/tag189.xml"/><Relationship Id="rId5" Type="http://schemas.openxmlformats.org/officeDocument/2006/relationships/image" Target="../media/image1.png"/><Relationship Id="rId6" Type="http://schemas.openxmlformats.org/officeDocument/2006/relationships/tags" Target="../tags/tag190.xml"/><Relationship Id="rId7" Type="http://schemas.openxmlformats.org/officeDocument/2006/relationships/tags" Target="../tags/tag191.xml"/><Relationship Id="rId8" Type="http://schemas.openxmlformats.org/officeDocument/2006/relationships/tags" Target="../tags/tag192.xml"/><Relationship Id="rId9" Type="http://schemas.openxmlformats.org/officeDocument/2006/relationships/tags" Target="../tags/tag193.xml"/><Relationship Id="rId10" Type="http://schemas.openxmlformats.org/officeDocument/2006/relationships/tags" Target="../tags/tag194.xml"/><Relationship Id="rId11" Type="http://schemas.openxmlformats.org/officeDocument/2006/relationships/tags" Target="../tags/tag195.xml"/><Relationship Id="rId12" Type="http://schemas.openxmlformats.org/officeDocument/2006/relationships/tags" Target="../tags/tag196.xml"/><Relationship Id="rId13" Type="http://schemas.openxmlformats.org/officeDocument/2006/relationships/tags" Target="../tags/tag197.xml"/><Relationship Id="rId14" Type="http://schemas.openxmlformats.org/officeDocument/2006/relationships/tags" Target="../tags/tag198.xml"/><Relationship Id="rId15" Type="http://schemas.openxmlformats.org/officeDocument/2006/relationships/tags" Target="../tags/tag199.xml"/><Relationship Id="rId16" Type="http://schemas.openxmlformats.org/officeDocument/2006/relationships/tags" Target="../tags/tag200.xml"/><Relationship Id="rId17" Type="http://schemas.openxmlformats.org/officeDocument/2006/relationships/tags" Target="../tags/tag201.xml"/><Relationship Id="rId18" Type="http://schemas.openxmlformats.org/officeDocument/2006/relationships/tags" Target="../tags/tag202.xml"/><Relationship Id="rId19" Type="http://schemas.openxmlformats.org/officeDocument/2006/relationships/tags" Target="../tags/tag203.xml"/><Relationship Id="rId20" Type="http://schemas.openxmlformats.org/officeDocument/2006/relationships/tags" Target="../tags/tag204.xml"/><Relationship Id="rId21" Type="http://schemas.openxmlformats.org/officeDocument/2006/relationships/tags" Target="../tags/tag205.xml"/><Relationship Id="rId22" Type="http://schemas.openxmlformats.org/officeDocument/2006/relationships/tags" Target="../tags/tag206.xml"/><Relationship Id="rId23" Type="http://schemas.openxmlformats.org/officeDocument/2006/relationships/tags" Target="../tags/tag207.xml"/><Relationship Id="rId24" Type="http://schemas.openxmlformats.org/officeDocument/2006/relationships/tags" Target="../tags/tag208.xml"/><Relationship Id="rId25" Type="http://schemas.openxmlformats.org/officeDocument/2006/relationships/tags" Target="../tags/tag209.xml"/><Relationship Id="rId26" Type="http://schemas.openxmlformats.org/officeDocument/2006/relationships/tags" Target="../tags/tag210.xml"/><Relationship Id="rId27" Type="http://schemas.openxmlformats.org/officeDocument/2006/relationships/tags" Target="../tags/tag211.xml"/><Relationship Id="rId28" Type="http://schemas.openxmlformats.org/officeDocument/2006/relationships/tags" Target="../tags/tag212.xml"/><Relationship Id="rId29" Type="http://schemas.openxmlformats.org/officeDocument/2006/relationships/tags" Target="../tags/tag213.xml"/><Relationship Id="rId30" Type="http://schemas.openxmlformats.org/officeDocument/2006/relationships/tags" Target="../tags/tag214.xml"/><Relationship Id="rId31" Type="http://schemas.openxmlformats.org/officeDocument/2006/relationships/tags" Target="../tags/tag215.xml"/><Relationship Id="rId32" Type="http://schemas.openxmlformats.org/officeDocument/2006/relationships/tags" Target="../tags/tag216.xml"/><Relationship Id="rId33" Type="http://schemas.openxmlformats.org/officeDocument/2006/relationships/tags" Target="../tags/tag217.xml"/><Relationship Id="rId34" Type="http://schemas.openxmlformats.org/officeDocument/2006/relationships/tags" Target="../tags/tag218.xml"/><Relationship Id="rId35" Type="http://schemas.openxmlformats.org/officeDocument/2006/relationships/tags" Target="../tags/tag219.xml"/><Relationship Id="rId36" Type="http://schemas.openxmlformats.org/officeDocument/2006/relationships/tags" Target="../tags/tag220.xml"/><Relationship Id="rId37" Type="http://schemas.openxmlformats.org/officeDocument/2006/relationships/tags" Target="../tags/tag221.xml"/><Relationship Id="rId38" Type="http://schemas.openxmlformats.org/officeDocument/2006/relationships/tags" Target="../tags/tag222.xml"/><Relationship Id="rId39" Type="http://schemas.openxmlformats.org/officeDocument/2006/relationships/tags" Target="../tags/tag223.xml"/><Relationship Id="rId40" Type="http://schemas.openxmlformats.org/officeDocument/2006/relationships/tags" Target="../tags/tag224.xml"/><Relationship Id="rId41" Type="http://schemas.openxmlformats.org/officeDocument/2006/relationships/tags" Target="../tags/tag225.xml"/><Relationship Id="rId42" Type="http://schemas.openxmlformats.org/officeDocument/2006/relationships/tags" Target="../tags/tag226.xml"/><Relationship Id="rId43" Type="http://schemas.openxmlformats.org/officeDocument/2006/relationships/tags" Target="../tags/tag227.xml"/><Relationship Id="rId44" Type="http://schemas.openxmlformats.org/officeDocument/2006/relationships/tags" Target="../tags/tag228.xml"/><Relationship Id="rId45" Type="http://schemas.openxmlformats.org/officeDocument/2006/relationships/tags" Target="../tags/tag229.xml"/><Relationship Id="rId46" Type="http://schemas.openxmlformats.org/officeDocument/2006/relationships/tags" Target="../tags/tag230.xml"/><Relationship Id="rId47" Type="http://schemas.openxmlformats.org/officeDocument/2006/relationships/tags" Target="../tags/tag231.xml"/><Relationship Id="rId48" Type="http://schemas.openxmlformats.org/officeDocument/2006/relationships/tags" Target="../tags/tag232.xml"/><Relationship Id="rId49" Type="http://schemas.openxmlformats.org/officeDocument/2006/relationships/tags" Target="../tags/tag233.xml"/><Relationship Id="rId50" Type="http://schemas.openxmlformats.org/officeDocument/2006/relationships/tags" Target="../tags/tag234.xml"/><Relationship Id="rId51" Type="http://schemas.openxmlformats.org/officeDocument/2006/relationships/tags" Target="../tags/tag235.xml"/><Relationship Id="rId52" Type="http://schemas.openxmlformats.org/officeDocument/2006/relationships/tags" Target="../tags/tag236.xml"/><Relationship Id="rId53" Type="http://schemas.openxmlformats.org/officeDocument/2006/relationships/tags" Target="../tags/tag237.xml"/><Relationship Id="rId54" Type="http://schemas.openxmlformats.org/officeDocument/2006/relationships/tags" Target="../tags/tag238.xml"/><Relationship Id="rId55" Type="http://schemas.openxmlformats.org/officeDocument/2006/relationships/tags" Target="../tags/tag239.xml"/><Relationship Id="rId56" Type="http://schemas.openxmlformats.org/officeDocument/2006/relationships/tags" Target="../tags/tag240.xml"/><Relationship Id="rId57" Type="http://schemas.openxmlformats.org/officeDocument/2006/relationships/tags" Target="../tags/tag241.xml"/><Relationship Id="rId58" Type="http://schemas.openxmlformats.org/officeDocument/2006/relationships/tags" Target="../tags/tag242.xml"/><Relationship Id="rId59" Type="http://schemas.openxmlformats.org/officeDocument/2006/relationships/tags" Target="../tags/tag243.xml"/><Relationship Id="rId60" Type="http://schemas.openxmlformats.org/officeDocument/2006/relationships/tags" Target="../tags/tag244.xml"/><Relationship Id="rId61" Type="http://schemas.openxmlformats.org/officeDocument/2006/relationships/tags" Target="../tags/tag245.xml"/><Relationship Id="rId62" Type="http://schemas.openxmlformats.org/officeDocument/2006/relationships/tags" Target="../tags/tag246.xml"/><Relationship Id="rId63" Type="http://schemas.openxmlformats.org/officeDocument/2006/relationships/tags" Target="../tags/tag247.xml"/><Relationship Id="rId64" Type="http://schemas.openxmlformats.org/officeDocument/2006/relationships/tags" Target="../tags/tag248.xml"/><Relationship Id="rId65" Type="http://schemas.openxmlformats.org/officeDocument/2006/relationships/tags" Target="../tags/tag249.xml"/><Relationship Id="rId66" Type="http://schemas.openxmlformats.org/officeDocument/2006/relationships/tags" Target="../tags/tag250.xml"/><Relationship Id="rId67" Type="http://schemas.openxmlformats.org/officeDocument/2006/relationships/tags" Target="../tags/tag251.xml"/><Relationship Id="rId68" Type="http://schemas.openxmlformats.org/officeDocument/2006/relationships/tags" Target="../tags/tag252.xml"/><Relationship Id="rId69" Type="http://schemas.openxmlformats.org/officeDocument/2006/relationships/tags" Target="../tags/tag253.xml"/><Relationship Id="rId70" Type="http://schemas.openxmlformats.org/officeDocument/2006/relationships/tags" Target="../tags/tag254.xml"/><Relationship Id="rId71" Type="http://schemas.openxmlformats.org/officeDocument/2006/relationships/tags" Target="../tags/tag255.xml"/><Relationship Id="rId72" Type="http://schemas.openxmlformats.org/officeDocument/2006/relationships/tags" Target="../tags/tag256.xml"/><Relationship Id="rId73" Type="http://schemas.openxmlformats.org/officeDocument/2006/relationships/tags" Target="../tags/tag257.xml"/><Relationship Id="rId74" Type="http://schemas.openxmlformats.org/officeDocument/2006/relationships/tags" Target="../tags/tag258.xml"/><Relationship Id="rId75" Type="http://schemas.openxmlformats.org/officeDocument/2006/relationships/tags" Target="../tags/tag259.xml"/><Relationship Id="rId76" Type="http://schemas.openxmlformats.org/officeDocument/2006/relationships/tags" Target="../tags/tag260.xml"/><Relationship Id="rId77" Type="http://schemas.openxmlformats.org/officeDocument/2006/relationships/tags" Target="../tags/tag261.xml"/><Relationship Id="rId78" Type="http://schemas.openxmlformats.org/officeDocument/2006/relationships/tags" Target="../tags/tag262.xml"/><Relationship Id="rId79" Type="http://schemas.openxmlformats.org/officeDocument/2006/relationships/tags" Target="../tags/tag263.xml"/><Relationship Id="rId80" Type="http://schemas.openxmlformats.org/officeDocument/2006/relationships/tags" Target="../tags/tag264.xml"/><Relationship Id="rId81" Type="http://schemas.openxmlformats.org/officeDocument/2006/relationships/tags" Target="../tags/tag265.xml"/><Relationship Id="rId82" Type="http://schemas.openxmlformats.org/officeDocument/2006/relationships/tags" Target="../tags/tag266.xml"/><Relationship Id="rId83" Type="http://schemas.openxmlformats.org/officeDocument/2006/relationships/tags" Target="../tags/tag267.xml"/><Relationship Id="rId84" Type="http://schemas.openxmlformats.org/officeDocument/2006/relationships/tags" Target="../tags/tag268.xml"/><Relationship Id="rId85" Type="http://schemas.openxmlformats.org/officeDocument/2006/relationships/tags" Target="../tags/tag269.xml"/><Relationship Id="rId86" Type="http://schemas.openxmlformats.org/officeDocument/2006/relationships/tags" Target="../tags/tag270.xml"/><Relationship Id="rId87" Type="http://schemas.openxmlformats.org/officeDocument/2006/relationships/tags" Target="../tags/tag271.xml"/><Relationship Id="rId88" Type="http://schemas.openxmlformats.org/officeDocument/2006/relationships/tags" Target="../tags/tag272.xml"/><Relationship Id="rId89" Type="http://schemas.openxmlformats.org/officeDocument/2006/relationships/tags" Target="../tags/tag273.xml"/><Relationship Id="rId90" Type="http://schemas.openxmlformats.org/officeDocument/2006/relationships/tags" Target="../tags/tag274.xml"/><Relationship Id="rId91" Type="http://schemas.openxmlformats.org/officeDocument/2006/relationships/tags" Target="../tags/tag275.xml"/><Relationship Id="rId92" Type="http://schemas.openxmlformats.org/officeDocument/2006/relationships/tags" Target="../tags/tag276.xml"/><Relationship Id="rId93"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277.xml"/><Relationship Id="rId2" Type="http://schemas.openxmlformats.org/officeDocument/2006/relationships/tags" Target="../tags/tag278.xml"/><Relationship Id="rId3" Type="http://schemas.openxmlformats.org/officeDocument/2006/relationships/tags" Target="../tags/tag279.xml"/><Relationship Id="rId4" Type="http://schemas.openxmlformats.org/officeDocument/2006/relationships/tags" Target="../tags/tag280.xml"/><Relationship Id="rId5" Type="http://schemas.openxmlformats.org/officeDocument/2006/relationships/tags" Target="../tags/tag281.xml"/><Relationship Id="rId6" Type="http://schemas.openxmlformats.org/officeDocument/2006/relationships/tags" Target="../tags/tag282.xml"/><Relationship Id="rId7" Type="http://schemas.openxmlformats.org/officeDocument/2006/relationships/tags" Target="../tags/tag283.xml"/><Relationship Id="rId8" Type="http://schemas.openxmlformats.org/officeDocument/2006/relationships/tags" Target="../tags/tag284.xml"/><Relationship Id="rId9" Type="http://schemas.openxmlformats.org/officeDocument/2006/relationships/tags" Target="../tags/tag285.xml"/><Relationship Id="rId10" Type="http://schemas.openxmlformats.org/officeDocument/2006/relationships/tags" Target="../tags/tag286.xml"/><Relationship Id="rId11" Type="http://schemas.openxmlformats.org/officeDocument/2006/relationships/tags" Target="../tags/tag287.xml"/><Relationship Id="rId12" Type="http://schemas.openxmlformats.org/officeDocument/2006/relationships/tags" Target="../tags/tag288.xml"/><Relationship Id="rId13" Type="http://schemas.openxmlformats.org/officeDocument/2006/relationships/tags" Target="../tags/tag289.xml"/><Relationship Id="rId14" Type="http://schemas.openxmlformats.org/officeDocument/2006/relationships/tags" Target="../tags/tag290.xml"/><Relationship Id="rId15" Type="http://schemas.openxmlformats.org/officeDocument/2006/relationships/tags" Target="../tags/tag291.xml"/><Relationship Id="rId16" Type="http://schemas.openxmlformats.org/officeDocument/2006/relationships/tags" Target="../tags/tag292.xml"/><Relationship Id="rId17" Type="http://schemas.openxmlformats.org/officeDocument/2006/relationships/tags" Target="../tags/tag293.xml"/><Relationship Id="rId18" Type="http://schemas.openxmlformats.org/officeDocument/2006/relationships/tags" Target="../tags/tag294.xml"/><Relationship Id="rId19" Type="http://schemas.openxmlformats.org/officeDocument/2006/relationships/tags" Target="../tags/tag295.xml"/><Relationship Id="rId20" Type="http://schemas.openxmlformats.org/officeDocument/2006/relationships/tags" Target="../tags/tag296.xml"/><Relationship Id="rId21" Type="http://schemas.openxmlformats.org/officeDocument/2006/relationships/tags" Target="../tags/tag297.xml"/><Relationship Id="rId22" Type="http://schemas.openxmlformats.org/officeDocument/2006/relationships/tags" Target="../tags/tag298.xml"/><Relationship Id="rId23" Type="http://schemas.openxmlformats.org/officeDocument/2006/relationships/tags" Target="../tags/tag299.xml"/><Relationship Id="rId24" Type="http://schemas.openxmlformats.org/officeDocument/2006/relationships/tags" Target="../tags/tag300.xml"/><Relationship Id="rId25" Type="http://schemas.openxmlformats.org/officeDocument/2006/relationships/tags" Target="../tags/tag301.xml"/><Relationship Id="rId26" Type="http://schemas.openxmlformats.org/officeDocument/2006/relationships/tags" Target="../tags/tag302.xml"/><Relationship Id="rId27" Type="http://schemas.openxmlformats.org/officeDocument/2006/relationships/tags" Target="../tags/tag303.xml"/><Relationship Id="rId28" Type="http://schemas.openxmlformats.org/officeDocument/2006/relationships/tags" Target="../tags/tag304.xml"/><Relationship Id="rId29" Type="http://schemas.openxmlformats.org/officeDocument/2006/relationships/tags" Target="../tags/tag305.xml"/><Relationship Id="rId30" Type="http://schemas.openxmlformats.org/officeDocument/2006/relationships/tags" Target="../tags/tag306.xml"/><Relationship Id="rId31" Type="http://schemas.openxmlformats.org/officeDocument/2006/relationships/tags" Target="../tags/tag307.xml"/><Relationship Id="rId32" Type="http://schemas.openxmlformats.org/officeDocument/2006/relationships/tags" Target="../tags/tag308.xml"/><Relationship Id="rId33" Type="http://schemas.openxmlformats.org/officeDocument/2006/relationships/tags" Target="../tags/tag309.xml"/><Relationship Id="rId34" Type="http://schemas.openxmlformats.org/officeDocument/2006/relationships/tags" Target="../tags/tag310.xml"/><Relationship Id="rId35" Type="http://schemas.openxmlformats.org/officeDocument/2006/relationships/tags" Target="../tags/tag311.xml"/><Relationship Id="rId36" Type="http://schemas.openxmlformats.org/officeDocument/2006/relationships/tags" Target="../tags/tag312.xml"/><Relationship Id="rId37" Type="http://schemas.openxmlformats.org/officeDocument/2006/relationships/tags" Target="../tags/tag313.xml"/><Relationship Id="rId38" Type="http://schemas.openxmlformats.org/officeDocument/2006/relationships/tags" Target="../tags/tag314.xml"/><Relationship Id="rId39" Type="http://schemas.openxmlformats.org/officeDocument/2006/relationships/tags" Target="../tags/tag315.xml"/><Relationship Id="rId40" Type="http://schemas.openxmlformats.org/officeDocument/2006/relationships/tags" Target="../tags/tag316.xml"/><Relationship Id="rId41" Type="http://schemas.openxmlformats.org/officeDocument/2006/relationships/tags" Target="../tags/tag317.xml"/><Relationship Id="rId42" Type="http://schemas.openxmlformats.org/officeDocument/2006/relationships/tags" Target="../tags/tag318.xml"/><Relationship Id="rId43" Type="http://schemas.openxmlformats.org/officeDocument/2006/relationships/tags" Target="../tags/tag319.xml"/><Relationship Id="rId44" Type="http://schemas.openxmlformats.org/officeDocument/2006/relationships/tags" Target="../tags/tag320.xml"/><Relationship Id="rId45" Type="http://schemas.openxmlformats.org/officeDocument/2006/relationships/tags" Target="../tags/tag321.xml"/><Relationship Id="rId46" Type="http://schemas.openxmlformats.org/officeDocument/2006/relationships/tags" Target="../tags/tag322.xml"/><Relationship Id="rId47" Type="http://schemas.openxmlformats.org/officeDocument/2006/relationships/tags" Target="../tags/tag323.xml"/><Relationship Id="rId48" Type="http://schemas.openxmlformats.org/officeDocument/2006/relationships/tags" Target="../tags/tag324.xml"/><Relationship Id="rId49"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325.xml"/><Relationship Id="rId2" Type="http://schemas.openxmlformats.org/officeDocument/2006/relationships/tags" Target="../tags/tag326.xml"/><Relationship Id="rId3" Type="http://schemas.openxmlformats.org/officeDocument/2006/relationships/tags" Target="../tags/tag327.xml"/><Relationship Id="rId4" Type="http://schemas.openxmlformats.org/officeDocument/2006/relationships/tags" Target="../tags/tag328.xml"/><Relationship Id="rId5" Type="http://schemas.openxmlformats.org/officeDocument/2006/relationships/tags" Target="../tags/tag329.xml"/><Relationship Id="rId6" Type="http://schemas.openxmlformats.org/officeDocument/2006/relationships/tags" Target="../tags/tag330.xml"/><Relationship Id="rId7" Type="http://schemas.openxmlformats.org/officeDocument/2006/relationships/tags" Target="../tags/tag331.xml"/><Relationship Id="rId8" Type="http://schemas.openxmlformats.org/officeDocument/2006/relationships/tags" Target="../tags/tag332.xml"/><Relationship Id="rId9" Type="http://schemas.openxmlformats.org/officeDocument/2006/relationships/tags" Target="../tags/tag333.xml"/><Relationship Id="rId10" Type="http://schemas.openxmlformats.org/officeDocument/2006/relationships/tags" Target="../tags/tag334.xml"/><Relationship Id="rId11" Type="http://schemas.openxmlformats.org/officeDocument/2006/relationships/tags" Target="../tags/tag335.xml"/><Relationship Id="rId12" Type="http://schemas.openxmlformats.org/officeDocument/2006/relationships/tags" Target="../tags/tag336.xml"/><Relationship Id="rId13" Type="http://schemas.openxmlformats.org/officeDocument/2006/relationships/tags" Target="../tags/tag337.xml"/><Relationship Id="rId14" Type="http://schemas.openxmlformats.org/officeDocument/2006/relationships/tags" Target="../tags/tag338.xml"/><Relationship Id="rId15" Type="http://schemas.openxmlformats.org/officeDocument/2006/relationships/tags" Target="../tags/tag339.xml"/><Relationship Id="rId16" Type="http://schemas.openxmlformats.org/officeDocument/2006/relationships/tags" Target="../tags/tag340.xml"/><Relationship Id="rId17" Type="http://schemas.openxmlformats.org/officeDocument/2006/relationships/tags" Target="../tags/tag341.xml"/><Relationship Id="rId18" Type="http://schemas.openxmlformats.org/officeDocument/2006/relationships/tags" Target="../tags/tag342.xml"/><Relationship Id="rId19" Type="http://schemas.openxmlformats.org/officeDocument/2006/relationships/tags" Target="../tags/tag343.xml"/><Relationship Id="rId20" Type="http://schemas.openxmlformats.org/officeDocument/2006/relationships/tags" Target="../tags/tag344.xml"/><Relationship Id="rId21" Type="http://schemas.openxmlformats.org/officeDocument/2006/relationships/tags" Target="../tags/tag345.xml"/><Relationship Id="rId22" Type="http://schemas.openxmlformats.org/officeDocument/2006/relationships/tags" Target="../tags/tag346.xml"/><Relationship Id="rId23" Type="http://schemas.openxmlformats.org/officeDocument/2006/relationships/tags" Target="../tags/tag347.xml"/><Relationship Id="rId24" Type="http://schemas.openxmlformats.org/officeDocument/2006/relationships/tags" Target="../tags/tag348.xml"/><Relationship Id="rId25" Type="http://schemas.openxmlformats.org/officeDocument/2006/relationships/tags" Target="../tags/tag349.xml"/><Relationship Id="rId26" Type="http://schemas.openxmlformats.org/officeDocument/2006/relationships/tags" Target="../tags/tag350.xml"/><Relationship Id="rId27" Type="http://schemas.openxmlformats.org/officeDocument/2006/relationships/tags" Target="../tags/tag351.xml"/><Relationship Id="rId28" Type="http://schemas.openxmlformats.org/officeDocument/2006/relationships/tags" Target="../tags/tag352.xml"/><Relationship Id="rId29" Type="http://schemas.openxmlformats.org/officeDocument/2006/relationships/tags" Target="../tags/tag353.xml"/><Relationship Id="rId30" Type="http://schemas.openxmlformats.org/officeDocument/2006/relationships/tags" Target="../tags/tag354.xml"/><Relationship Id="rId31" Type="http://schemas.openxmlformats.org/officeDocument/2006/relationships/tags" Target="../tags/tag355.xml"/><Relationship Id="rId32" Type="http://schemas.openxmlformats.org/officeDocument/2006/relationships/tags" Target="../tags/tag356.xml"/><Relationship Id="rId33" Type="http://schemas.openxmlformats.org/officeDocument/2006/relationships/tags" Target="../tags/tag357.xml"/><Relationship Id="rId34" Type="http://schemas.openxmlformats.org/officeDocument/2006/relationships/tags" Target="../tags/tag358.xml"/><Relationship Id="rId35" Type="http://schemas.openxmlformats.org/officeDocument/2006/relationships/tags" Target="../tags/tag359.xml"/><Relationship Id="rId36" Type="http://schemas.openxmlformats.org/officeDocument/2006/relationships/tags" Target="../tags/tag360.xml"/><Relationship Id="rId37" Type="http://schemas.openxmlformats.org/officeDocument/2006/relationships/tags" Target="../tags/tag361.xml"/><Relationship Id="rId38" Type="http://schemas.openxmlformats.org/officeDocument/2006/relationships/tags" Target="../tags/tag362.xml"/><Relationship Id="rId39" Type="http://schemas.openxmlformats.org/officeDocument/2006/relationships/tags" Target="../tags/tag363.xml"/><Relationship Id="rId40" Type="http://schemas.openxmlformats.org/officeDocument/2006/relationships/tags" Target="../tags/tag364.xml"/><Relationship Id="rId41" Type="http://schemas.openxmlformats.org/officeDocument/2006/relationships/tags" Target="../tags/tag365.xml"/><Relationship Id="rId42" Type="http://schemas.openxmlformats.org/officeDocument/2006/relationships/tags" Target="../tags/tag366.xml"/><Relationship Id="rId43" Type="http://schemas.openxmlformats.org/officeDocument/2006/relationships/tags" Target="../tags/tag367.xml"/><Relationship Id="rId44" Type="http://schemas.openxmlformats.org/officeDocument/2006/relationships/tags" Target="../tags/tag368.xml"/><Relationship Id="rId45" Type="http://schemas.openxmlformats.org/officeDocument/2006/relationships/tags" Target="../tags/tag369.xml"/><Relationship Id="rId46" Type="http://schemas.openxmlformats.org/officeDocument/2006/relationships/tags" Target="../tags/tag370.xml"/><Relationship Id="rId47" Type="http://schemas.openxmlformats.org/officeDocument/2006/relationships/tags" Target="../tags/tag371.xml"/><Relationship Id="rId48" Type="http://schemas.openxmlformats.org/officeDocument/2006/relationships/tags" Target="../tags/tag372.xml"/><Relationship Id="rId49" Type="http://schemas.openxmlformats.org/officeDocument/2006/relationships/tags" Target="../tags/tag373.xml"/><Relationship Id="rId50" Type="http://schemas.openxmlformats.org/officeDocument/2006/relationships/tags" Target="../tags/tag374.xml"/><Relationship Id="rId5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375.xml"/><Relationship Id="rId2" Type="http://schemas.openxmlformats.org/officeDocument/2006/relationships/tags" Target="../tags/tag376.xml"/><Relationship Id="rId3" Type="http://schemas.openxmlformats.org/officeDocument/2006/relationships/tags" Target="../tags/tag377.xml"/><Relationship Id="rId4" Type="http://schemas.openxmlformats.org/officeDocument/2006/relationships/tags" Target="../tags/tag378.xml"/><Relationship Id="rId5" Type="http://schemas.openxmlformats.org/officeDocument/2006/relationships/tags" Target="../tags/tag379.xml"/><Relationship Id="rId6" Type="http://schemas.openxmlformats.org/officeDocument/2006/relationships/tags" Target="../tags/tag380.xml"/><Relationship Id="rId7" Type="http://schemas.openxmlformats.org/officeDocument/2006/relationships/tags" Target="../tags/tag381.xml"/><Relationship Id="rId8" Type="http://schemas.openxmlformats.org/officeDocument/2006/relationships/tags" Target="../tags/tag382.xml"/><Relationship Id="rId9" Type="http://schemas.openxmlformats.org/officeDocument/2006/relationships/tags" Target="../tags/tag383.xml"/><Relationship Id="rId10" Type="http://schemas.openxmlformats.org/officeDocument/2006/relationships/tags" Target="../tags/tag384.xml"/><Relationship Id="rId11" Type="http://schemas.openxmlformats.org/officeDocument/2006/relationships/tags" Target="../tags/tag385.xml"/><Relationship Id="rId12" Type="http://schemas.openxmlformats.org/officeDocument/2006/relationships/tags" Target="../tags/tag386.xml"/><Relationship Id="rId13" Type="http://schemas.openxmlformats.org/officeDocument/2006/relationships/tags" Target="../tags/tag387.xml"/><Relationship Id="rId14" Type="http://schemas.openxmlformats.org/officeDocument/2006/relationships/tags" Target="../tags/tag388.xml"/><Relationship Id="rId15" Type="http://schemas.openxmlformats.org/officeDocument/2006/relationships/tags" Target="../tags/tag389.xml"/><Relationship Id="rId16" Type="http://schemas.openxmlformats.org/officeDocument/2006/relationships/tags" Target="../tags/tag390.xml"/><Relationship Id="rId17" Type="http://schemas.openxmlformats.org/officeDocument/2006/relationships/tags" Target="../tags/tag391.xml"/><Relationship Id="rId18" Type="http://schemas.openxmlformats.org/officeDocument/2006/relationships/tags" Target="../tags/tag392.xml"/><Relationship Id="rId19" Type="http://schemas.openxmlformats.org/officeDocument/2006/relationships/tags" Target="../tags/tag393.xml"/><Relationship Id="rId20" Type="http://schemas.openxmlformats.org/officeDocument/2006/relationships/tags" Target="../tags/tag394.xml"/><Relationship Id="rId21" Type="http://schemas.openxmlformats.org/officeDocument/2006/relationships/tags" Target="../tags/tag395.xml"/><Relationship Id="rId22" Type="http://schemas.openxmlformats.org/officeDocument/2006/relationships/tags" Target="../tags/tag396.xml"/><Relationship Id="rId23" Type="http://schemas.openxmlformats.org/officeDocument/2006/relationships/tags" Target="../tags/tag397.xml"/><Relationship Id="rId24" Type="http://schemas.openxmlformats.org/officeDocument/2006/relationships/tags" Target="../tags/tag398.xml"/><Relationship Id="rId25" Type="http://schemas.openxmlformats.org/officeDocument/2006/relationships/tags" Target="../tags/tag399.xml"/><Relationship Id="rId26" Type="http://schemas.openxmlformats.org/officeDocument/2006/relationships/tags" Target="../tags/tag400.xml"/><Relationship Id="rId27" Type="http://schemas.openxmlformats.org/officeDocument/2006/relationships/tags" Target="../tags/tag401.xml"/><Relationship Id="rId28" Type="http://schemas.openxmlformats.org/officeDocument/2006/relationships/tags" Target="../tags/tag402.xml"/><Relationship Id="rId29" Type="http://schemas.openxmlformats.org/officeDocument/2006/relationships/tags" Target="../tags/tag403.xml"/><Relationship Id="rId30" Type="http://schemas.openxmlformats.org/officeDocument/2006/relationships/tags" Target="../tags/tag404.xml"/><Relationship Id="rId31" Type="http://schemas.openxmlformats.org/officeDocument/2006/relationships/tags" Target="../tags/tag405.xml"/><Relationship Id="rId32" Type="http://schemas.openxmlformats.org/officeDocument/2006/relationships/tags" Target="../tags/tag406.xml"/><Relationship Id="rId33" Type="http://schemas.openxmlformats.org/officeDocument/2006/relationships/tags" Target="../tags/tag407.xml"/><Relationship Id="rId34" Type="http://schemas.openxmlformats.org/officeDocument/2006/relationships/tags" Target="../tags/tag408.xml"/><Relationship Id="rId35" Type="http://schemas.openxmlformats.org/officeDocument/2006/relationships/tags" Target="../tags/tag409.xml"/><Relationship Id="rId36" Type="http://schemas.openxmlformats.org/officeDocument/2006/relationships/tags" Target="../tags/tag410.xml"/><Relationship Id="rId37" Type="http://schemas.openxmlformats.org/officeDocument/2006/relationships/tags" Target="../tags/tag411.xml"/><Relationship Id="rId38" Type="http://schemas.openxmlformats.org/officeDocument/2006/relationships/tags" Target="../tags/tag412.xml"/><Relationship Id="rId39" Type="http://schemas.openxmlformats.org/officeDocument/2006/relationships/tags" Target="../tags/tag413.xml"/><Relationship Id="rId40" Type="http://schemas.openxmlformats.org/officeDocument/2006/relationships/tags" Target="../tags/tag414.xml"/><Relationship Id="rId41" Type="http://schemas.openxmlformats.org/officeDocument/2006/relationships/tags" Target="../tags/tag415.xml"/><Relationship Id="rId42" Type="http://schemas.openxmlformats.org/officeDocument/2006/relationships/tags" Target="../tags/tag416.xml"/><Relationship Id="rId43" Type="http://schemas.openxmlformats.org/officeDocument/2006/relationships/tags" Target="../tags/tag417.xml"/><Relationship Id="rId44" Type="http://schemas.openxmlformats.org/officeDocument/2006/relationships/tags" Target="../tags/tag418.xml"/><Relationship Id="rId45" Type="http://schemas.openxmlformats.org/officeDocument/2006/relationships/tags" Target="../tags/tag419.xml"/><Relationship Id="rId46" Type="http://schemas.openxmlformats.org/officeDocument/2006/relationships/tags" Target="../tags/tag420.xml"/><Relationship Id="rId47"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421.xml"/><Relationship Id="rId2" Type="http://schemas.openxmlformats.org/officeDocument/2006/relationships/tags" Target="../tags/tag422.xml"/><Relationship Id="rId3" Type="http://schemas.openxmlformats.org/officeDocument/2006/relationships/tags" Target="../tags/tag423.xml"/><Relationship Id="rId4" Type="http://schemas.openxmlformats.org/officeDocument/2006/relationships/tags" Target="../tags/tag424.xml"/><Relationship Id="rId5" Type="http://schemas.openxmlformats.org/officeDocument/2006/relationships/tags" Target="../tags/tag425.xml"/><Relationship Id="rId6" Type="http://schemas.openxmlformats.org/officeDocument/2006/relationships/tags" Target="../tags/tag426.xml"/><Relationship Id="rId7" Type="http://schemas.openxmlformats.org/officeDocument/2006/relationships/tags" Target="../tags/tag427.xml"/><Relationship Id="rId8" Type="http://schemas.openxmlformats.org/officeDocument/2006/relationships/tags" Target="../tags/tag428.xml"/><Relationship Id="rId9" Type="http://schemas.openxmlformats.org/officeDocument/2006/relationships/tags" Target="../tags/tag429.xml"/><Relationship Id="rId10" Type="http://schemas.openxmlformats.org/officeDocument/2006/relationships/tags" Target="../tags/tag430.xml"/><Relationship Id="rId11" Type="http://schemas.openxmlformats.org/officeDocument/2006/relationships/tags" Target="../tags/tag431.xml"/><Relationship Id="rId12" Type="http://schemas.openxmlformats.org/officeDocument/2006/relationships/tags" Target="../tags/tag432.xml"/><Relationship Id="rId13" Type="http://schemas.openxmlformats.org/officeDocument/2006/relationships/tags" Target="../tags/tag433.xml"/><Relationship Id="rId14" Type="http://schemas.openxmlformats.org/officeDocument/2006/relationships/tags" Target="../tags/tag434.xml"/><Relationship Id="rId15" Type="http://schemas.openxmlformats.org/officeDocument/2006/relationships/tags" Target="../tags/tag435.xml"/><Relationship Id="rId16" Type="http://schemas.openxmlformats.org/officeDocument/2006/relationships/tags" Target="../tags/tag436.xml"/><Relationship Id="rId17" Type="http://schemas.openxmlformats.org/officeDocument/2006/relationships/tags" Target="../tags/tag437.xml"/><Relationship Id="rId18" Type="http://schemas.openxmlformats.org/officeDocument/2006/relationships/tags" Target="../tags/tag438.xml"/><Relationship Id="rId19" Type="http://schemas.openxmlformats.org/officeDocument/2006/relationships/tags" Target="../tags/tag439.xml"/><Relationship Id="rId20" Type="http://schemas.openxmlformats.org/officeDocument/2006/relationships/tags" Target="../tags/tag440.xml"/><Relationship Id="rId21" Type="http://schemas.openxmlformats.org/officeDocument/2006/relationships/tags" Target="../tags/tag441.xml"/><Relationship Id="rId22" Type="http://schemas.openxmlformats.org/officeDocument/2006/relationships/tags" Target="../tags/tag442.xml"/><Relationship Id="rId23" Type="http://schemas.openxmlformats.org/officeDocument/2006/relationships/tags" Target="../tags/tag443.xml"/><Relationship Id="rId24" Type="http://schemas.openxmlformats.org/officeDocument/2006/relationships/tags" Target="../tags/tag444.xml"/><Relationship Id="rId25" Type="http://schemas.openxmlformats.org/officeDocument/2006/relationships/tags" Target="../tags/tag445.xml"/><Relationship Id="rId26" Type="http://schemas.openxmlformats.org/officeDocument/2006/relationships/tags" Target="../tags/tag446.xml"/><Relationship Id="rId27" Type="http://schemas.openxmlformats.org/officeDocument/2006/relationships/tags" Target="../tags/tag447.xml"/><Relationship Id="rId28" Type="http://schemas.openxmlformats.org/officeDocument/2006/relationships/tags" Target="../tags/tag448.xml"/><Relationship Id="rId29" Type="http://schemas.openxmlformats.org/officeDocument/2006/relationships/tags" Target="../tags/tag449.xml"/><Relationship Id="rId30" Type="http://schemas.openxmlformats.org/officeDocument/2006/relationships/tags" Target="../tags/tag450.xml"/><Relationship Id="rId31" Type="http://schemas.openxmlformats.org/officeDocument/2006/relationships/tags" Target="../tags/tag451.xml"/><Relationship Id="rId32" Type="http://schemas.openxmlformats.org/officeDocument/2006/relationships/tags" Target="../tags/tag452.xml"/><Relationship Id="rId33" Type="http://schemas.openxmlformats.org/officeDocument/2006/relationships/tags" Target="../tags/tag453.xml"/><Relationship Id="rId34" Type="http://schemas.openxmlformats.org/officeDocument/2006/relationships/tags" Target="../tags/tag454.xml"/><Relationship Id="rId35" Type="http://schemas.openxmlformats.org/officeDocument/2006/relationships/tags" Target="../tags/tag455.xml"/><Relationship Id="rId36" Type="http://schemas.openxmlformats.org/officeDocument/2006/relationships/tags" Target="../tags/tag456.xml"/><Relationship Id="rId37" Type="http://schemas.openxmlformats.org/officeDocument/2006/relationships/tags" Target="../tags/tag457.xml"/><Relationship Id="rId38" Type="http://schemas.openxmlformats.org/officeDocument/2006/relationships/tags" Target="../tags/tag458.xml"/><Relationship Id="rId39" Type="http://schemas.openxmlformats.org/officeDocument/2006/relationships/tags" Target="../tags/tag459.xml"/><Relationship Id="rId40" Type="http://schemas.openxmlformats.org/officeDocument/2006/relationships/tags" Target="../tags/tag460.xml"/><Relationship Id="rId41" Type="http://schemas.openxmlformats.org/officeDocument/2006/relationships/tags" Target="../tags/tag461.xml"/><Relationship Id="rId42" Type="http://schemas.openxmlformats.org/officeDocument/2006/relationships/tags" Target="../tags/tag462.xml"/><Relationship Id="rId43" Type="http://schemas.openxmlformats.org/officeDocument/2006/relationships/tags" Target="../tags/tag463.xml"/><Relationship Id="rId44" Type="http://schemas.openxmlformats.org/officeDocument/2006/relationships/tags" Target="../tags/tag464.xml"/><Relationship Id="rId45" Type="http://schemas.openxmlformats.org/officeDocument/2006/relationships/tags" Target="../tags/tag465.xml"/><Relationship Id="rId46"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466.xml"/><Relationship Id="rId2" Type="http://schemas.openxmlformats.org/officeDocument/2006/relationships/tags" Target="../tags/tag467.xml"/><Relationship Id="rId3" Type="http://schemas.openxmlformats.org/officeDocument/2006/relationships/tags" Target="../tags/tag468.xml"/><Relationship Id="rId4" Type="http://schemas.openxmlformats.org/officeDocument/2006/relationships/tags" Target="../tags/tag469.xml"/><Relationship Id="rId5" Type="http://schemas.openxmlformats.org/officeDocument/2006/relationships/tags" Target="../tags/tag470.xml"/><Relationship Id="rId6" Type="http://schemas.openxmlformats.org/officeDocument/2006/relationships/tags" Target="../tags/tag471.xml"/><Relationship Id="rId7" Type="http://schemas.openxmlformats.org/officeDocument/2006/relationships/tags" Target="../tags/tag472.xml"/><Relationship Id="rId8" Type="http://schemas.openxmlformats.org/officeDocument/2006/relationships/tags" Target="../tags/tag473.xml"/><Relationship Id="rId9" Type="http://schemas.openxmlformats.org/officeDocument/2006/relationships/tags" Target="../tags/tag474.xml"/><Relationship Id="rId10" Type="http://schemas.openxmlformats.org/officeDocument/2006/relationships/tags" Target="../tags/tag475.xml"/><Relationship Id="rId11" Type="http://schemas.openxmlformats.org/officeDocument/2006/relationships/tags" Target="../tags/tag476.xml"/><Relationship Id="rId12" Type="http://schemas.openxmlformats.org/officeDocument/2006/relationships/tags" Target="../tags/tag477.xml"/><Relationship Id="rId13" Type="http://schemas.openxmlformats.org/officeDocument/2006/relationships/tags" Target="../tags/tag478.xml"/><Relationship Id="rId14" Type="http://schemas.openxmlformats.org/officeDocument/2006/relationships/tags" Target="../tags/tag479.xml"/><Relationship Id="rId15" Type="http://schemas.openxmlformats.org/officeDocument/2006/relationships/tags" Target="../tags/tag480.xml"/><Relationship Id="rId16" Type="http://schemas.openxmlformats.org/officeDocument/2006/relationships/tags" Target="../tags/tag481.xml"/><Relationship Id="rId17" Type="http://schemas.openxmlformats.org/officeDocument/2006/relationships/tags" Target="../tags/tag482.xml"/><Relationship Id="rId18" Type="http://schemas.openxmlformats.org/officeDocument/2006/relationships/tags" Target="../tags/tag483.xml"/><Relationship Id="rId19" Type="http://schemas.openxmlformats.org/officeDocument/2006/relationships/tags" Target="../tags/tag484.xml"/><Relationship Id="rId20" Type="http://schemas.openxmlformats.org/officeDocument/2006/relationships/tags" Target="../tags/tag485.xml"/><Relationship Id="rId21" Type="http://schemas.openxmlformats.org/officeDocument/2006/relationships/tags" Target="../tags/tag486.xml"/><Relationship Id="rId22" Type="http://schemas.openxmlformats.org/officeDocument/2006/relationships/tags" Target="../tags/tag487.xml"/><Relationship Id="rId23" Type="http://schemas.openxmlformats.org/officeDocument/2006/relationships/tags" Target="../tags/tag488.xml"/><Relationship Id="rId24" Type="http://schemas.openxmlformats.org/officeDocument/2006/relationships/tags" Target="../tags/tag489.xml"/><Relationship Id="rId25" Type="http://schemas.openxmlformats.org/officeDocument/2006/relationships/tags" Target="../tags/tag490.xml"/><Relationship Id="rId26" Type="http://schemas.openxmlformats.org/officeDocument/2006/relationships/tags" Target="../tags/tag491.xml"/><Relationship Id="rId27" Type="http://schemas.openxmlformats.org/officeDocument/2006/relationships/tags" Target="../tags/tag492.xml"/><Relationship Id="rId28" Type="http://schemas.openxmlformats.org/officeDocument/2006/relationships/tags" Target="../tags/tag493.xml"/><Relationship Id="rId29" Type="http://schemas.openxmlformats.org/officeDocument/2006/relationships/tags" Target="../tags/tag494.xml"/><Relationship Id="rId30" Type="http://schemas.openxmlformats.org/officeDocument/2006/relationships/tags" Target="../tags/tag495.xml"/><Relationship Id="rId31" Type="http://schemas.openxmlformats.org/officeDocument/2006/relationships/tags" Target="../tags/tag496.xml"/><Relationship Id="rId32" Type="http://schemas.openxmlformats.org/officeDocument/2006/relationships/tags" Target="../tags/tag497.xml"/><Relationship Id="rId33" Type="http://schemas.openxmlformats.org/officeDocument/2006/relationships/tags" Target="../tags/tag498.xml"/><Relationship Id="rId34" Type="http://schemas.openxmlformats.org/officeDocument/2006/relationships/tags" Target="../tags/tag499.xml"/><Relationship Id="rId35" Type="http://schemas.openxmlformats.org/officeDocument/2006/relationships/tags" Target="../tags/tag500.xml"/><Relationship Id="rId36" Type="http://schemas.openxmlformats.org/officeDocument/2006/relationships/tags" Target="../tags/tag501.xml"/><Relationship Id="rId37" Type="http://schemas.openxmlformats.org/officeDocument/2006/relationships/tags" Target="../tags/tag502.xml"/><Relationship Id="rId38" Type="http://schemas.openxmlformats.org/officeDocument/2006/relationships/tags" Target="../tags/tag503.xml"/><Relationship Id="rId39" Type="http://schemas.openxmlformats.org/officeDocument/2006/relationships/tags" Target="../tags/tag504.xml"/><Relationship Id="rId40" Type="http://schemas.openxmlformats.org/officeDocument/2006/relationships/tags" Target="../tags/tag505.xml"/><Relationship Id="rId41" Type="http://schemas.openxmlformats.org/officeDocument/2006/relationships/tags" Target="../tags/tag506.xml"/><Relationship Id="rId42" Type="http://schemas.openxmlformats.org/officeDocument/2006/relationships/tags" Target="../tags/tag507.xml"/><Relationship Id="rId43" Type="http://schemas.openxmlformats.org/officeDocument/2006/relationships/tags" Target="../tags/tag508.xml"/><Relationship Id="rId44" Type="http://schemas.openxmlformats.org/officeDocument/2006/relationships/tags" Target="../tags/tag509.xml"/><Relationship Id="rId45" Type="http://schemas.openxmlformats.org/officeDocument/2006/relationships/tags" Target="../tags/tag510.xml"/><Relationship Id="rId46" Type="http://schemas.openxmlformats.org/officeDocument/2006/relationships/tags" Target="../tags/tag511.xml"/><Relationship Id="rId47"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512.xml"/><Relationship Id="rId2" Type="http://schemas.openxmlformats.org/officeDocument/2006/relationships/tags" Target="../tags/tag513.xml"/><Relationship Id="rId3" Type="http://schemas.openxmlformats.org/officeDocument/2006/relationships/tags" Target="../tags/tag514.xml"/><Relationship Id="rId4" Type="http://schemas.openxmlformats.org/officeDocument/2006/relationships/tags" Target="../tags/tag515.xml"/><Relationship Id="rId5" Type="http://schemas.openxmlformats.org/officeDocument/2006/relationships/tags" Target="../tags/tag516.xml"/><Relationship Id="rId6" Type="http://schemas.openxmlformats.org/officeDocument/2006/relationships/tags" Target="../tags/tag517.xml"/><Relationship Id="rId7" Type="http://schemas.openxmlformats.org/officeDocument/2006/relationships/tags" Target="../tags/tag518.xml"/><Relationship Id="rId8" Type="http://schemas.openxmlformats.org/officeDocument/2006/relationships/tags" Target="../tags/tag519.xml"/><Relationship Id="rId9" Type="http://schemas.openxmlformats.org/officeDocument/2006/relationships/tags" Target="../tags/tag520.xml"/><Relationship Id="rId10" Type="http://schemas.openxmlformats.org/officeDocument/2006/relationships/tags" Target="../tags/tag521.xml"/><Relationship Id="rId11" Type="http://schemas.openxmlformats.org/officeDocument/2006/relationships/tags" Target="../tags/tag522.xml"/><Relationship Id="rId12" Type="http://schemas.openxmlformats.org/officeDocument/2006/relationships/tags" Target="../tags/tag523.xml"/><Relationship Id="rId13" Type="http://schemas.openxmlformats.org/officeDocument/2006/relationships/tags" Target="../tags/tag524.xml"/><Relationship Id="rId14" Type="http://schemas.openxmlformats.org/officeDocument/2006/relationships/tags" Target="../tags/tag525.xml"/><Relationship Id="rId15" Type="http://schemas.openxmlformats.org/officeDocument/2006/relationships/tags" Target="../tags/tag526.xml"/><Relationship Id="rId16" Type="http://schemas.openxmlformats.org/officeDocument/2006/relationships/tags" Target="../tags/tag527.xml"/><Relationship Id="rId17" Type="http://schemas.openxmlformats.org/officeDocument/2006/relationships/tags" Target="../tags/tag528.xml"/><Relationship Id="rId18" Type="http://schemas.openxmlformats.org/officeDocument/2006/relationships/tags" Target="../tags/tag529.xml"/><Relationship Id="rId19" Type="http://schemas.openxmlformats.org/officeDocument/2006/relationships/tags" Target="../tags/tag530.xml"/><Relationship Id="rId20" Type="http://schemas.openxmlformats.org/officeDocument/2006/relationships/tags" Target="../tags/tag531.xml"/><Relationship Id="rId21" Type="http://schemas.openxmlformats.org/officeDocument/2006/relationships/tags" Target="../tags/tag532.xml"/><Relationship Id="rId22" Type="http://schemas.openxmlformats.org/officeDocument/2006/relationships/tags" Target="../tags/tag533.xml"/><Relationship Id="rId23" Type="http://schemas.openxmlformats.org/officeDocument/2006/relationships/tags" Target="../tags/tag534.xml"/><Relationship Id="rId24" Type="http://schemas.openxmlformats.org/officeDocument/2006/relationships/tags" Target="../tags/tag535.xml"/><Relationship Id="rId25" Type="http://schemas.openxmlformats.org/officeDocument/2006/relationships/tags" Target="../tags/tag536.xml"/><Relationship Id="rId26" Type="http://schemas.openxmlformats.org/officeDocument/2006/relationships/tags" Target="../tags/tag537.xml"/><Relationship Id="rId27" Type="http://schemas.openxmlformats.org/officeDocument/2006/relationships/tags" Target="../tags/tag538.xml"/><Relationship Id="rId28" Type="http://schemas.openxmlformats.org/officeDocument/2006/relationships/tags" Target="../tags/tag539.xml"/><Relationship Id="rId29" Type="http://schemas.openxmlformats.org/officeDocument/2006/relationships/tags" Target="../tags/tag540.xml"/><Relationship Id="rId30" Type="http://schemas.openxmlformats.org/officeDocument/2006/relationships/tags" Target="../tags/tag541.xml"/><Relationship Id="rId31" Type="http://schemas.openxmlformats.org/officeDocument/2006/relationships/tags" Target="../tags/tag542.xml"/><Relationship Id="rId32" Type="http://schemas.openxmlformats.org/officeDocument/2006/relationships/tags" Target="../tags/tag543.xml"/><Relationship Id="rId33" Type="http://schemas.openxmlformats.org/officeDocument/2006/relationships/tags" Target="../tags/tag544.xml"/><Relationship Id="rId34" Type="http://schemas.openxmlformats.org/officeDocument/2006/relationships/tags" Target="../tags/tag545.xml"/><Relationship Id="rId35" Type="http://schemas.openxmlformats.org/officeDocument/2006/relationships/tags" Target="../tags/tag546.xml"/><Relationship Id="rId36" Type="http://schemas.openxmlformats.org/officeDocument/2006/relationships/tags" Target="../tags/tag547.xml"/><Relationship Id="rId37" Type="http://schemas.openxmlformats.org/officeDocument/2006/relationships/tags" Target="../tags/tag548.xml"/><Relationship Id="rId38" Type="http://schemas.openxmlformats.org/officeDocument/2006/relationships/tags" Target="../tags/tag549.xml"/><Relationship Id="rId39" Type="http://schemas.openxmlformats.org/officeDocument/2006/relationships/tags" Target="../tags/tag550.xml"/><Relationship Id="rId40" Type="http://schemas.openxmlformats.org/officeDocument/2006/relationships/tags" Target="../tags/tag551.xml"/><Relationship Id="rId41" Type="http://schemas.openxmlformats.org/officeDocument/2006/relationships/tags" Target="../tags/tag552.xml"/><Relationship Id="rId42" Type="http://schemas.openxmlformats.org/officeDocument/2006/relationships/tags" Target="../tags/tag553.xml"/><Relationship Id="rId43" Type="http://schemas.openxmlformats.org/officeDocument/2006/relationships/tags" Target="../tags/tag554.xml"/><Relationship Id="rId44" Type="http://schemas.openxmlformats.org/officeDocument/2006/relationships/tags" Target="../tags/tag555.xml"/><Relationship Id="rId45" Type="http://schemas.openxmlformats.org/officeDocument/2006/relationships/tags" Target="../tags/tag556.xml"/><Relationship Id="rId46" Type="http://schemas.openxmlformats.org/officeDocument/2006/relationships/tags" Target="../tags/tag557.xml"/><Relationship Id="rId47" Type="http://schemas.openxmlformats.org/officeDocument/2006/relationships/tags" Target="../tags/tag558.xml"/><Relationship Id="rId48"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559.xml"/><Relationship Id="rId2" Type="http://schemas.openxmlformats.org/officeDocument/2006/relationships/tags" Target="../tags/tag560.xml"/><Relationship Id="rId3" Type="http://schemas.openxmlformats.org/officeDocument/2006/relationships/tags" Target="../tags/tag561.xml"/><Relationship Id="rId4" Type="http://schemas.openxmlformats.org/officeDocument/2006/relationships/image" Target="../media/image1.png"/><Relationship Id="rId5" Type="http://schemas.openxmlformats.org/officeDocument/2006/relationships/tags" Target="../tags/tag562.xml"/><Relationship Id="rId6" Type="http://schemas.openxmlformats.org/officeDocument/2006/relationships/tags" Target="../tags/tag563.xml"/><Relationship Id="rId7" Type="http://schemas.openxmlformats.org/officeDocument/2006/relationships/tags" Target="../tags/tag564.xml"/><Relationship Id="rId8" Type="http://schemas.openxmlformats.org/officeDocument/2006/relationships/tags" Target="../tags/tag565.xml"/><Relationship Id="rId9" Type="http://schemas.openxmlformats.org/officeDocument/2006/relationships/tags" Target="../tags/tag566.xml"/><Relationship Id="rId10" Type="http://schemas.openxmlformats.org/officeDocument/2006/relationships/tags" Target="../tags/tag567.xml"/><Relationship Id="rId11" Type="http://schemas.openxmlformats.org/officeDocument/2006/relationships/tags" Target="../tags/tag568.xml"/><Relationship Id="rId12" Type="http://schemas.openxmlformats.org/officeDocument/2006/relationships/tags" Target="../tags/tag569.xml"/><Relationship Id="rId13" Type="http://schemas.openxmlformats.org/officeDocument/2006/relationships/tags" Target="../tags/tag570.xml"/><Relationship Id="rId14" Type="http://schemas.openxmlformats.org/officeDocument/2006/relationships/tags" Target="../tags/tag571.xml"/><Relationship Id="rId15" Type="http://schemas.openxmlformats.org/officeDocument/2006/relationships/tags" Target="../tags/tag572.xml"/><Relationship Id="rId16" Type="http://schemas.openxmlformats.org/officeDocument/2006/relationships/tags" Target="../tags/tag573.xml"/><Relationship Id="rId17" Type="http://schemas.openxmlformats.org/officeDocument/2006/relationships/tags" Target="../tags/tag574.xml"/><Relationship Id="rId18" Type="http://schemas.openxmlformats.org/officeDocument/2006/relationships/tags" Target="../tags/tag575.xml"/><Relationship Id="rId19" Type="http://schemas.openxmlformats.org/officeDocument/2006/relationships/tags" Target="../tags/tag576.xml"/><Relationship Id="rId20" Type="http://schemas.openxmlformats.org/officeDocument/2006/relationships/tags" Target="../tags/tag577.xml"/><Relationship Id="rId21" Type="http://schemas.openxmlformats.org/officeDocument/2006/relationships/tags" Target="../tags/tag578.xml"/><Relationship Id="rId22" Type="http://schemas.openxmlformats.org/officeDocument/2006/relationships/tags" Target="../tags/tag579.xml"/><Relationship Id="rId23" Type="http://schemas.openxmlformats.org/officeDocument/2006/relationships/tags" Target="../tags/tag580.xml"/><Relationship Id="rId24" Type="http://schemas.openxmlformats.org/officeDocument/2006/relationships/tags" Target="../tags/tag581.xml"/><Relationship Id="rId25" Type="http://schemas.openxmlformats.org/officeDocument/2006/relationships/tags" Target="../tags/tag582.xml"/><Relationship Id="rId26" Type="http://schemas.openxmlformats.org/officeDocument/2006/relationships/tags" Target="../tags/tag583.xml"/><Relationship Id="rId27" Type="http://schemas.openxmlformats.org/officeDocument/2006/relationships/tags" Target="../tags/tag584.xml"/><Relationship Id="rId28" Type="http://schemas.openxmlformats.org/officeDocument/2006/relationships/tags" Target="../tags/tag585.xml"/><Relationship Id="rId29" Type="http://schemas.openxmlformats.org/officeDocument/2006/relationships/tags" Target="../tags/tag586.xml"/><Relationship Id="rId30" Type="http://schemas.openxmlformats.org/officeDocument/2006/relationships/tags" Target="../tags/tag587.xml"/><Relationship Id="rId31" Type="http://schemas.openxmlformats.org/officeDocument/2006/relationships/tags" Target="../tags/tag588.xml"/><Relationship Id="rId32" Type="http://schemas.openxmlformats.org/officeDocument/2006/relationships/tags" Target="../tags/tag589.xml"/><Relationship Id="rId33" Type="http://schemas.openxmlformats.org/officeDocument/2006/relationships/tags" Target="../tags/tag590.xml"/><Relationship Id="rId34" Type="http://schemas.openxmlformats.org/officeDocument/2006/relationships/tags" Target="../tags/tag591.xml"/><Relationship Id="rId35" Type="http://schemas.openxmlformats.org/officeDocument/2006/relationships/tags" Target="../tags/tag592.xml"/><Relationship Id="rId36" Type="http://schemas.openxmlformats.org/officeDocument/2006/relationships/tags" Target="../tags/tag593.xml"/><Relationship Id="rId37" Type="http://schemas.openxmlformats.org/officeDocument/2006/relationships/tags" Target="../tags/tag594.xml"/><Relationship Id="rId38" Type="http://schemas.openxmlformats.org/officeDocument/2006/relationships/tags" Target="../tags/tag595.xml"/><Relationship Id="rId39" Type="http://schemas.openxmlformats.org/officeDocument/2006/relationships/tags" Target="../tags/tag596.xml"/><Relationship Id="rId40" Type="http://schemas.openxmlformats.org/officeDocument/2006/relationships/tags" Target="../tags/tag597.xml"/><Relationship Id="rId41" Type="http://schemas.openxmlformats.org/officeDocument/2006/relationships/tags" Target="../tags/tag598.xml"/><Relationship Id="rId42" Type="http://schemas.openxmlformats.org/officeDocument/2006/relationships/tags" Target="../tags/tag599.xml"/><Relationship Id="rId43" Type="http://schemas.openxmlformats.org/officeDocument/2006/relationships/tags" Target="../tags/tag600.xml"/><Relationship Id="rId44" Type="http://schemas.openxmlformats.org/officeDocument/2006/relationships/tags" Target="../tags/tag601.xml"/><Relationship Id="rId45" Type="http://schemas.openxmlformats.org/officeDocument/2006/relationships/tags" Target="../tags/tag602.xml"/><Relationship Id="rId46" Type="http://schemas.openxmlformats.org/officeDocument/2006/relationships/tags" Target="../tags/tag603.xml"/><Relationship Id="rId47" Type="http://schemas.openxmlformats.org/officeDocument/2006/relationships/tags" Target="../tags/tag604.xml"/><Relationship Id="rId48" Type="http://schemas.openxmlformats.org/officeDocument/2006/relationships/tags" Target="../tags/tag605.xml"/><Relationship Id="rId49" Type="http://schemas.openxmlformats.org/officeDocument/2006/relationships/tags" Target="../tags/tag606.xml"/><Relationship Id="rId50" Type="http://schemas.openxmlformats.org/officeDocument/2006/relationships/tags" Target="../tags/tag607.xml"/><Relationship Id="rId51" Type="http://schemas.openxmlformats.org/officeDocument/2006/relationships/tags" Target="../tags/tag608.xml"/><Relationship Id="rId52" Type="http://schemas.openxmlformats.org/officeDocument/2006/relationships/tags" Target="../tags/tag609.xml"/><Relationship Id="rId53" Type="http://schemas.openxmlformats.org/officeDocument/2006/relationships/tags" Target="../tags/tag610.xml"/><Relationship Id="rId54" Type="http://schemas.openxmlformats.org/officeDocument/2006/relationships/tags" Target="../tags/tag611.xml"/><Relationship Id="rId55" Type="http://schemas.openxmlformats.org/officeDocument/2006/relationships/tags" Target="../tags/tag612.xml"/><Relationship Id="rId56" Type="http://schemas.openxmlformats.org/officeDocument/2006/relationships/tags" Target="../tags/tag613.xml"/><Relationship Id="rId57" Type="http://schemas.openxmlformats.org/officeDocument/2006/relationships/tags" Target="../tags/tag614.xml"/><Relationship Id="rId58" Type="http://schemas.openxmlformats.org/officeDocument/2006/relationships/tags" Target="../tags/tag615.xml"/><Relationship Id="rId59" Type="http://schemas.openxmlformats.org/officeDocument/2006/relationships/tags" Target="../tags/tag616.xml"/><Relationship Id="rId60" Type="http://schemas.openxmlformats.org/officeDocument/2006/relationships/tags" Target="../tags/tag617.xml"/><Relationship Id="rId61" Type="http://schemas.openxmlformats.org/officeDocument/2006/relationships/tags" Target="../tags/tag618.xml"/><Relationship Id="rId62" Type="http://schemas.openxmlformats.org/officeDocument/2006/relationships/tags" Target="../tags/tag619.xml"/><Relationship Id="rId63" Type="http://schemas.openxmlformats.org/officeDocument/2006/relationships/tags" Target="../tags/tag620.xml"/><Relationship Id="rId64" Type="http://schemas.openxmlformats.org/officeDocument/2006/relationships/tags" Target="../tags/tag621.xml"/><Relationship Id="rId65" Type="http://schemas.openxmlformats.org/officeDocument/2006/relationships/tags" Target="../tags/tag622.xml"/><Relationship Id="rId66" Type="http://schemas.openxmlformats.org/officeDocument/2006/relationships/tags" Target="../tags/tag623.xml"/><Relationship Id="rId67" Type="http://schemas.openxmlformats.org/officeDocument/2006/relationships/tags" Target="../tags/tag624.xml"/><Relationship Id="rId68" Type="http://schemas.openxmlformats.org/officeDocument/2006/relationships/tags" Target="../tags/tag625.xml"/><Relationship Id="rId69" Type="http://schemas.openxmlformats.org/officeDocument/2006/relationships/tags" Target="../tags/tag626.xml"/><Relationship Id="rId70" Type="http://schemas.openxmlformats.org/officeDocument/2006/relationships/tags" Target="../tags/tag627.xml"/><Relationship Id="rId71" Type="http://schemas.openxmlformats.org/officeDocument/2006/relationships/tags" Target="../tags/tag628.xml"/><Relationship Id="rId72" Type="http://schemas.openxmlformats.org/officeDocument/2006/relationships/tags" Target="../tags/tag629.xml"/><Relationship Id="rId73" Type="http://schemas.openxmlformats.org/officeDocument/2006/relationships/tags" Target="../tags/tag630.xml"/><Relationship Id="rId74" Type="http://schemas.openxmlformats.org/officeDocument/2006/relationships/tags" Target="../tags/tag631.xml"/><Relationship Id="rId75" Type="http://schemas.openxmlformats.org/officeDocument/2006/relationships/tags" Target="../tags/tag632.xml"/><Relationship Id="rId76" Type="http://schemas.openxmlformats.org/officeDocument/2006/relationships/tags" Target="../tags/tag633.xml"/><Relationship Id="rId77" Type="http://schemas.openxmlformats.org/officeDocument/2006/relationships/tags" Target="../tags/tag634.xml"/><Relationship Id="rId78" Type="http://schemas.openxmlformats.org/officeDocument/2006/relationships/tags" Target="../tags/tag635.xml"/><Relationship Id="rId79" Type="http://schemas.openxmlformats.org/officeDocument/2006/relationships/tags" Target="../tags/tag636.xml"/><Relationship Id="rId80" Type="http://schemas.openxmlformats.org/officeDocument/2006/relationships/tags" Target="../tags/tag637.xml"/><Relationship Id="rId81" Type="http://schemas.openxmlformats.org/officeDocument/2006/relationships/tags" Target="../tags/tag638.xml"/><Relationship Id="rId82" Type="http://schemas.openxmlformats.org/officeDocument/2006/relationships/tags" Target="../tags/tag639.xml"/><Relationship Id="rId83" Type="http://schemas.openxmlformats.org/officeDocument/2006/relationships/tags" Target="../tags/tag640.xml"/><Relationship Id="rId84" Type="http://schemas.openxmlformats.org/officeDocument/2006/relationships/tags" Target="../tags/tag641.xml"/><Relationship Id="rId85" Type="http://schemas.openxmlformats.org/officeDocument/2006/relationships/tags" Target="../tags/tag642.xml"/><Relationship Id="rId86" Type="http://schemas.openxmlformats.org/officeDocument/2006/relationships/tags" Target="../tags/tag643.xml"/><Relationship Id="rId87" Type="http://schemas.openxmlformats.org/officeDocument/2006/relationships/tags" Target="../tags/tag644.xml"/><Relationship Id="rId88" Type="http://schemas.openxmlformats.org/officeDocument/2006/relationships/tags" Target="../tags/tag645.xml"/><Relationship Id="rId89" Type="http://schemas.openxmlformats.org/officeDocument/2006/relationships/tags" Target="../tags/tag646.xml"/><Relationship Id="rId90" Type="http://schemas.openxmlformats.org/officeDocument/2006/relationships/tags" Target="../tags/tag647.xml"/><Relationship Id="rId91" Type="http://schemas.openxmlformats.org/officeDocument/2006/relationships/tags" Target="../tags/tag648.xml"/><Relationship Id="rId92"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sp>
        <p:nvSpPr>
          <p:cNvPr id="1048750" name="矩形: 圆角 1"/>
          <p:cNvSpPr/>
          <p:nvPr>
            <p:custDataLst>
              <p:tags r:id="rId1"/>
            </p:custDataLst>
          </p:nvPr>
        </p:nvSpPr>
        <p:spPr>
          <a:xfrm>
            <a:off x="0" y="0"/>
            <a:ext cx="12192000" cy="6858000"/>
          </a:xfrm>
          <a:prstGeom prst="roundRect">
            <a:avLst>
              <a:gd name="adj" fmla="val 0"/>
            </a:avLst>
          </a:prstGeom>
          <a:gradFill flip="none" rotWithShape="1">
            <a:gsLst>
              <a:gs pos="0">
                <a:schemeClr val="accent1">
                  <a:lumMod val="20000"/>
                  <a:lumOff val="80000"/>
                </a:schemeClr>
              </a:gs>
              <a:gs pos="100000">
                <a:schemeClr val="accent2"/>
              </a:gs>
            </a:gsLst>
            <a:lin ang="2700000" scaled="1"/>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cs typeface="微软雅黑" panose="020B0503020204020204" pitchFamily="34" charset="-122"/>
            </a:endParaRPr>
          </a:p>
        </p:txBody>
      </p:sp>
      <p:sp>
        <p:nvSpPr>
          <p:cNvPr id="1048752" name="任意多边形: 形状 5"/>
          <p:cNvSpPr/>
          <p:nvPr>
            <p:custDataLst>
              <p:tags r:id="rId2"/>
            </p:custDataLst>
          </p:nvPr>
        </p:nvSpPr>
        <p:spPr>
          <a:xfrm>
            <a:off x="1142998" y="0"/>
            <a:ext cx="11049002" cy="6858000"/>
          </a:xfrm>
          <a:custGeom>
            <a:avLst/>
            <a:gdLst>
              <a:gd name="connsiteX0" fmla="*/ 6387353 w 11049002"/>
              <a:gd name="connsiteY0" fmla="*/ 634894 h 6858000"/>
              <a:gd name="connsiteX1" fmla="*/ 3556734 w 11049002"/>
              <a:gd name="connsiteY1" fmla="*/ 3465513 h 6858000"/>
              <a:gd name="connsiteX2" fmla="*/ 6387353 w 11049002"/>
              <a:gd name="connsiteY2" fmla="*/ 6296132 h 6858000"/>
              <a:gd name="connsiteX3" fmla="*/ 9217972 w 11049002"/>
              <a:gd name="connsiteY3" fmla="*/ 3465513 h 6858000"/>
              <a:gd name="connsiteX4" fmla="*/ 6387353 w 11049002"/>
              <a:gd name="connsiteY4" fmla="*/ 634894 h 6858000"/>
              <a:gd name="connsiteX5" fmla="*/ 1023086 w 11049002"/>
              <a:gd name="connsiteY5" fmla="*/ 0 h 6858000"/>
              <a:gd name="connsiteX6" fmla="*/ 11049002 w 11049002"/>
              <a:gd name="connsiteY6" fmla="*/ 0 h 6858000"/>
              <a:gd name="connsiteX7" fmla="*/ 11049002 w 11049002"/>
              <a:gd name="connsiteY7" fmla="*/ 6858000 h 6858000"/>
              <a:gd name="connsiteX8" fmla="*/ 976270 w 11049002"/>
              <a:gd name="connsiteY8" fmla="*/ 6858000 h 6858000"/>
              <a:gd name="connsiteX9" fmla="*/ 924719 w 11049002"/>
              <a:gd name="connsiteY9" fmla="*/ 6777588 h 6858000"/>
              <a:gd name="connsiteX10" fmla="*/ 0 w 11049002"/>
              <a:gd name="connsiteY10" fmla="*/ 3465513 h 6858000"/>
              <a:gd name="connsiteX11" fmla="*/ 924719 w 11049002"/>
              <a:gd name="connsiteY11" fmla="*/ 15343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049002" h="6858000">
                <a:moveTo>
                  <a:pt x="6387353" y="634894"/>
                </a:moveTo>
                <a:cubicBezTo>
                  <a:pt x="4824045" y="634894"/>
                  <a:pt x="3556734" y="1902205"/>
                  <a:pt x="3556734" y="3465513"/>
                </a:cubicBezTo>
                <a:cubicBezTo>
                  <a:pt x="3556734" y="5028821"/>
                  <a:pt x="4824045" y="6296132"/>
                  <a:pt x="6387353" y="6296132"/>
                </a:cubicBezTo>
                <a:cubicBezTo>
                  <a:pt x="7950661" y="6296132"/>
                  <a:pt x="9217972" y="5028821"/>
                  <a:pt x="9217972" y="3465513"/>
                </a:cubicBezTo>
                <a:cubicBezTo>
                  <a:pt x="9217972" y="1902205"/>
                  <a:pt x="7950661" y="634894"/>
                  <a:pt x="6387353" y="634894"/>
                </a:cubicBezTo>
                <a:close/>
                <a:moveTo>
                  <a:pt x="1023086" y="0"/>
                </a:moveTo>
                <a:lnTo>
                  <a:pt x="11049002" y="0"/>
                </a:lnTo>
                <a:lnTo>
                  <a:pt x="11049002" y="6858000"/>
                </a:lnTo>
                <a:lnTo>
                  <a:pt x="976270" y="6858000"/>
                </a:lnTo>
                <a:lnTo>
                  <a:pt x="924719" y="6777588"/>
                </a:lnTo>
                <a:cubicBezTo>
                  <a:pt x="337916" y="5811840"/>
                  <a:pt x="0" y="4678139"/>
                  <a:pt x="0" y="3465513"/>
                </a:cubicBezTo>
                <a:cubicBezTo>
                  <a:pt x="0" y="2252888"/>
                  <a:pt x="337916" y="1119187"/>
                  <a:pt x="924719" y="153438"/>
                </a:cubicBezTo>
                <a:close/>
              </a:path>
            </a:pathLst>
          </a:cu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solidFill>
                <a:schemeClr val="tx1"/>
              </a:solidFill>
              <a:cs typeface="微软雅黑" panose="020B0503020204020204" pitchFamily="34" charset="-122"/>
            </a:endParaRPr>
          </a:p>
        </p:txBody>
      </p:sp>
      <p:sp>
        <p:nvSpPr>
          <p:cNvPr id="1048754" name="椭圆 147"/>
          <p:cNvSpPr/>
          <p:nvPr>
            <p:custDataLst>
              <p:tags r:id="rId3"/>
            </p:custDataLst>
          </p:nvPr>
        </p:nvSpPr>
        <p:spPr>
          <a:xfrm>
            <a:off x="849884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56" name="椭圆 148"/>
          <p:cNvSpPr/>
          <p:nvPr>
            <p:custDataLst>
              <p:tags r:id="rId4"/>
            </p:custDataLst>
          </p:nvPr>
        </p:nvSpPr>
        <p:spPr>
          <a:xfrm>
            <a:off x="870902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58" name="椭圆 149"/>
          <p:cNvSpPr/>
          <p:nvPr>
            <p:custDataLst>
              <p:tags r:id="rId5"/>
            </p:custDataLst>
          </p:nvPr>
        </p:nvSpPr>
        <p:spPr>
          <a:xfrm>
            <a:off x="891984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60" name="椭圆 150"/>
          <p:cNvSpPr/>
          <p:nvPr>
            <p:custDataLst>
              <p:tags r:id="rId6"/>
            </p:custDataLst>
          </p:nvPr>
        </p:nvSpPr>
        <p:spPr>
          <a:xfrm>
            <a:off x="913003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62" name="椭圆 151"/>
          <p:cNvSpPr/>
          <p:nvPr>
            <p:custDataLst>
              <p:tags r:id="rId7"/>
            </p:custDataLst>
          </p:nvPr>
        </p:nvSpPr>
        <p:spPr>
          <a:xfrm>
            <a:off x="934085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64" name="椭圆 152"/>
          <p:cNvSpPr/>
          <p:nvPr>
            <p:custDataLst>
              <p:tags r:id="rId8"/>
            </p:custDataLst>
          </p:nvPr>
        </p:nvSpPr>
        <p:spPr>
          <a:xfrm>
            <a:off x="955103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66" name="椭圆 153"/>
          <p:cNvSpPr/>
          <p:nvPr>
            <p:custDataLst>
              <p:tags r:id="rId9"/>
            </p:custDataLst>
          </p:nvPr>
        </p:nvSpPr>
        <p:spPr>
          <a:xfrm>
            <a:off x="849884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68" name="椭圆 154"/>
          <p:cNvSpPr/>
          <p:nvPr>
            <p:custDataLst>
              <p:tags r:id="rId10"/>
            </p:custDataLst>
          </p:nvPr>
        </p:nvSpPr>
        <p:spPr>
          <a:xfrm>
            <a:off x="870902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70" name="椭圆 155"/>
          <p:cNvSpPr/>
          <p:nvPr>
            <p:custDataLst>
              <p:tags r:id="rId11"/>
            </p:custDataLst>
          </p:nvPr>
        </p:nvSpPr>
        <p:spPr>
          <a:xfrm>
            <a:off x="891984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72" name="椭圆 156"/>
          <p:cNvSpPr/>
          <p:nvPr>
            <p:custDataLst>
              <p:tags r:id="rId12"/>
            </p:custDataLst>
          </p:nvPr>
        </p:nvSpPr>
        <p:spPr>
          <a:xfrm>
            <a:off x="913003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74" name="椭圆 157"/>
          <p:cNvSpPr/>
          <p:nvPr>
            <p:custDataLst>
              <p:tags r:id="rId13"/>
            </p:custDataLst>
          </p:nvPr>
        </p:nvSpPr>
        <p:spPr>
          <a:xfrm>
            <a:off x="934085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76" name="椭圆 158"/>
          <p:cNvSpPr/>
          <p:nvPr>
            <p:custDataLst>
              <p:tags r:id="rId14"/>
            </p:custDataLst>
          </p:nvPr>
        </p:nvSpPr>
        <p:spPr>
          <a:xfrm>
            <a:off x="955103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78" name="椭圆 159"/>
          <p:cNvSpPr/>
          <p:nvPr>
            <p:custDataLst>
              <p:tags r:id="rId15"/>
            </p:custDataLst>
          </p:nvPr>
        </p:nvSpPr>
        <p:spPr>
          <a:xfrm>
            <a:off x="849884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80" name="椭圆 160"/>
          <p:cNvSpPr/>
          <p:nvPr>
            <p:custDataLst>
              <p:tags r:id="rId16"/>
            </p:custDataLst>
          </p:nvPr>
        </p:nvSpPr>
        <p:spPr>
          <a:xfrm>
            <a:off x="870902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82" name="椭圆 161"/>
          <p:cNvSpPr/>
          <p:nvPr>
            <p:custDataLst>
              <p:tags r:id="rId17"/>
            </p:custDataLst>
          </p:nvPr>
        </p:nvSpPr>
        <p:spPr>
          <a:xfrm>
            <a:off x="891984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84" name="椭圆 162"/>
          <p:cNvSpPr/>
          <p:nvPr>
            <p:custDataLst>
              <p:tags r:id="rId18"/>
            </p:custDataLst>
          </p:nvPr>
        </p:nvSpPr>
        <p:spPr>
          <a:xfrm>
            <a:off x="913003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86" name="椭圆 163"/>
          <p:cNvSpPr/>
          <p:nvPr>
            <p:custDataLst>
              <p:tags r:id="rId19"/>
            </p:custDataLst>
          </p:nvPr>
        </p:nvSpPr>
        <p:spPr>
          <a:xfrm>
            <a:off x="934085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88" name="椭圆 164"/>
          <p:cNvSpPr/>
          <p:nvPr>
            <p:custDataLst>
              <p:tags r:id="rId20"/>
            </p:custDataLst>
          </p:nvPr>
        </p:nvSpPr>
        <p:spPr>
          <a:xfrm>
            <a:off x="955103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90" name="椭圆 165"/>
          <p:cNvSpPr/>
          <p:nvPr>
            <p:custDataLst>
              <p:tags r:id="rId21"/>
            </p:custDataLst>
          </p:nvPr>
        </p:nvSpPr>
        <p:spPr>
          <a:xfrm>
            <a:off x="849884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92" name="椭圆 166"/>
          <p:cNvSpPr/>
          <p:nvPr>
            <p:custDataLst>
              <p:tags r:id="rId22"/>
            </p:custDataLst>
          </p:nvPr>
        </p:nvSpPr>
        <p:spPr>
          <a:xfrm>
            <a:off x="870902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94" name="椭圆 167"/>
          <p:cNvSpPr/>
          <p:nvPr>
            <p:custDataLst>
              <p:tags r:id="rId23"/>
            </p:custDataLst>
          </p:nvPr>
        </p:nvSpPr>
        <p:spPr>
          <a:xfrm>
            <a:off x="891984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96" name="椭圆 168"/>
          <p:cNvSpPr/>
          <p:nvPr>
            <p:custDataLst>
              <p:tags r:id="rId24"/>
            </p:custDataLst>
          </p:nvPr>
        </p:nvSpPr>
        <p:spPr>
          <a:xfrm>
            <a:off x="913003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98" name="椭圆 169"/>
          <p:cNvSpPr/>
          <p:nvPr>
            <p:custDataLst>
              <p:tags r:id="rId25"/>
            </p:custDataLst>
          </p:nvPr>
        </p:nvSpPr>
        <p:spPr>
          <a:xfrm>
            <a:off x="934085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00" name="椭圆 170"/>
          <p:cNvSpPr/>
          <p:nvPr>
            <p:custDataLst>
              <p:tags r:id="rId26"/>
            </p:custDataLst>
          </p:nvPr>
        </p:nvSpPr>
        <p:spPr>
          <a:xfrm>
            <a:off x="955103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02" name="椭圆 171"/>
          <p:cNvSpPr/>
          <p:nvPr>
            <p:custDataLst>
              <p:tags r:id="rId27"/>
            </p:custDataLst>
          </p:nvPr>
        </p:nvSpPr>
        <p:spPr>
          <a:xfrm>
            <a:off x="849884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04" name="椭圆 172"/>
          <p:cNvSpPr/>
          <p:nvPr>
            <p:custDataLst>
              <p:tags r:id="rId28"/>
            </p:custDataLst>
          </p:nvPr>
        </p:nvSpPr>
        <p:spPr>
          <a:xfrm>
            <a:off x="870902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06" name="椭圆 173"/>
          <p:cNvSpPr/>
          <p:nvPr>
            <p:custDataLst>
              <p:tags r:id="rId29"/>
            </p:custDataLst>
          </p:nvPr>
        </p:nvSpPr>
        <p:spPr>
          <a:xfrm>
            <a:off x="891984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08" name="椭圆 174"/>
          <p:cNvSpPr/>
          <p:nvPr>
            <p:custDataLst>
              <p:tags r:id="rId30"/>
            </p:custDataLst>
          </p:nvPr>
        </p:nvSpPr>
        <p:spPr>
          <a:xfrm>
            <a:off x="913003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10" name="椭圆 175"/>
          <p:cNvSpPr/>
          <p:nvPr>
            <p:custDataLst>
              <p:tags r:id="rId31"/>
            </p:custDataLst>
          </p:nvPr>
        </p:nvSpPr>
        <p:spPr>
          <a:xfrm>
            <a:off x="934085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12" name="椭圆 176"/>
          <p:cNvSpPr/>
          <p:nvPr>
            <p:custDataLst>
              <p:tags r:id="rId32"/>
            </p:custDataLst>
          </p:nvPr>
        </p:nvSpPr>
        <p:spPr>
          <a:xfrm>
            <a:off x="955103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14" name="任意多边形: 形状 258"/>
          <p:cNvSpPr/>
          <p:nvPr>
            <p:custDataLst>
              <p:tags r:id="rId33"/>
            </p:custDataLst>
          </p:nvPr>
        </p:nvSpPr>
        <p:spPr>
          <a:xfrm>
            <a:off x="850328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16" name="任意多边形: 形状 259"/>
          <p:cNvSpPr/>
          <p:nvPr>
            <p:custDataLst>
              <p:tags r:id="rId34"/>
            </p:custDataLst>
          </p:nvPr>
        </p:nvSpPr>
        <p:spPr>
          <a:xfrm>
            <a:off x="871347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18" name="任意多边形: 形状 265"/>
          <p:cNvSpPr/>
          <p:nvPr>
            <p:custDataLst>
              <p:tags r:id="rId35"/>
            </p:custDataLst>
          </p:nvPr>
        </p:nvSpPr>
        <p:spPr>
          <a:xfrm>
            <a:off x="892429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20" name="任意多边形: 形状 268"/>
          <p:cNvSpPr/>
          <p:nvPr>
            <p:custDataLst>
              <p:tags r:id="rId36"/>
            </p:custDataLst>
          </p:nvPr>
        </p:nvSpPr>
        <p:spPr>
          <a:xfrm>
            <a:off x="913447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22" name="任意多边形: 形状 273"/>
          <p:cNvSpPr/>
          <p:nvPr>
            <p:custDataLst>
              <p:tags r:id="rId37"/>
            </p:custDataLst>
          </p:nvPr>
        </p:nvSpPr>
        <p:spPr>
          <a:xfrm>
            <a:off x="934529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24" name="任意多边形: 形状 274"/>
          <p:cNvSpPr/>
          <p:nvPr>
            <p:custDataLst>
              <p:tags r:id="rId38"/>
            </p:custDataLst>
          </p:nvPr>
        </p:nvSpPr>
        <p:spPr>
          <a:xfrm>
            <a:off x="955548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26" name="椭圆 183"/>
          <p:cNvSpPr/>
          <p:nvPr>
            <p:custDataLst>
              <p:tags r:id="rId39"/>
            </p:custDataLst>
          </p:nvPr>
        </p:nvSpPr>
        <p:spPr>
          <a:xfrm>
            <a:off x="850328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28" name="椭圆 184"/>
          <p:cNvSpPr/>
          <p:nvPr>
            <p:custDataLst>
              <p:tags r:id="rId40"/>
            </p:custDataLst>
          </p:nvPr>
        </p:nvSpPr>
        <p:spPr>
          <a:xfrm>
            <a:off x="871347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30" name="椭圆 185"/>
          <p:cNvSpPr/>
          <p:nvPr>
            <p:custDataLst>
              <p:tags r:id="rId41"/>
            </p:custDataLst>
          </p:nvPr>
        </p:nvSpPr>
        <p:spPr>
          <a:xfrm>
            <a:off x="892429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32" name="椭圆 186"/>
          <p:cNvSpPr/>
          <p:nvPr>
            <p:custDataLst>
              <p:tags r:id="rId42"/>
            </p:custDataLst>
          </p:nvPr>
        </p:nvSpPr>
        <p:spPr>
          <a:xfrm>
            <a:off x="913447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34" name="椭圆 187"/>
          <p:cNvSpPr/>
          <p:nvPr>
            <p:custDataLst>
              <p:tags r:id="rId43"/>
            </p:custDataLst>
          </p:nvPr>
        </p:nvSpPr>
        <p:spPr>
          <a:xfrm>
            <a:off x="934529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36" name="椭圆 188"/>
          <p:cNvSpPr/>
          <p:nvPr>
            <p:custDataLst>
              <p:tags r:id="rId44"/>
            </p:custDataLst>
          </p:nvPr>
        </p:nvSpPr>
        <p:spPr>
          <a:xfrm>
            <a:off x="955548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38" name="椭圆 190"/>
          <p:cNvSpPr/>
          <p:nvPr>
            <p:custDataLst>
              <p:tags r:id="rId45"/>
            </p:custDataLst>
          </p:nvPr>
        </p:nvSpPr>
        <p:spPr>
          <a:xfrm rot="5400000">
            <a:off x="151257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40" name="椭圆 191"/>
          <p:cNvSpPr/>
          <p:nvPr>
            <p:custDataLst>
              <p:tags r:id="rId46"/>
            </p:custDataLst>
          </p:nvPr>
        </p:nvSpPr>
        <p:spPr>
          <a:xfrm rot="5400000">
            <a:off x="151257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42" name="椭圆 192"/>
          <p:cNvSpPr/>
          <p:nvPr>
            <p:custDataLst>
              <p:tags r:id="rId47"/>
            </p:custDataLst>
          </p:nvPr>
        </p:nvSpPr>
        <p:spPr>
          <a:xfrm rot="5400000">
            <a:off x="151257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44" name="椭圆 197"/>
          <p:cNvSpPr/>
          <p:nvPr>
            <p:custDataLst>
              <p:tags r:id="rId48"/>
            </p:custDataLst>
          </p:nvPr>
        </p:nvSpPr>
        <p:spPr>
          <a:xfrm rot="5400000">
            <a:off x="151257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46" name="椭圆 198"/>
          <p:cNvSpPr/>
          <p:nvPr>
            <p:custDataLst>
              <p:tags r:id="rId49"/>
            </p:custDataLst>
          </p:nvPr>
        </p:nvSpPr>
        <p:spPr>
          <a:xfrm rot="5400000">
            <a:off x="132842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48" name="椭圆 203"/>
          <p:cNvSpPr/>
          <p:nvPr>
            <p:custDataLst>
              <p:tags r:id="rId50"/>
            </p:custDataLst>
          </p:nvPr>
        </p:nvSpPr>
        <p:spPr>
          <a:xfrm rot="5400000">
            <a:off x="132842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50" name="椭圆 204"/>
          <p:cNvSpPr/>
          <p:nvPr>
            <p:custDataLst>
              <p:tags r:id="rId51"/>
            </p:custDataLst>
          </p:nvPr>
        </p:nvSpPr>
        <p:spPr>
          <a:xfrm rot="5400000">
            <a:off x="132842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52" name="椭圆 209"/>
          <p:cNvSpPr/>
          <p:nvPr>
            <p:custDataLst>
              <p:tags r:id="rId52"/>
            </p:custDataLst>
          </p:nvPr>
        </p:nvSpPr>
        <p:spPr>
          <a:xfrm rot="5400000">
            <a:off x="132842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54" name="椭圆 210"/>
          <p:cNvSpPr/>
          <p:nvPr>
            <p:custDataLst>
              <p:tags r:id="rId53"/>
            </p:custDataLst>
          </p:nvPr>
        </p:nvSpPr>
        <p:spPr>
          <a:xfrm rot="5400000">
            <a:off x="114490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56" name="椭圆 215"/>
          <p:cNvSpPr/>
          <p:nvPr>
            <p:custDataLst>
              <p:tags r:id="rId54"/>
            </p:custDataLst>
          </p:nvPr>
        </p:nvSpPr>
        <p:spPr>
          <a:xfrm rot="5400000">
            <a:off x="114490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58" name="椭圆 216"/>
          <p:cNvSpPr/>
          <p:nvPr>
            <p:custDataLst>
              <p:tags r:id="rId55"/>
            </p:custDataLst>
          </p:nvPr>
        </p:nvSpPr>
        <p:spPr>
          <a:xfrm rot="5400000">
            <a:off x="114490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60" name="椭圆 221"/>
          <p:cNvSpPr/>
          <p:nvPr>
            <p:custDataLst>
              <p:tags r:id="rId56"/>
            </p:custDataLst>
          </p:nvPr>
        </p:nvSpPr>
        <p:spPr>
          <a:xfrm rot="5400000">
            <a:off x="114490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62" name="椭圆 222"/>
          <p:cNvSpPr/>
          <p:nvPr>
            <p:custDataLst>
              <p:tags r:id="rId57"/>
            </p:custDataLst>
          </p:nvPr>
        </p:nvSpPr>
        <p:spPr>
          <a:xfrm rot="5400000">
            <a:off x="96075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64" name="椭圆 223"/>
          <p:cNvSpPr/>
          <p:nvPr>
            <p:custDataLst>
              <p:tags r:id="rId58"/>
            </p:custDataLst>
          </p:nvPr>
        </p:nvSpPr>
        <p:spPr>
          <a:xfrm rot="5400000">
            <a:off x="96075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66" name="椭圆 224"/>
          <p:cNvSpPr/>
          <p:nvPr>
            <p:custDataLst>
              <p:tags r:id="rId59"/>
            </p:custDataLst>
          </p:nvPr>
        </p:nvSpPr>
        <p:spPr>
          <a:xfrm rot="5400000">
            <a:off x="96075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68" name="椭圆 225"/>
          <p:cNvSpPr/>
          <p:nvPr>
            <p:custDataLst>
              <p:tags r:id="rId60"/>
            </p:custDataLst>
          </p:nvPr>
        </p:nvSpPr>
        <p:spPr>
          <a:xfrm rot="5400000">
            <a:off x="96075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70" name="椭圆 226"/>
          <p:cNvSpPr/>
          <p:nvPr>
            <p:custDataLst>
              <p:tags r:id="rId61"/>
            </p:custDataLst>
          </p:nvPr>
        </p:nvSpPr>
        <p:spPr>
          <a:xfrm rot="5400000">
            <a:off x="77724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72" name="椭圆 227"/>
          <p:cNvSpPr/>
          <p:nvPr>
            <p:custDataLst>
              <p:tags r:id="rId62"/>
            </p:custDataLst>
          </p:nvPr>
        </p:nvSpPr>
        <p:spPr>
          <a:xfrm rot="5400000">
            <a:off x="77724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74" name="椭圆 232"/>
          <p:cNvSpPr/>
          <p:nvPr>
            <p:custDataLst>
              <p:tags r:id="rId63"/>
            </p:custDataLst>
          </p:nvPr>
        </p:nvSpPr>
        <p:spPr>
          <a:xfrm rot="5400000">
            <a:off x="77724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76" name="椭圆 233"/>
          <p:cNvSpPr/>
          <p:nvPr>
            <p:custDataLst>
              <p:tags r:id="rId64"/>
            </p:custDataLst>
          </p:nvPr>
        </p:nvSpPr>
        <p:spPr>
          <a:xfrm rot="5400000">
            <a:off x="77724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78" name="椭圆 238"/>
          <p:cNvSpPr/>
          <p:nvPr>
            <p:custDataLst>
              <p:tags r:id="rId65"/>
            </p:custDataLst>
          </p:nvPr>
        </p:nvSpPr>
        <p:spPr>
          <a:xfrm rot="5400000">
            <a:off x="242252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80" name="椭圆 239"/>
          <p:cNvSpPr/>
          <p:nvPr>
            <p:custDataLst>
              <p:tags r:id="rId66"/>
            </p:custDataLst>
          </p:nvPr>
        </p:nvSpPr>
        <p:spPr>
          <a:xfrm rot="5400000">
            <a:off x="242252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82" name="椭圆 244"/>
          <p:cNvSpPr/>
          <p:nvPr>
            <p:custDataLst>
              <p:tags r:id="rId67"/>
            </p:custDataLst>
          </p:nvPr>
        </p:nvSpPr>
        <p:spPr>
          <a:xfrm rot="5400000">
            <a:off x="242252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84" name="椭圆 245"/>
          <p:cNvSpPr/>
          <p:nvPr>
            <p:custDataLst>
              <p:tags r:id="rId68"/>
            </p:custDataLst>
          </p:nvPr>
        </p:nvSpPr>
        <p:spPr>
          <a:xfrm rot="5400000">
            <a:off x="242252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86" name="椭圆 250"/>
          <p:cNvSpPr/>
          <p:nvPr>
            <p:custDataLst>
              <p:tags r:id="rId69"/>
            </p:custDataLst>
          </p:nvPr>
        </p:nvSpPr>
        <p:spPr>
          <a:xfrm rot="5400000">
            <a:off x="223837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88" name="椭圆 251"/>
          <p:cNvSpPr/>
          <p:nvPr>
            <p:custDataLst>
              <p:tags r:id="rId70"/>
            </p:custDataLst>
          </p:nvPr>
        </p:nvSpPr>
        <p:spPr>
          <a:xfrm rot="5400000">
            <a:off x="223837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90" name="椭圆 256"/>
          <p:cNvSpPr/>
          <p:nvPr>
            <p:custDataLst>
              <p:tags r:id="rId71"/>
            </p:custDataLst>
          </p:nvPr>
        </p:nvSpPr>
        <p:spPr>
          <a:xfrm rot="5400000">
            <a:off x="223837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92" name="椭圆 257"/>
          <p:cNvSpPr/>
          <p:nvPr>
            <p:custDataLst>
              <p:tags r:id="rId72"/>
            </p:custDataLst>
          </p:nvPr>
        </p:nvSpPr>
        <p:spPr>
          <a:xfrm rot="5400000">
            <a:off x="223837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94" name="椭圆 260"/>
          <p:cNvSpPr/>
          <p:nvPr>
            <p:custDataLst>
              <p:tags r:id="rId73"/>
            </p:custDataLst>
          </p:nvPr>
        </p:nvSpPr>
        <p:spPr>
          <a:xfrm rot="5400000">
            <a:off x="205486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96" name="椭圆 261"/>
          <p:cNvSpPr/>
          <p:nvPr>
            <p:custDataLst>
              <p:tags r:id="rId74"/>
            </p:custDataLst>
          </p:nvPr>
        </p:nvSpPr>
        <p:spPr>
          <a:xfrm rot="5400000">
            <a:off x="205486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98" name="椭圆 262"/>
          <p:cNvSpPr/>
          <p:nvPr>
            <p:custDataLst>
              <p:tags r:id="rId75"/>
            </p:custDataLst>
          </p:nvPr>
        </p:nvSpPr>
        <p:spPr>
          <a:xfrm rot="5400000">
            <a:off x="205486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00" name="椭圆 263"/>
          <p:cNvSpPr/>
          <p:nvPr>
            <p:custDataLst>
              <p:tags r:id="rId76"/>
            </p:custDataLst>
          </p:nvPr>
        </p:nvSpPr>
        <p:spPr>
          <a:xfrm rot="5400000">
            <a:off x="205486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02" name="椭圆 264"/>
          <p:cNvSpPr/>
          <p:nvPr>
            <p:custDataLst>
              <p:tags r:id="rId77"/>
            </p:custDataLst>
          </p:nvPr>
        </p:nvSpPr>
        <p:spPr>
          <a:xfrm rot="5400000">
            <a:off x="187071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04" name="椭圆 266"/>
          <p:cNvSpPr/>
          <p:nvPr>
            <p:custDataLst>
              <p:tags r:id="rId78"/>
            </p:custDataLst>
          </p:nvPr>
        </p:nvSpPr>
        <p:spPr>
          <a:xfrm rot="5400000">
            <a:off x="187071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06" name="椭圆 267"/>
          <p:cNvSpPr/>
          <p:nvPr>
            <p:custDataLst>
              <p:tags r:id="rId79"/>
            </p:custDataLst>
          </p:nvPr>
        </p:nvSpPr>
        <p:spPr>
          <a:xfrm rot="5400000">
            <a:off x="187071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08" name="椭圆 269"/>
          <p:cNvSpPr/>
          <p:nvPr>
            <p:custDataLst>
              <p:tags r:id="rId80"/>
            </p:custDataLst>
          </p:nvPr>
        </p:nvSpPr>
        <p:spPr>
          <a:xfrm rot="5400000">
            <a:off x="187071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10" name="椭圆 270"/>
          <p:cNvSpPr/>
          <p:nvPr>
            <p:custDataLst>
              <p:tags r:id="rId81"/>
            </p:custDataLst>
          </p:nvPr>
        </p:nvSpPr>
        <p:spPr>
          <a:xfrm rot="5400000">
            <a:off x="168719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12" name="椭圆 271"/>
          <p:cNvSpPr/>
          <p:nvPr>
            <p:custDataLst>
              <p:tags r:id="rId82"/>
            </p:custDataLst>
          </p:nvPr>
        </p:nvSpPr>
        <p:spPr>
          <a:xfrm rot="5400000">
            <a:off x="168719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14" name="椭圆 272"/>
          <p:cNvSpPr/>
          <p:nvPr>
            <p:custDataLst>
              <p:tags r:id="rId83"/>
            </p:custDataLst>
          </p:nvPr>
        </p:nvSpPr>
        <p:spPr>
          <a:xfrm rot="5400000">
            <a:off x="168719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16" name="椭圆 275"/>
          <p:cNvSpPr/>
          <p:nvPr>
            <p:custDataLst>
              <p:tags r:id="rId84"/>
            </p:custDataLst>
          </p:nvPr>
        </p:nvSpPr>
        <p:spPr>
          <a:xfrm rot="5400000">
            <a:off x="168719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pic>
        <p:nvPicPr>
          <p:cNvPr id="2097153" name="图片 9" descr="亮着灯的房子  低可信度描述已自动生成"/>
          <p:cNvPicPr>
            <a:picLocks noChangeAspect="1"/>
          </p:cNvPicPr>
          <p:nvPr>
            <p:custDataLst>
              <p:tags r:id="rId85"/>
            </p:custDataLst>
          </p:nvPr>
        </p:nvPicPr>
        <p:blipFill>
          <a:blip xmlns:r="http://schemas.openxmlformats.org/officeDocument/2006/relationships" r:embed="rId86"/>
          <a:srcRect l="11828" b="24782"/>
          <a:stretch>
            <a:fillRect/>
          </a:stretch>
        </p:blipFill>
        <p:spPr>
          <a:xfrm flipH="1">
            <a:off x="3938872" y="1225475"/>
            <a:ext cx="8253129" cy="5632525"/>
          </a:xfrm>
          <a:custGeom>
            <a:avLst/>
            <a:gdLst>
              <a:gd name="connsiteX0" fmla="*/ 8253129 w 8253129"/>
              <a:gd name="connsiteY0" fmla="*/ 0 h 5632525"/>
              <a:gd name="connsiteX1" fmla="*/ 0 w 8253129"/>
              <a:gd name="connsiteY1" fmla="*/ 0 h 5632525"/>
              <a:gd name="connsiteX2" fmla="*/ 0 w 8253129"/>
              <a:gd name="connsiteY2" fmla="*/ 5632525 h 5632525"/>
              <a:gd name="connsiteX3" fmla="*/ 8253129 w 8253129"/>
              <a:gd name="connsiteY3" fmla="*/ 5632525 h 5632525"/>
            </a:gdLst>
            <a:ahLst/>
            <a:cxnLst>
              <a:cxn ang="0">
                <a:pos x="connsiteX0" y="connsiteY0"/>
              </a:cxn>
              <a:cxn ang="0">
                <a:pos x="connsiteX1" y="connsiteY1"/>
              </a:cxn>
              <a:cxn ang="0">
                <a:pos x="connsiteX2" y="connsiteY2"/>
              </a:cxn>
              <a:cxn ang="0">
                <a:pos x="connsiteX3" y="connsiteY3"/>
              </a:cxn>
            </a:cxnLst>
            <a:rect l="l" t="t" r="r" b="b"/>
            <a:pathLst>
              <a:path w="8253129" h="5632525">
                <a:moveTo>
                  <a:pt x="8253129" y="0"/>
                </a:moveTo>
                <a:lnTo>
                  <a:pt x="0" y="0"/>
                </a:lnTo>
                <a:lnTo>
                  <a:pt x="0" y="5632525"/>
                </a:lnTo>
                <a:lnTo>
                  <a:pt x="8253129" y="5632525"/>
                </a:lnTo>
                <a:close/>
              </a:path>
            </a:pathLst>
          </a:custGeom>
        </p:spPr>
      </p:pic>
      <p:sp>
        <p:nvSpPr>
          <p:cNvPr id="1048918" name="标题 8"/>
          <p:cNvSpPr txBox="1">
            <a:spLocks noGrp="1"/>
          </p:cNvSpPr>
          <p:nvPr>
            <p:ph type="title" idx="3" hasCustomPrompt="1"/>
            <p:custDataLst>
              <p:tags r:id="rId87"/>
            </p:custDataLst>
          </p:nvPr>
        </p:nvSpPr>
        <p:spPr>
          <a:xfrm>
            <a:off x="1263650" y="1411605"/>
            <a:ext cx="7329805" cy="1946910"/>
          </a:xfrm>
          <a:prstGeom prst="rect"/>
          <a:noFill/>
        </p:spPr>
        <p:txBody>
          <a:bodyPr anchor="b" anchorCtr="0" rtlCol="0" vert="horz" wrap="square">
            <a:normAutofit/>
          </a:bodyPr>
          <a:lstStyle>
            <a:defPPr>
              <a:defRPr lang="zh-CN"/>
            </a:defPPr>
            <a:lvl1pPr algn="just" defTabSz="914400" eaLnBrk="1" fontAlgn="auto" hangingPunct="1" latinLnBrk="0" marL="0" marR="0" rtl="0">
              <a:lnSpc>
                <a:spcPct val="100000"/>
              </a:lnSpc>
              <a:buClrTx/>
              <a:buSzTx/>
              <a:buFontTx/>
              <a:buNone/>
              <a:defRPr altLang="en-US" baseline="0" b="1" cap="none" dirty="0" sz="5400" i="0" kern="1200" kumimoji="0" lang="zh-CN" noProof="1" normalizeH="0" spc="400" strike="noStrike" u="none">
                <a:gradFill flip="none" rotWithShape="1">
                  <a:gsLst>
                    <a:gs pos="0">
                      <a:schemeClr val="accent1"/>
                    </a:gs>
                    <a:gs pos="100000">
                      <a:schemeClr val="accent2"/>
                    </a:gs>
                  </a:gsLst>
                  <a:lin ang="10200000" scaled="1"/>
                </a:gradFill>
                <a:latin typeface="+中文标题" charset="0"/>
                <a:ea typeface="+mj-ea"/>
                <a:cs typeface="微软雅黑" panose="020B0503020204020204" pitchFamily="34" charset="-122"/>
              </a:defRPr>
            </a:lvl1pPr>
          </a:lstStyle>
          <a:p>
            <a:pPr algn="just" lvl="0"/>
            <a:r>
              <a:rPr dirty="0">
                <a:sym typeface="+mn-ea"/>
              </a:rPr>
              <a:t>单击此处编辑标题</a:t>
            </a:r>
            <a:endParaRPr dirty="0">
              <a:sym typeface="+mn-ea"/>
            </a:endParaRPr>
          </a:p>
        </p:txBody>
      </p:sp>
      <p:sp>
        <p:nvSpPr>
          <p:cNvPr id="1048920" name="副标题"/>
          <p:cNvSpPr txBox="1">
            <a:spLocks noGrp="1"/>
          </p:cNvSpPr>
          <p:nvPr>
            <p:ph type="body" idx="2" hasCustomPrompt="1"/>
            <p:custDataLst>
              <p:tags r:id="rId88"/>
            </p:custDataLst>
          </p:nvPr>
        </p:nvSpPr>
        <p:spPr>
          <a:xfrm>
            <a:off x="1287779" y="3358515"/>
            <a:ext cx="6624949" cy="430887"/>
          </a:xfrm>
          <a:prstGeom prst="rect"/>
          <a:noFill/>
        </p:spPr>
        <p:txBody>
          <a:bodyPr anchor="t" bIns="45720" lIns="91440" rIns="91440" rtlCol="0" tIns="45720" wrap="square">
            <a:normAutofit/>
          </a:bodyPr>
          <a:lstStyle>
            <a:lvl1pPr algn="l" defTabSz="914400" eaLnBrk="1" fontAlgn="auto" hangingPunct="1" latinLnBrk="0" lvl="0" marL="0" marR="0" rtl="0">
              <a:lnSpc>
                <a:spcPct val="100000"/>
              </a:lnSpc>
              <a:buClrTx/>
              <a:buSzTx/>
              <a:buFontTx/>
              <a:buNone/>
              <a:defRPr altLang="zh-CN" baseline="0" b="0" cap="none" dirty="0" sz="1600" i="0" kern="1200" kumimoji="0" lang="en-US" noProof="1" normalizeH="0" spc="0" strike="noStrike" u="none">
                <a:solidFill>
                  <a:schemeClr val="tx1">
                    <a:lumMod val="50000"/>
                    <a:lumOff val="50000"/>
                  </a:schemeClr>
                </a:solidFill>
                <a:latin typeface="+mj-ea"/>
                <a:ea typeface="+mj-ea"/>
                <a:cs typeface="微软雅黑" panose="020B0503020204020204" pitchFamily="34" charset="-122"/>
                <a:sym typeface="+mn-ea"/>
              </a:defRPr>
            </a:lvl1pPr>
          </a:lstStyle>
          <a:p>
            <a:pPr algn="l" lvl="0">
              <a:buClrTx/>
              <a:buSzTx/>
              <a:buFontTx/>
            </a:pPr>
            <a:r>
              <a:rPr dirty="0" err="1">
                <a:sym typeface="+mn-ea"/>
              </a:rPr>
              <a:t>单击此处编辑母版副标题样式</a:t>
            </a:r>
            <a:endParaRPr dirty="0">
              <a:sym typeface="+mn-ea"/>
            </a:endParaRPr>
          </a:p>
        </p:txBody>
      </p:sp>
      <p:sp>
        <p:nvSpPr>
          <p:cNvPr id="1048922" name="署名"/>
          <p:cNvSpPr>
            <a:spLocks noGrp="1"/>
          </p:cNvSpPr>
          <p:nvPr>
            <p:ph type="body" idx="1" hasCustomPrompt="1"/>
            <p:custDataLst>
              <p:tags r:id="rId89"/>
            </p:custDataLst>
          </p:nvPr>
        </p:nvSpPr>
        <p:spPr>
          <a:xfrm>
            <a:off x="1328420" y="4029075"/>
            <a:ext cx="2402840" cy="483235"/>
          </a:xfrm>
          <a:prstGeom prst="roundRect">
            <a:avLst>
              <a:gd name="adj" fmla="val 21300"/>
            </a:avLst>
          </a:prstGeom>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tlCol="0" spcCol="0" tIns="45720" vert="horz" vertOverflow="overflow" wrap="square">
            <a:normAutofit/>
          </a:bodyPr>
          <a:lstStyle>
            <a:lvl1pPr algn="ctr" defTabSz="914400" eaLnBrk="1" fontAlgn="auto" hangingPunct="1" latinLnBrk="0" lvl="0" marL="0" marR="0" rtl="0">
              <a:lnSpc>
                <a:spcPct val="100000"/>
              </a:lnSpc>
              <a:buClrTx/>
              <a:buSzTx/>
              <a:buFontTx/>
              <a:buNone/>
              <a:defRPr altLang="en-US" baseline="0" b="0" cap="none" sz="1800" i="0" kern="1200" kumimoji="0" lang="zh-CN" noProof="1" normalizeH="0" spc="0" strike="noStrike" u="none">
                <a:solidFill>
                  <a:schemeClr val="lt1">
                    <a:lumMod val="100000"/>
                  </a:schemeClr>
                </a:solidFill>
                <a:latin typeface="+mn-lt"/>
                <a:ea typeface="+mn-ea"/>
                <a:cs typeface="微软雅黑" panose="020B0503020204020204" pitchFamily="34" charset="-122"/>
                <a:sym typeface="+mn-ea"/>
              </a:defRPr>
            </a:lvl1pPr>
          </a:lstStyle>
          <a:p>
            <a:pPr algn="ctr" lvl="0">
              <a:buClrTx/>
              <a:buSzTx/>
              <a:buFontTx/>
            </a:pPr>
            <a:r>
              <a:rPr dirty="0">
                <a:sym typeface="+mn-ea"/>
              </a:rPr>
              <a:t>单击此处编辑文本</a:t>
            </a:r>
            <a:endParaRPr dirty="0">
              <a:sym typeface="+mn-ea"/>
            </a:endParaRPr>
          </a:p>
        </p:txBody>
      </p:sp>
      <p:sp>
        <p:nvSpPr>
          <p:cNvPr id="1048924" name="日期占位符 3"/>
          <p:cNvSpPr>
            <a:spLocks noGrp="1"/>
          </p:cNvSpPr>
          <p:nvPr>
            <p:ph type="dt" sz="half" idx="10"/>
            <p:custDataLst>
              <p:tags r:id="rId90"/>
            </p:custDataLst>
          </p:nvPr>
        </p:nvSpPr>
        <p:spPr>
          <a:xfrm>
            <a:off x="612000" y="6314400"/>
            <a:ext cx="2700000" cy="316800"/>
          </a:xfrm>
        </p:spPr>
        <p:txBody>
          <a:bodyPr>
            <a:normAutofit/>
          </a:bodyPr>
          <a:p>
            <a:fld id="{760FBDFE-C587-4B4C-A407-44438C67B59E}" type="datetimeFigureOut">
              <a:rPr altLang="en-US" lang="zh-CN" smtClean="0"/>
            </a:fld>
            <a:endParaRPr altLang="en-US" lang="zh-CN"/>
          </a:p>
        </p:txBody>
      </p:sp>
      <p:sp>
        <p:nvSpPr>
          <p:cNvPr id="1048926" name="页脚占位符 4"/>
          <p:cNvSpPr>
            <a:spLocks noGrp="1"/>
          </p:cNvSpPr>
          <p:nvPr>
            <p:ph type="ftr" sz="quarter" idx="11"/>
            <p:custDataLst>
              <p:tags r:id="rId91"/>
            </p:custDataLst>
          </p:nvPr>
        </p:nvSpPr>
        <p:spPr>
          <a:xfrm>
            <a:off x="4116000" y="6314400"/>
            <a:ext cx="3960000" cy="316800"/>
          </a:xfrm>
        </p:spPr>
        <p:txBody>
          <a:bodyPr>
            <a:normAutofit/>
          </a:bodyPr>
          <a:p>
            <a:endParaRPr altLang="en-US" dirty="0" lang="zh-CN"/>
          </a:p>
        </p:txBody>
      </p:sp>
      <p:sp>
        <p:nvSpPr>
          <p:cNvPr id="1048928" name="灯片编号占位符 5"/>
          <p:cNvSpPr>
            <a:spLocks noGrp="1"/>
          </p:cNvSpPr>
          <p:nvPr>
            <p:ph type="sldNum" sz="quarter" idx="12"/>
            <p:custDataLst>
              <p:tags r:id="rId92"/>
            </p:custDataLst>
          </p:nvPr>
        </p:nvSpPr>
        <p:spPr>
          <a:xfrm>
            <a:off x="8877600" y="6314400"/>
            <a:ext cx="2700000" cy="316800"/>
          </a:xfrm>
        </p:spPr>
        <p:txBody>
          <a:bodyPr>
            <a:normAutofit/>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sp>
        <p:nvSpPr>
          <p:cNvPr id="1048930" name="任意多边形: 形状 1"/>
          <p:cNvSpPr/>
          <p:nvPr userDrawn="1">
            <p:custDataLst>
              <p:tags r:id="rId1"/>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8932" name="任意多边形: 形状 2"/>
          <p:cNvSpPr/>
          <p:nvPr userDrawn="1">
            <p:custDataLst>
              <p:tags r:id="rId2"/>
            </p:custDataLst>
          </p:nvPr>
        </p:nvSpPr>
        <p:spPr>
          <a:xfrm>
            <a:off x="10060565" y="5319648"/>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8934" name="正文"/>
          <p:cNvSpPr txBox="1">
            <a:spLocks noGrp="1"/>
          </p:cNvSpPr>
          <p:nvPr>
            <p:ph idx="45"/>
            <p:custDataLst>
              <p:tags r:id="rId3"/>
            </p:custDataLst>
          </p:nvPr>
        </p:nvSpPr>
        <p:spPr>
          <a:xfrm>
            <a:off x="608400" y="1490400"/>
            <a:ext cx="10969200" cy="47592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dirty="0">
                <a:sym typeface="+mn-ea"/>
              </a:rPr>
              <a:t>单击此处编辑母版文本样式</a:t>
            </a:r>
            <a:endParaRPr dirty="0">
              <a:sym typeface="+mn-ea"/>
            </a:endParaRPr>
          </a:p>
          <a:p>
            <a:pPr algn="l" lvl="1">
              <a:buClrTx/>
              <a:buSzTx/>
            </a:pPr>
            <a:r>
              <a:rPr dirty="0">
                <a:sym typeface="+mn-ea"/>
              </a:rPr>
              <a:t>第二级</a:t>
            </a:r>
            <a:endParaRPr dirty="0">
              <a:sym typeface="+mn-ea"/>
            </a:endParaRPr>
          </a:p>
          <a:p>
            <a:pPr algn="l" lvl="2">
              <a:buClrTx/>
              <a:buSzTx/>
            </a:pPr>
            <a:r>
              <a:rPr dirty="0">
                <a:sym typeface="+mn-ea"/>
              </a:rPr>
              <a:t>第三级</a:t>
            </a:r>
            <a:endParaRPr dirty="0">
              <a:sym typeface="+mn-ea"/>
            </a:endParaRPr>
          </a:p>
          <a:p>
            <a:pPr algn="l" lvl="3">
              <a:buClrTx/>
              <a:buSzTx/>
            </a:pPr>
            <a:r>
              <a:rPr dirty="0">
                <a:sym typeface="+mn-ea"/>
              </a:rPr>
              <a:t>第四级</a:t>
            </a:r>
            <a:endParaRPr dirty="0">
              <a:sym typeface="+mn-ea"/>
            </a:endParaRPr>
          </a:p>
          <a:p>
            <a:pPr algn="l" lvl="4">
              <a:buClrTx/>
              <a:buSzTx/>
            </a:pPr>
            <a:r>
              <a:rPr dirty="0">
                <a:sym typeface="+mn-ea"/>
              </a:rPr>
              <a:t>第五级</a:t>
            </a:r>
            <a:endParaRPr dirty="0">
              <a:sym typeface="+mn-ea"/>
            </a:endParaRPr>
          </a:p>
        </p:txBody>
      </p:sp>
      <p:sp>
        <p:nvSpPr>
          <p:cNvPr id="1048936" name="标题"/>
          <p:cNvSpPr txBox="1">
            <a:spLocks noGrp="1"/>
          </p:cNvSpPr>
          <p:nvPr>
            <p:ph type="title" idx="44"/>
            <p:custDataLst>
              <p:tags r:id="rId4"/>
            </p:custDataLst>
          </p:nvPr>
        </p:nvSpPr>
        <p:spPr>
          <a:xfrm>
            <a:off x="608400" y="459860"/>
            <a:ext cx="10969200" cy="646331"/>
          </a:xfrm>
          <a:prstGeom prst="rect"/>
          <a:noFill/>
        </p:spPr>
        <p:txBody>
          <a:bodyPr rtlCol="0" vert="horz" wrap="square">
            <a:spAutoFit/>
          </a:bodyPr>
          <a:lstStyle>
            <a:defPPr>
              <a:defRPr lang="zh-CN"/>
            </a:defPPr>
            <a:lvl1pPr algn="ctr" defTabSz="914400" eaLnBrk="1" fontAlgn="auto" hangingPunct="1" latinLnBrk="0" lvl="0" marL="0" marR="0" rtl="0">
              <a:lnSpc>
                <a:spcPct val="100000"/>
              </a:lnSpc>
              <a:buClrTx/>
              <a:buSzTx/>
              <a:buFontTx/>
              <a:buNone/>
              <a:defRPr altLang="en-US" baseline="0" b="1" cap="none" dirty="0" sz="3600" i="0" kern="1200" kumimoji="0" lang="zh-CN"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8938" name="椭圆 125"/>
          <p:cNvSpPr/>
          <p:nvPr>
            <p:custDataLst>
              <p:tags r:id="rId5"/>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40" name="椭圆 126"/>
          <p:cNvSpPr/>
          <p:nvPr>
            <p:custDataLst>
              <p:tags r:id="rId6"/>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42" name="椭圆 127"/>
          <p:cNvSpPr/>
          <p:nvPr>
            <p:custDataLst>
              <p:tags r:id="rId7"/>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44" name="椭圆 128"/>
          <p:cNvSpPr/>
          <p:nvPr>
            <p:custDataLst>
              <p:tags r:id="rId8"/>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46" name="椭圆 129"/>
          <p:cNvSpPr/>
          <p:nvPr>
            <p:custDataLst>
              <p:tags r:id="rId9"/>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48" name="椭圆 130"/>
          <p:cNvSpPr/>
          <p:nvPr>
            <p:custDataLst>
              <p:tags r:id="rId10"/>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50" name="椭圆 131"/>
          <p:cNvSpPr/>
          <p:nvPr>
            <p:custDataLst>
              <p:tags r:id="rId11"/>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52" name="椭圆 132"/>
          <p:cNvSpPr/>
          <p:nvPr>
            <p:custDataLst>
              <p:tags r:id="rId12"/>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54" name="椭圆 133"/>
          <p:cNvSpPr/>
          <p:nvPr>
            <p:custDataLst>
              <p:tags r:id="rId13"/>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56" name="椭圆 134"/>
          <p:cNvSpPr/>
          <p:nvPr>
            <p:custDataLst>
              <p:tags r:id="rId14"/>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58" name="椭圆 135"/>
          <p:cNvSpPr/>
          <p:nvPr>
            <p:custDataLst>
              <p:tags r:id="rId15"/>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60" name="椭圆 136"/>
          <p:cNvSpPr/>
          <p:nvPr>
            <p:custDataLst>
              <p:tags r:id="rId16"/>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62" name="椭圆 137"/>
          <p:cNvSpPr/>
          <p:nvPr>
            <p:custDataLst>
              <p:tags r:id="rId17"/>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64" name="椭圆 138"/>
          <p:cNvSpPr/>
          <p:nvPr>
            <p:custDataLst>
              <p:tags r:id="rId18"/>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66" name="椭圆 139"/>
          <p:cNvSpPr/>
          <p:nvPr>
            <p:custDataLst>
              <p:tags r:id="rId19"/>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68" name="椭圆 140"/>
          <p:cNvSpPr/>
          <p:nvPr>
            <p:custDataLst>
              <p:tags r:id="rId20"/>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70" name="椭圆 141"/>
          <p:cNvSpPr/>
          <p:nvPr>
            <p:custDataLst>
              <p:tags r:id="rId21"/>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72" name="椭圆 142"/>
          <p:cNvSpPr/>
          <p:nvPr>
            <p:custDataLst>
              <p:tags r:id="rId22"/>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74" name="椭圆 143"/>
          <p:cNvSpPr/>
          <p:nvPr>
            <p:custDataLst>
              <p:tags r:id="rId23"/>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76" name="椭圆 144"/>
          <p:cNvSpPr/>
          <p:nvPr>
            <p:custDataLst>
              <p:tags r:id="rId24"/>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78" name="椭圆 145"/>
          <p:cNvSpPr/>
          <p:nvPr>
            <p:custDataLst>
              <p:tags r:id="rId25"/>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80" name="椭圆 146"/>
          <p:cNvSpPr/>
          <p:nvPr>
            <p:custDataLst>
              <p:tags r:id="rId26"/>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82" name="椭圆 147"/>
          <p:cNvSpPr/>
          <p:nvPr>
            <p:custDataLst>
              <p:tags r:id="rId27"/>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84" name="椭圆 148"/>
          <p:cNvSpPr/>
          <p:nvPr>
            <p:custDataLst>
              <p:tags r:id="rId28"/>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86" name="椭圆 149"/>
          <p:cNvSpPr/>
          <p:nvPr>
            <p:custDataLst>
              <p:tags r:id="rId29"/>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88" name="椭圆 150"/>
          <p:cNvSpPr/>
          <p:nvPr>
            <p:custDataLst>
              <p:tags r:id="rId30"/>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90" name="椭圆 151"/>
          <p:cNvSpPr/>
          <p:nvPr>
            <p:custDataLst>
              <p:tags r:id="rId31"/>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92" name="椭圆 152"/>
          <p:cNvSpPr/>
          <p:nvPr>
            <p:custDataLst>
              <p:tags r:id="rId32"/>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94" name="椭圆 153"/>
          <p:cNvSpPr/>
          <p:nvPr>
            <p:custDataLst>
              <p:tags r:id="rId33"/>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96" name="椭圆 154"/>
          <p:cNvSpPr/>
          <p:nvPr>
            <p:custDataLst>
              <p:tags r:id="rId34"/>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98" name="椭圆 191"/>
          <p:cNvSpPr/>
          <p:nvPr>
            <p:custDataLst>
              <p:tags r:id="rId35"/>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00" name="椭圆 192"/>
          <p:cNvSpPr/>
          <p:nvPr>
            <p:custDataLst>
              <p:tags r:id="rId36"/>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02" name="椭圆 194"/>
          <p:cNvSpPr/>
          <p:nvPr>
            <p:custDataLst>
              <p:tags r:id="rId37"/>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04" name="椭圆 195"/>
          <p:cNvSpPr/>
          <p:nvPr>
            <p:custDataLst>
              <p:tags r:id="rId38"/>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06" name="椭圆 196"/>
          <p:cNvSpPr/>
          <p:nvPr>
            <p:custDataLst>
              <p:tags r:id="rId39"/>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08" name="椭圆 197"/>
          <p:cNvSpPr/>
          <p:nvPr>
            <p:custDataLst>
              <p:tags r:id="rId40"/>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10" name="椭圆 198"/>
          <p:cNvSpPr/>
          <p:nvPr>
            <p:custDataLst>
              <p:tags r:id="rId41"/>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12" name="椭圆 199"/>
          <p:cNvSpPr/>
          <p:nvPr>
            <p:custDataLst>
              <p:tags r:id="rId42"/>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14" name="椭圆 200"/>
          <p:cNvSpPr/>
          <p:nvPr>
            <p:custDataLst>
              <p:tags r:id="rId43"/>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16" name="椭圆 201"/>
          <p:cNvSpPr/>
          <p:nvPr>
            <p:custDataLst>
              <p:tags r:id="rId44"/>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18" name="日期占位符 3"/>
          <p:cNvSpPr>
            <a:spLocks noGrp="1"/>
          </p:cNvSpPr>
          <p:nvPr>
            <p:ph type="dt" sz="half" idx="10"/>
            <p:custDataLst>
              <p:tags r:id="rId45"/>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020" name="页脚占位符 4"/>
          <p:cNvSpPr>
            <a:spLocks noGrp="1"/>
          </p:cNvSpPr>
          <p:nvPr>
            <p:ph type="ftr" sz="quarter" idx="11"/>
            <p:custDataLst>
              <p:tags r:id="rId46"/>
            </p:custDataLst>
          </p:nvPr>
        </p:nvSpPr>
        <p:spPr>
          <a:xfrm>
            <a:off x="4116000" y="6314400"/>
            <a:ext cx="3960000" cy="316800"/>
          </a:xfrm>
        </p:spPr>
        <p:txBody>
          <a:bodyPr/>
          <a:p>
            <a:endParaRPr altLang="en-US" dirty="0" lang="zh-CN"/>
          </a:p>
        </p:txBody>
      </p:sp>
      <p:sp>
        <p:nvSpPr>
          <p:cNvPr id="1049022" name="灯片编号占位符 5"/>
          <p:cNvSpPr>
            <a:spLocks noGrp="1"/>
          </p:cNvSpPr>
          <p:nvPr>
            <p:ph type="sldNum" sz="quarter" idx="12"/>
            <p:custDataLst>
              <p:tags r:id="rId4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sp>
        <p:nvSpPr>
          <p:cNvPr id="1049024" name="任意多边形: 形状 6"/>
          <p:cNvSpPr/>
          <p:nvPr>
            <p:custDataLst>
              <p:tags r:id="rId1"/>
            </p:custDataLst>
          </p:nvPr>
        </p:nvSpPr>
        <p:spPr>
          <a:xfrm>
            <a:off x="0" y="0"/>
            <a:ext cx="6992472" cy="6858000"/>
          </a:xfrm>
          <a:custGeom>
            <a:avLst/>
            <a:gdLst>
              <a:gd name="connsiteX0" fmla="*/ 0 w 6992472"/>
              <a:gd name="connsiteY0" fmla="*/ 0 h 6858000"/>
              <a:gd name="connsiteX1" fmla="*/ 5880084 w 6992472"/>
              <a:gd name="connsiteY1" fmla="*/ 0 h 6858000"/>
              <a:gd name="connsiteX2" fmla="*/ 5881147 w 6992472"/>
              <a:gd name="connsiteY2" fmla="*/ 1353 h 6858000"/>
              <a:gd name="connsiteX3" fmla="*/ 6992472 w 6992472"/>
              <a:gd name="connsiteY3" fmla="*/ 3348318 h 6858000"/>
              <a:gd name="connsiteX4" fmla="*/ 5881147 w 6992472"/>
              <a:gd name="connsiteY4" fmla="*/ 6695284 h 6858000"/>
              <a:gd name="connsiteX5" fmla="*/ 5753277 w 6992472"/>
              <a:gd name="connsiteY5" fmla="*/ 6858000 h 6858000"/>
              <a:gd name="connsiteX6" fmla="*/ 0 w 6992472"/>
              <a:gd name="connsiteY6" fmla="*/ 6858000 h 6858000"/>
              <a:gd name="connsiteX7" fmla="*/ 0 w 6992472"/>
              <a:gd name="connsiteY7" fmla="*/ 5021401 h 6858000"/>
              <a:gd name="connsiteX8" fmla="*/ 11047 w 6992472"/>
              <a:gd name="connsiteY8" fmla="*/ 5031441 h 6858000"/>
              <a:gd name="connsiteX9" fmla="*/ 1398494 w 6992472"/>
              <a:gd name="connsiteY9" fmla="*/ 5529521 h 6858000"/>
              <a:gd name="connsiteX10" fmla="*/ 3579697 w 6992472"/>
              <a:gd name="connsiteY10" fmla="*/ 3348318 h 6858000"/>
              <a:gd name="connsiteX11" fmla="*/ 1398494 w 6992472"/>
              <a:gd name="connsiteY11" fmla="*/ 1167115 h 6858000"/>
              <a:gd name="connsiteX12" fmla="*/ 11047 w 6992472"/>
              <a:gd name="connsiteY12" fmla="*/ 1665196 h 6858000"/>
              <a:gd name="connsiteX13" fmla="*/ 0 w 6992472"/>
              <a:gd name="connsiteY13" fmla="*/ 167523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992472" h="6858000">
                <a:moveTo>
                  <a:pt x="0" y="0"/>
                </a:moveTo>
                <a:lnTo>
                  <a:pt x="5880084" y="0"/>
                </a:lnTo>
                <a:lnTo>
                  <a:pt x="5881147" y="1353"/>
                </a:lnTo>
                <a:cubicBezTo>
                  <a:pt x="6579131" y="934667"/>
                  <a:pt x="6992472" y="2093222"/>
                  <a:pt x="6992472" y="3348318"/>
                </a:cubicBezTo>
                <a:cubicBezTo>
                  <a:pt x="6992472" y="4603415"/>
                  <a:pt x="6579131" y="5761970"/>
                  <a:pt x="5881147" y="6695284"/>
                </a:cubicBezTo>
                <a:lnTo>
                  <a:pt x="5753277" y="6858000"/>
                </a:lnTo>
                <a:lnTo>
                  <a:pt x="0" y="6858000"/>
                </a:lnTo>
                <a:lnTo>
                  <a:pt x="0" y="5021401"/>
                </a:lnTo>
                <a:lnTo>
                  <a:pt x="11047" y="5031441"/>
                </a:lnTo>
                <a:cubicBezTo>
                  <a:pt x="388087" y="5342602"/>
                  <a:pt x="871462" y="5529521"/>
                  <a:pt x="1398494" y="5529521"/>
                </a:cubicBezTo>
                <a:cubicBezTo>
                  <a:pt x="2603139" y="5529521"/>
                  <a:pt x="3579697" y="4552963"/>
                  <a:pt x="3579697" y="3348318"/>
                </a:cubicBezTo>
                <a:cubicBezTo>
                  <a:pt x="3579697" y="2143673"/>
                  <a:pt x="2603139" y="1167115"/>
                  <a:pt x="1398494" y="1167115"/>
                </a:cubicBezTo>
                <a:cubicBezTo>
                  <a:pt x="871462" y="1167115"/>
                  <a:pt x="388087" y="1354035"/>
                  <a:pt x="11047" y="1665196"/>
                </a:cubicBezTo>
                <a:lnTo>
                  <a:pt x="0" y="1675236"/>
                </a:lnTo>
                <a:close/>
              </a:path>
            </a:pathLst>
          </a:custGeom>
          <a:gradFill flip="none" rotWithShape="1">
            <a:gsLst>
              <a:gs pos="0">
                <a:schemeClr val="accent2">
                  <a:lumMod val="20000"/>
                  <a:lumOff val="80000"/>
                </a:schemeClr>
              </a:gs>
              <a:gs pos="100000">
                <a:schemeClr val="accent2"/>
              </a:gs>
            </a:gsLst>
            <a:lin ang="2700000" scaled="1"/>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Autofit/>
          </a:bodyPr>
          <a:p>
            <a:pPr algn="ctr"/>
            <a:endParaRPr altLang="en-US" lang="zh-CN">
              <a:cs typeface="微软雅黑" panose="020B0503020204020204" pitchFamily="34" charset="-122"/>
            </a:endParaRPr>
          </a:p>
        </p:txBody>
      </p:sp>
      <p:pic>
        <p:nvPicPr>
          <p:cNvPr id="2097155" name="图片 251" descr="亮着灯的房子  低可信度描述已自动生成"/>
          <p:cNvPicPr>
            <a:picLocks noChangeAspect="1"/>
          </p:cNvPicPr>
          <p:nvPr>
            <p:custDataLst>
              <p:tags r:id="rId2"/>
            </p:custDataLst>
          </p:nvPr>
        </p:nvPicPr>
        <p:blipFill>
          <a:blip xmlns:r="http://schemas.openxmlformats.org/officeDocument/2006/relationships" r:embed="rId3"/>
          <a:srcRect l="21781" b="26370"/>
          <a:stretch>
            <a:fillRect/>
          </a:stretch>
        </p:blipFill>
        <p:spPr>
          <a:xfrm>
            <a:off x="0" y="2239832"/>
            <a:ext cx="6132513" cy="4618168"/>
          </a:xfrm>
          <a:custGeom>
            <a:avLst/>
            <a:gdLst>
              <a:gd name="connsiteX0" fmla="*/ 0 w 6132513"/>
              <a:gd name="connsiteY0" fmla="*/ 0 h 4618168"/>
              <a:gd name="connsiteX1" fmla="*/ 6132513 w 6132513"/>
              <a:gd name="connsiteY1" fmla="*/ 0 h 4618168"/>
              <a:gd name="connsiteX2" fmla="*/ 6132513 w 6132513"/>
              <a:gd name="connsiteY2" fmla="*/ 4618168 h 4618168"/>
              <a:gd name="connsiteX3" fmla="*/ 0 w 6132513"/>
              <a:gd name="connsiteY3" fmla="*/ 4618168 h 4618168"/>
            </a:gdLst>
            <a:ahLst/>
            <a:cxnLst>
              <a:cxn ang="0">
                <a:pos x="connsiteX0" y="connsiteY0"/>
              </a:cxn>
              <a:cxn ang="0">
                <a:pos x="connsiteX1" y="connsiteY1"/>
              </a:cxn>
              <a:cxn ang="0">
                <a:pos x="connsiteX2" y="connsiteY2"/>
              </a:cxn>
              <a:cxn ang="0">
                <a:pos x="connsiteX3" y="connsiteY3"/>
              </a:cxn>
            </a:cxnLst>
            <a:rect l="l" t="t" r="r" b="b"/>
            <a:pathLst>
              <a:path w="6132513" h="4618168">
                <a:moveTo>
                  <a:pt x="0" y="0"/>
                </a:moveTo>
                <a:lnTo>
                  <a:pt x="6132513" y="0"/>
                </a:lnTo>
                <a:lnTo>
                  <a:pt x="6132513" y="4618168"/>
                </a:lnTo>
                <a:lnTo>
                  <a:pt x="0" y="4618168"/>
                </a:lnTo>
                <a:close/>
              </a:path>
            </a:pathLst>
          </a:custGeom>
        </p:spPr>
      </p:pic>
      <p:sp>
        <p:nvSpPr>
          <p:cNvPr id="1049026" name="椭圆 24"/>
          <p:cNvSpPr/>
          <p:nvPr>
            <p:custDataLst>
              <p:tags r:id="rId4"/>
            </p:custDataLst>
          </p:nvPr>
        </p:nvSpPr>
        <p:spPr>
          <a:xfrm rot="5400000">
            <a:off x="3462020" y="11176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28" name="椭圆 25"/>
          <p:cNvSpPr/>
          <p:nvPr>
            <p:custDataLst>
              <p:tags r:id="rId5"/>
            </p:custDataLst>
          </p:nvPr>
        </p:nvSpPr>
        <p:spPr>
          <a:xfrm rot="5400000">
            <a:off x="3462020" y="32194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30" name="椭圆 221"/>
          <p:cNvSpPr/>
          <p:nvPr>
            <p:custDataLst>
              <p:tags r:id="rId6"/>
            </p:custDataLst>
          </p:nvPr>
        </p:nvSpPr>
        <p:spPr>
          <a:xfrm rot="5400000">
            <a:off x="3462020" y="53276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32" name="椭圆 222"/>
          <p:cNvSpPr/>
          <p:nvPr>
            <p:custDataLst>
              <p:tags r:id="rId7"/>
            </p:custDataLst>
          </p:nvPr>
        </p:nvSpPr>
        <p:spPr>
          <a:xfrm rot="5400000">
            <a:off x="3462020" y="74358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34" name="椭圆 26"/>
          <p:cNvSpPr/>
          <p:nvPr>
            <p:custDataLst>
              <p:tags r:id="rId8"/>
            </p:custDataLst>
          </p:nvPr>
        </p:nvSpPr>
        <p:spPr>
          <a:xfrm rot="5400000">
            <a:off x="3278505" y="11176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36" name="椭圆 27"/>
          <p:cNvSpPr/>
          <p:nvPr>
            <p:custDataLst>
              <p:tags r:id="rId9"/>
            </p:custDataLst>
          </p:nvPr>
        </p:nvSpPr>
        <p:spPr>
          <a:xfrm rot="5400000">
            <a:off x="3278505" y="32194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38" name="椭圆 215"/>
          <p:cNvSpPr/>
          <p:nvPr>
            <p:custDataLst>
              <p:tags r:id="rId10"/>
            </p:custDataLst>
          </p:nvPr>
        </p:nvSpPr>
        <p:spPr>
          <a:xfrm rot="5400000">
            <a:off x="3278505" y="53276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40" name="椭圆 216"/>
          <p:cNvSpPr/>
          <p:nvPr>
            <p:custDataLst>
              <p:tags r:id="rId11"/>
            </p:custDataLst>
          </p:nvPr>
        </p:nvSpPr>
        <p:spPr>
          <a:xfrm rot="5400000">
            <a:off x="3278505" y="74358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42" name="椭圆 28"/>
          <p:cNvSpPr/>
          <p:nvPr>
            <p:custDataLst>
              <p:tags r:id="rId12"/>
            </p:custDataLst>
          </p:nvPr>
        </p:nvSpPr>
        <p:spPr>
          <a:xfrm rot="5400000">
            <a:off x="3094355" y="11176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44" name="椭圆 29"/>
          <p:cNvSpPr/>
          <p:nvPr>
            <p:custDataLst>
              <p:tags r:id="rId13"/>
            </p:custDataLst>
          </p:nvPr>
        </p:nvSpPr>
        <p:spPr>
          <a:xfrm rot="5400000">
            <a:off x="3094355" y="32194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46" name="椭圆 209"/>
          <p:cNvSpPr/>
          <p:nvPr>
            <p:custDataLst>
              <p:tags r:id="rId14"/>
            </p:custDataLst>
          </p:nvPr>
        </p:nvSpPr>
        <p:spPr>
          <a:xfrm rot="5400000">
            <a:off x="3094355" y="53276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48" name="椭圆 210"/>
          <p:cNvSpPr/>
          <p:nvPr>
            <p:custDataLst>
              <p:tags r:id="rId15"/>
            </p:custDataLst>
          </p:nvPr>
        </p:nvSpPr>
        <p:spPr>
          <a:xfrm rot="5400000">
            <a:off x="3094355" y="74358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50" name="椭圆 32"/>
          <p:cNvSpPr/>
          <p:nvPr>
            <p:custDataLst>
              <p:tags r:id="rId16"/>
            </p:custDataLst>
          </p:nvPr>
        </p:nvSpPr>
        <p:spPr>
          <a:xfrm rot="5400000">
            <a:off x="2910840" y="11176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52" name="椭圆 33"/>
          <p:cNvSpPr/>
          <p:nvPr>
            <p:custDataLst>
              <p:tags r:id="rId17"/>
            </p:custDataLst>
          </p:nvPr>
        </p:nvSpPr>
        <p:spPr>
          <a:xfrm rot="5400000">
            <a:off x="2910840" y="32194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54" name="椭圆 203"/>
          <p:cNvSpPr/>
          <p:nvPr>
            <p:custDataLst>
              <p:tags r:id="rId18"/>
            </p:custDataLst>
          </p:nvPr>
        </p:nvSpPr>
        <p:spPr>
          <a:xfrm rot="5400000">
            <a:off x="2910840" y="53276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56" name="椭圆 204"/>
          <p:cNvSpPr/>
          <p:nvPr>
            <p:custDataLst>
              <p:tags r:id="rId19"/>
            </p:custDataLst>
          </p:nvPr>
        </p:nvSpPr>
        <p:spPr>
          <a:xfrm rot="5400000">
            <a:off x="2910840" y="74358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58" name="椭圆 39"/>
          <p:cNvSpPr/>
          <p:nvPr>
            <p:custDataLst>
              <p:tags r:id="rId20"/>
            </p:custDataLst>
          </p:nvPr>
        </p:nvSpPr>
        <p:spPr>
          <a:xfrm rot="5400000">
            <a:off x="2727325" y="11176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60" name="椭圆 40"/>
          <p:cNvSpPr/>
          <p:nvPr>
            <p:custDataLst>
              <p:tags r:id="rId21"/>
            </p:custDataLst>
          </p:nvPr>
        </p:nvSpPr>
        <p:spPr>
          <a:xfrm rot="5400000">
            <a:off x="2727325" y="32194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62" name="椭圆 197"/>
          <p:cNvSpPr/>
          <p:nvPr>
            <p:custDataLst>
              <p:tags r:id="rId22"/>
            </p:custDataLst>
          </p:nvPr>
        </p:nvSpPr>
        <p:spPr>
          <a:xfrm rot="5400000">
            <a:off x="2727325" y="53276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64" name="椭圆 198"/>
          <p:cNvSpPr/>
          <p:nvPr>
            <p:custDataLst>
              <p:tags r:id="rId23"/>
            </p:custDataLst>
          </p:nvPr>
        </p:nvSpPr>
        <p:spPr>
          <a:xfrm rot="5400000">
            <a:off x="2727325" y="74358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66" name="椭圆 184"/>
          <p:cNvSpPr/>
          <p:nvPr>
            <p:custDataLst>
              <p:tags r:id="rId24"/>
            </p:custDataLst>
          </p:nvPr>
        </p:nvSpPr>
        <p:spPr>
          <a:xfrm rot="5400000">
            <a:off x="4371975" y="11620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68" name="椭圆 185"/>
          <p:cNvSpPr/>
          <p:nvPr>
            <p:custDataLst>
              <p:tags r:id="rId25"/>
            </p:custDataLst>
          </p:nvPr>
        </p:nvSpPr>
        <p:spPr>
          <a:xfrm rot="5400000">
            <a:off x="4371975" y="32702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70" name="椭圆 186"/>
          <p:cNvSpPr/>
          <p:nvPr>
            <p:custDataLst>
              <p:tags r:id="rId26"/>
            </p:custDataLst>
          </p:nvPr>
        </p:nvSpPr>
        <p:spPr>
          <a:xfrm rot="5400000">
            <a:off x="4371975" y="53721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72" name="椭圆 187"/>
          <p:cNvSpPr/>
          <p:nvPr>
            <p:custDataLst>
              <p:tags r:id="rId27"/>
            </p:custDataLst>
          </p:nvPr>
        </p:nvSpPr>
        <p:spPr>
          <a:xfrm rot="5400000">
            <a:off x="4371975" y="74803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74" name="椭圆 178"/>
          <p:cNvSpPr/>
          <p:nvPr>
            <p:custDataLst>
              <p:tags r:id="rId28"/>
            </p:custDataLst>
          </p:nvPr>
        </p:nvSpPr>
        <p:spPr>
          <a:xfrm rot="5400000">
            <a:off x="4188460" y="11620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76" name="椭圆 179"/>
          <p:cNvSpPr/>
          <p:nvPr>
            <p:custDataLst>
              <p:tags r:id="rId29"/>
            </p:custDataLst>
          </p:nvPr>
        </p:nvSpPr>
        <p:spPr>
          <a:xfrm rot="5400000">
            <a:off x="4188460" y="32702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78" name="椭圆 180"/>
          <p:cNvSpPr/>
          <p:nvPr>
            <p:custDataLst>
              <p:tags r:id="rId30"/>
            </p:custDataLst>
          </p:nvPr>
        </p:nvSpPr>
        <p:spPr>
          <a:xfrm rot="5400000">
            <a:off x="4188460" y="53721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80" name="椭圆 181"/>
          <p:cNvSpPr/>
          <p:nvPr>
            <p:custDataLst>
              <p:tags r:id="rId31"/>
            </p:custDataLst>
          </p:nvPr>
        </p:nvSpPr>
        <p:spPr>
          <a:xfrm rot="5400000">
            <a:off x="4188460" y="74803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82" name="椭圆 172"/>
          <p:cNvSpPr/>
          <p:nvPr>
            <p:custDataLst>
              <p:tags r:id="rId32"/>
            </p:custDataLst>
          </p:nvPr>
        </p:nvSpPr>
        <p:spPr>
          <a:xfrm rot="5400000">
            <a:off x="4004310" y="11620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84" name="椭圆 173"/>
          <p:cNvSpPr/>
          <p:nvPr>
            <p:custDataLst>
              <p:tags r:id="rId33"/>
            </p:custDataLst>
          </p:nvPr>
        </p:nvSpPr>
        <p:spPr>
          <a:xfrm rot="5400000">
            <a:off x="4004310" y="32702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86" name="椭圆 174"/>
          <p:cNvSpPr/>
          <p:nvPr>
            <p:custDataLst>
              <p:tags r:id="rId34"/>
            </p:custDataLst>
          </p:nvPr>
        </p:nvSpPr>
        <p:spPr>
          <a:xfrm rot="5400000">
            <a:off x="4004310" y="53721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88" name="椭圆 175"/>
          <p:cNvSpPr/>
          <p:nvPr>
            <p:custDataLst>
              <p:tags r:id="rId35"/>
            </p:custDataLst>
          </p:nvPr>
        </p:nvSpPr>
        <p:spPr>
          <a:xfrm rot="5400000">
            <a:off x="4004310" y="74803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90" name="椭圆 166"/>
          <p:cNvSpPr/>
          <p:nvPr>
            <p:custDataLst>
              <p:tags r:id="rId36"/>
            </p:custDataLst>
          </p:nvPr>
        </p:nvSpPr>
        <p:spPr>
          <a:xfrm rot="5400000">
            <a:off x="3820795" y="11620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92" name="椭圆 167"/>
          <p:cNvSpPr/>
          <p:nvPr>
            <p:custDataLst>
              <p:tags r:id="rId37"/>
            </p:custDataLst>
          </p:nvPr>
        </p:nvSpPr>
        <p:spPr>
          <a:xfrm rot="5400000">
            <a:off x="3820795" y="32702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94" name="椭圆 168"/>
          <p:cNvSpPr/>
          <p:nvPr>
            <p:custDataLst>
              <p:tags r:id="rId38"/>
            </p:custDataLst>
          </p:nvPr>
        </p:nvSpPr>
        <p:spPr>
          <a:xfrm rot="5400000">
            <a:off x="3820795" y="53721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96" name="椭圆 169"/>
          <p:cNvSpPr/>
          <p:nvPr>
            <p:custDataLst>
              <p:tags r:id="rId39"/>
            </p:custDataLst>
          </p:nvPr>
        </p:nvSpPr>
        <p:spPr>
          <a:xfrm rot="5400000">
            <a:off x="3820795" y="74803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98" name="椭圆 160"/>
          <p:cNvSpPr/>
          <p:nvPr>
            <p:custDataLst>
              <p:tags r:id="rId40"/>
            </p:custDataLst>
          </p:nvPr>
        </p:nvSpPr>
        <p:spPr>
          <a:xfrm rot="5400000">
            <a:off x="3636645" y="11620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00" name="椭圆 161"/>
          <p:cNvSpPr/>
          <p:nvPr>
            <p:custDataLst>
              <p:tags r:id="rId41"/>
            </p:custDataLst>
          </p:nvPr>
        </p:nvSpPr>
        <p:spPr>
          <a:xfrm rot="5400000">
            <a:off x="3636645" y="32702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02" name="椭圆 162"/>
          <p:cNvSpPr/>
          <p:nvPr>
            <p:custDataLst>
              <p:tags r:id="rId42"/>
            </p:custDataLst>
          </p:nvPr>
        </p:nvSpPr>
        <p:spPr>
          <a:xfrm rot="5400000">
            <a:off x="3636645" y="53721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04" name="椭圆 163"/>
          <p:cNvSpPr/>
          <p:nvPr>
            <p:custDataLst>
              <p:tags r:id="rId43"/>
            </p:custDataLst>
          </p:nvPr>
        </p:nvSpPr>
        <p:spPr>
          <a:xfrm rot="5400000">
            <a:off x="3636645" y="74803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06" name="副标题"/>
          <p:cNvSpPr txBox="1">
            <a:spLocks noGrp="1"/>
          </p:cNvSpPr>
          <p:nvPr>
            <p:ph type="body" idx="2" hasCustomPrompt="1"/>
            <p:custDataLst>
              <p:tags r:id="rId44"/>
            </p:custDataLst>
          </p:nvPr>
        </p:nvSpPr>
        <p:spPr>
          <a:xfrm>
            <a:off x="0" y="2767965"/>
            <a:ext cx="4707890" cy="1743075"/>
          </a:xfrm>
          <a:prstGeom prst="rect"/>
          <a:noFill/>
        </p:spPr>
        <p:txBody>
          <a:bodyPr anchor="t" bIns="45720" lIns="91440" rIns="91440" rtlCol="0" tIns="45720" wrap="square">
            <a:normAutofit/>
          </a:bodyPr>
          <a:lstStyle>
            <a:lvl1pPr algn="r" defTabSz="914400" eaLnBrk="1" fontAlgn="auto" hangingPunct="1" latinLnBrk="0" marL="0" marR="0" rtl="0">
              <a:lnSpc>
                <a:spcPct val="100000"/>
              </a:lnSpc>
              <a:buClrTx/>
              <a:buSzTx/>
              <a:buFontTx/>
              <a:buNone/>
              <a:defRPr altLang="zh-CN" baseline="0" b="0" cap="none" dirty="0" sz="5400" i="0" kern="1200" kumimoji="0" lang="en-US" noProof="1" normalizeH="0" spc="0" strike="noStrike" u="none">
                <a:gradFill>
                  <a:gsLst>
                    <a:gs pos="30000">
                      <a:schemeClr val="accent2"/>
                    </a:gs>
                    <a:gs pos="74000">
                      <a:schemeClr val="accent2">
                        <a:alpha val="91000"/>
                        <a:lumMod val="97000"/>
                        <a:lumOff val="3000"/>
                      </a:schemeClr>
                    </a:gs>
                    <a:gs pos="99000">
                      <a:schemeClr val="accent2">
                        <a:alpha val="78000"/>
                        <a:lumMod val="91000"/>
                        <a:lumOff val="9000"/>
                      </a:schemeClr>
                    </a:gs>
                  </a:gsLst>
                  <a:lin ang="8100000" scaled="0"/>
                </a:gradFill>
                <a:latin typeface="+mj-lt"/>
                <a:ea typeface="+mn-ea"/>
                <a:cs typeface="微软雅黑" panose="020B0503020204020204" pitchFamily="34" charset="-122"/>
                <a:sym typeface="+mn-ea"/>
              </a:defRPr>
            </a:lvl1pPr>
          </a:lstStyle>
          <a:p>
            <a:pPr algn="r" lvl="0">
              <a:lnSpc>
                <a:spcPct val="100000"/>
              </a:lnSpc>
            </a:pPr>
            <a:r>
              <a:rPr dirty="0" err="1">
                <a:sym typeface="+mn-ea"/>
              </a:rPr>
              <a:t>编辑副标题</a:t>
            </a:r>
            <a:endParaRPr dirty="0">
              <a:sym typeface="+mn-ea"/>
            </a:endParaRPr>
          </a:p>
        </p:txBody>
      </p:sp>
      <p:sp>
        <p:nvSpPr>
          <p:cNvPr id="1049108" name="标题"/>
          <p:cNvSpPr txBox="1">
            <a:spLocks noGrp="1"/>
          </p:cNvSpPr>
          <p:nvPr>
            <p:ph type="title" idx="1" hasCustomPrompt="1"/>
            <p:custDataLst>
              <p:tags r:id="rId45"/>
            </p:custDataLst>
          </p:nvPr>
        </p:nvSpPr>
        <p:spPr>
          <a:xfrm>
            <a:off x="581025" y="1445895"/>
            <a:ext cx="4126865" cy="1384935"/>
          </a:xfrm>
          <a:prstGeom prst="rect"/>
          <a:noFill/>
        </p:spPr>
        <p:txBody>
          <a:bodyPr anchor="t" bIns="45720" lIns="91440" rIns="91440" rtlCol="0" tIns="45720" vert="horz" wrap="none">
            <a:normAutofit/>
          </a:bodyPr>
          <a:lstStyle>
            <a:defPPr>
              <a:defRPr lang="zh-CN"/>
            </a:defPPr>
            <a:lvl1pPr algn="r" defTabSz="914400" eaLnBrk="1" fontAlgn="auto" hangingPunct="1" latinLnBrk="0" lvl="0" marL="0" marR="0" rtl="0">
              <a:lnSpc>
                <a:spcPct val="100000"/>
              </a:lnSpc>
              <a:buClrTx/>
              <a:buSzTx/>
              <a:buFontTx/>
              <a:buNone/>
              <a:defRPr altLang="en-US" baseline="0" b="1" cap="none" dirty="0" sz="8000" i="0" kern="1200" kumimoji="0" lang="zh-CN" noProof="1"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r" lvl="0">
              <a:buClrTx/>
              <a:buSzTx/>
              <a:buFontTx/>
            </a:pPr>
            <a:r>
              <a:rPr dirty="0">
                <a:sym typeface="+mn-ea"/>
              </a:rPr>
              <a:t>标题</a:t>
            </a:r>
            <a:endParaRPr dirty="0">
              <a:sym typeface="+mn-ea"/>
            </a:endParaRPr>
          </a:p>
        </p:txBody>
      </p:sp>
      <p:sp>
        <p:nvSpPr>
          <p:cNvPr id="1049110" name="日期占位符 2"/>
          <p:cNvSpPr>
            <a:spLocks noGrp="1"/>
          </p:cNvSpPr>
          <p:nvPr>
            <p:ph type="dt" sz="half" idx="10"/>
            <p:custDataLst>
              <p:tags r:id="rId4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112" name="页脚占位符 3"/>
          <p:cNvSpPr>
            <a:spLocks noGrp="1"/>
          </p:cNvSpPr>
          <p:nvPr>
            <p:ph type="ftr" sz="quarter" idx="11"/>
            <p:custDataLst>
              <p:tags r:id="rId47"/>
            </p:custDataLst>
          </p:nvPr>
        </p:nvSpPr>
        <p:spPr>
          <a:xfrm>
            <a:off x="4116000" y="6314400"/>
            <a:ext cx="3960000" cy="316800"/>
          </a:xfrm>
        </p:spPr>
        <p:txBody>
          <a:bodyPr/>
          <a:p>
            <a:endParaRPr altLang="en-US" dirty="0" lang="zh-CN"/>
          </a:p>
        </p:txBody>
      </p:sp>
      <p:sp>
        <p:nvSpPr>
          <p:cNvPr id="1049114" name="灯片编号占位符 4"/>
          <p:cNvSpPr>
            <a:spLocks noGrp="1"/>
          </p:cNvSpPr>
          <p:nvPr>
            <p:ph type="sldNum" sz="quarter" idx="12"/>
            <p:custDataLst>
              <p:tags r:id="rId4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sp>
        <p:nvSpPr>
          <p:cNvPr id="1049116" name="矩形: 圆角 1"/>
          <p:cNvSpPr/>
          <p:nvPr>
            <p:custDataLst>
              <p:tags r:id="rId1"/>
            </p:custDataLst>
          </p:nvPr>
        </p:nvSpPr>
        <p:spPr>
          <a:xfrm>
            <a:off x="0" y="0"/>
            <a:ext cx="12192000" cy="6858000"/>
          </a:xfrm>
          <a:prstGeom prst="roundRect">
            <a:avLst>
              <a:gd name="adj" fmla="val 0"/>
            </a:avLst>
          </a:prstGeom>
          <a:gradFill flip="none" rotWithShape="1">
            <a:gsLst>
              <a:gs pos="0">
                <a:schemeClr val="accent2">
                  <a:lumMod val="20000"/>
                  <a:lumOff val="80000"/>
                </a:schemeClr>
              </a:gs>
              <a:gs pos="100000">
                <a:schemeClr val="accent2"/>
              </a:gs>
            </a:gsLst>
            <a:lin ang="2700000" scaled="1"/>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18" name="任意多边形: 形状 258"/>
          <p:cNvSpPr/>
          <p:nvPr>
            <p:custDataLst>
              <p:tags r:id="rId2"/>
            </p:custDataLst>
          </p:nvPr>
        </p:nvSpPr>
        <p:spPr>
          <a:xfrm>
            <a:off x="0" y="0"/>
            <a:ext cx="12178550" cy="6858000"/>
          </a:xfrm>
          <a:custGeom>
            <a:avLst/>
            <a:gdLst>
              <a:gd name="connsiteX0" fmla="*/ 7516901 w 12178550"/>
              <a:gd name="connsiteY0" fmla="*/ 634894 h 6858000"/>
              <a:gd name="connsiteX1" fmla="*/ 4686282 w 12178550"/>
              <a:gd name="connsiteY1" fmla="*/ 3465513 h 6858000"/>
              <a:gd name="connsiteX2" fmla="*/ 7516901 w 12178550"/>
              <a:gd name="connsiteY2" fmla="*/ 6296132 h 6858000"/>
              <a:gd name="connsiteX3" fmla="*/ 10347520 w 12178550"/>
              <a:gd name="connsiteY3" fmla="*/ 3465513 h 6858000"/>
              <a:gd name="connsiteX4" fmla="*/ 7516901 w 12178550"/>
              <a:gd name="connsiteY4" fmla="*/ 634894 h 6858000"/>
              <a:gd name="connsiteX5" fmla="*/ 0 w 12178550"/>
              <a:gd name="connsiteY5" fmla="*/ 0 h 6858000"/>
              <a:gd name="connsiteX6" fmla="*/ 2152634 w 12178550"/>
              <a:gd name="connsiteY6" fmla="*/ 0 h 6858000"/>
              <a:gd name="connsiteX7" fmla="*/ 3872750 w 12178550"/>
              <a:gd name="connsiteY7" fmla="*/ 0 h 6858000"/>
              <a:gd name="connsiteX8" fmla="*/ 12178550 w 12178550"/>
              <a:gd name="connsiteY8" fmla="*/ 0 h 6858000"/>
              <a:gd name="connsiteX9" fmla="*/ 12178550 w 12178550"/>
              <a:gd name="connsiteY9" fmla="*/ 6858000 h 6858000"/>
              <a:gd name="connsiteX10" fmla="*/ 3872750 w 12178550"/>
              <a:gd name="connsiteY10" fmla="*/ 6858000 h 6858000"/>
              <a:gd name="connsiteX11" fmla="*/ 2105818 w 12178550"/>
              <a:gd name="connsiteY11" fmla="*/ 6858000 h 6858000"/>
              <a:gd name="connsiteX12" fmla="*/ 0 w 12178550"/>
              <a:gd name="connsiteY12"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178550" h="6858000">
                <a:moveTo>
                  <a:pt x="7516901" y="634894"/>
                </a:moveTo>
                <a:cubicBezTo>
                  <a:pt x="5953593" y="634894"/>
                  <a:pt x="4686282" y="1902205"/>
                  <a:pt x="4686282" y="3465513"/>
                </a:cubicBezTo>
                <a:cubicBezTo>
                  <a:pt x="4686282" y="5028821"/>
                  <a:pt x="5953593" y="6296132"/>
                  <a:pt x="7516901" y="6296132"/>
                </a:cubicBezTo>
                <a:cubicBezTo>
                  <a:pt x="9080209" y="6296132"/>
                  <a:pt x="10347520" y="5028821"/>
                  <a:pt x="10347520" y="3465513"/>
                </a:cubicBezTo>
                <a:cubicBezTo>
                  <a:pt x="10347520" y="1902205"/>
                  <a:pt x="9080209" y="634894"/>
                  <a:pt x="7516901" y="634894"/>
                </a:cubicBezTo>
                <a:close/>
                <a:moveTo>
                  <a:pt x="0" y="0"/>
                </a:moveTo>
                <a:lnTo>
                  <a:pt x="2152634" y="0"/>
                </a:lnTo>
                <a:lnTo>
                  <a:pt x="3872750" y="0"/>
                </a:lnTo>
                <a:lnTo>
                  <a:pt x="12178550" y="0"/>
                </a:lnTo>
                <a:lnTo>
                  <a:pt x="12178550" y="6858000"/>
                </a:lnTo>
                <a:lnTo>
                  <a:pt x="3872750" y="6858000"/>
                </a:lnTo>
                <a:lnTo>
                  <a:pt x="2105818" y="6858000"/>
                </a:lnTo>
                <a:lnTo>
                  <a:pt x="0" y="6858000"/>
                </a:lnTo>
                <a:close/>
              </a:path>
            </a:pathLst>
          </a:cu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tx1"/>
              </a:solidFill>
              <a:cs typeface="微软雅黑" panose="020B0503020204020204" pitchFamily="34" charset="-122"/>
            </a:endParaRPr>
          </a:p>
        </p:txBody>
      </p:sp>
      <p:sp>
        <p:nvSpPr>
          <p:cNvPr id="1049120" name="矩形: 圆角 10"/>
          <p:cNvSpPr/>
          <p:nvPr>
            <p:custDataLst>
              <p:tags r:id="rId3"/>
            </p:custDataLst>
          </p:nvPr>
        </p:nvSpPr>
        <p:spPr>
          <a:xfrm>
            <a:off x="739587" y="2005868"/>
            <a:ext cx="1566937" cy="484094"/>
          </a:xfrm>
          <a:prstGeom prst="roundRect">
            <a:avLst>
              <a:gd name="adj" fmla="val 32456"/>
            </a:avLst>
          </a:prstGeom>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chemeClr val="accent1"/>
                  </a:gs>
                  <a:gs pos="100000">
                    <a:schemeClr val="accent2"/>
                  </a:gs>
                </a:gsLst>
                <a:lin ang="10800000" scaled="1"/>
              </a:gradFill>
              <a:cs typeface="微软雅黑" panose="020B0503020204020204" pitchFamily="34" charset="-122"/>
            </a:endParaRPr>
          </a:p>
        </p:txBody>
      </p:sp>
      <p:pic>
        <p:nvPicPr>
          <p:cNvPr id="2097157" name="图片 276" descr="亮着灯的房子  低可信度描述已自动生成"/>
          <p:cNvPicPr>
            <a:picLocks noChangeAspect="1"/>
          </p:cNvPicPr>
          <p:nvPr>
            <p:custDataLst>
              <p:tags r:id="rId4"/>
            </p:custDataLst>
          </p:nvPr>
        </p:nvPicPr>
        <p:blipFill>
          <a:blip xmlns:r="http://schemas.openxmlformats.org/officeDocument/2006/relationships" r:embed="rId5"/>
          <a:srcRect l="11828" b="24782"/>
          <a:stretch>
            <a:fillRect/>
          </a:stretch>
        </p:blipFill>
        <p:spPr>
          <a:xfrm flipH="1">
            <a:off x="3938872" y="1225475"/>
            <a:ext cx="8253129" cy="5632525"/>
          </a:xfrm>
          <a:custGeom>
            <a:avLst/>
            <a:gdLst>
              <a:gd name="connsiteX0" fmla="*/ 8253129 w 8253129"/>
              <a:gd name="connsiteY0" fmla="*/ 0 h 5632525"/>
              <a:gd name="connsiteX1" fmla="*/ 0 w 8253129"/>
              <a:gd name="connsiteY1" fmla="*/ 0 h 5632525"/>
              <a:gd name="connsiteX2" fmla="*/ 0 w 8253129"/>
              <a:gd name="connsiteY2" fmla="*/ 5632525 h 5632525"/>
              <a:gd name="connsiteX3" fmla="*/ 8253129 w 8253129"/>
              <a:gd name="connsiteY3" fmla="*/ 5632525 h 5632525"/>
            </a:gdLst>
            <a:ahLst/>
            <a:cxnLst>
              <a:cxn ang="0">
                <a:pos x="connsiteX0" y="connsiteY0"/>
              </a:cxn>
              <a:cxn ang="0">
                <a:pos x="connsiteX1" y="connsiteY1"/>
              </a:cxn>
              <a:cxn ang="0">
                <a:pos x="connsiteX2" y="connsiteY2"/>
              </a:cxn>
              <a:cxn ang="0">
                <a:pos x="connsiteX3" y="connsiteY3"/>
              </a:cxn>
            </a:cxnLst>
            <a:rect l="l" t="t" r="r" b="b"/>
            <a:pathLst>
              <a:path w="8253129" h="5632525">
                <a:moveTo>
                  <a:pt x="8253129" y="0"/>
                </a:moveTo>
                <a:lnTo>
                  <a:pt x="0" y="0"/>
                </a:lnTo>
                <a:lnTo>
                  <a:pt x="0" y="5632525"/>
                </a:lnTo>
                <a:lnTo>
                  <a:pt x="8253129" y="5632525"/>
                </a:lnTo>
                <a:close/>
              </a:path>
            </a:pathLst>
          </a:custGeom>
        </p:spPr>
      </p:pic>
      <p:sp>
        <p:nvSpPr>
          <p:cNvPr id="1049122" name="椭圆 30"/>
          <p:cNvSpPr/>
          <p:nvPr>
            <p:custDataLst>
              <p:tags r:id="rId6"/>
            </p:custDataLst>
          </p:nvPr>
        </p:nvSpPr>
        <p:spPr>
          <a:xfrm>
            <a:off x="849884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24" name="椭圆 34"/>
          <p:cNvSpPr/>
          <p:nvPr>
            <p:custDataLst>
              <p:tags r:id="rId7"/>
            </p:custDataLst>
          </p:nvPr>
        </p:nvSpPr>
        <p:spPr>
          <a:xfrm>
            <a:off x="870902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26" name="椭圆 35"/>
          <p:cNvSpPr/>
          <p:nvPr>
            <p:custDataLst>
              <p:tags r:id="rId8"/>
            </p:custDataLst>
          </p:nvPr>
        </p:nvSpPr>
        <p:spPr>
          <a:xfrm>
            <a:off x="891984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28" name="椭圆 36"/>
          <p:cNvSpPr/>
          <p:nvPr>
            <p:custDataLst>
              <p:tags r:id="rId9"/>
            </p:custDataLst>
          </p:nvPr>
        </p:nvSpPr>
        <p:spPr>
          <a:xfrm>
            <a:off x="913003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30" name="椭圆 37"/>
          <p:cNvSpPr/>
          <p:nvPr>
            <p:custDataLst>
              <p:tags r:id="rId10"/>
            </p:custDataLst>
          </p:nvPr>
        </p:nvSpPr>
        <p:spPr>
          <a:xfrm>
            <a:off x="934085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32" name="椭圆 38"/>
          <p:cNvSpPr/>
          <p:nvPr>
            <p:custDataLst>
              <p:tags r:id="rId11"/>
            </p:custDataLst>
          </p:nvPr>
        </p:nvSpPr>
        <p:spPr>
          <a:xfrm>
            <a:off x="955103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34" name="椭圆 41"/>
          <p:cNvSpPr/>
          <p:nvPr>
            <p:custDataLst>
              <p:tags r:id="rId12"/>
            </p:custDataLst>
          </p:nvPr>
        </p:nvSpPr>
        <p:spPr>
          <a:xfrm>
            <a:off x="849884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36" name="椭圆 42"/>
          <p:cNvSpPr/>
          <p:nvPr>
            <p:custDataLst>
              <p:tags r:id="rId13"/>
            </p:custDataLst>
          </p:nvPr>
        </p:nvSpPr>
        <p:spPr>
          <a:xfrm>
            <a:off x="870902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38" name="椭圆 43"/>
          <p:cNvSpPr/>
          <p:nvPr>
            <p:custDataLst>
              <p:tags r:id="rId14"/>
            </p:custDataLst>
          </p:nvPr>
        </p:nvSpPr>
        <p:spPr>
          <a:xfrm>
            <a:off x="891984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40" name="椭圆 44"/>
          <p:cNvSpPr/>
          <p:nvPr>
            <p:custDataLst>
              <p:tags r:id="rId15"/>
            </p:custDataLst>
          </p:nvPr>
        </p:nvSpPr>
        <p:spPr>
          <a:xfrm>
            <a:off x="913003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42" name="椭圆 45"/>
          <p:cNvSpPr/>
          <p:nvPr>
            <p:custDataLst>
              <p:tags r:id="rId16"/>
            </p:custDataLst>
          </p:nvPr>
        </p:nvSpPr>
        <p:spPr>
          <a:xfrm>
            <a:off x="934085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44" name="椭圆 46"/>
          <p:cNvSpPr/>
          <p:nvPr>
            <p:custDataLst>
              <p:tags r:id="rId17"/>
            </p:custDataLst>
          </p:nvPr>
        </p:nvSpPr>
        <p:spPr>
          <a:xfrm>
            <a:off x="955103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46" name="椭圆 48"/>
          <p:cNvSpPr/>
          <p:nvPr>
            <p:custDataLst>
              <p:tags r:id="rId18"/>
            </p:custDataLst>
          </p:nvPr>
        </p:nvSpPr>
        <p:spPr>
          <a:xfrm>
            <a:off x="849884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48" name="椭圆 49"/>
          <p:cNvSpPr/>
          <p:nvPr>
            <p:custDataLst>
              <p:tags r:id="rId19"/>
            </p:custDataLst>
          </p:nvPr>
        </p:nvSpPr>
        <p:spPr>
          <a:xfrm>
            <a:off x="870902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50" name="椭圆 50"/>
          <p:cNvSpPr/>
          <p:nvPr>
            <p:custDataLst>
              <p:tags r:id="rId20"/>
            </p:custDataLst>
          </p:nvPr>
        </p:nvSpPr>
        <p:spPr>
          <a:xfrm>
            <a:off x="891984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52" name="椭圆 51"/>
          <p:cNvSpPr/>
          <p:nvPr>
            <p:custDataLst>
              <p:tags r:id="rId21"/>
            </p:custDataLst>
          </p:nvPr>
        </p:nvSpPr>
        <p:spPr>
          <a:xfrm>
            <a:off x="913003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54" name="椭圆 52"/>
          <p:cNvSpPr/>
          <p:nvPr>
            <p:custDataLst>
              <p:tags r:id="rId22"/>
            </p:custDataLst>
          </p:nvPr>
        </p:nvSpPr>
        <p:spPr>
          <a:xfrm>
            <a:off x="934085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56" name="椭圆 53"/>
          <p:cNvSpPr/>
          <p:nvPr>
            <p:custDataLst>
              <p:tags r:id="rId23"/>
            </p:custDataLst>
          </p:nvPr>
        </p:nvSpPr>
        <p:spPr>
          <a:xfrm>
            <a:off x="955103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58" name="椭圆 55"/>
          <p:cNvSpPr/>
          <p:nvPr>
            <p:custDataLst>
              <p:tags r:id="rId24"/>
            </p:custDataLst>
          </p:nvPr>
        </p:nvSpPr>
        <p:spPr>
          <a:xfrm>
            <a:off x="849884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60" name="椭圆 56"/>
          <p:cNvSpPr/>
          <p:nvPr>
            <p:custDataLst>
              <p:tags r:id="rId25"/>
            </p:custDataLst>
          </p:nvPr>
        </p:nvSpPr>
        <p:spPr>
          <a:xfrm>
            <a:off x="870902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62" name="椭圆 57"/>
          <p:cNvSpPr/>
          <p:nvPr>
            <p:custDataLst>
              <p:tags r:id="rId26"/>
            </p:custDataLst>
          </p:nvPr>
        </p:nvSpPr>
        <p:spPr>
          <a:xfrm>
            <a:off x="891984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64" name="椭圆 58"/>
          <p:cNvSpPr/>
          <p:nvPr>
            <p:custDataLst>
              <p:tags r:id="rId27"/>
            </p:custDataLst>
          </p:nvPr>
        </p:nvSpPr>
        <p:spPr>
          <a:xfrm>
            <a:off x="913003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66" name="椭圆 59"/>
          <p:cNvSpPr/>
          <p:nvPr>
            <p:custDataLst>
              <p:tags r:id="rId28"/>
            </p:custDataLst>
          </p:nvPr>
        </p:nvSpPr>
        <p:spPr>
          <a:xfrm>
            <a:off x="934085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68" name="椭圆 60"/>
          <p:cNvSpPr/>
          <p:nvPr>
            <p:custDataLst>
              <p:tags r:id="rId29"/>
            </p:custDataLst>
          </p:nvPr>
        </p:nvSpPr>
        <p:spPr>
          <a:xfrm>
            <a:off x="955103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70" name="椭圆 62"/>
          <p:cNvSpPr/>
          <p:nvPr>
            <p:custDataLst>
              <p:tags r:id="rId30"/>
            </p:custDataLst>
          </p:nvPr>
        </p:nvSpPr>
        <p:spPr>
          <a:xfrm>
            <a:off x="849884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72" name="椭圆 63"/>
          <p:cNvSpPr/>
          <p:nvPr>
            <p:custDataLst>
              <p:tags r:id="rId31"/>
            </p:custDataLst>
          </p:nvPr>
        </p:nvSpPr>
        <p:spPr>
          <a:xfrm>
            <a:off x="870902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74" name="椭圆 64"/>
          <p:cNvSpPr/>
          <p:nvPr>
            <p:custDataLst>
              <p:tags r:id="rId32"/>
            </p:custDataLst>
          </p:nvPr>
        </p:nvSpPr>
        <p:spPr>
          <a:xfrm>
            <a:off x="891984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76" name="椭圆 65"/>
          <p:cNvSpPr/>
          <p:nvPr>
            <p:custDataLst>
              <p:tags r:id="rId33"/>
            </p:custDataLst>
          </p:nvPr>
        </p:nvSpPr>
        <p:spPr>
          <a:xfrm>
            <a:off x="913003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78" name="椭圆 66"/>
          <p:cNvSpPr/>
          <p:nvPr>
            <p:custDataLst>
              <p:tags r:id="rId34"/>
            </p:custDataLst>
          </p:nvPr>
        </p:nvSpPr>
        <p:spPr>
          <a:xfrm>
            <a:off x="934085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80" name="椭圆 67"/>
          <p:cNvSpPr/>
          <p:nvPr>
            <p:custDataLst>
              <p:tags r:id="rId35"/>
            </p:custDataLst>
          </p:nvPr>
        </p:nvSpPr>
        <p:spPr>
          <a:xfrm>
            <a:off x="955103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82" name="椭圆 81"/>
          <p:cNvSpPr/>
          <p:nvPr>
            <p:custDataLst>
              <p:tags r:id="rId36"/>
            </p:custDataLst>
          </p:nvPr>
        </p:nvSpPr>
        <p:spPr>
          <a:xfrm>
            <a:off x="8503285"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84" name="椭圆 82"/>
          <p:cNvSpPr/>
          <p:nvPr>
            <p:custDataLst>
              <p:tags r:id="rId37"/>
            </p:custDataLst>
          </p:nvPr>
        </p:nvSpPr>
        <p:spPr>
          <a:xfrm>
            <a:off x="8713470"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86" name="椭圆 83"/>
          <p:cNvSpPr/>
          <p:nvPr>
            <p:custDataLst>
              <p:tags r:id="rId38"/>
            </p:custDataLst>
          </p:nvPr>
        </p:nvSpPr>
        <p:spPr>
          <a:xfrm>
            <a:off x="8924290"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88" name="椭圆 84"/>
          <p:cNvSpPr/>
          <p:nvPr>
            <p:custDataLst>
              <p:tags r:id="rId39"/>
            </p:custDataLst>
          </p:nvPr>
        </p:nvSpPr>
        <p:spPr>
          <a:xfrm>
            <a:off x="9134475"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90" name="椭圆 85"/>
          <p:cNvSpPr/>
          <p:nvPr>
            <p:custDataLst>
              <p:tags r:id="rId40"/>
            </p:custDataLst>
          </p:nvPr>
        </p:nvSpPr>
        <p:spPr>
          <a:xfrm>
            <a:off x="9345295"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92" name="椭圆 86"/>
          <p:cNvSpPr/>
          <p:nvPr>
            <p:custDataLst>
              <p:tags r:id="rId41"/>
            </p:custDataLst>
          </p:nvPr>
        </p:nvSpPr>
        <p:spPr>
          <a:xfrm>
            <a:off x="9555480"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94" name="椭圆 75"/>
          <p:cNvSpPr/>
          <p:nvPr>
            <p:custDataLst>
              <p:tags r:id="rId42"/>
            </p:custDataLst>
          </p:nvPr>
        </p:nvSpPr>
        <p:spPr>
          <a:xfrm>
            <a:off x="850328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96" name="椭圆 76"/>
          <p:cNvSpPr/>
          <p:nvPr>
            <p:custDataLst>
              <p:tags r:id="rId43"/>
            </p:custDataLst>
          </p:nvPr>
        </p:nvSpPr>
        <p:spPr>
          <a:xfrm>
            <a:off x="871347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98" name="椭圆 77"/>
          <p:cNvSpPr/>
          <p:nvPr>
            <p:custDataLst>
              <p:tags r:id="rId44"/>
            </p:custDataLst>
          </p:nvPr>
        </p:nvSpPr>
        <p:spPr>
          <a:xfrm>
            <a:off x="892429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00" name="椭圆 78"/>
          <p:cNvSpPr/>
          <p:nvPr>
            <p:custDataLst>
              <p:tags r:id="rId45"/>
            </p:custDataLst>
          </p:nvPr>
        </p:nvSpPr>
        <p:spPr>
          <a:xfrm>
            <a:off x="913447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02" name="椭圆 79"/>
          <p:cNvSpPr/>
          <p:nvPr>
            <p:custDataLst>
              <p:tags r:id="rId46"/>
            </p:custDataLst>
          </p:nvPr>
        </p:nvSpPr>
        <p:spPr>
          <a:xfrm>
            <a:off x="934529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04" name="椭圆 80"/>
          <p:cNvSpPr/>
          <p:nvPr>
            <p:custDataLst>
              <p:tags r:id="rId47"/>
            </p:custDataLst>
          </p:nvPr>
        </p:nvSpPr>
        <p:spPr>
          <a:xfrm>
            <a:off x="955548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06" name="椭圆 252"/>
          <p:cNvSpPr/>
          <p:nvPr>
            <p:custDataLst>
              <p:tags r:id="rId48"/>
            </p:custDataLst>
          </p:nvPr>
        </p:nvSpPr>
        <p:spPr>
          <a:xfrm rot="5400000">
            <a:off x="151257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08" name="椭圆 253"/>
          <p:cNvSpPr/>
          <p:nvPr>
            <p:custDataLst>
              <p:tags r:id="rId49"/>
            </p:custDataLst>
          </p:nvPr>
        </p:nvSpPr>
        <p:spPr>
          <a:xfrm rot="5400000">
            <a:off x="151257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10" name="椭圆 254"/>
          <p:cNvSpPr/>
          <p:nvPr>
            <p:custDataLst>
              <p:tags r:id="rId50"/>
            </p:custDataLst>
          </p:nvPr>
        </p:nvSpPr>
        <p:spPr>
          <a:xfrm rot="5400000">
            <a:off x="151257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12" name="椭圆 255"/>
          <p:cNvSpPr/>
          <p:nvPr>
            <p:custDataLst>
              <p:tags r:id="rId51"/>
            </p:custDataLst>
          </p:nvPr>
        </p:nvSpPr>
        <p:spPr>
          <a:xfrm rot="5400000">
            <a:off x="151257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14" name="椭圆 246"/>
          <p:cNvSpPr/>
          <p:nvPr>
            <p:custDataLst>
              <p:tags r:id="rId52"/>
            </p:custDataLst>
          </p:nvPr>
        </p:nvSpPr>
        <p:spPr>
          <a:xfrm rot="5400000">
            <a:off x="132842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16" name="椭圆 247"/>
          <p:cNvSpPr/>
          <p:nvPr>
            <p:custDataLst>
              <p:tags r:id="rId53"/>
            </p:custDataLst>
          </p:nvPr>
        </p:nvSpPr>
        <p:spPr>
          <a:xfrm rot="5400000">
            <a:off x="132842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18" name="椭圆 248"/>
          <p:cNvSpPr/>
          <p:nvPr>
            <p:custDataLst>
              <p:tags r:id="rId54"/>
            </p:custDataLst>
          </p:nvPr>
        </p:nvSpPr>
        <p:spPr>
          <a:xfrm rot="5400000">
            <a:off x="132842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20" name="椭圆 249"/>
          <p:cNvSpPr/>
          <p:nvPr>
            <p:custDataLst>
              <p:tags r:id="rId55"/>
            </p:custDataLst>
          </p:nvPr>
        </p:nvSpPr>
        <p:spPr>
          <a:xfrm rot="5400000">
            <a:off x="132842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22" name="椭圆 240"/>
          <p:cNvSpPr/>
          <p:nvPr>
            <p:custDataLst>
              <p:tags r:id="rId56"/>
            </p:custDataLst>
          </p:nvPr>
        </p:nvSpPr>
        <p:spPr>
          <a:xfrm rot="5400000">
            <a:off x="114490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24" name="椭圆 241"/>
          <p:cNvSpPr/>
          <p:nvPr>
            <p:custDataLst>
              <p:tags r:id="rId57"/>
            </p:custDataLst>
          </p:nvPr>
        </p:nvSpPr>
        <p:spPr>
          <a:xfrm rot="5400000">
            <a:off x="114490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26" name="椭圆 242"/>
          <p:cNvSpPr/>
          <p:nvPr>
            <p:custDataLst>
              <p:tags r:id="rId58"/>
            </p:custDataLst>
          </p:nvPr>
        </p:nvSpPr>
        <p:spPr>
          <a:xfrm rot="5400000">
            <a:off x="114490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28" name="椭圆 243"/>
          <p:cNvSpPr/>
          <p:nvPr>
            <p:custDataLst>
              <p:tags r:id="rId59"/>
            </p:custDataLst>
          </p:nvPr>
        </p:nvSpPr>
        <p:spPr>
          <a:xfrm rot="5400000">
            <a:off x="114490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30" name="椭圆 234"/>
          <p:cNvSpPr/>
          <p:nvPr>
            <p:custDataLst>
              <p:tags r:id="rId60"/>
            </p:custDataLst>
          </p:nvPr>
        </p:nvSpPr>
        <p:spPr>
          <a:xfrm rot="5400000">
            <a:off x="96075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32" name="椭圆 235"/>
          <p:cNvSpPr/>
          <p:nvPr>
            <p:custDataLst>
              <p:tags r:id="rId61"/>
            </p:custDataLst>
          </p:nvPr>
        </p:nvSpPr>
        <p:spPr>
          <a:xfrm rot="5400000">
            <a:off x="96075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34" name="椭圆 236"/>
          <p:cNvSpPr/>
          <p:nvPr>
            <p:custDataLst>
              <p:tags r:id="rId62"/>
            </p:custDataLst>
          </p:nvPr>
        </p:nvSpPr>
        <p:spPr>
          <a:xfrm rot="5400000">
            <a:off x="96075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36" name="椭圆 237"/>
          <p:cNvSpPr/>
          <p:nvPr>
            <p:custDataLst>
              <p:tags r:id="rId63"/>
            </p:custDataLst>
          </p:nvPr>
        </p:nvSpPr>
        <p:spPr>
          <a:xfrm rot="5400000">
            <a:off x="96075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38" name="椭圆 228"/>
          <p:cNvSpPr/>
          <p:nvPr>
            <p:custDataLst>
              <p:tags r:id="rId64"/>
            </p:custDataLst>
          </p:nvPr>
        </p:nvSpPr>
        <p:spPr>
          <a:xfrm rot="5400000">
            <a:off x="77724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40" name="椭圆 229"/>
          <p:cNvSpPr/>
          <p:nvPr>
            <p:custDataLst>
              <p:tags r:id="rId65"/>
            </p:custDataLst>
          </p:nvPr>
        </p:nvSpPr>
        <p:spPr>
          <a:xfrm rot="5400000">
            <a:off x="77724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42" name="椭圆 230"/>
          <p:cNvSpPr/>
          <p:nvPr>
            <p:custDataLst>
              <p:tags r:id="rId66"/>
            </p:custDataLst>
          </p:nvPr>
        </p:nvSpPr>
        <p:spPr>
          <a:xfrm rot="5400000">
            <a:off x="77724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44" name="椭圆 231"/>
          <p:cNvSpPr/>
          <p:nvPr>
            <p:custDataLst>
              <p:tags r:id="rId67"/>
            </p:custDataLst>
          </p:nvPr>
        </p:nvSpPr>
        <p:spPr>
          <a:xfrm rot="5400000">
            <a:off x="77724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46" name="椭圆 217"/>
          <p:cNvSpPr/>
          <p:nvPr>
            <p:custDataLst>
              <p:tags r:id="rId68"/>
            </p:custDataLst>
          </p:nvPr>
        </p:nvSpPr>
        <p:spPr>
          <a:xfrm rot="5400000">
            <a:off x="242252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48" name="椭圆 218"/>
          <p:cNvSpPr/>
          <p:nvPr>
            <p:custDataLst>
              <p:tags r:id="rId69"/>
            </p:custDataLst>
          </p:nvPr>
        </p:nvSpPr>
        <p:spPr>
          <a:xfrm rot="5400000">
            <a:off x="242252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50" name="椭圆 219"/>
          <p:cNvSpPr/>
          <p:nvPr>
            <p:custDataLst>
              <p:tags r:id="rId70"/>
            </p:custDataLst>
          </p:nvPr>
        </p:nvSpPr>
        <p:spPr>
          <a:xfrm rot="5400000">
            <a:off x="242252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52" name="椭圆 220"/>
          <p:cNvSpPr/>
          <p:nvPr>
            <p:custDataLst>
              <p:tags r:id="rId71"/>
            </p:custDataLst>
          </p:nvPr>
        </p:nvSpPr>
        <p:spPr>
          <a:xfrm rot="5400000">
            <a:off x="242252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54" name="椭圆 211"/>
          <p:cNvSpPr/>
          <p:nvPr>
            <p:custDataLst>
              <p:tags r:id="rId72"/>
            </p:custDataLst>
          </p:nvPr>
        </p:nvSpPr>
        <p:spPr>
          <a:xfrm rot="5400000">
            <a:off x="223837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56" name="椭圆 212"/>
          <p:cNvSpPr/>
          <p:nvPr>
            <p:custDataLst>
              <p:tags r:id="rId73"/>
            </p:custDataLst>
          </p:nvPr>
        </p:nvSpPr>
        <p:spPr>
          <a:xfrm rot="5400000">
            <a:off x="223837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58" name="椭圆 213"/>
          <p:cNvSpPr/>
          <p:nvPr>
            <p:custDataLst>
              <p:tags r:id="rId74"/>
            </p:custDataLst>
          </p:nvPr>
        </p:nvSpPr>
        <p:spPr>
          <a:xfrm rot="5400000">
            <a:off x="223837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60" name="椭圆 214"/>
          <p:cNvSpPr/>
          <p:nvPr>
            <p:custDataLst>
              <p:tags r:id="rId75"/>
            </p:custDataLst>
          </p:nvPr>
        </p:nvSpPr>
        <p:spPr>
          <a:xfrm rot="5400000">
            <a:off x="223837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62" name="椭圆 205"/>
          <p:cNvSpPr/>
          <p:nvPr>
            <p:custDataLst>
              <p:tags r:id="rId76"/>
            </p:custDataLst>
          </p:nvPr>
        </p:nvSpPr>
        <p:spPr>
          <a:xfrm rot="5400000">
            <a:off x="205486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64" name="椭圆 206"/>
          <p:cNvSpPr/>
          <p:nvPr>
            <p:custDataLst>
              <p:tags r:id="rId77"/>
            </p:custDataLst>
          </p:nvPr>
        </p:nvSpPr>
        <p:spPr>
          <a:xfrm rot="5400000">
            <a:off x="205486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66" name="椭圆 207"/>
          <p:cNvSpPr/>
          <p:nvPr>
            <p:custDataLst>
              <p:tags r:id="rId78"/>
            </p:custDataLst>
          </p:nvPr>
        </p:nvSpPr>
        <p:spPr>
          <a:xfrm rot="5400000">
            <a:off x="205486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68" name="椭圆 208"/>
          <p:cNvSpPr/>
          <p:nvPr>
            <p:custDataLst>
              <p:tags r:id="rId79"/>
            </p:custDataLst>
          </p:nvPr>
        </p:nvSpPr>
        <p:spPr>
          <a:xfrm rot="5400000">
            <a:off x="205486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70" name="椭圆 199"/>
          <p:cNvSpPr/>
          <p:nvPr>
            <p:custDataLst>
              <p:tags r:id="rId80"/>
            </p:custDataLst>
          </p:nvPr>
        </p:nvSpPr>
        <p:spPr>
          <a:xfrm rot="5400000">
            <a:off x="187071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72" name="椭圆 200"/>
          <p:cNvSpPr/>
          <p:nvPr>
            <p:custDataLst>
              <p:tags r:id="rId81"/>
            </p:custDataLst>
          </p:nvPr>
        </p:nvSpPr>
        <p:spPr>
          <a:xfrm rot="5400000">
            <a:off x="187071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74" name="椭圆 201"/>
          <p:cNvSpPr/>
          <p:nvPr>
            <p:custDataLst>
              <p:tags r:id="rId82"/>
            </p:custDataLst>
          </p:nvPr>
        </p:nvSpPr>
        <p:spPr>
          <a:xfrm rot="5400000">
            <a:off x="187071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76" name="椭圆 202"/>
          <p:cNvSpPr/>
          <p:nvPr>
            <p:custDataLst>
              <p:tags r:id="rId83"/>
            </p:custDataLst>
          </p:nvPr>
        </p:nvSpPr>
        <p:spPr>
          <a:xfrm rot="5400000">
            <a:off x="187071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78" name="椭圆 193"/>
          <p:cNvSpPr/>
          <p:nvPr>
            <p:custDataLst>
              <p:tags r:id="rId84"/>
            </p:custDataLst>
          </p:nvPr>
        </p:nvSpPr>
        <p:spPr>
          <a:xfrm rot="5400000">
            <a:off x="168719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80" name="椭圆 194"/>
          <p:cNvSpPr/>
          <p:nvPr>
            <p:custDataLst>
              <p:tags r:id="rId85"/>
            </p:custDataLst>
          </p:nvPr>
        </p:nvSpPr>
        <p:spPr>
          <a:xfrm rot="5400000">
            <a:off x="168719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82" name="椭圆 195"/>
          <p:cNvSpPr/>
          <p:nvPr>
            <p:custDataLst>
              <p:tags r:id="rId86"/>
            </p:custDataLst>
          </p:nvPr>
        </p:nvSpPr>
        <p:spPr>
          <a:xfrm rot="5400000">
            <a:off x="168719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84" name="椭圆 196"/>
          <p:cNvSpPr/>
          <p:nvPr>
            <p:custDataLst>
              <p:tags r:id="rId87"/>
            </p:custDataLst>
          </p:nvPr>
        </p:nvSpPr>
        <p:spPr>
          <a:xfrm rot="5400000">
            <a:off x="168719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86" name="标题"/>
          <p:cNvSpPr txBox="1">
            <a:spLocks noGrp="1"/>
          </p:cNvSpPr>
          <p:nvPr>
            <p:ph type="title" idx="2" hasCustomPrompt="1"/>
            <p:custDataLst>
              <p:tags r:id="rId88"/>
            </p:custDataLst>
          </p:nvPr>
        </p:nvSpPr>
        <p:spPr>
          <a:xfrm>
            <a:off x="624205" y="2734945"/>
            <a:ext cx="7391400" cy="2331720"/>
          </a:xfrm>
          <a:prstGeom prst="rect"/>
          <a:noFill/>
        </p:spPr>
        <p:txBody>
          <a:bodyPr anchor="t" bIns="45720" lIns="91440" rIns="91440" rtlCol="0" tIns="45720" vert="horz" wrap="none">
            <a:normAutofit/>
          </a:bodyPr>
          <a:lstStyle>
            <a:defPPr>
              <a:defRPr lang="zh-CN"/>
            </a:defPPr>
            <a:lvl1pPr algn="l" defTabSz="914400" eaLnBrk="1" fontAlgn="auto" hangingPunct="1" latinLnBrk="0" lvl="0" marL="0" marR="0" rtl="0">
              <a:lnSpc>
                <a:spcPct val="100000"/>
              </a:lnSpc>
              <a:buClrTx/>
              <a:buSzTx/>
              <a:buFontTx/>
              <a:buNone/>
              <a:defRPr altLang="en-US" baseline="0" b="1" cap="none" dirty="0" sz="6000" i="0" kern="1200" kumimoji="0" lang="zh-CN" noProof="1"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l" lvl="0">
              <a:buClrTx/>
              <a:buSzTx/>
              <a:buFontTx/>
            </a:pPr>
            <a:r>
              <a:rPr dirty="0">
                <a:sym typeface="+mn-ea"/>
              </a:rPr>
              <a:t>单击此处编辑标题</a:t>
            </a:r>
            <a:endParaRPr dirty="0">
              <a:sym typeface="+mn-ea"/>
            </a:endParaRPr>
          </a:p>
        </p:txBody>
      </p:sp>
      <p:sp>
        <p:nvSpPr>
          <p:cNvPr id="1049288" name="署名"/>
          <p:cNvSpPr txBox="1">
            <a:spLocks noGrp="1"/>
          </p:cNvSpPr>
          <p:nvPr>
            <p:ph type="body" idx="1" hasCustomPrompt="1"/>
            <p:custDataLst>
              <p:tags r:id="rId89"/>
            </p:custDataLst>
          </p:nvPr>
        </p:nvSpPr>
        <p:spPr>
          <a:xfrm>
            <a:off x="854075" y="1958975"/>
            <a:ext cx="1277620" cy="577215"/>
          </a:xfrm>
          <a:prstGeom prst="rect"/>
          <a:noFill/>
        </p:spPr>
        <p:txBody>
          <a:bodyPr anchor="ctr" bIns="45720" lIns="91440" rIns="91440" rtlCol="0" tIns="45720" wrap="square">
            <a:normAutofit/>
          </a:bodyPr>
          <a:lstStyle>
            <a:lvl1pPr algn="ctr" defTabSz="914400" eaLnBrk="1" fontAlgn="auto" hangingPunct="1" latinLnBrk="0" marL="0" marR="0" rtl="0">
              <a:lnSpc>
                <a:spcPct val="100000"/>
              </a:lnSpc>
              <a:buClrTx/>
              <a:buSzTx/>
              <a:buFontTx/>
              <a:buNone/>
              <a:defRPr altLang="zh-CN" baseline="0" b="0" cap="none" dirty="0" sz="1600" i="0" kern="1200" kumimoji="0" lang="en-US" noProof="1" normalizeH="0" spc="0" strike="noStrike" u="none">
                <a:solidFill>
                  <a:schemeClr val="bg1"/>
                </a:solidFill>
                <a:latin typeface="+mn-lt"/>
                <a:ea typeface="+mj-ea"/>
                <a:cs typeface="微软雅黑" panose="020B0503020204020204" pitchFamily="34" charset="-122"/>
                <a:sym typeface="+mn-ea"/>
              </a:defRPr>
            </a:lvl1pPr>
          </a:lstStyle>
          <a:p>
            <a:pPr algn="ctr" lvl="0"/>
            <a:r>
              <a:rPr dirty="0" err="1">
                <a:sym typeface="+mn-ea"/>
              </a:rPr>
              <a:t>编辑文本</a:t>
            </a:r>
            <a:endParaRPr dirty="0">
              <a:sym typeface="+mn-ea"/>
            </a:endParaRPr>
          </a:p>
        </p:txBody>
      </p:sp>
      <p:sp>
        <p:nvSpPr>
          <p:cNvPr id="1049290" name="日期占位符 3"/>
          <p:cNvSpPr>
            <a:spLocks noGrp="1"/>
          </p:cNvSpPr>
          <p:nvPr>
            <p:ph type="dt" sz="half" idx="10"/>
            <p:custDataLst>
              <p:tags r:id="rId90"/>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292" name="页脚占位符 4"/>
          <p:cNvSpPr>
            <a:spLocks noGrp="1"/>
          </p:cNvSpPr>
          <p:nvPr>
            <p:ph type="ftr" sz="quarter" idx="11"/>
            <p:custDataLst>
              <p:tags r:id="rId91"/>
            </p:custDataLst>
          </p:nvPr>
        </p:nvSpPr>
        <p:spPr>
          <a:xfrm>
            <a:off x="4116000" y="6314400"/>
            <a:ext cx="3960000" cy="316800"/>
          </a:xfrm>
        </p:spPr>
        <p:txBody>
          <a:bodyPr/>
          <a:p>
            <a:endParaRPr altLang="en-US" dirty="0" lang="zh-CN"/>
          </a:p>
        </p:txBody>
      </p:sp>
      <p:sp>
        <p:nvSpPr>
          <p:cNvPr id="1049294" name="灯片编号占位符 5"/>
          <p:cNvSpPr>
            <a:spLocks noGrp="1"/>
          </p:cNvSpPr>
          <p:nvPr>
            <p:ph type="sldNum" sz="quarter" idx="12"/>
            <p:custDataLst>
              <p:tags r:id="rId92"/>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sp>
        <p:nvSpPr>
          <p:cNvPr id="1049296" name="任意多边形: 形状 1"/>
          <p:cNvSpPr/>
          <p:nvPr userDrawn="1">
            <p:custDataLst>
              <p:tags r:id="rId1"/>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298" name="任意多边形: 形状 2"/>
          <p:cNvSpPr/>
          <p:nvPr userDrawn="1">
            <p:custDataLst>
              <p:tags r:id="rId2"/>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300" name="正文"/>
          <p:cNvSpPr txBox="1">
            <a:spLocks noGrp="1"/>
          </p:cNvSpPr>
          <p:nvPr>
            <p:ph idx="46"/>
            <p:custDataLst>
              <p:tags r:id="rId3"/>
            </p:custDataLst>
          </p:nvPr>
        </p:nvSpPr>
        <p:spPr>
          <a:xfrm>
            <a:off x="6400805"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dirty="0">
                <a:sym typeface="+mn-ea"/>
              </a:rPr>
              <a:t>单击此处编辑母版文本样式</a:t>
            </a:r>
            <a:endParaRPr dirty="0">
              <a:sym typeface="+mn-ea"/>
            </a:endParaRPr>
          </a:p>
          <a:p>
            <a:pPr algn="l" lvl="1">
              <a:buClrTx/>
              <a:buSzTx/>
            </a:pPr>
            <a:r>
              <a:rPr dirty="0">
                <a:sym typeface="+mn-ea"/>
              </a:rPr>
              <a:t>第二级</a:t>
            </a:r>
            <a:endParaRPr dirty="0">
              <a:sym typeface="+mn-ea"/>
            </a:endParaRPr>
          </a:p>
          <a:p>
            <a:pPr algn="l" lvl="2">
              <a:buClrTx/>
              <a:buSzTx/>
            </a:pPr>
            <a:r>
              <a:rPr dirty="0">
                <a:sym typeface="+mn-ea"/>
              </a:rPr>
              <a:t>第三级</a:t>
            </a:r>
            <a:endParaRPr dirty="0">
              <a:sym typeface="+mn-ea"/>
            </a:endParaRPr>
          </a:p>
          <a:p>
            <a:pPr algn="l" lvl="3">
              <a:buClrTx/>
              <a:buSzTx/>
            </a:pPr>
            <a:r>
              <a:rPr dirty="0">
                <a:sym typeface="+mn-ea"/>
              </a:rPr>
              <a:t>第四级</a:t>
            </a:r>
            <a:endParaRPr dirty="0">
              <a:sym typeface="+mn-ea"/>
            </a:endParaRPr>
          </a:p>
          <a:p>
            <a:pPr algn="l" lvl="4">
              <a:buClrTx/>
              <a:buSzTx/>
            </a:pPr>
            <a:r>
              <a:rPr dirty="0">
                <a:sym typeface="+mn-ea"/>
              </a:rPr>
              <a:t>第五级</a:t>
            </a:r>
            <a:endParaRPr dirty="0">
              <a:sym typeface="+mn-ea"/>
            </a:endParaRPr>
          </a:p>
        </p:txBody>
      </p:sp>
      <p:sp>
        <p:nvSpPr>
          <p:cNvPr id="1049302" name="正文"/>
          <p:cNvSpPr txBox="1">
            <a:spLocks noGrp="1"/>
          </p:cNvSpPr>
          <p:nvPr>
            <p:ph idx="45"/>
            <p:custDataLst>
              <p:tags r:id="rId4"/>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1049304" name="椭圆 506"/>
          <p:cNvSpPr/>
          <p:nvPr>
            <p:custDataLst>
              <p:tags r:id="rId5"/>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06" name="椭圆 507"/>
          <p:cNvSpPr/>
          <p:nvPr>
            <p:custDataLst>
              <p:tags r:id="rId6"/>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08" name="椭圆 508"/>
          <p:cNvSpPr/>
          <p:nvPr>
            <p:custDataLst>
              <p:tags r:id="rId7"/>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10" name="椭圆 509"/>
          <p:cNvSpPr/>
          <p:nvPr>
            <p:custDataLst>
              <p:tags r:id="rId8"/>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12" name="椭圆 510"/>
          <p:cNvSpPr/>
          <p:nvPr>
            <p:custDataLst>
              <p:tags r:id="rId9"/>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14" name="椭圆 511"/>
          <p:cNvSpPr/>
          <p:nvPr>
            <p:custDataLst>
              <p:tags r:id="rId10"/>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16" name="椭圆 512"/>
          <p:cNvSpPr/>
          <p:nvPr>
            <p:custDataLst>
              <p:tags r:id="rId11"/>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18" name="椭圆 513"/>
          <p:cNvSpPr/>
          <p:nvPr>
            <p:custDataLst>
              <p:tags r:id="rId12"/>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20" name="椭圆 514"/>
          <p:cNvSpPr/>
          <p:nvPr>
            <p:custDataLst>
              <p:tags r:id="rId13"/>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22" name="椭圆 515"/>
          <p:cNvSpPr/>
          <p:nvPr>
            <p:custDataLst>
              <p:tags r:id="rId14"/>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24" name="椭圆 516"/>
          <p:cNvSpPr/>
          <p:nvPr>
            <p:custDataLst>
              <p:tags r:id="rId15"/>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26" name="椭圆 517"/>
          <p:cNvSpPr/>
          <p:nvPr>
            <p:custDataLst>
              <p:tags r:id="rId16"/>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28" name="椭圆 518"/>
          <p:cNvSpPr/>
          <p:nvPr>
            <p:custDataLst>
              <p:tags r:id="rId17"/>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30" name="椭圆 519"/>
          <p:cNvSpPr/>
          <p:nvPr>
            <p:custDataLst>
              <p:tags r:id="rId18"/>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32" name="椭圆 520"/>
          <p:cNvSpPr/>
          <p:nvPr>
            <p:custDataLst>
              <p:tags r:id="rId19"/>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34" name="椭圆 521"/>
          <p:cNvSpPr/>
          <p:nvPr>
            <p:custDataLst>
              <p:tags r:id="rId20"/>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36" name="椭圆 522"/>
          <p:cNvSpPr/>
          <p:nvPr>
            <p:custDataLst>
              <p:tags r:id="rId21"/>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38" name="椭圆 523"/>
          <p:cNvSpPr/>
          <p:nvPr>
            <p:custDataLst>
              <p:tags r:id="rId22"/>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40" name="椭圆 524"/>
          <p:cNvSpPr/>
          <p:nvPr>
            <p:custDataLst>
              <p:tags r:id="rId23"/>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42" name="椭圆 525"/>
          <p:cNvSpPr/>
          <p:nvPr>
            <p:custDataLst>
              <p:tags r:id="rId24"/>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44" name="椭圆 526"/>
          <p:cNvSpPr/>
          <p:nvPr>
            <p:custDataLst>
              <p:tags r:id="rId25"/>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46" name="椭圆 527"/>
          <p:cNvSpPr/>
          <p:nvPr>
            <p:custDataLst>
              <p:tags r:id="rId26"/>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48" name="椭圆 528"/>
          <p:cNvSpPr/>
          <p:nvPr>
            <p:custDataLst>
              <p:tags r:id="rId27"/>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50" name="椭圆 529"/>
          <p:cNvSpPr/>
          <p:nvPr>
            <p:custDataLst>
              <p:tags r:id="rId28"/>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52" name="椭圆 530"/>
          <p:cNvSpPr/>
          <p:nvPr>
            <p:custDataLst>
              <p:tags r:id="rId29"/>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54" name="椭圆 531"/>
          <p:cNvSpPr/>
          <p:nvPr>
            <p:custDataLst>
              <p:tags r:id="rId30"/>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56" name="椭圆 532"/>
          <p:cNvSpPr/>
          <p:nvPr>
            <p:custDataLst>
              <p:tags r:id="rId31"/>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58" name="椭圆 533"/>
          <p:cNvSpPr/>
          <p:nvPr>
            <p:custDataLst>
              <p:tags r:id="rId32"/>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60" name="椭圆 534"/>
          <p:cNvSpPr/>
          <p:nvPr>
            <p:custDataLst>
              <p:tags r:id="rId33"/>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62" name="椭圆 535"/>
          <p:cNvSpPr/>
          <p:nvPr>
            <p:custDataLst>
              <p:tags r:id="rId34"/>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64" name="椭圆 536"/>
          <p:cNvSpPr/>
          <p:nvPr>
            <p:custDataLst>
              <p:tags r:id="rId35"/>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66" name="椭圆 537"/>
          <p:cNvSpPr/>
          <p:nvPr>
            <p:custDataLst>
              <p:tags r:id="rId36"/>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68" name="椭圆 538"/>
          <p:cNvSpPr/>
          <p:nvPr>
            <p:custDataLst>
              <p:tags r:id="rId37"/>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70" name="椭圆 539"/>
          <p:cNvSpPr/>
          <p:nvPr>
            <p:custDataLst>
              <p:tags r:id="rId38"/>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72" name="椭圆 540"/>
          <p:cNvSpPr/>
          <p:nvPr>
            <p:custDataLst>
              <p:tags r:id="rId39"/>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74" name="椭圆 541"/>
          <p:cNvSpPr/>
          <p:nvPr>
            <p:custDataLst>
              <p:tags r:id="rId40"/>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76" name="椭圆 542"/>
          <p:cNvSpPr/>
          <p:nvPr>
            <p:custDataLst>
              <p:tags r:id="rId41"/>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78" name="椭圆 543"/>
          <p:cNvSpPr/>
          <p:nvPr>
            <p:custDataLst>
              <p:tags r:id="rId42"/>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80" name="椭圆 544"/>
          <p:cNvSpPr/>
          <p:nvPr>
            <p:custDataLst>
              <p:tags r:id="rId43"/>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82" name="椭圆 545"/>
          <p:cNvSpPr/>
          <p:nvPr>
            <p:custDataLst>
              <p:tags r:id="rId44"/>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84" name="标题"/>
          <p:cNvSpPr txBox="1">
            <a:spLocks noGrp="1"/>
          </p:cNvSpPr>
          <p:nvPr>
            <p:ph type="title" idx="1"/>
            <p:custDataLst>
              <p:tags r:id="rId45"/>
            </p:custDataLst>
          </p:nvPr>
        </p:nvSpPr>
        <p:spPr>
          <a:xfrm>
            <a:off x="608400" y="442348"/>
            <a:ext cx="10969200" cy="681355"/>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600" i="0" kern="1200" kumimoji="0" lang="zh-CN"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9386" name="日期占位符 4"/>
          <p:cNvSpPr>
            <a:spLocks noGrp="1"/>
          </p:cNvSpPr>
          <p:nvPr>
            <p:ph type="dt" sz="half" idx="10"/>
            <p:custDataLst>
              <p:tags r:id="rId4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388" name="页脚占位符 5"/>
          <p:cNvSpPr>
            <a:spLocks noGrp="1"/>
          </p:cNvSpPr>
          <p:nvPr>
            <p:ph type="ftr" sz="quarter" idx="11"/>
            <p:custDataLst>
              <p:tags r:id="rId47"/>
            </p:custDataLst>
          </p:nvPr>
        </p:nvSpPr>
        <p:spPr>
          <a:xfrm>
            <a:off x="4116000" y="6314400"/>
            <a:ext cx="3960000" cy="316800"/>
          </a:xfrm>
        </p:spPr>
        <p:txBody>
          <a:bodyPr/>
          <a:p>
            <a:endParaRPr altLang="en-US" dirty="0" lang="zh-CN"/>
          </a:p>
        </p:txBody>
      </p:sp>
      <p:sp>
        <p:nvSpPr>
          <p:cNvPr id="1049390" name="灯片编号占位符 6"/>
          <p:cNvSpPr>
            <a:spLocks noGrp="1"/>
          </p:cNvSpPr>
          <p:nvPr>
            <p:ph type="sldNum" sz="quarter" idx="12"/>
            <p:custDataLst>
              <p:tags r:id="rId4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sp>
        <p:nvSpPr>
          <p:cNvPr id="1049392" name="任意多边形: 形状 3"/>
          <p:cNvSpPr/>
          <p:nvPr userDrawn="1">
            <p:custDataLst>
              <p:tags r:id="rId1"/>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394" name="任意多边形: 形状 1"/>
          <p:cNvSpPr/>
          <p:nvPr userDrawn="1">
            <p:custDataLst>
              <p:tags r:id="rId2"/>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p>
        </p:txBody>
      </p:sp>
      <p:sp>
        <p:nvSpPr>
          <p:cNvPr id="1049396" name="正文"/>
          <p:cNvSpPr txBox="1">
            <a:spLocks noGrp="1"/>
          </p:cNvSpPr>
          <p:nvPr>
            <p:ph idx="48"/>
            <p:custDataLst>
              <p:tags r:id="rId3"/>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dirty="0">
                <a:sym typeface="+mn-ea"/>
              </a:rPr>
              <a:t>单击此处编辑母版文本样式</a:t>
            </a:r>
            <a:endParaRPr dirty="0">
              <a:sym typeface="+mn-ea"/>
            </a:endParaRPr>
          </a:p>
          <a:p>
            <a:pPr algn="l" lvl="1">
              <a:buClrTx/>
              <a:buSzTx/>
            </a:pPr>
            <a:r>
              <a:rPr dirty="0">
                <a:sym typeface="+mn-ea"/>
              </a:rPr>
              <a:t>第二级</a:t>
            </a:r>
            <a:endParaRPr dirty="0">
              <a:sym typeface="+mn-ea"/>
            </a:endParaRPr>
          </a:p>
          <a:p>
            <a:pPr algn="l" lvl="2">
              <a:buClrTx/>
              <a:buSzTx/>
            </a:pPr>
            <a:r>
              <a:rPr dirty="0">
                <a:sym typeface="+mn-ea"/>
              </a:rPr>
              <a:t>第三级</a:t>
            </a:r>
            <a:endParaRPr dirty="0">
              <a:sym typeface="+mn-ea"/>
            </a:endParaRPr>
          </a:p>
          <a:p>
            <a:pPr algn="l" lvl="3">
              <a:buClrTx/>
              <a:buSzTx/>
            </a:pPr>
            <a:r>
              <a:rPr dirty="0">
                <a:sym typeface="+mn-ea"/>
              </a:rPr>
              <a:t>第四级</a:t>
            </a:r>
            <a:endParaRPr dirty="0">
              <a:sym typeface="+mn-ea"/>
            </a:endParaRPr>
          </a:p>
          <a:p>
            <a:pPr algn="l" lvl="4">
              <a:buClrTx/>
              <a:buSzTx/>
            </a:pPr>
            <a:r>
              <a:rPr dirty="0">
                <a:sym typeface="+mn-ea"/>
              </a:rPr>
              <a:t>第五级</a:t>
            </a:r>
            <a:endParaRPr dirty="0">
              <a:sym typeface="+mn-ea"/>
            </a:endParaRPr>
          </a:p>
        </p:txBody>
      </p:sp>
      <p:sp>
        <p:nvSpPr>
          <p:cNvPr id="1049398" name="标题"/>
          <p:cNvSpPr txBox="1">
            <a:spLocks noGrp="1"/>
          </p:cNvSpPr>
          <p:nvPr>
            <p:ph type="title" idx="47"/>
            <p:custDataLst>
              <p:tags r:id="rId4"/>
            </p:custDataLst>
          </p:nvPr>
        </p:nvSpPr>
        <p:spPr>
          <a:xfrm>
            <a:off x="6235200" y="1419070"/>
            <a:ext cx="5342400" cy="42037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lumMod val="85000"/>
                    <a:lumOff val="15000"/>
                  </a:schemeClr>
                </a:solidFill>
                <a:latin typeface="+mj-ea"/>
                <a:ea typeface="+mj-ea"/>
                <a:cs typeface="微软雅黑" panose="020B0503020204020204" pitchFamily="34" charset="-122"/>
              </a:defRPr>
            </a:lvl1pPr>
          </a:lstStyle>
          <a:p>
            <a:pPr lvl="0"/>
            <a:r>
              <a:rPr dirty="0">
                <a:sym typeface="+mn-ea"/>
              </a:rPr>
              <a:t>单击此处编辑母版标题样式</a:t>
            </a:r>
            <a:endParaRPr dirty="0">
              <a:sym typeface="+mn-ea"/>
            </a:endParaRPr>
          </a:p>
        </p:txBody>
      </p:sp>
      <p:sp>
        <p:nvSpPr>
          <p:cNvPr id="1049400" name="正文"/>
          <p:cNvSpPr txBox="1">
            <a:spLocks noGrp="1"/>
          </p:cNvSpPr>
          <p:nvPr>
            <p:ph idx="46"/>
            <p:custDataLst>
              <p:tags r:id="rId5"/>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dirty="0">
                <a:sym typeface="+mn-ea"/>
              </a:rPr>
              <a:t>单击此处编辑母版文本样式</a:t>
            </a:r>
            <a:endParaRPr dirty="0">
              <a:sym typeface="+mn-ea"/>
            </a:endParaRPr>
          </a:p>
          <a:p>
            <a:pPr algn="l" lvl="1">
              <a:buClrTx/>
              <a:buSzTx/>
            </a:pPr>
            <a:r>
              <a:rPr dirty="0">
                <a:sym typeface="+mn-ea"/>
              </a:rPr>
              <a:t>第二级</a:t>
            </a:r>
            <a:endParaRPr dirty="0">
              <a:sym typeface="+mn-ea"/>
            </a:endParaRPr>
          </a:p>
          <a:p>
            <a:pPr algn="l" lvl="2">
              <a:buClrTx/>
              <a:buSzTx/>
            </a:pPr>
            <a:r>
              <a:rPr dirty="0">
                <a:sym typeface="+mn-ea"/>
              </a:rPr>
              <a:t>第三级</a:t>
            </a:r>
            <a:endParaRPr dirty="0">
              <a:sym typeface="+mn-ea"/>
            </a:endParaRPr>
          </a:p>
          <a:p>
            <a:pPr algn="l" lvl="3">
              <a:buClrTx/>
              <a:buSzTx/>
            </a:pPr>
            <a:r>
              <a:rPr dirty="0">
                <a:sym typeface="+mn-ea"/>
              </a:rPr>
              <a:t>第四级</a:t>
            </a:r>
            <a:endParaRPr dirty="0">
              <a:sym typeface="+mn-ea"/>
            </a:endParaRPr>
          </a:p>
          <a:p>
            <a:pPr algn="l" lvl="4">
              <a:buClrTx/>
              <a:buSzTx/>
            </a:pPr>
            <a:r>
              <a:rPr dirty="0">
                <a:sym typeface="+mn-ea"/>
              </a:rPr>
              <a:t>第五级</a:t>
            </a:r>
            <a:endParaRPr dirty="0">
              <a:sym typeface="+mn-ea"/>
            </a:endParaRPr>
          </a:p>
        </p:txBody>
      </p:sp>
      <p:sp>
        <p:nvSpPr>
          <p:cNvPr id="1049402" name="标题"/>
          <p:cNvSpPr txBox="1">
            <a:spLocks noGrp="1"/>
          </p:cNvSpPr>
          <p:nvPr>
            <p:ph type="title" idx="45"/>
            <p:custDataLst>
              <p:tags r:id="rId6"/>
            </p:custDataLst>
          </p:nvPr>
        </p:nvSpPr>
        <p:spPr>
          <a:xfrm>
            <a:off x="608400" y="1429865"/>
            <a:ext cx="5342400" cy="39878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sz="2000" i="0" kern="1200" kumimoji="0" lang="zh-CN" noProof="1" normalizeH="0" spc="0" strike="noStrike" u="none">
                <a:solidFill>
                  <a:schemeClr val="tx1">
                    <a:lumMod val="85000"/>
                    <a:lumOff val="15000"/>
                  </a:schemeClr>
                </a:solidFill>
                <a:latin typeface="+mj-ea"/>
                <a:ea typeface="+mj-ea"/>
                <a:cs typeface="微软雅黑" panose="020B0503020204020204" pitchFamily="34" charset="-122"/>
              </a:defRPr>
            </a:lvl1pPr>
          </a:lstStyle>
          <a:p>
            <a:pPr lvl="0"/>
            <a:r>
              <a:rPr dirty="0">
                <a:sym typeface="+mn-ea"/>
              </a:rPr>
              <a:t>单击此处编辑母版标题样式</a:t>
            </a:r>
            <a:endParaRPr dirty="0">
              <a:sym typeface="+mn-ea"/>
            </a:endParaRPr>
          </a:p>
        </p:txBody>
      </p:sp>
      <p:sp>
        <p:nvSpPr>
          <p:cNvPr id="1049404" name="椭圆 125"/>
          <p:cNvSpPr/>
          <p:nvPr>
            <p:custDataLst>
              <p:tags r:id="rId7"/>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06" name="椭圆 126"/>
          <p:cNvSpPr/>
          <p:nvPr>
            <p:custDataLst>
              <p:tags r:id="rId8"/>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08" name="椭圆 127"/>
          <p:cNvSpPr/>
          <p:nvPr>
            <p:custDataLst>
              <p:tags r:id="rId9"/>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10" name="椭圆 128"/>
          <p:cNvSpPr/>
          <p:nvPr>
            <p:custDataLst>
              <p:tags r:id="rId10"/>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12" name="椭圆 129"/>
          <p:cNvSpPr/>
          <p:nvPr>
            <p:custDataLst>
              <p:tags r:id="rId11"/>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14" name="椭圆 130"/>
          <p:cNvSpPr/>
          <p:nvPr>
            <p:custDataLst>
              <p:tags r:id="rId12"/>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16" name="椭圆 131"/>
          <p:cNvSpPr/>
          <p:nvPr>
            <p:custDataLst>
              <p:tags r:id="rId13"/>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18" name="椭圆 132"/>
          <p:cNvSpPr/>
          <p:nvPr>
            <p:custDataLst>
              <p:tags r:id="rId14"/>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20" name="椭圆 133"/>
          <p:cNvSpPr/>
          <p:nvPr>
            <p:custDataLst>
              <p:tags r:id="rId15"/>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22" name="椭圆 134"/>
          <p:cNvSpPr/>
          <p:nvPr>
            <p:custDataLst>
              <p:tags r:id="rId16"/>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24" name="椭圆 135"/>
          <p:cNvSpPr/>
          <p:nvPr>
            <p:custDataLst>
              <p:tags r:id="rId17"/>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26" name="椭圆 136"/>
          <p:cNvSpPr/>
          <p:nvPr>
            <p:custDataLst>
              <p:tags r:id="rId18"/>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28" name="椭圆 137"/>
          <p:cNvSpPr/>
          <p:nvPr>
            <p:custDataLst>
              <p:tags r:id="rId19"/>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30" name="椭圆 138"/>
          <p:cNvSpPr/>
          <p:nvPr>
            <p:custDataLst>
              <p:tags r:id="rId20"/>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32" name="椭圆 139"/>
          <p:cNvSpPr/>
          <p:nvPr>
            <p:custDataLst>
              <p:tags r:id="rId21"/>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34" name="椭圆 140"/>
          <p:cNvSpPr/>
          <p:nvPr>
            <p:custDataLst>
              <p:tags r:id="rId22"/>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36" name="椭圆 141"/>
          <p:cNvSpPr/>
          <p:nvPr>
            <p:custDataLst>
              <p:tags r:id="rId23"/>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38" name="椭圆 142"/>
          <p:cNvSpPr/>
          <p:nvPr>
            <p:custDataLst>
              <p:tags r:id="rId24"/>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40" name="椭圆 143"/>
          <p:cNvSpPr/>
          <p:nvPr>
            <p:custDataLst>
              <p:tags r:id="rId25"/>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42" name="椭圆 144"/>
          <p:cNvSpPr/>
          <p:nvPr>
            <p:custDataLst>
              <p:tags r:id="rId26"/>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44" name="椭圆 145"/>
          <p:cNvSpPr/>
          <p:nvPr>
            <p:custDataLst>
              <p:tags r:id="rId27"/>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46" name="椭圆 146"/>
          <p:cNvSpPr/>
          <p:nvPr>
            <p:custDataLst>
              <p:tags r:id="rId28"/>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48" name="椭圆 147"/>
          <p:cNvSpPr/>
          <p:nvPr>
            <p:custDataLst>
              <p:tags r:id="rId29"/>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50" name="椭圆 148"/>
          <p:cNvSpPr/>
          <p:nvPr>
            <p:custDataLst>
              <p:tags r:id="rId30"/>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52" name="椭圆 149"/>
          <p:cNvSpPr/>
          <p:nvPr>
            <p:custDataLst>
              <p:tags r:id="rId31"/>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54" name="椭圆 150"/>
          <p:cNvSpPr/>
          <p:nvPr>
            <p:custDataLst>
              <p:tags r:id="rId32"/>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56" name="椭圆 151"/>
          <p:cNvSpPr/>
          <p:nvPr>
            <p:custDataLst>
              <p:tags r:id="rId33"/>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58" name="椭圆 152"/>
          <p:cNvSpPr/>
          <p:nvPr>
            <p:custDataLst>
              <p:tags r:id="rId34"/>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60" name="椭圆 153"/>
          <p:cNvSpPr/>
          <p:nvPr>
            <p:custDataLst>
              <p:tags r:id="rId35"/>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62" name="椭圆 154"/>
          <p:cNvSpPr/>
          <p:nvPr>
            <p:custDataLst>
              <p:tags r:id="rId36"/>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64" name="椭圆 191"/>
          <p:cNvSpPr/>
          <p:nvPr>
            <p:custDataLst>
              <p:tags r:id="rId37"/>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66" name="椭圆 192"/>
          <p:cNvSpPr/>
          <p:nvPr>
            <p:custDataLst>
              <p:tags r:id="rId38"/>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68" name="椭圆 194"/>
          <p:cNvSpPr/>
          <p:nvPr>
            <p:custDataLst>
              <p:tags r:id="rId39"/>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70" name="椭圆 195"/>
          <p:cNvSpPr/>
          <p:nvPr>
            <p:custDataLst>
              <p:tags r:id="rId40"/>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72" name="椭圆 196"/>
          <p:cNvSpPr/>
          <p:nvPr>
            <p:custDataLst>
              <p:tags r:id="rId41"/>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74" name="椭圆 197"/>
          <p:cNvSpPr/>
          <p:nvPr>
            <p:custDataLst>
              <p:tags r:id="rId42"/>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76" name="椭圆 198"/>
          <p:cNvSpPr/>
          <p:nvPr>
            <p:custDataLst>
              <p:tags r:id="rId43"/>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78" name="椭圆 199"/>
          <p:cNvSpPr/>
          <p:nvPr>
            <p:custDataLst>
              <p:tags r:id="rId44"/>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80" name="椭圆 200"/>
          <p:cNvSpPr/>
          <p:nvPr>
            <p:custDataLst>
              <p:tags r:id="rId45"/>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82" name="椭圆 201"/>
          <p:cNvSpPr/>
          <p:nvPr>
            <p:custDataLst>
              <p:tags r:id="rId46"/>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84" name="标题"/>
          <p:cNvSpPr txBox="1">
            <a:spLocks noGrp="1"/>
          </p:cNvSpPr>
          <p:nvPr>
            <p:ph type="title" idx="1"/>
            <p:custDataLst>
              <p:tags r:id="rId47"/>
            </p:custDataLst>
          </p:nvPr>
        </p:nvSpPr>
        <p:spPr>
          <a:xfrm>
            <a:off x="608400" y="459860"/>
            <a:ext cx="10969200" cy="646331"/>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600" i="0" kern="1200" kumimoji="0" lang="zh-CN"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9486" name="日期占位符 6"/>
          <p:cNvSpPr>
            <a:spLocks noGrp="1"/>
          </p:cNvSpPr>
          <p:nvPr>
            <p:ph type="dt" sz="half" idx="10"/>
            <p:custDataLst>
              <p:tags r:id="rId48"/>
            </p:custDataLst>
          </p:nvPr>
        </p:nvSpPr>
        <p:spPr>
          <a:xfrm>
            <a:off x="612000" y="6314400"/>
            <a:ext cx="2700000" cy="316800"/>
          </a:xfrm>
        </p:spPr>
        <p:txBody>
          <a:bodyPr>
            <a:normAutofit/>
          </a:bodyPr>
          <a:p>
            <a:fld id="{760FBDFE-C587-4B4C-A407-44438C67B59E}" type="datetimeFigureOut">
              <a:rPr altLang="en-US" lang="zh-CN" smtClean="0"/>
            </a:fld>
            <a:endParaRPr altLang="en-US" lang="zh-CN"/>
          </a:p>
        </p:txBody>
      </p:sp>
      <p:sp>
        <p:nvSpPr>
          <p:cNvPr id="1049488" name="页脚占位符 7"/>
          <p:cNvSpPr>
            <a:spLocks noGrp="1"/>
          </p:cNvSpPr>
          <p:nvPr>
            <p:ph type="ftr" sz="quarter" idx="11"/>
            <p:custDataLst>
              <p:tags r:id="rId49"/>
            </p:custDataLst>
          </p:nvPr>
        </p:nvSpPr>
        <p:spPr>
          <a:xfrm>
            <a:off x="4116000" y="6314400"/>
            <a:ext cx="3960000" cy="316800"/>
          </a:xfrm>
        </p:spPr>
        <p:txBody>
          <a:bodyPr>
            <a:normAutofit/>
          </a:bodyPr>
          <a:p>
            <a:endParaRPr altLang="en-US" dirty="0" lang="zh-CN"/>
          </a:p>
        </p:txBody>
      </p:sp>
      <p:sp>
        <p:nvSpPr>
          <p:cNvPr id="1049490" name="灯片编号占位符 8"/>
          <p:cNvSpPr>
            <a:spLocks noGrp="1"/>
          </p:cNvSpPr>
          <p:nvPr>
            <p:ph type="sldNum" sz="quarter" idx="12"/>
            <p:custDataLst>
              <p:tags r:id="rId50"/>
            </p:custDataLst>
          </p:nvPr>
        </p:nvSpPr>
        <p:spPr>
          <a:xfrm>
            <a:off x="8877600" y="6314400"/>
            <a:ext cx="2700000" cy="316800"/>
          </a:xfrm>
        </p:spPr>
        <p:txBody>
          <a:bodyPr>
            <a:normAutofit/>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sp>
        <p:nvSpPr>
          <p:cNvPr id="1049492" name="任意多边形: 形状 6"/>
          <p:cNvSpPr/>
          <p:nvPr userDrawn="1">
            <p:custDataLst>
              <p:tags r:id="rId1"/>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494" name="任意多边形: 形状 1"/>
          <p:cNvSpPr/>
          <p:nvPr userDrawn="1">
            <p:custDataLst>
              <p:tags r:id="rId2"/>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496" name="椭圆 125"/>
          <p:cNvSpPr/>
          <p:nvPr>
            <p:custDataLst>
              <p:tags r:id="rId3"/>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498" name="椭圆 126"/>
          <p:cNvSpPr/>
          <p:nvPr>
            <p:custDataLst>
              <p:tags r:id="rId4"/>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00" name="椭圆 127"/>
          <p:cNvSpPr/>
          <p:nvPr>
            <p:custDataLst>
              <p:tags r:id="rId5"/>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02" name="椭圆 128"/>
          <p:cNvSpPr/>
          <p:nvPr>
            <p:custDataLst>
              <p:tags r:id="rId6"/>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04" name="椭圆 129"/>
          <p:cNvSpPr/>
          <p:nvPr>
            <p:custDataLst>
              <p:tags r:id="rId7"/>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06" name="椭圆 130"/>
          <p:cNvSpPr/>
          <p:nvPr>
            <p:custDataLst>
              <p:tags r:id="rId8"/>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08" name="椭圆 131"/>
          <p:cNvSpPr/>
          <p:nvPr>
            <p:custDataLst>
              <p:tags r:id="rId9"/>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10" name="椭圆 132"/>
          <p:cNvSpPr/>
          <p:nvPr>
            <p:custDataLst>
              <p:tags r:id="rId10"/>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12" name="椭圆 133"/>
          <p:cNvSpPr/>
          <p:nvPr>
            <p:custDataLst>
              <p:tags r:id="rId11"/>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14" name="椭圆 134"/>
          <p:cNvSpPr/>
          <p:nvPr>
            <p:custDataLst>
              <p:tags r:id="rId12"/>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16" name="椭圆 135"/>
          <p:cNvSpPr/>
          <p:nvPr>
            <p:custDataLst>
              <p:tags r:id="rId13"/>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18" name="椭圆 136"/>
          <p:cNvSpPr/>
          <p:nvPr>
            <p:custDataLst>
              <p:tags r:id="rId14"/>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20" name="椭圆 137"/>
          <p:cNvSpPr/>
          <p:nvPr>
            <p:custDataLst>
              <p:tags r:id="rId15"/>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22" name="椭圆 138"/>
          <p:cNvSpPr/>
          <p:nvPr>
            <p:custDataLst>
              <p:tags r:id="rId16"/>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24" name="椭圆 139"/>
          <p:cNvSpPr/>
          <p:nvPr>
            <p:custDataLst>
              <p:tags r:id="rId17"/>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26" name="椭圆 140"/>
          <p:cNvSpPr/>
          <p:nvPr>
            <p:custDataLst>
              <p:tags r:id="rId18"/>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28" name="椭圆 141"/>
          <p:cNvSpPr/>
          <p:nvPr>
            <p:custDataLst>
              <p:tags r:id="rId19"/>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30" name="椭圆 142"/>
          <p:cNvSpPr/>
          <p:nvPr>
            <p:custDataLst>
              <p:tags r:id="rId20"/>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32" name="椭圆 143"/>
          <p:cNvSpPr/>
          <p:nvPr>
            <p:custDataLst>
              <p:tags r:id="rId21"/>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34" name="椭圆 144"/>
          <p:cNvSpPr/>
          <p:nvPr>
            <p:custDataLst>
              <p:tags r:id="rId22"/>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36" name="椭圆 145"/>
          <p:cNvSpPr/>
          <p:nvPr>
            <p:custDataLst>
              <p:tags r:id="rId23"/>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38" name="椭圆 146"/>
          <p:cNvSpPr/>
          <p:nvPr>
            <p:custDataLst>
              <p:tags r:id="rId24"/>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40" name="椭圆 147"/>
          <p:cNvSpPr/>
          <p:nvPr>
            <p:custDataLst>
              <p:tags r:id="rId25"/>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42" name="椭圆 148"/>
          <p:cNvSpPr/>
          <p:nvPr>
            <p:custDataLst>
              <p:tags r:id="rId26"/>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44" name="椭圆 149"/>
          <p:cNvSpPr/>
          <p:nvPr>
            <p:custDataLst>
              <p:tags r:id="rId27"/>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46" name="椭圆 150"/>
          <p:cNvSpPr/>
          <p:nvPr>
            <p:custDataLst>
              <p:tags r:id="rId28"/>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48" name="椭圆 151"/>
          <p:cNvSpPr/>
          <p:nvPr>
            <p:custDataLst>
              <p:tags r:id="rId29"/>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50" name="椭圆 152"/>
          <p:cNvSpPr/>
          <p:nvPr>
            <p:custDataLst>
              <p:tags r:id="rId30"/>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52" name="椭圆 153"/>
          <p:cNvSpPr/>
          <p:nvPr>
            <p:custDataLst>
              <p:tags r:id="rId31"/>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54" name="椭圆 154"/>
          <p:cNvSpPr/>
          <p:nvPr>
            <p:custDataLst>
              <p:tags r:id="rId32"/>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56" name="椭圆 191"/>
          <p:cNvSpPr/>
          <p:nvPr>
            <p:custDataLst>
              <p:tags r:id="rId33"/>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58" name="椭圆 192"/>
          <p:cNvSpPr/>
          <p:nvPr>
            <p:custDataLst>
              <p:tags r:id="rId34"/>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60" name="椭圆 194"/>
          <p:cNvSpPr/>
          <p:nvPr>
            <p:custDataLst>
              <p:tags r:id="rId35"/>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62" name="椭圆 195"/>
          <p:cNvSpPr/>
          <p:nvPr>
            <p:custDataLst>
              <p:tags r:id="rId36"/>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64" name="椭圆 196"/>
          <p:cNvSpPr/>
          <p:nvPr>
            <p:custDataLst>
              <p:tags r:id="rId37"/>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66" name="椭圆 197"/>
          <p:cNvSpPr/>
          <p:nvPr>
            <p:custDataLst>
              <p:tags r:id="rId38"/>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68" name="椭圆 198"/>
          <p:cNvSpPr/>
          <p:nvPr>
            <p:custDataLst>
              <p:tags r:id="rId39"/>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70" name="椭圆 199"/>
          <p:cNvSpPr/>
          <p:nvPr>
            <p:custDataLst>
              <p:tags r:id="rId40"/>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72" name="椭圆 200"/>
          <p:cNvSpPr/>
          <p:nvPr>
            <p:custDataLst>
              <p:tags r:id="rId41"/>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74" name="椭圆 201"/>
          <p:cNvSpPr/>
          <p:nvPr>
            <p:custDataLst>
              <p:tags r:id="rId42"/>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76" name="标题"/>
          <p:cNvSpPr txBox="1">
            <a:spLocks noGrp="1"/>
          </p:cNvSpPr>
          <p:nvPr>
            <p:ph type="title" idx="1"/>
            <p:custDataLst>
              <p:tags r:id="rId43"/>
            </p:custDataLst>
          </p:nvPr>
        </p:nvSpPr>
        <p:spPr>
          <a:xfrm>
            <a:off x="608400" y="459860"/>
            <a:ext cx="10969200" cy="646331"/>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600" i="0" kern="1200" kumimoji="0" lang="zh-CN"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9578" name="日期占位符 2"/>
          <p:cNvSpPr>
            <a:spLocks noGrp="1"/>
          </p:cNvSpPr>
          <p:nvPr>
            <p:ph type="dt" sz="half" idx="10"/>
            <p:custDataLst>
              <p:tags r:id="rId44"/>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580" name="页脚占位符 3"/>
          <p:cNvSpPr>
            <a:spLocks noGrp="1"/>
          </p:cNvSpPr>
          <p:nvPr>
            <p:ph type="ftr" sz="quarter" idx="11"/>
            <p:custDataLst>
              <p:tags r:id="rId45"/>
            </p:custDataLst>
          </p:nvPr>
        </p:nvSpPr>
        <p:spPr>
          <a:xfrm>
            <a:off x="4116000" y="6314400"/>
            <a:ext cx="3960000" cy="316800"/>
          </a:xfrm>
        </p:spPr>
        <p:txBody>
          <a:bodyPr/>
          <a:p>
            <a:endParaRPr altLang="en-US" dirty="0" lang="zh-CN"/>
          </a:p>
        </p:txBody>
      </p:sp>
      <p:sp>
        <p:nvSpPr>
          <p:cNvPr id="1049582" name="灯片编号占位符 4"/>
          <p:cNvSpPr>
            <a:spLocks noGrp="1"/>
          </p:cNvSpPr>
          <p:nvPr>
            <p:ph type="sldNum" sz="quarter" idx="12"/>
            <p:custDataLst>
              <p:tags r:id="rId4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sp>
        <p:nvSpPr>
          <p:cNvPr id="1049584" name="任意多边形: 形状 6"/>
          <p:cNvSpPr/>
          <p:nvPr userDrawn="1">
            <p:custDataLst>
              <p:tags r:id="rId1"/>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586" name="任意多边形: 形状 4"/>
          <p:cNvSpPr/>
          <p:nvPr userDrawn="1">
            <p:custDataLst>
              <p:tags r:id="rId2"/>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588" name="椭圆 201"/>
          <p:cNvSpPr/>
          <p:nvPr>
            <p:custDataLst>
              <p:tags r:id="rId3"/>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90" name="椭圆 200"/>
          <p:cNvSpPr/>
          <p:nvPr>
            <p:custDataLst>
              <p:tags r:id="rId4"/>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92" name="椭圆 199"/>
          <p:cNvSpPr/>
          <p:nvPr>
            <p:custDataLst>
              <p:tags r:id="rId5"/>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94" name="椭圆 198"/>
          <p:cNvSpPr/>
          <p:nvPr>
            <p:custDataLst>
              <p:tags r:id="rId6"/>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96" name="椭圆 197"/>
          <p:cNvSpPr/>
          <p:nvPr>
            <p:custDataLst>
              <p:tags r:id="rId7"/>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98" name="椭圆 196"/>
          <p:cNvSpPr/>
          <p:nvPr>
            <p:custDataLst>
              <p:tags r:id="rId8"/>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00" name="椭圆 195"/>
          <p:cNvSpPr/>
          <p:nvPr>
            <p:custDataLst>
              <p:tags r:id="rId9"/>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02" name="椭圆 194"/>
          <p:cNvSpPr/>
          <p:nvPr>
            <p:custDataLst>
              <p:tags r:id="rId10"/>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04" name="椭圆 192"/>
          <p:cNvSpPr/>
          <p:nvPr>
            <p:custDataLst>
              <p:tags r:id="rId11"/>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06" name="椭圆 191"/>
          <p:cNvSpPr/>
          <p:nvPr>
            <p:custDataLst>
              <p:tags r:id="rId12"/>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08" name="椭圆 154"/>
          <p:cNvSpPr/>
          <p:nvPr>
            <p:custDataLst>
              <p:tags r:id="rId13"/>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10" name="椭圆 153"/>
          <p:cNvSpPr/>
          <p:nvPr>
            <p:custDataLst>
              <p:tags r:id="rId14"/>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12" name="椭圆 152"/>
          <p:cNvSpPr/>
          <p:nvPr>
            <p:custDataLst>
              <p:tags r:id="rId15"/>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14" name="椭圆 151"/>
          <p:cNvSpPr/>
          <p:nvPr>
            <p:custDataLst>
              <p:tags r:id="rId16"/>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16" name="椭圆 150"/>
          <p:cNvSpPr/>
          <p:nvPr>
            <p:custDataLst>
              <p:tags r:id="rId17"/>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18" name="椭圆 149"/>
          <p:cNvSpPr/>
          <p:nvPr>
            <p:custDataLst>
              <p:tags r:id="rId18"/>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20" name="椭圆 148"/>
          <p:cNvSpPr/>
          <p:nvPr>
            <p:custDataLst>
              <p:tags r:id="rId19"/>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22" name="椭圆 147"/>
          <p:cNvSpPr/>
          <p:nvPr>
            <p:custDataLst>
              <p:tags r:id="rId20"/>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24" name="椭圆 146"/>
          <p:cNvSpPr/>
          <p:nvPr>
            <p:custDataLst>
              <p:tags r:id="rId21"/>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26" name="椭圆 145"/>
          <p:cNvSpPr/>
          <p:nvPr>
            <p:custDataLst>
              <p:tags r:id="rId22"/>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28" name="椭圆 144"/>
          <p:cNvSpPr/>
          <p:nvPr>
            <p:custDataLst>
              <p:tags r:id="rId23"/>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30" name="椭圆 143"/>
          <p:cNvSpPr/>
          <p:nvPr>
            <p:custDataLst>
              <p:tags r:id="rId24"/>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32" name="椭圆 142"/>
          <p:cNvSpPr/>
          <p:nvPr>
            <p:custDataLst>
              <p:tags r:id="rId25"/>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34" name="椭圆 141"/>
          <p:cNvSpPr/>
          <p:nvPr>
            <p:custDataLst>
              <p:tags r:id="rId26"/>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36" name="椭圆 140"/>
          <p:cNvSpPr/>
          <p:nvPr>
            <p:custDataLst>
              <p:tags r:id="rId27"/>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38" name="椭圆 139"/>
          <p:cNvSpPr/>
          <p:nvPr>
            <p:custDataLst>
              <p:tags r:id="rId28"/>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40" name="椭圆 138"/>
          <p:cNvSpPr/>
          <p:nvPr>
            <p:custDataLst>
              <p:tags r:id="rId29"/>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42" name="椭圆 137"/>
          <p:cNvSpPr/>
          <p:nvPr>
            <p:custDataLst>
              <p:tags r:id="rId30"/>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44" name="椭圆 136"/>
          <p:cNvSpPr/>
          <p:nvPr>
            <p:custDataLst>
              <p:tags r:id="rId31"/>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46" name="椭圆 135"/>
          <p:cNvSpPr/>
          <p:nvPr>
            <p:custDataLst>
              <p:tags r:id="rId32"/>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48" name="椭圆 134"/>
          <p:cNvSpPr/>
          <p:nvPr>
            <p:custDataLst>
              <p:tags r:id="rId33"/>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50" name="椭圆 133"/>
          <p:cNvSpPr/>
          <p:nvPr>
            <p:custDataLst>
              <p:tags r:id="rId34"/>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52" name="椭圆 132"/>
          <p:cNvSpPr/>
          <p:nvPr>
            <p:custDataLst>
              <p:tags r:id="rId35"/>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54" name="椭圆 131"/>
          <p:cNvSpPr/>
          <p:nvPr>
            <p:custDataLst>
              <p:tags r:id="rId36"/>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56" name="椭圆 130"/>
          <p:cNvSpPr/>
          <p:nvPr>
            <p:custDataLst>
              <p:tags r:id="rId37"/>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58" name="椭圆 129"/>
          <p:cNvSpPr/>
          <p:nvPr>
            <p:custDataLst>
              <p:tags r:id="rId38"/>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60" name="椭圆 128"/>
          <p:cNvSpPr/>
          <p:nvPr>
            <p:custDataLst>
              <p:tags r:id="rId39"/>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62" name="椭圆 127"/>
          <p:cNvSpPr/>
          <p:nvPr>
            <p:custDataLst>
              <p:tags r:id="rId40"/>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64" name="椭圆 126"/>
          <p:cNvSpPr/>
          <p:nvPr>
            <p:custDataLst>
              <p:tags r:id="rId41"/>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66" name="椭圆 125"/>
          <p:cNvSpPr/>
          <p:nvPr>
            <p:custDataLst>
              <p:tags r:id="rId42"/>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68" name="日期占位符 1"/>
          <p:cNvSpPr>
            <a:spLocks noGrp="1"/>
          </p:cNvSpPr>
          <p:nvPr>
            <p:ph type="dt" sz="half" idx="10"/>
            <p:custDataLst>
              <p:tags r:id="rId43"/>
            </p:custDataLst>
          </p:nvPr>
        </p:nvSpPr>
        <p:spPr/>
        <p:txBody>
          <a:bodyPr/>
          <a:p>
            <a:fld id="{760FBDFE-C587-4B4C-A407-44438C67B59E}" type="datetimeFigureOut">
              <a:rPr altLang="en-US" lang="zh-CN" smtClean="0"/>
            </a:fld>
            <a:endParaRPr altLang="en-US" lang="zh-CN"/>
          </a:p>
        </p:txBody>
      </p:sp>
      <p:sp>
        <p:nvSpPr>
          <p:cNvPr id="1049670" name="页脚占位符 2"/>
          <p:cNvSpPr>
            <a:spLocks noGrp="1"/>
          </p:cNvSpPr>
          <p:nvPr>
            <p:ph type="ftr" sz="quarter" idx="11"/>
            <p:custDataLst>
              <p:tags r:id="rId44"/>
            </p:custDataLst>
          </p:nvPr>
        </p:nvSpPr>
        <p:spPr/>
        <p:txBody>
          <a:bodyPr/>
          <a:p>
            <a:endParaRPr altLang="en-US" dirty="0" lang="zh-CN"/>
          </a:p>
        </p:txBody>
      </p:sp>
      <p:sp>
        <p:nvSpPr>
          <p:cNvPr id="1049672" name="灯片编号占位符 3"/>
          <p:cNvSpPr>
            <a:spLocks noGrp="1"/>
          </p:cNvSpPr>
          <p:nvPr>
            <p:ph type="sldNum" sz="quarter" idx="12"/>
            <p:custDataLst>
              <p:tags r:id="rId45"/>
            </p:custDataLst>
          </p:nvPr>
        </p:nvSpPr>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sp>
        <p:nvSpPr>
          <p:cNvPr id="1049674" name="任意多边形: 形状 7"/>
          <p:cNvSpPr/>
          <p:nvPr userDrawn="1">
            <p:custDataLst>
              <p:tags r:id="rId1"/>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676" name="任意多边形: 形状 1"/>
          <p:cNvSpPr/>
          <p:nvPr userDrawn="1">
            <p:custDataLst>
              <p:tags r:id="rId2"/>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678" name="正文"/>
          <p:cNvSpPr txBox="1">
            <a:spLocks noGrp="1"/>
          </p:cNvSpPr>
          <p:nvPr>
            <p:ph idx="44"/>
            <p:custDataLst>
              <p:tags r:id="rId3"/>
            </p:custDataLst>
          </p:nvPr>
        </p:nvSpPr>
        <p:spPr>
          <a:xfrm>
            <a:off x="608330" y="608330"/>
            <a:ext cx="10968990" cy="5648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a:sym typeface="+mn-ea"/>
              </a:rPr>
              <a:t>单击此处编辑母版文本样式</a:t>
            </a:r>
            <a:endParaRPr>
              <a:sym typeface="+mn-ea"/>
            </a:endParaRPr>
          </a:p>
          <a:p>
            <a:pPr algn="l" lvl="1">
              <a:buClrTx/>
              <a:buSzTx/>
            </a:pPr>
            <a:r>
              <a:rPr>
                <a:sym typeface="+mn-ea"/>
              </a:rPr>
              <a:t>第二级</a:t>
            </a:r>
            <a:endParaRPr>
              <a:sym typeface="+mn-ea"/>
            </a:endParaRPr>
          </a:p>
          <a:p>
            <a:pPr algn="l" lvl="2">
              <a:buClrTx/>
              <a:buSzTx/>
            </a:pPr>
            <a:r>
              <a:rPr>
                <a:sym typeface="+mn-ea"/>
              </a:rPr>
              <a:t>第三级</a:t>
            </a:r>
            <a:endParaRPr>
              <a:sym typeface="+mn-ea"/>
            </a:endParaRPr>
          </a:p>
          <a:p>
            <a:pPr algn="l" lvl="3">
              <a:buClrTx/>
              <a:buSzTx/>
            </a:pPr>
            <a:r>
              <a:rPr>
                <a:sym typeface="+mn-ea"/>
              </a:rPr>
              <a:t>第四级</a:t>
            </a:r>
            <a:endParaRPr>
              <a:sym typeface="+mn-ea"/>
            </a:endParaRPr>
          </a:p>
          <a:p>
            <a:pPr algn="l" lvl="4">
              <a:buClrTx/>
              <a:buSzTx/>
            </a:pPr>
            <a:r>
              <a:rPr>
                <a:sym typeface="+mn-ea"/>
              </a:rPr>
              <a:t>第五级</a:t>
            </a:r>
            <a:endParaRPr>
              <a:sym typeface="+mn-ea"/>
            </a:endParaRPr>
          </a:p>
        </p:txBody>
      </p:sp>
      <p:sp>
        <p:nvSpPr>
          <p:cNvPr id="1049680" name="椭圆 125"/>
          <p:cNvSpPr/>
          <p:nvPr>
            <p:custDataLst>
              <p:tags r:id="rId4"/>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82" name="椭圆 126"/>
          <p:cNvSpPr/>
          <p:nvPr>
            <p:custDataLst>
              <p:tags r:id="rId5"/>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84" name="椭圆 127"/>
          <p:cNvSpPr/>
          <p:nvPr>
            <p:custDataLst>
              <p:tags r:id="rId6"/>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86" name="椭圆 128"/>
          <p:cNvSpPr/>
          <p:nvPr>
            <p:custDataLst>
              <p:tags r:id="rId7"/>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88" name="椭圆 129"/>
          <p:cNvSpPr/>
          <p:nvPr>
            <p:custDataLst>
              <p:tags r:id="rId8"/>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90" name="椭圆 130"/>
          <p:cNvSpPr/>
          <p:nvPr>
            <p:custDataLst>
              <p:tags r:id="rId9"/>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92" name="椭圆 131"/>
          <p:cNvSpPr/>
          <p:nvPr>
            <p:custDataLst>
              <p:tags r:id="rId10"/>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94" name="椭圆 132"/>
          <p:cNvSpPr/>
          <p:nvPr>
            <p:custDataLst>
              <p:tags r:id="rId11"/>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96" name="椭圆 133"/>
          <p:cNvSpPr/>
          <p:nvPr>
            <p:custDataLst>
              <p:tags r:id="rId12"/>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98" name="椭圆 134"/>
          <p:cNvSpPr/>
          <p:nvPr>
            <p:custDataLst>
              <p:tags r:id="rId13"/>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00" name="椭圆 135"/>
          <p:cNvSpPr/>
          <p:nvPr>
            <p:custDataLst>
              <p:tags r:id="rId14"/>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02" name="椭圆 136"/>
          <p:cNvSpPr/>
          <p:nvPr>
            <p:custDataLst>
              <p:tags r:id="rId15"/>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04" name="椭圆 137"/>
          <p:cNvSpPr/>
          <p:nvPr>
            <p:custDataLst>
              <p:tags r:id="rId16"/>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06" name="椭圆 138"/>
          <p:cNvSpPr/>
          <p:nvPr>
            <p:custDataLst>
              <p:tags r:id="rId17"/>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08" name="椭圆 139"/>
          <p:cNvSpPr/>
          <p:nvPr>
            <p:custDataLst>
              <p:tags r:id="rId18"/>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10" name="椭圆 140"/>
          <p:cNvSpPr/>
          <p:nvPr>
            <p:custDataLst>
              <p:tags r:id="rId19"/>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12" name="椭圆 141"/>
          <p:cNvSpPr/>
          <p:nvPr>
            <p:custDataLst>
              <p:tags r:id="rId20"/>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14" name="椭圆 142"/>
          <p:cNvSpPr/>
          <p:nvPr>
            <p:custDataLst>
              <p:tags r:id="rId21"/>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16" name="椭圆 143"/>
          <p:cNvSpPr/>
          <p:nvPr>
            <p:custDataLst>
              <p:tags r:id="rId22"/>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18" name="椭圆 144"/>
          <p:cNvSpPr/>
          <p:nvPr>
            <p:custDataLst>
              <p:tags r:id="rId23"/>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20" name="椭圆 145"/>
          <p:cNvSpPr/>
          <p:nvPr>
            <p:custDataLst>
              <p:tags r:id="rId24"/>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22" name="椭圆 146"/>
          <p:cNvSpPr/>
          <p:nvPr>
            <p:custDataLst>
              <p:tags r:id="rId25"/>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24" name="椭圆 147"/>
          <p:cNvSpPr/>
          <p:nvPr>
            <p:custDataLst>
              <p:tags r:id="rId26"/>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26" name="椭圆 148"/>
          <p:cNvSpPr/>
          <p:nvPr>
            <p:custDataLst>
              <p:tags r:id="rId27"/>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28" name="椭圆 149"/>
          <p:cNvSpPr/>
          <p:nvPr>
            <p:custDataLst>
              <p:tags r:id="rId28"/>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30" name="椭圆 150"/>
          <p:cNvSpPr/>
          <p:nvPr>
            <p:custDataLst>
              <p:tags r:id="rId29"/>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32" name="椭圆 151"/>
          <p:cNvSpPr/>
          <p:nvPr>
            <p:custDataLst>
              <p:tags r:id="rId30"/>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34" name="椭圆 152"/>
          <p:cNvSpPr/>
          <p:nvPr>
            <p:custDataLst>
              <p:tags r:id="rId31"/>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36" name="椭圆 153"/>
          <p:cNvSpPr/>
          <p:nvPr>
            <p:custDataLst>
              <p:tags r:id="rId32"/>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38" name="椭圆 154"/>
          <p:cNvSpPr/>
          <p:nvPr>
            <p:custDataLst>
              <p:tags r:id="rId33"/>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40" name="椭圆 191"/>
          <p:cNvSpPr/>
          <p:nvPr>
            <p:custDataLst>
              <p:tags r:id="rId34"/>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42" name="椭圆 192"/>
          <p:cNvSpPr/>
          <p:nvPr>
            <p:custDataLst>
              <p:tags r:id="rId35"/>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44" name="椭圆 194"/>
          <p:cNvSpPr/>
          <p:nvPr>
            <p:custDataLst>
              <p:tags r:id="rId36"/>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46" name="椭圆 195"/>
          <p:cNvSpPr/>
          <p:nvPr>
            <p:custDataLst>
              <p:tags r:id="rId37"/>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48" name="椭圆 196"/>
          <p:cNvSpPr/>
          <p:nvPr>
            <p:custDataLst>
              <p:tags r:id="rId38"/>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50" name="椭圆 197"/>
          <p:cNvSpPr/>
          <p:nvPr>
            <p:custDataLst>
              <p:tags r:id="rId39"/>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52" name="椭圆 198"/>
          <p:cNvSpPr/>
          <p:nvPr>
            <p:custDataLst>
              <p:tags r:id="rId40"/>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54" name="椭圆 199"/>
          <p:cNvSpPr/>
          <p:nvPr>
            <p:custDataLst>
              <p:tags r:id="rId41"/>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56" name="椭圆 200"/>
          <p:cNvSpPr/>
          <p:nvPr>
            <p:custDataLst>
              <p:tags r:id="rId42"/>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58" name="椭圆 201"/>
          <p:cNvSpPr/>
          <p:nvPr>
            <p:custDataLst>
              <p:tags r:id="rId43"/>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60" name="日期占位符 3"/>
          <p:cNvSpPr>
            <a:spLocks noGrp="1"/>
          </p:cNvSpPr>
          <p:nvPr>
            <p:ph type="dt" sz="half" idx="10"/>
            <p:custDataLst>
              <p:tags r:id="rId44"/>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762" name="页脚占位符 4"/>
          <p:cNvSpPr>
            <a:spLocks noGrp="1"/>
          </p:cNvSpPr>
          <p:nvPr>
            <p:ph type="ftr" sz="quarter" idx="11"/>
            <p:custDataLst>
              <p:tags r:id="rId45"/>
            </p:custDataLst>
          </p:nvPr>
        </p:nvSpPr>
        <p:spPr>
          <a:xfrm>
            <a:off x="4116000" y="6314400"/>
            <a:ext cx="3960000" cy="316800"/>
          </a:xfrm>
        </p:spPr>
        <p:txBody>
          <a:bodyPr/>
          <a:p>
            <a:endParaRPr altLang="en-US" dirty="0" lang="zh-CN"/>
          </a:p>
        </p:txBody>
      </p:sp>
      <p:sp>
        <p:nvSpPr>
          <p:cNvPr id="1049764" name="灯片编号占位符 5"/>
          <p:cNvSpPr>
            <a:spLocks noGrp="1"/>
          </p:cNvSpPr>
          <p:nvPr>
            <p:ph type="sldNum" sz="quarter" idx="12"/>
            <p:custDataLst>
              <p:tags r:id="rId4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sp>
        <p:nvSpPr>
          <p:cNvPr id="1049766" name="任意多边形: 形状 8"/>
          <p:cNvSpPr/>
          <p:nvPr userDrawn="1">
            <p:custDataLst>
              <p:tags r:id="rId1"/>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768" name="任意多边形: 形状 1"/>
          <p:cNvSpPr/>
          <p:nvPr userDrawn="1">
            <p:custDataLst>
              <p:tags r:id="rId2"/>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770" name="副标题"/>
          <p:cNvSpPr txBox="1">
            <a:spLocks noGrp="1"/>
          </p:cNvSpPr>
          <p:nvPr>
            <p:ph type="body" idx="45" hasCustomPrompt="1"/>
            <p:custDataLst>
              <p:tags r:id="rId3"/>
            </p:custDataLst>
          </p:nvPr>
        </p:nvSpPr>
        <p:spPr>
          <a:xfrm>
            <a:off x="608400" y="1237350"/>
            <a:ext cx="10969200" cy="40005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300" strike="noStrike" u="none">
                <a:solidFill>
                  <a:schemeClr val="tx1">
                    <a:lumMod val="75000"/>
                    <a:lumOff val="25000"/>
                  </a:schemeClr>
                </a:solidFill>
                <a:latin typeface="+mj-ea"/>
                <a:ea typeface="+mj-ea"/>
                <a:cs typeface="微软雅黑" panose="020B0503020204020204" pitchFamily="34" charset="-122"/>
              </a:defRPr>
            </a:lvl1pPr>
          </a:lstStyle>
          <a:p>
            <a:pPr algn="l" lvl="0"/>
            <a:r>
              <a:rPr dirty="0">
                <a:sym typeface="+mn-ea"/>
              </a:rPr>
              <a:t>单击此处编辑母版副标题样式</a:t>
            </a:r>
            <a:endParaRPr dirty="0">
              <a:sym typeface="+mn-ea"/>
            </a:endParaRPr>
          </a:p>
        </p:txBody>
      </p:sp>
      <p:sp>
        <p:nvSpPr>
          <p:cNvPr id="1049772" name="椭圆 125"/>
          <p:cNvSpPr/>
          <p:nvPr>
            <p:custDataLst>
              <p:tags r:id="rId4"/>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74" name="椭圆 126"/>
          <p:cNvSpPr/>
          <p:nvPr>
            <p:custDataLst>
              <p:tags r:id="rId5"/>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76" name="椭圆 127"/>
          <p:cNvSpPr/>
          <p:nvPr>
            <p:custDataLst>
              <p:tags r:id="rId6"/>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78" name="椭圆 128"/>
          <p:cNvSpPr/>
          <p:nvPr>
            <p:custDataLst>
              <p:tags r:id="rId7"/>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80" name="椭圆 129"/>
          <p:cNvSpPr/>
          <p:nvPr>
            <p:custDataLst>
              <p:tags r:id="rId8"/>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82" name="椭圆 130"/>
          <p:cNvSpPr/>
          <p:nvPr>
            <p:custDataLst>
              <p:tags r:id="rId9"/>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84" name="椭圆 131"/>
          <p:cNvSpPr/>
          <p:nvPr>
            <p:custDataLst>
              <p:tags r:id="rId10"/>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86" name="椭圆 132"/>
          <p:cNvSpPr/>
          <p:nvPr>
            <p:custDataLst>
              <p:tags r:id="rId11"/>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88" name="椭圆 133"/>
          <p:cNvSpPr/>
          <p:nvPr>
            <p:custDataLst>
              <p:tags r:id="rId12"/>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90" name="椭圆 134"/>
          <p:cNvSpPr/>
          <p:nvPr>
            <p:custDataLst>
              <p:tags r:id="rId13"/>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92" name="椭圆 135"/>
          <p:cNvSpPr/>
          <p:nvPr>
            <p:custDataLst>
              <p:tags r:id="rId14"/>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94" name="椭圆 136"/>
          <p:cNvSpPr/>
          <p:nvPr>
            <p:custDataLst>
              <p:tags r:id="rId15"/>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96" name="椭圆 137"/>
          <p:cNvSpPr/>
          <p:nvPr>
            <p:custDataLst>
              <p:tags r:id="rId16"/>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98" name="椭圆 138"/>
          <p:cNvSpPr/>
          <p:nvPr>
            <p:custDataLst>
              <p:tags r:id="rId17"/>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00" name="椭圆 139"/>
          <p:cNvSpPr/>
          <p:nvPr>
            <p:custDataLst>
              <p:tags r:id="rId18"/>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02" name="椭圆 140"/>
          <p:cNvSpPr/>
          <p:nvPr>
            <p:custDataLst>
              <p:tags r:id="rId19"/>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04" name="椭圆 141"/>
          <p:cNvSpPr/>
          <p:nvPr>
            <p:custDataLst>
              <p:tags r:id="rId20"/>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06" name="椭圆 142"/>
          <p:cNvSpPr/>
          <p:nvPr>
            <p:custDataLst>
              <p:tags r:id="rId21"/>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08" name="椭圆 143"/>
          <p:cNvSpPr/>
          <p:nvPr>
            <p:custDataLst>
              <p:tags r:id="rId22"/>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10" name="椭圆 144"/>
          <p:cNvSpPr/>
          <p:nvPr>
            <p:custDataLst>
              <p:tags r:id="rId23"/>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12" name="椭圆 145"/>
          <p:cNvSpPr/>
          <p:nvPr>
            <p:custDataLst>
              <p:tags r:id="rId24"/>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14" name="椭圆 146"/>
          <p:cNvSpPr/>
          <p:nvPr>
            <p:custDataLst>
              <p:tags r:id="rId25"/>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16" name="椭圆 147"/>
          <p:cNvSpPr/>
          <p:nvPr>
            <p:custDataLst>
              <p:tags r:id="rId26"/>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18" name="椭圆 148"/>
          <p:cNvSpPr/>
          <p:nvPr>
            <p:custDataLst>
              <p:tags r:id="rId27"/>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20" name="椭圆 149"/>
          <p:cNvSpPr/>
          <p:nvPr>
            <p:custDataLst>
              <p:tags r:id="rId28"/>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22" name="椭圆 150"/>
          <p:cNvSpPr/>
          <p:nvPr>
            <p:custDataLst>
              <p:tags r:id="rId29"/>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24" name="椭圆 151"/>
          <p:cNvSpPr/>
          <p:nvPr>
            <p:custDataLst>
              <p:tags r:id="rId30"/>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26" name="椭圆 152"/>
          <p:cNvSpPr/>
          <p:nvPr>
            <p:custDataLst>
              <p:tags r:id="rId31"/>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28" name="椭圆 153"/>
          <p:cNvSpPr/>
          <p:nvPr>
            <p:custDataLst>
              <p:tags r:id="rId32"/>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30" name="椭圆 154"/>
          <p:cNvSpPr/>
          <p:nvPr>
            <p:custDataLst>
              <p:tags r:id="rId33"/>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32" name="椭圆 191"/>
          <p:cNvSpPr/>
          <p:nvPr>
            <p:custDataLst>
              <p:tags r:id="rId34"/>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34" name="椭圆 192"/>
          <p:cNvSpPr/>
          <p:nvPr>
            <p:custDataLst>
              <p:tags r:id="rId35"/>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36" name="椭圆 194"/>
          <p:cNvSpPr/>
          <p:nvPr>
            <p:custDataLst>
              <p:tags r:id="rId36"/>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38" name="椭圆 195"/>
          <p:cNvSpPr/>
          <p:nvPr>
            <p:custDataLst>
              <p:tags r:id="rId37"/>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40" name="椭圆 196"/>
          <p:cNvSpPr/>
          <p:nvPr>
            <p:custDataLst>
              <p:tags r:id="rId38"/>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42" name="椭圆 197"/>
          <p:cNvSpPr/>
          <p:nvPr>
            <p:custDataLst>
              <p:tags r:id="rId39"/>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44" name="椭圆 198"/>
          <p:cNvSpPr/>
          <p:nvPr>
            <p:custDataLst>
              <p:tags r:id="rId40"/>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46" name="椭圆 199"/>
          <p:cNvSpPr/>
          <p:nvPr>
            <p:custDataLst>
              <p:tags r:id="rId41"/>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48" name="椭圆 200"/>
          <p:cNvSpPr/>
          <p:nvPr>
            <p:custDataLst>
              <p:tags r:id="rId42"/>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50" name="椭圆 201"/>
          <p:cNvSpPr/>
          <p:nvPr>
            <p:custDataLst>
              <p:tags r:id="rId43"/>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52" name="标题"/>
          <p:cNvSpPr txBox="1">
            <a:spLocks noGrp="1"/>
          </p:cNvSpPr>
          <p:nvPr>
            <p:ph type="title" idx="1"/>
            <p:custDataLst>
              <p:tags r:id="rId44"/>
            </p:custDataLst>
          </p:nvPr>
        </p:nvSpPr>
        <p:spPr>
          <a:xfrm>
            <a:off x="608400" y="458590"/>
            <a:ext cx="10969200" cy="646331"/>
          </a:xfrm>
          <a:prstGeom prst="rect"/>
          <a:noFill/>
        </p:spPr>
        <p:txBody>
          <a:bodyPr rtlCol="0" vert="horz" wrap="square">
            <a:spAutoFit/>
          </a:bodyPr>
          <a:lstStyle>
            <a:defPPr>
              <a:defRPr lang="zh-CN"/>
            </a:defPPr>
            <a:lvl1pPr algn="ctr" defTabSz="914400" eaLnBrk="1" fontAlgn="auto" hangingPunct="1" latinLnBrk="0" lvl="0" marL="0" marR="0" rtl="0">
              <a:lnSpc>
                <a:spcPct val="100000"/>
              </a:lnSpc>
              <a:buClrTx/>
              <a:buSzTx/>
              <a:buFontTx/>
              <a:buNone/>
              <a:defRPr altLang="en-US" baseline="0" b="1" cap="none" dirty="0" sz="3600" i="0" kern="1200" kumimoji="0" lang="zh-CN"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9854" name="日期占位符 2"/>
          <p:cNvSpPr>
            <a:spLocks noGrp="1"/>
          </p:cNvSpPr>
          <p:nvPr>
            <p:ph type="dt" sz="half" idx="10"/>
            <p:custDataLst>
              <p:tags r:id="rId45"/>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856" name="页脚占位符 3"/>
          <p:cNvSpPr>
            <a:spLocks noGrp="1"/>
          </p:cNvSpPr>
          <p:nvPr>
            <p:ph type="ftr" sz="quarter" idx="11"/>
            <p:custDataLst>
              <p:tags r:id="rId46"/>
            </p:custDataLst>
          </p:nvPr>
        </p:nvSpPr>
        <p:spPr>
          <a:xfrm>
            <a:off x="4116000" y="6314400"/>
            <a:ext cx="3960000" cy="316800"/>
          </a:xfrm>
        </p:spPr>
        <p:txBody>
          <a:bodyPr/>
          <a:p>
            <a:endParaRPr altLang="en-US" dirty="0" lang="zh-CN"/>
          </a:p>
        </p:txBody>
      </p:sp>
      <p:sp>
        <p:nvSpPr>
          <p:cNvPr id="1049858" name="灯片编号占位符 4"/>
          <p:cNvSpPr>
            <a:spLocks noGrp="1"/>
          </p:cNvSpPr>
          <p:nvPr>
            <p:ph type="sldNum" sz="quarter" idx="12"/>
            <p:custDataLst>
              <p:tags r:id="rId4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sp>
        <p:nvSpPr>
          <p:cNvPr id="1049860" name="矩形: 圆角 1"/>
          <p:cNvSpPr/>
          <p:nvPr>
            <p:custDataLst>
              <p:tags r:id="rId1"/>
            </p:custDataLst>
          </p:nvPr>
        </p:nvSpPr>
        <p:spPr>
          <a:xfrm>
            <a:off x="0" y="0"/>
            <a:ext cx="12192000" cy="6858000"/>
          </a:xfrm>
          <a:prstGeom prst="roundRect">
            <a:avLst>
              <a:gd name="adj" fmla="val 0"/>
            </a:avLst>
          </a:prstGeom>
          <a:gradFill flip="none" rotWithShape="1">
            <a:gsLst>
              <a:gs pos="0">
                <a:schemeClr val="accent2">
                  <a:lumMod val="20000"/>
                  <a:lumOff val="80000"/>
                </a:schemeClr>
              </a:gs>
              <a:gs pos="100000">
                <a:schemeClr val="accent2"/>
              </a:gs>
            </a:gsLst>
            <a:lin ang="2700000" scaled="1"/>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cs typeface="微软雅黑" panose="020B0503020204020204" pitchFamily="34" charset="-122"/>
            </a:endParaRPr>
          </a:p>
        </p:txBody>
      </p:sp>
      <p:sp>
        <p:nvSpPr>
          <p:cNvPr id="1049862" name="任意多边形: 形状 5"/>
          <p:cNvSpPr/>
          <p:nvPr>
            <p:custDataLst>
              <p:tags r:id="rId2"/>
            </p:custDataLst>
          </p:nvPr>
        </p:nvSpPr>
        <p:spPr>
          <a:xfrm>
            <a:off x="1142998" y="0"/>
            <a:ext cx="11049002" cy="6858000"/>
          </a:xfrm>
          <a:custGeom>
            <a:avLst/>
            <a:gdLst>
              <a:gd name="connsiteX0" fmla="*/ 6387353 w 11049002"/>
              <a:gd name="connsiteY0" fmla="*/ 634894 h 6858000"/>
              <a:gd name="connsiteX1" fmla="*/ 3556734 w 11049002"/>
              <a:gd name="connsiteY1" fmla="*/ 3465513 h 6858000"/>
              <a:gd name="connsiteX2" fmla="*/ 6387353 w 11049002"/>
              <a:gd name="connsiteY2" fmla="*/ 6296132 h 6858000"/>
              <a:gd name="connsiteX3" fmla="*/ 9217972 w 11049002"/>
              <a:gd name="connsiteY3" fmla="*/ 3465513 h 6858000"/>
              <a:gd name="connsiteX4" fmla="*/ 6387353 w 11049002"/>
              <a:gd name="connsiteY4" fmla="*/ 634894 h 6858000"/>
              <a:gd name="connsiteX5" fmla="*/ 1023086 w 11049002"/>
              <a:gd name="connsiteY5" fmla="*/ 0 h 6858000"/>
              <a:gd name="connsiteX6" fmla="*/ 11049002 w 11049002"/>
              <a:gd name="connsiteY6" fmla="*/ 0 h 6858000"/>
              <a:gd name="connsiteX7" fmla="*/ 11049002 w 11049002"/>
              <a:gd name="connsiteY7" fmla="*/ 6858000 h 6858000"/>
              <a:gd name="connsiteX8" fmla="*/ 976270 w 11049002"/>
              <a:gd name="connsiteY8" fmla="*/ 6858000 h 6858000"/>
              <a:gd name="connsiteX9" fmla="*/ 924719 w 11049002"/>
              <a:gd name="connsiteY9" fmla="*/ 6777588 h 6858000"/>
              <a:gd name="connsiteX10" fmla="*/ 0 w 11049002"/>
              <a:gd name="connsiteY10" fmla="*/ 3465513 h 6858000"/>
              <a:gd name="connsiteX11" fmla="*/ 924719 w 11049002"/>
              <a:gd name="connsiteY11" fmla="*/ 15343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049002" h="6858000">
                <a:moveTo>
                  <a:pt x="6387353" y="634894"/>
                </a:moveTo>
                <a:cubicBezTo>
                  <a:pt x="4824045" y="634894"/>
                  <a:pt x="3556734" y="1902205"/>
                  <a:pt x="3556734" y="3465513"/>
                </a:cubicBezTo>
                <a:cubicBezTo>
                  <a:pt x="3556734" y="5028821"/>
                  <a:pt x="4824045" y="6296132"/>
                  <a:pt x="6387353" y="6296132"/>
                </a:cubicBezTo>
                <a:cubicBezTo>
                  <a:pt x="7950661" y="6296132"/>
                  <a:pt x="9217972" y="5028821"/>
                  <a:pt x="9217972" y="3465513"/>
                </a:cubicBezTo>
                <a:cubicBezTo>
                  <a:pt x="9217972" y="1902205"/>
                  <a:pt x="7950661" y="634894"/>
                  <a:pt x="6387353" y="634894"/>
                </a:cubicBezTo>
                <a:close/>
                <a:moveTo>
                  <a:pt x="1023086" y="0"/>
                </a:moveTo>
                <a:lnTo>
                  <a:pt x="11049002" y="0"/>
                </a:lnTo>
                <a:lnTo>
                  <a:pt x="11049002" y="6858000"/>
                </a:lnTo>
                <a:lnTo>
                  <a:pt x="976270" y="6858000"/>
                </a:lnTo>
                <a:lnTo>
                  <a:pt x="924719" y="6777588"/>
                </a:lnTo>
                <a:cubicBezTo>
                  <a:pt x="337916" y="5811840"/>
                  <a:pt x="0" y="4678139"/>
                  <a:pt x="0" y="3465513"/>
                </a:cubicBezTo>
                <a:cubicBezTo>
                  <a:pt x="0" y="2252888"/>
                  <a:pt x="337916" y="1119187"/>
                  <a:pt x="924719" y="153438"/>
                </a:cubicBezTo>
                <a:close/>
              </a:path>
            </a:pathLst>
          </a:cu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solidFill>
                <a:schemeClr val="tx1"/>
              </a:solidFill>
              <a:cs typeface="微软雅黑" panose="020B0503020204020204" pitchFamily="34" charset="-122"/>
            </a:endParaRPr>
          </a:p>
        </p:txBody>
      </p:sp>
      <p:pic>
        <p:nvPicPr>
          <p:cNvPr id="2097159" name="图片 258" descr="亮着灯的房子  低可信度描述已自动生成"/>
          <p:cNvPicPr>
            <a:picLocks noChangeAspect="1"/>
          </p:cNvPicPr>
          <p:nvPr>
            <p:custDataLst>
              <p:tags r:id="rId3"/>
            </p:custDataLst>
          </p:nvPr>
        </p:nvPicPr>
        <p:blipFill>
          <a:blip xmlns:r="http://schemas.openxmlformats.org/officeDocument/2006/relationships" r:embed="rId4"/>
          <a:srcRect l="11828" b="24782"/>
          <a:stretch>
            <a:fillRect/>
          </a:stretch>
        </p:blipFill>
        <p:spPr>
          <a:xfrm flipH="1">
            <a:off x="3938872" y="1225475"/>
            <a:ext cx="8253129" cy="5632525"/>
          </a:xfrm>
          <a:custGeom>
            <a:avLst/>
            <a:gdLst>
              <a:gd name="connsiteX0" fmla="*/ 8253129 w 8253129"/>
              <a:gd name="connsiteY0" fmla="*/ 0 h 5632525"/>
              <a:gd name="connsiteX1" fmla="*/ 0 w 8253129"/>
              <a:gd name="connsiteY1" fmla="*/ 0 h 5632525"/>
              <a:gd name="connsiteX2" fmla="*/ 0 w 8253129"/>
              <a:gd name="connsiteY2" fmla="*/ 5632525 h 5632525"/>
              <a:gd name="connsiteX3" fmla="*/ 8253129 w 8253129"/>
              <a:gd name="connsiteY3" fmla="*/ 5632525 h 5632525"/>
            </a:gdLst>
            <a:ahLst/>
            <a:cxnLst>
              <a:cxn ang="0">
                <a:pos x="connsiteX0" y="connsiteY0"/>
              </a:cxn>
              <a:cxn ang="0">
                <a:pos x="connsiteX1" y="connsiteY1"/>
              </a:cxn>
              <a:cxn ang="0">
                <a:pos x="connsiteX2" y="connsiteY2"/>
              </a:cxn>
              <a:cxn ang="0">
                <a:pos x="connsiteX3" y="connsiteY3"/>
              </a:cxn>
            </a:cxnLst>
            <a:rect l="l" t="t" r="r" b="b"/>
            <a:pathLst>
              <a:path w="8253129" h="5632525">
                <a:moveTo>
                  <a:pt x="8253129" y="0"/>
                </a:moveTo>
                <a:lnTo>
                  <a:pt x="0" y="0"/>
                </a:lnTo>
                <a:lnTo>
                  <a:pt x="0" y="5632525"/>
                </a:lnTo>
                <a:lnTo>
                  <a:pt x="8253129" y="5632525"/>
                </a:lnTo>
                <a:close/>
              </a:path>
            </a:pathLst>
          </a:custGeom>
        </p:spPr>
      </p:pic>
      <p:sp>
        <p:nvSpPr>
          <p:cNvPr id="1049864" name="椭圆 265"/>
          <p:cNvSpPr/>
          <p:nvPr>
            <p:custDataLst>
              <p:tags r:id="rId5"/>
            </p:custDataLst>
          </p:nvPr>
        </p:nvSpPr>
        <p:spPr>
          <a:xfrm>
            <a:off x="849884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66" name="椭圆 268"/>
          <p:cNvSpPr/>
          <p:nvPr>
            <p:custDataLst>
              <p:tags r:id="rId6"/>
            </p:custDataLst>
          </p:nvPr>
        </p:nvSpPr>
        <p:spPr>
          <a:xfrm>
            <a:off x="870902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68" name="椭圆 273"/>
          <p:cNvSpPr/>
          <p:nvPr>
            <p:custDataLst>
              <p:tags r:id="rId7"/>
            </p:custDataLst>
          </p:nvPr>
        </p:nvSpPr>
        <p:spPr>
          <a:xfrm>
            <a:off x="891984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70" name="椭圆 274"/>
          <p:cNvSpPr/>
          <p:nvPr>
            <p:custDataLst>
              <p:tags r:id="rId8"/>
            </p:custDataLst>
          </p:nvPr>
        </p:nvSpPr>
        <p:spPr>
          <a:xfrm>
            <a:off x="913003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72" name="椭圆 275"/>
          <p:cNvSpPr/>
          <p:nvPr>
            <p:custDataLst>
              <p:tags r:id="rId9"/>
            </p:custDataLst>
          </p:nvPr>
        </p:nvSpPr>
        <p:spPr>
          <a:xfrm>
            <a:off x="934085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74" name="椭圆 276"/>
          <p:cNvSpPr/>
          <p:nvPr>
            <p:custDataLst>
              <p:tags r:id="rId10"/>
            </p:custDataLst>
          </p:nvPr>
        </p:nvSpPr>
        <p:spPr>
          <a:xfrm>
            <a:off x="955103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76" name="椭圆 277"/>
          <p:cNvSpPr/>
          <p:nvPr>
            <p:custDataLst>
              <p:tags r:id="rId11"/>
            </p:custDataLst>
          </p:nvPr>
        </p:nvSpPr>
        <p:spPr>
          <a:xfrm>
            <a:off x="849884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78" name="椭圆 278"/>
          <p:cNvSpPr/>
          <p:nvPr>
            <p:custDataLst>
              <p:tags r:id="rId12"/>
            </p:custDataLst>
          </p:nvPr>
        </p:nvSpPr>
        <p:spPr>
          <a:xfrm>
            <a:off x="870902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80" name="椭圆 279"/>
          <p:cNvSpPr/>
          <p:nvPr>
            <p:custDataLst>
              <p:tags r:id="rId13"/>
            </p:custDataLst>
          </p:nvPr>
        </p:nvSpPr>
        <p:spPr>
          <a:xfrm>
            <a:off x="891984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82" name="椭圆 280"/>
          <p:cNvSpPr/>
          <p:nvPr>
            <p:custDataLst>
              <p:tags r:id="rId14"/>
            </p:custDataLst>
          </p:nvPr>
        </p:nvSpPr>
        <p:spPr>
          <a:xfrm>
            <a:off x="913003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84" name="椭圆 281"/>
          <p:cNvSpPr/>
          <p:nvPr>
            <p:custDataLst>
              <p:tags r:id="rId15"/>
            </p:custDataLst>
          </p:nvPr>
        </p:nvSpPr>
        <p:spPr>
          <a:xfrm>
            <a:off x="934085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86" name="椭圆 282"/>
          <p:cNvSpPr/>
          <p:nvPr>
            <p:custDataLst>
              <p:tags r:id="rId16"/>
            </p:custDataLst>
          </p:nvPr>
        </p:nvSpPr>
        <p:spPr>
          <a:xfrm>
            <a:off x="955103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88" name="椭圆 283"/>
          <p:cNvSpPr/>
          <p:nvPr>
            <p:custDataLst>
              <p:tags r:id="rId17"/>
            </p:custDataLst>
          </p:nvPr>
        </p:nvSpPr>
        <p:spPr>
          <a:xfrm>
            <a:off x="849884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90" name="椭圆 284"/>
          <p:cNvSpPr/>
          <p:nvPr>
            <p:custDataLst>
              <p:tags r:id="rId18"/>
            </p:custDataLst>
          </p:nvPr>
        </p:nvSpPr>
        <p:spPr>
          <a:xfrm>
            <a:off x="870902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92" name="椭圆 285"/>
          <p:cNvSpPr/>
          <p:nvPr>
            <p:custDataLst>
              <p:tags r:id="rId19"/>
            </p:custDataLst>
          </p:nvPr>
        </p:nvSpPr>
        <p:spPr>
          <a:xfrm>
            <a:off x="891984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94" name="椭圆 286"/>
          <p:cNvSpPr/>
          <p:nvPr>
            <p:custDataLst>
              <p:tags r:id="rId20"/>
            </p:custDataLst>
          </p:nvPr>
        </p:nvSpPr>
        <p:spPr>
          <a:xfrm>
            <a:off x="913003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96" name="椭圆 287"/>
          <p:cNvSpPr/>
          <p:nvPr>
            <p:custDataLst>
              <p:tags r:id="rId21"/>
            </p:custDataLst>
          </p:nvPr>
        </p:nvSpPr>
        <p:spPr>
          <a:xfrm>
            <a:off x="934085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98" name="椭圆 288"/>
          <p:cNvSpPr/>
          <p:nvPr>
            <p:custDataLst>
              <p:tags r:id="rId22"/>
            </p:custDataLst>
          </p:nvPr>
        </p:nvSpPr>
        <p:spPr>
          <a:xfrm>
            <a:off x="955103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00" name="椭圆 289"/>
          <p:cNvSpPr/>
          <p:nvPr>
            <p:custDataLst>
              <p:tags r:id="rId23"/>
            </p:custDataLst>
          </p:nvPr>
        </p:nvSpPr>
        <p:spPr>
          <a:xfrm>
            <a:off x="849884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02" name="椭圆 290"/>
          <p:cNvSpPr/>
          <p:nvPr>
            <p:custDataLst>
              <p:tags r:id="rId24"/>
            </p:custDataLst>
          </p:nvPr>
        </p:nvSpPr>
        <p:spPr>
          <a:xfrm>
            <a:off x="870902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04" name="椭圆 291"/>
          <p:cNvSpPr/>
          <p:nvPr>
            <p:custDataLst>
              <p:tags r:id="rId25"/>
            </p:custDataLst>
          </p:nvPr>
        </p:nvSpPr>
        <p:spPr>
          <a:xfrm>
            <a:off x="891984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06" name="椭圆 292"/>
          <p:cNvSpPr/>
          <p:nvPr>
            <p:custDataLst>
              <p:tags r:id="rId26"/>
            </p:custDataLst>
          </p:nvPr>
        </p:nvSpPr>
        <p:spPr>
          <a:xfrm>
            <a:off x="913003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08" name="椭圆 293"/>
          <p:cNvSpPr/>
          <p:nvPr>
            <p:custDataLst>
              <p:tags r:id="rId27"/>
            </p:custDataLst>
          </p:nvPr>
        </p:nvSpPr>
        <p:spPr>
          <a:xfrm>
            <a:off x="934085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10" name="椭圆 294"/>
          <p:cNvSpPr/>
          <p:nvPr>
            <p:custDataLst>
              <p:tags r:id="rId28"/>
            </p:custDataLst>
          </p:nvPr>
        </p:nvSpPr>
        <p:spPr>
          <a:xfrm>
            <a:off x="955103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12" name="椭圆 295"/>
          <p:cNvSpPr/>
          <p:nvPr>
            <p:custDataLst>
              <p:tags r:id="rId29"/>
            </p:custDataLst>
          </p:nvPr>
        </p:nvSpPr>
        <p:spPr>
          <a:xfrm>
            <a:off x="849884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14" name="椭圆 296"/>
          <p:cNvSpPr/>
          <p:nvPr>
            <p:custDataLst>
              <p:tags r:id="rId30"/>
            </p:custDataLst>
          </p:nvPr>
        </p:nvSpPr>
        <p:spPr>
          <a:xfrm>
            <a:off x="870902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16" name="椭圆 297"/>
          <p:cNvSpPr/>
          <p:nvPr>
            <p:custDataLst>
              <p:tags r:id="rId31"/>
            </p:custDataLst>
          </p:nvPr>
        </p:nvSpPr>
        <p:spPr>
          <a:xfrm>
            <a:off x="891984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18" name="椭圆 298"/>
          <p:cNvSpPr/>
          <p:nvPr>
            <p:custDataLst>
              <p:tags r:id="rId32"/>
            </p:custDataLst>
          </p:nvPr>
        </p:nvSpPr>
        <p:spPr>
          <a:xfrm>
            <a:off x="913003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20" name="椭圆 299"/>
          <p:cNvSpPr/>
          <p:nvPr>
            <p:custDataLst>
              <p:tags r:id="rId33"/>
            </p:custDataLst>
          </p:nvPr>
        </p:nvSpPr>
        <p:spPr>
          <a:xfrm>
            <a:off x="934085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22" name="椭圆 300"/>
          <p:cNvSpPr/>
          <p:nvPr>
            <p:custDataLst>
              <p:tags r:id="rId34"/>
            </p:custDataLst>
          </p:nvPr>
        </p:nvSpPr>
        <p:spPr>
          <a:xfrm>
            <a:off x="955103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24" name="任意多边形: 形状 301"/>
          <p:cNvSpPr/>
          <p:nvPr>
            <p:custDataLst>
              <p:tags r:id="rId35"/>
            </p:custDataLst>
          </p:nvPr>
        </p:nvSpPr>
        <p:spPr>
          <a:xfrm>
            <a:off x="850328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26" name="任意多边形: 形状 302"/>
          <p:cNvSpPr/>
          <p:nvPr>
            <p:custDataLst>
              <p:tags r:id="rId36"/>
            </p:custDataLst>
          </p:nvPr>
        </p:nvSpPr>
        <p:spPr>
          <a:xfrm>
            <a:off x="871347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28" name="任意多边形: 形状 303"/>
          <p:cNvSpPr/>
          <p:nvPr>
            <p:custDataLst>
              <p:tags r:id="rId37"/>
            </p:custDataLst>
          </p:nvPr>
        </p:nvSpPr>
        <p:spPr>
          <a:xfrm>
            <a:off x="892429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30" name="任意多边形: 形状 304"/>
          <p:cNvSpPr/>
          <p:nvPr>
            <p:custDataLst>
              <p:tags r:id="rId38"/>
            </p:custDataLst>
          </p:nvPr>
        </p:nvSpPr>
        <p:spPr>
          <a:xfrm>
            <a:off x="913447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32" name="任意多边形: 形状 305"/>
          <p:cNvSpPr/>
          <p:nvPr>
            <p:custDataLst>
              <p:tags r:id="rId39"/>
            </p:custDataLst>
          </p:nvPr>
        </p:nvSpPr>
        <p:spPr>
          <a:xfrm>
            <a:off x="934529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34" name="任意多边形: 形状 306"/>
          <p:cNvSpPr/>
          <p:nvPr>
            <p:custDataLst>
              <p:tags r:id="rId40"/>
            </p:custDataLst>
          </p:nvPr>
        </p:nvSpPr>
        <p:spPr>
          <a:xfrm>
            <a:off x="955548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36" name="椭圆 307"/>
          <p:cNvSpPr/>
          <p:nvPr>
            <p:custDataLst>
              <p:tags r:id="rId41"/>
            </p:custDataLst>
          </p:nvPr>
        </p:nvSpPr>
        <p:spPr>
          <a:xfrm>
            <a:off x="850328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38" name="椭圆 308"/>
          <p:cNvSpPr/>
          <p:nvPr>
            <p:custDataLst>
              <p:tags r:id="rId42"/>
            </p:custDataLst>
          </p:nvPr>
        </p:nvSpPr>
        <p:spPr>
          <a:xfrm>
            <a:off x="871347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40" name="椭圆 309"/>
          <p:cNvSpPr/>
          <p:nvPr>
            <p:custDataLst>
              <p:tags r:id="rId43"/>
            </p:custDataLst>
          </p:nvPr>
        </p:nvSpPr>
        <p:spPr>
          <a:xfrm>
            <a:off x="892429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42" name="椭圆 310"/>
          <p:cNvSpPr/>
          <p:nvPr>
            <p:custDataLst>
              <p:tags r:id="rId44"/>
            </p:custDataLst>
          </p:nvPr>
        </p:nvSpPr>
        <p:spPr>
          <a:xfrm>
            <a:off x="913447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44" name="椭圆 311"/>
          <p:cNvSpPr/>
          <p:nvPr>
            <p:custDataLst>
              <p:tags r:id="rId45"/>
            </p:custDataLst>
          </p:nvPr>
        </p:nvSpPr>
        <p:spPr>
          <a:xfrm>
            <a:off x="934529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46" name="椭圆 312"/>
          <p:cNvSpPr/>
          <p:nvPr>
            <p:custDataLst>
              <p:tags r:id="rId46"/>
            </p:custDataLst>
          </p:nvPr>
        </p:nvSpPr>
        <p:spPr>
          <a:xfrm>
            <a:off x="955548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48" name="椭圆 314"/>
          <p:cNvSpPr/>
          <p:nvPr>
            <p:custDataLst>
              <p:tags r:id="rId47"/>
            </p:custDataLst>
          </p:nvPr>
        </p:nvSpPr>
        <p:spPr>
          <a:xfrm rot="5400000">
            <a:off x="151257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50" name="椭圆 315"/>
          <p:cNvSpPr/>
          <p:nvPr>
            <p:custDataLst>
              <p:tags r:id="rId48"/>
            </p:custDataLst>
          </p:nvPr>
        </p:nvSpPr>
        <p:spPr>
          <a:xfrm rot="5400000">
            <a:off x="151257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52" name="椭圆 316"/>
          <p:cNvSpPr/>
          <p:nvPr>
            <p:custDataLst>
              <p:tags r:id="rId49"/>
            </p:custDataLst>
          </p:nvPr>
        </p:nvSpPr>
        <p:spPr>
          <a:xfrm rot="5400000">
            <a:off x="151257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54" name="椭圆 317"/>
          <p:cNvSpPr/>
          <p:nvPr>
            <p:custDataLst>
              <p:tags r:id="rId50"/>
            </p:custDataLst>
          </p:nvPr>
        </p:nvSpPr>
        <p:spPr>
          <a:xfrm rot="5400000">
            <a:off x="151257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56" name="椭圆 318"/>
          <p:cNvSpPr/>
          <p:nvPr>
            <p:custDataLst>
              <p:tags r:id="rId51"/>
            </p:custDataLst>
          </p:nvPr>
        </p:nvSpPr>
        <p:spPr>
          <a:xfrm rot="5400000">
            <a:off x="132842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58" name="椭圆 319"/>
          <p:cNvSpPr/>
          <p:nvPr>
            <p:custDataLst>
              <p:tags r:id="rId52"/>
            </p:custDataLst>
          </p:nvPr>
        </p:nvSpPr>
        <p:spPr>
          <a:xfrm rot="5400000">
            <a:off x="132842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60" name="椭圆 320"/>
          <p:cNvSpPr/>
          <p:nvPr>
            <p:custDataLst>
              <p:tags r:id="rId53"/>
            </p:custDataLst>
          </p:nvPr>
        </p:nvSpPr>
        <p:spPr>
          <a:xfrm rot="5400000">
            <a:off x="132842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62" name="椭圆 321"/>
          <p:cNvSpPr/>
          <p:nvPr>
            <p:custDataLst>
              <p:tags r:id="rId54"/>
            </p:custDataLst>
          </p:nvPr>
        </p:nvSpPr>
        <p:spPr>
          <a:xfrm rot="5400000">
            <a:off x="132842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64" name="椭圆 322"/>
          <p:cNvSpPr/>
          <p:nvPr>
            <p:custDataLst>
              <p:tags r:id="rId55"/>
            </p:custDataLst>
          </p:nvPr>
        </p:nvSpPr>
        <p:spPr>
          <a:xfrm rot="5400000">
            <a:off x="114490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66" name="椭圆 323"/>
          <p:cNvSpPr/>
          <p:nvPr>
            <p:custDataLst>
              <p:tags r:id="rId56"/>
            </p:custDataLst>
          </p:nvPr>
        </p:nvSpPr>
        <p:spPr>
          <a:xfrm rot="5400000">
            <a:off x="114490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68" name="椭圆 324"/>
          <p:cNvSpPr/>
          <p:nvPr>
            <p:custDataLst>
              <p:tags r:id="rId57"/>
            </p:custDataLst>
          </p:nvPr>
        </p:nvSpPr>
        <p:spPr>
          <a:xfrm rot="5400000">
            <a:off x="114490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70" name="椭圆 325"/>
          <p:cNvSpPr/>
          <p:nvPr>
            <p:custDataLst>
              <p:tags r:id="rId58"/>
            </p:custDataLst>
          </p:nvPr>
        </p:nvSpPr>
        <p:spPr>
          <a:xfrm rot="5400000">
            <a:off x="114490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72" name="椭圆 326"/>
          <p:cNvSpPr/>
          <p:nvPr>
            <p:custDataLst>
              <p:tags r:id="rId59"/>
            </p:custDataLst>
          </p:nvPr>
        </p:nvSpPr>
        <p:spPr>
          <a:xfrm rot="5400000">
            <a:off x="96075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74" name="椭圆 327"/>
          <p:cNvSpPr/>
          <p:nvPr>
            <p:custDataLst>
              <p:tags r:id="rId60"/>
            </p:custDataLst>
          </p:nvPr>
        </p:nvSpPr>
        <p:spPr>
          <a:xfrm rot="5400000">
            <a:off x="96075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76" name="椭圆 328"/>
          <p:cNvSpPr/>
          <p:nvPr>
            <p:custDataLst>
              <p:tags r:id="rId61"/>
            </p:custDataLst>
          </p:nvPr>
        </p:nvSpPr>
        <p:spPr>
          <a:xfrm rot="5400000">
            <a:off x="96075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78" name="椭圆 329"/>
          <p:cNvSpPr/>
          <p:nvPr>
            <p:custDataLst>
              <p:tags r:id="rId62"/>
            </p:custDataLst>
          </p:nvPr>
        </p:nvSpPr>
        <p:spPr>
          <a:xfrm rot="5400000">
            <a:off x="96075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80" name="椭圆 330"/>
          <p:cNvSpPr/>
          <p:nvPr>
            <p:custDataLst>
              <p:tags r:id="rId63"/>
            </p:custDataLst>
          </p:nvPr>
        </p:nvSpPr>
        <p:spPr>
          <a:xfrm rot="5400000">
            <a:off x="77724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82" name="椭圆 331"/>
          <p:cNvSpPr/>
          <p:nvPr>
            <p:custDataLst>
              <p:tags r:id="rId64"/>
            </p:custDataLst>
          </p:nvPr>
        </p:nvSpPr>
        <p:spPr>
          <a:xfrm rot="5400000">
            <a:off x="77724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84" name="椭圆 332"/>
          <p:cNvSpPr/>
          <p:nvPr>
            <p:custDataLst>
              <p:tags r:id="rId65"/>
            </p:custDataLst>
          </p:nvPr>
        </p:nvSpPr>
        <p:spPr>
          <a:xfrm rot="5400000">
            <a:off x="77724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86" name="椭圆 333"/>
          <p:cNvSpPr/>
          <p:nvPr>
            <p:custDataLst>
              <p:tags r:id="rId66"/>
            </p:custDataLst>
          </p:nvPr>
        </p:nvSpPr>
        <p:spPr>
          <a:xfrm rot="5400000">
            <a:off x="77724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88" name="椭圆 334"/>
          <p:cNvSpPr/>
          <p:nvPr>
            <p:custDataLst>
              <p:tags r:id="rId67"/>
            </p:custDataLst>
          </p:nvPr>
        </p:nvSpPr>
        <p:spPr>
          <a:xfrm rot="5400000">
            <a:off x="242252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90" name="椭圆 335"/>
          <p:cNvSpPr/>
          <p:nvPr>
            <p:custDataLst>
              <p:tags r:id="rId68"/>
            </p:custDataLst>
          </p:nvPr>
        </p:nvSpPr>
        <p:spPr>
          <a:xfrm rot="5400000">
            <a:off x="242252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92" name="椭圆 336"/>
          <p:cNvSpPr/>
          <p:nvPr>
            <p:custDataLst>
              <p:tags r:id="rId69"/>
            </p:custDataLst>
          </p:nvPr>
        </p:nvSpPr>
        <p:spPr>
          <a:xfrm rot="5400000">
            <a:off x="242252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94" name="椭圆 337"/>
          <p:cNvSpPr/>
          <p:nvPr>
            <p:custDataLst>
              <p:tags r:id="rId70"/>
            </p:custDataLst>
          </p:nvPr>
        </p:nvSpPr>
        <p:spPr>
          <a:xfrm rot="5400000">
            <a:off x="242252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96" name="椭圆 338"/>
          <p:cNvSpPr/>
          <p:nvPr>
            <p:custDataLst>
              <p:tags r:id="rId71"/>
            </p:custDataLst>
          </p:nvPr>
        </p:nvSpPr>
        <p:spPr>
          <a:xfrm rot="5400000">
            <a:off x="223837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98" name="椭圆 339"/>
          <p:cNvSpPr/>
          <p:nvPr>
            <p:custDataLst>
              <p:tags r:id="rId72"/>
            </p:custDataLst>
          </p:nvPr>
        </p:nvSpPr>
        <p:spPr>
          <a:xfrm rot="5400000">
            <a:off x="223837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00" name="椭圆 340"/>
          <p:cNvSpPr/>
          <p:nvPr>
            <p:custDataLst>
              <p:tags r:id="rId73"/>
            </p:custDataLst>
          </p:nvPr>
        </p:nvSpPr>
        <p:spPr>
          <a:xfrm rot="5400000">
            <a:off x="223837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02" name="椭圆 341"/>
          <p:cNvSpPr/>
          <p:nvPr>
            <p:custDataLst>
              <p:tags r:id="rId74"/>
            </p:custDataLst>
          </p:nvPr>
        </p:nvSpPr>
        <p:spPr>
          <a:xfrm rot="5400000">
            <a:off x="223837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04" name="椭圆 342"/>
          <p:cNvSpPr/>
          <p:nvPr>
            <p:custDataLst>
              <p:tags r:id="rId75"/>
            </p:custDataLst>
          </p:nvPr>
        </p:nvSpPr>
        <p:spPr>
          <a:xfrm rot="5400000">
            <a:off x="205486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06" name="椭圆 343"/>
          <p:cNvSpPr/>
          <p:nvPr>
            <p:custDataLst>
              <p:tags r:id="rId76"/>
            </p:custDataLst>
          </p:nvPr>
        </p:nvSpPr>
        <p:spPr>
          <a:xfrm rot="5400000">
            <a:off x="205486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08" name="椭圆 344"/>
          <p:cNvSpPr/>
          <p:nvPr>
            <p:custDataLst>
              <p:tags r:id="rId77"/>
            </p:custDataLst>
          </p:nvPr>
        </p:nvSpPr>
        <p:spPr>
          <a:xfrm rot="5400000">
            <a:off x="205486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10" name="椭圆 345"/>
          <p:cNvSpPr/>
          <p:nvPr>
            <p:custDataLst>
              <p:tags r:id="rId78"/>
            </p:custDataLst>
          </p:nvPr>
        </p:nvSpPr>
        <p:spPr>
          <a:xfrm rot="5400000">
            <a:off x="205486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12" name="椭圆 346"/>
          <p:cNvSpPr/>
          <p:nvPr>
            <p:custDataLst>
              <p:tags r:id="rId79"/>
            </p:custDataLst>
          </p:nvPr>
        </p:nvSpPr>
        <p:spPr>
          <a:xfrm rot="5400000">
            <a:off x="187071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14" name="椭圆 347"/>
          <p:cNvSpPr/>
          <p:nvPr>
            <p:custDataLst>
              <p:tags r:id="rId80"/>
            </p:custDataLst>
          </p:nvPr>
        </p:nvSpPr>
        <p:spPr>
          <a:xfrm rot="5400000">
            <a:off x="187071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16" name="椭圆 348"/>
          <p:cNvSpPr/>
          <p:nvPr>
            <p:custDataLst>
              <p:tags r:id="rId81"/>
            </p:custDataLst>
          </p:nvPr>
        </p:nvSpPr>
        <p:spPr>
          <a:xfrm rot="5400000">
            <a:off x="187071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18" name="椭圆 349"/>
          <p:cNvSpPr/>
          <p:nvPr>
            <p:custDataLst>
              <p:tags r:id="rId82"/>
            </p:custDataLst>
          </p:nvPr>
        </p:nvSpPr>
        <p:spPr>
          <a:xfrm rot="5400000">
            <a:off x="187071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20" name="椭圆 350"/>
          <p:cNvSpPr/>
          <p:nvPr>
            <p:custDataLst>
              <p:tags r:id="rId83"/>
            </p:custDataLst>
          </p:nvPr>
        </p:nvSpPr>
        <p:spPr>
          <a:xfrm rot="5400000">
            <a:off x="168719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22" name="椭圆 351"/>
          <p:cNvSpPr/>
          <p:nvPr>
            <p:custDataLst>
              <p:tags r:id="rId84"/>
            </p:custDataLst>
          </p:nvPr>
        </p:nvSpPr>
        <p:spPr>
          <a:xfrm rot="5400000">
            <a:off x="168719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24" name="椭圆 352"/>
          <p:cNvSpPr/>
          <p:nvPr>
            <p:custDataLst>
              <p:tags r:id="rId85"/>
            </p:custDataLst>
          </p:nvPr>
        </p:nvSpPr>
        <p:spPr>
          <a:xfrm rot="5400000">
            <a:off x="168719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26" name="椭圆 353"/>
          <p:cNvSpPr/>
          <p:nvPr>
            <p:custDataLst>
              <p:tags r:id="rId86"/>
            </p:custDataLst>
          </p:nvPr>
        </p:nvSpPr>
        <p:spPr>
          <a:xfrm rot="5400000">
            <a:off x="168719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28" name="标题"/>
          <p:cNvSpPr txBox="1">
            <a:spLocks noGrp="1"/>
          </p:cNvSpPr>
          <p:nvPr>
            <p:ph type="title" idx="2" hasCustomPrompt="1"/>
            <p:custDataLst>
              <p:tags r:id="rId87"/>
            </p:custDataLst>
          </p:nvPr>
        </p:nvSpPr>
        <p:spPr>
          <a:xfrm>
            <a:off x="1856740" y="1411605"/>
            <a:ext cx="5520055" cy="1870075"/>
          </a:xfrm>
          <a:prstGeom prst="rect"/>
          <a:noFill/>
        </p:spPr>
        <p:txBody>
          <a:bodyPr anchor="b" anchorCtr="0" bIns="45720" lIns="91440" rIns="91440" rtlCol="0" tIns="45720" vert="horz" wrap="none">
            <a:normAutofit/>
          </a:bodyPr>
          <a:lstStyle>
            <a:defPPr>
              <a:defRPr lang="zh-CN"/>
            </a:defPPr>
            <a:lvl1pPr algn="l" defTabSz="914400" eaLnBrk="1" fontAlgn="auto" hangingPunct="1" latinLnBrk="0" lvl="0" marL="0" marR="0" rtl="0">
              <a:lnSpc>
                <a:spcPct val="100000"/>
              </a:lnSpc>
              <a:buClrTx/>
              <a:buSzTx/>
              <a:buFontTx/>
              <a:buNone/>
              <a:defRPr altLang="en-US" baseline="0" b="1" cap="none" dirty="0" sz="6600" i="0" kern="1200" kumimoji="0" lang="zh-CN" noProof="1"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l" lvl="0">
              <a:buClrTx/>
              <a:buSzTx/>
              <a:buFontTx/>
            </a:pPr>
            <a:r>
              <a:rPr dirty="0">
                <a:sym typeface="+mn-ea"/>
              </a:rPr>
              <a:t>单击编辑标题</a:t>
            </a:r>
            <a:endParaRPr dirty="0">
              <a:sym typeface="+mn-ea"/>
            </a:endParaRPr>
          </a:p>
        </p:txBody>
      </p:sp>
      <p:sp>
        <p:nvSpPr>
          <p:cNvPr id="1050030" name="署名"/>
          <p:cNvSpPr>
            <a:spLocks noGrp="1"/>
          </p:cNvSpPr>
          <p:nvPr>
            <p:ph type="body" idx="1" hasCustomPrompt="1"/>
            <p:custDataLst>
              <p:tags r:id="rId88"/>
            </p:custDataLst>
          </p:nvPr>
        </p:nvSpPr>
        <p:spPr>
          <a:xfrm>
            <a:off x="1971040" y="3584575"/>
            <a:ext cx="2402205" cy="483235"/>
          </a:xfrm>
          <a:prstGeom prst="roundRect">
            <a:avLst>
              <a:gd name="adj" fmla="val 20105"/>
            </a:avLst>
          </a:prstGeom>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tlCol="0" spcCol="0" tIns="45720" vert="horz" vertOverflow="overflow" wrap="square">
            <a:normAutofit/>
          </a:bodyPr>
          <a:lstStyle>
            <a:lvl1pPr algn="ctr" defTabSz="914400" eaLnBrk="1" fontAlgn="auto" hangingPunct="1" latinLnBrk="0" lvl="0" marL="0" marR="0" rtl="0">
              <a:lnSpc>
                <a:spcPct val="100000"/>
              </a:lnSpc>
              <a:buClrTx/>
              <a:buSzTx/>
              <a:buFontTx/>
              <a:buNone/>
              <a:defRPr altLang="en-US" baseline="0" b="0" cap="none" sz="1800" i="0" kern="1200" kumimoji="0" lang="zh-CN" noProof="1" normalizeH="0" spc="0" strike="noStrike" u="none">
                <a:solidFill>
                  <a:schemeClr val="lt1">
                    <a:lumMod val="100000"/>
                  </a:schemeClr>
                </a:solidFill>
                <a:latin typeface="+mn-lt"/>
                <a:ea typeface="+mn-ea"/>
                <a:cs typeface="微软雅黑" panose="020B0503020204020204" pitchFamily="34" charset="-122"/>
                <a:sym typeface="+mn-ea"/>
              </a:defRPr>
            </a:lvl1pPr>
          </a:lstStyle>
          <a:p>
            <a:pPr algn="ctr" lvl="0">
              <a:buClrTx/>
              <a:buSzTx/>
              <a:buFontTx/>
            </a:pPr>
            <a:r>
              <a:rPr dirty="0">
                <a:sym typeface="+mn-ea"/>
              </a:rPr>
              <a:t>单击此处编辑文本</a:t>
            </a:r>
            <a:endParaRPr dirty="0">
              <a:sym typeface="+mn-ea"/>
            </a:endParaRPr>
          </a:p>
        </p:txBody>
      </p:sp>
      <p:sp>
        <p:nvSpPr>
          <p:cNvPr id="1050032" name="日期占位符 3"/>
          <p:cNvSpPr>
            <a:spLocks noGrp="1"/>
          </p:cNvSpPr>
          <p:nvPr>
            <p:ph type="dt" sz="half" idx="10"/>
            <p:custDataLst>
              <p:tags r:id="rId89"/>
            </p:custDataLst>
          </p:nvPr>
        </p:nvSpPr>
        <p:spPr>
          <a:xfrm>
            <a:off x="612000" y="6314400"/>
            <a:ext cx="2700000" cy="316800"/>
          </a:xfrm>
        </p:spPr>
        <p:txBody>
          <a:bodyPr>
            <a:normAutofit/>
          </a:bodyPr>
          <a:p>
            <a:fld id="{760FBDFE-C587-4B4C-A407-44438C67B59E}" type="datetimeFigureOut">
              <a:rPr altLang="en-US" lang="zh-CN" smtClean="0"/>
            </a:fld>
            <a:endParaRPr altLang="en-US" lang="zh-CN"/>
          </a:p>
        </p:txBody>
      </p:sp>
      <p:sp>
        <p:nvSpPr>
          <p:cNvPr id="1050034" name="页脚占位符 4"/>
          <p:cNvSpPr>
            <a:spLocks noGrp="1"/>
          </p:cNvSpPr>
          <p:nvPr>
            <p:ph type="ftr" sz="quarter" idx="11"/>
            <p:custDataLst>
              <p:tags r:id="rId90"/>
            </p:custDataLst>
          </p:nvPr>
        </p:nvSpPr>
        <p:spPr>
          <a:xfrm>
            <a:off x="4116000" y="6314400"/>
            <a:ext cx="3960000" cy="316800"/>
          </a:xfrm>
        </p:spPr>
        <p:txBody>
          <a:bodyPr>
            <a:normAutofit/>
          </a:bodyPr>
          <a:p>
            <a:endParaRPr altLang="en-US" dirty="0" lang="zh-CN"/>
          </a:p>
        </p:txBody>
      </p:sp>
      <p:sp>
        <p:nvSpPr>
          <p:cNvPr id="1050036" name="灯片编号占位符 5"/>
          <p:cNvSpPr>
            <a:spLocks noGrp="1"/>
          </p:cNvSpPr>
          <p:nvPr>
            <p:ph type="sldNum" sz="quarter" idx="12"/>
            <p:custDataLst>
              <p:tags r:id="rId91"/>
            </p:custDataLst>
          </p:nvPr>
        </p:nvSpPr>
        <p:spPr>
          <a:xfrm>
            <a:off x="8877600" y="6314400"/>
            <a:ext cx="2700000" cy="316800"/>
          </a:xfrm>
        </p:spPr>
        <p:txBody>
          <a:bodyPr>
            <a:normAutofit/>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649.xml"/><Relationship Id="rId13" Type="http://schemas.openxmlformats.org/officeDocument/2006/relationships/tags" Target="../tags/tag650.xml"/><Relationship Id="rId14" Type="http://schemas.openxmlformats.org/officeDocument/2006/relationships/tags" Target="../tags/tag651.xml"/><Relationship Id="rId15" Type="http://schemas.openxmlformats.org/officeDocument/2006/relationships/tags" Target="../tags/tag652.xml"/><Relationship Id="rId16" Type="http://schemas.openxmlformats.org/officeDocument/2006/relationships/tags" Target="../tags/tag653.xml"/><Relationship Id="rId17" Type="http://schemas.openxmlformats.org/officeDocument/2006/relationships/tags" Target="../tags/tag654.xml"/><Relationship Id="rId18" Type="http://schemas.openxmlformats.org/officeDocument/2006/relationships/tags" Target="../tags/tag655.xml"/><Relationship Id="rId19" Type="http://schemas.openxmlformats.org/officeDocument/2006/relationships/tags" Target="../tags/tag656.xml"/><Relationship Id="rId20" Type="http://schemas.openxmlformats.org/officeDocument/2006/relationships/tags" Target="../tags/tag657.xml"/><Relationship Id="rId21" Type="http://schemas.openxmlformats.org/officeDocument/2006/relationships/tags" Target="../tags/tag658.xml"/><Relationship Id="rId22" Type="http://schemas.openxmlformats.org/officeDocument/2006/relationships/tags" Target="../tags/tag659.xml"/><Relationship Id="rId23" Type="http://schemas.openxmlformats.org/officeDocument/2006/relationships/tags" Target="../tags/tag660.xml"/><Relationship Id="rId24" Type="http://schemas.openxmlformats.org/officeDocument/2006/relationships/tags" Target="../tags/tag661.xml"/><Relationship Id="rId25" Type="http://schemas.openxmlformats.org/officeDocument/2006/relationships/tags" Target="../tags/tag662.xml"/><Relationship Id="rId26" Type="http://schemas.openxmlformats.org/officeDocument/2006/relationships/tags" Target="../tags/tag663.xml"/><Relationship Id="rId27" Type="http://schemas.openxmlformats.org/officeDocument/2006/relationships/tags" Target="../tags/tag664.xml"/><Relationship Id="rId28" Type="http://schemas.openxmlformats.org/officeDocument/2006/relationships/tags" Target="../tags/tag665.xml"/><Relationship Id="rId29" Type="http://schemas.openxmlformats.org/officeDocument/2006/relationships/tags" Target="../tags/tag666.xml"/><Relationship Id="rId30" Type="http://schemas.openxmlformats.org/officeDocument/2006/relationships/tags" Target="../tags/tag667.xml"/><Relationship Id="rId31" Type="http://schemas.openxmlformats.org/officeDocument/2006/relationships/tags" Target="../tags/tag668.xml"/><Relationship Id="rId32" Type="http://schemas.openxmlformats.org/officeDocument/2006/relationships/tags" Target="../tags/tag669.xml"/><Relationship Id="rId33" Type="http://schemas.openxmlformats.org/officeDocument/2006/relationships/tags" Target="../tags/tag670.xml"/><Relationship Id="rId34" Type="http://schemas.openxmlformats.org/officeDocument/2006/relationships/tags" Target="../tags/tag671.xml"/><Relationship Id="rId35" Type="http://schemas.openxmlformats.org/officeDocument/2006/relationships/tags" Target="../tags/tag672.xml"/><Relationship Id="rId36" Type="http://schemas.openxmlformats.org/officeDocument/2006/relationships/tags" Target="../tags/tag673.xml"/><Relationship Id="rId37" Type="http://schemas.openxmlformats.org/officeDocument/2006/relationships/tags" Target="../tags/tag674.xml"/><Relationship Id="rId38" Type="http://schemas.openxmlformats.org/officeDocument/2006/relationships/tags" Target="../tags/tag675.xml"/><Relationship Id="rId39" Type="http://schemas.openxmlformats.org/officeDocument/2006/relationships/tags" Target="../tags/tag676.xml"/><Relationship Id="rId40" Type="http://schemas.openxmlformats.org/officeDocument/2006/relationships/tags" Target="../tags/tag677.xml"/><Relationship Id="rId41" Type="http://schemas.openxmlformats.org/officeDocument/2006/relationships/tags" Target="../tags/tag678.xml"/><Relationship Id="rId42" Type="http://schemas.openxmlformats.org/officeDocument/2006/relationships/tags" Target="../tags/tag679.xml"/><Relationship Id="rId43" Type="http://schemas.openxmlformats.org/officeDocument/2006/relationships/tags" Target="../tags/tag680.xml"/><Relationship Id="rId44" Type="http://schemas.openxmlformats.org/officeDocument/2006/relationships/tags" Target="../tags/tag681.xml"/><Relationship Id="rId45" Type="http://schemas.openxmlformats.org/officeDocument/2006/relationships/tags" Target="../tags/tag682.xml"/><Relationship Id="rId46" Type="http://schemas.openxmlformats.org/officeDocument/2006/relationships/tags" Target="../tags/tag683.xml"/><Relationship Id="rId47" Type="http://schemas.openxmlformats.org/officeDocument/2006/relationships/tags" Target="../tags/tag684.xml"/><Relationship Id="rId48" Type="http://schemas.openxmlformats.org/officeDocument/2006/relationships/tags" Target="../tags/tag685.xml"/><Relationship Id="rId49" Type="http://schemas.openxmlformats.org/officeDocument/2006/relationships/tags" Target="../tags/tag686.xml"/><Relationship Id="rId50" Type="http://schemas.openxmlformats.org/officeDocument/2006/relationships/tags" Target="../tags/tag687.xml"/><Relationship Id="rId51" Type="http://schemas.openxmlformats.org/officeDocument/2006/relationships/tags" Target="../tags/tag688.xml"/><Relationship Id="rId52" Type="http://schemas.openxmlformats.org/officeDocument/2006/relationships/tags" Target="../tags/tag689.xml"/><Relationship Id="rId53" Type="http://schemas.openxmlformats.org/officeDocument/2006/relationships/tags" Target="../tags/tag690.xml"/><Relationship Id="rId54" Type="http://schemas.openxmlformats.org/officeDocument/2006/relationships/tags" Target="../tags/tag691.xml"/><Relationship Id="rId55" Type="http://schemas.openxmlformats.org/officeDocument/2006/relationships/tags" Target="../tags/tag692.xml"/><Relationship Id="rId56" Type="http://schemas.openxmlformats.org/officeDocument/2006/relationships/tags" Target="../tags/tag693.xml"/><Relationship Id="rId57" Type="http://schemas.openxmlformats.org/officeDocument/2006/relationships/tags" Target="../tags/tag694.xml"/><Relationship Id="rId58" Type="http://schemas.openxmlformats.org/officeDocument/2006/relationships/tags" Target="../tags/tag695.xml"/><Relationship Id="rId59" Type="http://schemas.openxmlformats.org/officeDocument/2006/relationships/tags" Target="../tags/tag696.xml"/><Relationship Id="rId6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503166" r:id="rId1"/>
    <p:sldLayoutId id="2147503167" r:id="rId2"/>
    <p:sldLayoutId id="2147503168" r:id="rId3"/>
    <p:sldLayoutId id="2147503169" r:id="rId4"/>
    <p:sldLayoutId id="2147503170" r:id="rId5"/>
    <p:sldLayoutId id="2147503171" r:id="rId6"/>
    <p:sldLayoutId id="2147503172" r:id="rId7"/>
    <p:sldLayoutId id="2147503173" r:id="rId8"/>
    <p:sldLayoutId id="2147503174" r:id="rId9"/>
    <p:sldLayoutId id="2147503175" r:id="rId10"/>
    <p:sldLayoutId id="2147503176"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sp>
        <p:nvSpPr>
          <p:cNvPr id="1048654" name="任意多边形: 形状 3"/>
          <p:cNvSpPr/>
          <p:nvPr userDrawn="1">
            <p:custDataLst>
              <p:tags r:id="rId12"/>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p>
        </p:txBody>
      </p:sp>
      <p:sp>
        <p:nvSpPr>
          <p:cNvPr id="1048656" name="任意多边形: 形状 12"/>
          <p:cNvSpPr/>
          <p:nvPr userDrawn="1">
            <p:custDataLst>
              <p:tags r:id="rId13"/>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p>
        </p:txBody>
      </p:sp>
      <p:sp>
        <p:nvSpPr>
          <p:cNvPr id="1048658" name="椭圆 125"/>
          <p:cNvSpPr/>
          <p:nvPr>
            <p:custDataLst>
              <p:tags r:id="rId14"/>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60" name="椭圆 126"/>
          <p:cNvSpPr/>
          <p:nvPr>
            <p:custDataLst>
              <p:tags r:id="rId15"/>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62" name="椭圆 127"/>
          <p:cNvSpPr/>
          <p:nvPr>
            <p:custDataLst>
              <p:tags r:id="rId16"/>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64" name="椭圆 128"/>
          <p:cNvSpPr/>
          <p:nvPr>
            <p:custDataLst>
              <p:tags r:id="rId17"/>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66" name="椭圆 129"/>
          <p:cNvSpPr/>
          <p:nvPr>
            <p:custDataLst>
              <p:tags r:id="rId18"/>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68" name="椭圆 130"/>
          <p:cNvSpPr/>
          <p:nvPr>
            <p:custDataLst>
              <p:tags r:id="rId19"/>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70" name="椭圆 131"/>
          <p:cNvSpPr/>
          <p:nvPr>
            <p:custDataLst>
              <p:tags r:id="rId20"/>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72" name="椭圆 132"/>
          <p:cNvSpPr/>
          <p:nvPr>
            <p:custDataLst>
              <p:tags r:id="rId21"/>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74" name="椭圆 133"/>
          <p:cNvSpPr/>
          <p:nvPr>
            <p:custDataLst>
              <p:tags r:id="rId22"/>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76" name="椭圆 134"/>
          <p:cNvSpPr/>
          <p:nvPr>
            <p:custDataLst>
              <p:tags r:id="rId23"/>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78" name="椭圆 135"/>
          <p:cNvSpPr/>
          <p:nvPr>
            <p:custDataLst>
              <p:tags r:id="rId24"/>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80" name="椭圆 136"/>
          <p:cNvSpPr/>
          <p:nvPr>
            <p:custDataLst>
              <p:tags r:id="rId25"/>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82" name="椭圆 137"/>
          <p:cNvSpPr/>
          <p:nvPr>
            <p:custDataLst>
              <p:tags r:id="rId26"/>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84" name="椭圆 138"/>
          <p:cNvSpPr/>
          <p:nvPr>
            <p:custDataLst>
              <p:tags r:id="rId27"/>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86" name="椭圆 139"/>
          <p:cNvSpPr/>
          <p:nvPr>
            <p:custDataLst>
              <p:tags r:id="rId28"/>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88" name="椭圆 140"/>
          <p:cNvSpPr/>
          <p:nvPr>
            <p:custDataLst>
              <p:tags r:id="rId29"/>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90" name="椭圆 141"/>
          <p:cNvSpPr/>
          <p:nvPr>
            <p:custDataLst>
              <p:tags r:id="rId30"/>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92" name="椭圆 142"/>
          <p:cNvSpPr/>
          <p:nvPr>
            <p:custDataLst>
              <p:tags r:id="rId31"/>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94" name="椭圆 143"/>
          <p:cNvSpPr/>
          <p:nvPr>
            <p:custDataLst>
              <p:tags r:id="rId32"/>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96" name="椭圆 144"/>
          <p:cNvSpPr/>
          <p:nvPr>
            <p:custDataLst>
              <p:tags r:id="rId33"/>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98" name="椭圆 145"/>
          <p:cNvSpPr/>
          <p:nvPr>
            <p:custDataLst>
              <p:tags r:id="rId34"/>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00" name="椭圆 146"/>
          <p:cNvSpPr/>
          <p:nvPr>
            <p:custDataLst>
              <p:tags r:id="rId35"/>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02" name="椭圆 147"/>
          <p:cNvSpPr/>
          <p:nvPr>
            <p:custDataLst>
              <p:tags r:id="rId36"/>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04" name="椭圆 148"/>
          <p:cNvSpPr/>
          <p:nvPr>
            <p:custDataLst>
              <p:tags r:id="rId37"/>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06" name="椭圆 149"/>
          <p:cNvSpPr/>
          <p:nvPr>
            <p:custDataLst>
              <p:tags r:id="rId38"/>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08" name="椭圆 150"/>
          <p:cNvSpPr/>
          <p:nvPr>
            <p:custDataLst>
              <p:tags r:id="rId39"/>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10" name="椭圆 151"/>
          <p:cNvSpPr/>
          <p:nvPr>
            <p:custDataLst>
              <p:tags r:id="rId40"/>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12" name="椭圆 152"/>
          <p:cNvSpPr/>
          <p:nvPr>
            <p:custDataLst>
              <p:tags r:id="rId41"/>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14" name="椭圆 153"/>
          <p:cNvSpPr/>
          <p:nvPr>
            <p:custDataLst>
              <p:tags r:id="rId42"/>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16" name="椭圆 154"/>
          <p:cNvSpPr/>
          <p:nvPr>
            <p:custDataLst>
              <p:tags r:id="rId43"/>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18" name="椭圆 191"/>
          <p:cNvSpPr/>
          <p:nvPr>
            <p:custDataLst>
              <p:tags r:id="rId44"/>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20" name="椭圆 192"/>
          <p:cNvSpPr/>
          <p:nvPr>
            <p:custDataLst>
              <p:tags r:id="rId45"/>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22" name="椭圆 194"/>
          <p:cNvSpPr/>
          <p:nvPr>
            <p:custDataLst>
              <p:tags r:id="rId46"/>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24" name="椭圆 195"/>
          <p:cNvSpPr/>
          <p:nvPr>
            <p:custDataLst>
              <p:tags r:id="rId47"/>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26" name="椭圆 196"/>
          <p:cNvSpPr/>
          <p:nvPr>
            <p:custDataLst>
              <p:tags r:id="rId48"/>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28" name="椭圆 197"/>
          <p:cNvSpPr/>
          <p:nvPr>
            <p:custDataLst>
              <p:tags r:id="rId49"/>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30" name="椭圆 198"/>
          <p:cNvSpPr/>
          <p:nvPr>
            <p:custDataLst>
              <p:tags r:id="rId50"/>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32" name="椭圆 199"/>
          <p:cNvSpPr/>
          <p:nvPr>
            <p:custDataLst>
              <p:tags r:id="rId51"/>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34" name="椭圆 200"/>
          <p:cNvSpPr/>
          <p:nvPr>
            <p:custDataLst>
              <p:tags r:id="rId52"/>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36" name="椭圆 201"/>
          <p:cNvSpPr/>
          <p:nvPr>
            <p:custDataLst>
              <p:tags r:id="rId53"/>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38" name="日期占位符 9"/>
          <p:cNvSpPr>
            <a:spLocks noGrp="1"/>
          </p:cNvSpPr>
          <p:nvPr>
            <p:ph type="dt" sz="half" idx="10"/>
            <p:custDataLst>
              <p:tags r:id="rId54"/>
            </p:custDataLst>
          </p:nvPr>
        </p:nvSpPr>
        <p:spPr>
          <a:xfrm>
            <a:off x="612000" y="6314400"/>
            <a:ext cx="2700000" cy="316800"/>
          </a:xfrm>
        </p:spPr>
        <p:txBody>
          <a:bodyPr>
            <a:normAutofit/>
          </a:bodyPr>
          <a:lstStyle>
            <a:lvl1pPr>
              <a:defRPr>
                <a:latin typeface="微软雅黑" panose="020B0503020204020204" pitchFamily="34" charset="-122"/>
                <a:cs typeface="微软雅黑" panose="020B0503020204020204" pitchFamily="34" charset="-122"/>
              </a:defRPr>
            </a:lvl1pPr>
          </a:lstStyle>
          <a:p>
            <a:fld id="{760FBDFE-C587-4B4C-A407-44438C67B59E}" type="datetimeFigureOut">
              <a:rPr altLang="en-US" lang="zh-CN" smtClean="0"/>
            </a:fld>
            <a:endParaRPr altLang="en-US" lang="zh-CN"/>
          </a:p>
        </p:txBody>
      </p:sp>
      <p:sp>
        <p:nvSpPr>
          <p:cNvPr id="1048740" name="页脚占位符 10"/>
          <p:cNvSpPr>
            <a:spLocks noGrp="1"/>
          </p:cNvSpPr>
          <p:nvPr>
            <p:ph type="ftr" sz="quarter" idx="11"/>
            <p:custDataLst>
              <p:tags r:id="rId55"/>
            </p:custDataLst>
          </p:nvPr>
        </p:nvSpPr>
        <p:spPr>
          <a:xfrm>
            <a:off x="4116000" y="6314400"/>
            <a:ext cx="3960000" cy="316800"/>
          </a:xfrm>
        </p:spPr>
        <p:txBody>
          <a:bodyPr>
            <a:normAutofit/>
          </a:bodyPr>
          <a:lstStyle>
            <a:lvl1pPr>
              <a:defRPr>
                <a:latin typeface="微软雅黑" panose="020B0503020204020204" pitchFamily="34" charset="-122"/>
                <a:cs typeface="微软雅黑" panose="020B0503020204020204" pitchFamily="34" charset="-122"/>
              </a:defRPr>
            </a:lvl1pPr>
          </a:lstStyle>
          <a:p>
            <a:endParaRPr altLang="en-US" dirty="0" lang="zh-CN"/>
          </a:p>
        </p:txBody>
      </p:sp>
      <p:sp>
        <p:nvSpPr>
          <p:cNvPr id="1048742" name="灯片编号占位符 11"/>
          <p:cNvSpPr>
            <a:spLocks noGrp="1"/>
          </p:cNvSpPr>
          <p:nvPr>
            <p:ph type="sldNum" sz="quarter" idx="12"/>
            <p:custDataLst>
              <p:tags r:id="rId56"/>
            </p:custDataLst>
          </p:nvPr>
        </p:nvSpPr>
        <p:spPr>
          <a:xfrm>
            <a:off x="8877600" y="6314400"/>
            <a:ext cx="2700000" cy="316800"/>
          </a:xfrm>
        </p:spPr>
        <p:txBody>
          <a:bodyPr>
            <a:normAutofit/>
          </a:bodyPr>
          <a:lstStyle>
            <a:lvl1pPr>
              <a:defRPr>
                <a:latin typeface="微软雅黑" panose="020B0503020204020204" pitchFamily="34" charset="-122"/>
                <a:cs typeface="微软雅黑" panose="020B0503020204020204" pitchFamily="34" charset="-122"/>
              </a:defRPr>
            </a:lvl1pPr>
          </a:lstStyle>
          <a:p>
            <a:fld id="{49AE70B2-8BF9-45C0-BB95-33D1B9D3A854}" type="slidenum">
              <a:rPr altLang="en-US" lang="zh-CN" smtClean="0"/>
            </a:fld>
            <a:endParaRPr altLang="en-US" dirty="0" lang="zh-CN"/>
          </a:p>
        </p:txBody>
      </p:sp>
      <p:sp>
        <p:nvSpPr>
          <p:cNvPr id="1048744" name="标题占位符 1"/>
          <p:cNvSpPr>
            <a:spLocks noGrp="1"/>
          </p:cNvSpPr>
          <p:nvPr>
            <p:ph type="title"/>
            <p:custDataLst>
              <p:tags r:id="rId57"/>
            </p:custDataLst>
          </p:nvPr>
        </p:nvSpPr>
        <p:spPr>
          <a:xfrm>
            <a:off x="838200" y="504856"/>
            <a:ext cx="10515600" cy="646331"/>
          </a:xfrm>
          <a:prstGeom prst="rect"/>
          <a:noFill/>
        </p:spPr>
        <p:txBody>
          <a:bodyPr anchor="ctr" bIns="45720" lIns="91440" rIns="91440" rtlCol="0" tIns="45720" vert="horz" wrap="square">
            <a:normAutofit/>
          </a:bodyPr>
          <a:p>
            <a:pPr algn="ctr" lvl="0" marL="0" marR="0">
              <a:buClrTx/>
              <a:buSzTx/>
              <a:buFontTx/>
            </a:pPr>
            <a:r>
              <a:rPr altLang="en-US" dirty="0" lang="zh-CN"/>
              <a:t>单击此处编辑母版标题样式</a:t>
            </a:r>
            <a:endParaRPr altLang="en-US" dirty="0" lang="zh-CN"/>
          </a:p>
        </p:txBody>
      </p:sp>
      <p:sp>
        <p:nvSpPr>
          <p:cNvPr id="1048746" name="文本占位符 2"/>
          <p:cNvSpPr>
            <a:spLocks noGrp="1"/>
          </p:cNvSpPr>
          <p:nvPr>
            <p:ph type="body" idx="1"/>
            <p:custDataLst>
              <p:tags r:id="rId58"/>
            </p:custDataLst>
          </p:nvPr>
        </p:nvSpPr>
        <p:spPr>
          <a:xfrm>
            <a:off x="838200" y="1303547"/>
            <a:ext cx="10515600" cy="4873416"/>
          </a:xfrm>
          <a:prstGeom prst="rect"/>
          <a:ln>
            <a:noFill/>
            <a:prstDash val="sysDash"/>
          </a:ln>
        </p:spPr>
        <p:txBody>
          <a:bodyPr bIns="46800" lIns="90000" rIns="90000" rtlCol="0" tIns="46800" vert="horz">
            <a:normAutofit/>
          </a:bodyPr>
          <a:p>
            <a:pPr lvl="0" marR="0">
              <a:buClrTx/>
              <a:buSzTx/>
            </a:pPr>
            <a:r>
              <a:rPr altLang="en-US" dirty="0" lang="zh-CN"/>
              <a:t>单击此处编辑母版文本样式</a:t>
            </a:r>
            <a:endParaRPr altLang="en-US" dirty="0" lang="zh-CN"/>
          </a:p>
          <a:p>
            <a:pPr lvl="1" marR="0">
              <a:buClrTx/>
              <a:buSzTx/>
              <a:tabLst>
                <a:tab algn="l" pos="1609725"/>
              </a:tabLst>
            </a:pPr>
            <a:r>
              <a:rPr altLang="en-US" dirty="0" lang="zh-CN"/>
              <a:t>二级</a:t>
            </a:r>
            <a:endParaRPr altLang="en-US" dirty="0" lang="zh-CN"/>
          </a:p>
          <a:p>
            <a:pPr lvl="2" marR="0">
              <a:buClrTx/>
              <a:buSzTx/>
            </a:pPr>
            <a:r>
              <a:rPr altLang="en-US" dirty="0" lang="zh-CN"/>
              <a:t>三级</a:t>
            </a:r>
            <a:endParaRPr altLang="en-US" dirty="0" lang="zh-CN"/>
          </a:p>
          <a:p>
            <a:pPr lvl="3" marR="0">
              <a:buClrTx/>
              <a:buSzTx/>
            </a:pPr>
            <a:r>
              <a:rPr altLang="en-US" dirty="0" lang="zh-CN"/>
              <a:t>四级</a:t>
            </a:r>
            <a:endParaRPr altLang="en-US" dirty="0" lang="zh-CN"/>
          </a:p>
          <a:p>
            <a:pPr lvl="4" marR="0">
              <a:buClrTx/>
              <a:buSzTx/>
            </a:pPr>
            <a:r>
              <a:rPr altLang="en-US" dirty="0" lang="zh-CN"/>
              <a:t>五级</a:t>
            </a:r>
            <a:endParaRPr altLang="en-US" dirty="0" lang="zh-CN"/>
          </a:p>
        </p:txBody>
      </p:sp>
      <p:sp>
        <p:nvSpPr>
          <p:cNvPr id="1048748" name="KSO_TEMPLATE" hidden="1"/>
          <p:cNvSpPr/>
          <p:nvPr userDrawn="1">
            <p:custDataLst>
              <p:tags r:id="rId59"/>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lt1" bg2="lt2" tx1="dk1" tx2="dk2" hlink="hlink" folHlink="folHlink"/>
  <p:sldLayoutIdLst>
    <p:sldLayoutId id="2147503203" r:id="rId1"/>
    <p:sldLayoutId id="2147503204" r:id="rId2"/>
    <p:sldLayoutId id="2147503205" r:id="rId3"/>
    <p:sldLayoutId id="2147503206" r:id="rId4"/>
    <p:sldLayoutId id="2147503207" r:id="rId5"/>
    <p:sldLayoutId id="2147503208" r:id="rId6"/>
    <p:sldLayoutId id="2147503209" r:id="rId7"/>
    <p:sldLayoutId id="2147503210" r:id="rId8"/>
    <p:sldLayoutId id="2147503211" r:id="rId9"/>
    <p:sldLayoutId id="2147503212" r:id="rId10"/>
    <p:sldLayoutId id="2147503213"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fontAlgn="auto" hangingPunct="1" latinLnBrk="0" rtl="0">
        <a:lnSpc>
          <a:spcPct val="100000"/>
        </a:lnSpc>
        <a:spcBef>
          <a:spcPct val="0"/>
        </a:spcBef>
        <a:buNone/>
        <a:defRPr altLang="en-US" baseline="0" b="1" cap="none" sz="3600" i="0" kern="1200" kumimoji="0" lang="zh-CN" normalizeH="0" spc="0" strike="noStrike" u="none" smtClean="0">
          <a:gradFill flip="none" rotWithShape="1">
            <a:gsLst>
              <a:gs pos="0">
                <a:schemeClr val="accent1"/>
              </a:gs>
              <a:gs pos="100000">
                <a:schemeClr val="accent2"/>
              </a:gs>
            </a:gsLst>
            <a:lin ang="10800000" scaled="1"/>
          </a:gradFill>
          <a:latin typeface="+mj-ea"/>
          <a:ea typeface="+mj-ea"/>
          <a:cs typeface="微软雅黑" panose="020B0503020204020204" pitchFamily="34" charset="-122"/>
        </a:defRPr>
      </a:lvl1pPr>
    </p:titleStyle>
    <p:bodyStyle>
      <a:lvl1pPr algn="l" defTabSz="914400" eaLnBrk="1" fontAlgn="auto" hangingPunct="1" indent="-228600" latinLnBrk="0" marL="228600" rtl="0">
        <a:lnSpc>
          <a:spcPct val="130000"/>
        </a:lnSpc>
        <a:spcBef>
          <a:spcPts val="0"/>
        </a:spcBef>
        <a:spcAft>
          <a:spcPts val="1000"/>
        </a:spcAft>
        <a:buFont typeface="Arial" panose="02080604020202020204" pitchFamily="34" charset="0"/>
        <a:buChar char="●"/>
        <a:defRPr altLang="en-US" baseline="0" b="0" cap="none" sz="1800" i="0" kern="1200" kumimoji="0" lang="zh-CN" normalizeH="0" spc="150" strike="noStrike" u="none" smtClean="0">
          <a:ln>
            <a:noFill/>
            <a:prstDash val="sysDot"/>
          </a:ln>
          <a:solidFill>
            <a:schemeClr val="tx1">
              <a:lumMod val="75000"/>
              <a:lumOff val="25000"/>
            </a:schemeClr>
          </a:solidFill>
          <a:latin typeface="+mn-ea"/>
          <a:ea typeface="+mn-ea"/>
          <a:cs typeface="微软雅黑" panose="020B0503020204020204" pitchFamily="34" charset="-122"/>
        </a:defRPr>
      </a:lvl1pPr>
      <a:lvl2pPr algn="l" defTabSz="914400" eaLnBrk="1" fontAlgn="auto" hangingPunct="1" indent="-228600" latinLnBrk="0" marL="685800" rtl="0">
        <a:lnSpc>
          <a:spcPct val="120000"/>
        </a:lnSpc>
        <a:spcBef>
          <a:spcPts val="0"/>
        </a:spcBef>
        <a:spcAft>
          <a:spcPts val="600"/>
        </a:spcAft>
        <a:buFont typeface="Arial" panose="02080604020202020204" pitchFamily="34" charset="0"/>
        <a:buChar char="●"/>
        <a:tabLst>
          <a:tab algn="l" pos="1609725"/>
          <a:tab algn="l" pos="1609725"/>
          <a:tab algn="l" pos="1609725"/>
          <a:tab algn="l" pos="1609725"/>
        </a:tabLst>
        <a:defRPr altLang="en-US" baseline="0" b="0" cap="none" sz="1600" i="0" kern="1200" kumimoji="0" lang="zh-CN" normalizeH="0" spc="150" strike="noStrike" u="none" smtClean="0">
          <a:solidFill>
            <a:schemeClr val="tx1">
              <a:lumMod val="65000"/>
              <a:lumOff val="35000"/>
            </a:schemeClr>
          </a:solidFill>
          <a:latin typeface="+mn-ea"/>
          <a:ea typeface="+mn-ea"/>
          <a:cs typeface="微软雅黑" panose="020B0503020204020204" pitchFamily="34" charset="-122"/>
        </a:defRPr>
      </a:lvl2pPr>
      <a:lvl3pPr algn="l" defTabSz="914400" eaLnBrk="1" fontAlgn="auto" hangingPunct="1" indent="-228600" latinLnBrk="0" marL="1143000" rtl="0">
        <a:lnSpc>
          <a:spcPct val="120000"/>
        </a:lnSpc>
        <a:spcBef>
          <a:spcPts val="0"/>
        </a:spcBef>
        <a:spcAft>
          <a:spcPts val="600"/>
        </a:spcAft>
        <a:buFont typeface="Arial" panose="02080604020202020204" pitchFamily="34" charset="0"/>
        <a:buChar char="●"/>
        <a:defRPr altLang="en-US" baseline="0" b="0" cap="none" sz="1600" i="0" kern="1200" kumimoji="0" lang="zh-CN" normalizeH="0" spc="150" strike="noStrike" u="none" smtClean="0">
          <a:solidFill>
            <a:schemeClr val="tx1">
              <a:lumMod val="65000"/>
              <a:lumOff val="35000"/>
            </a:schemeClr>
          </a:solidFill>
          <a:latin typeface="+mn-ea"/>
          <a:ea typeface="+mn-ea"/>
          <a:cs typeface="微软雅黑" panose="020B0503020204020204" pitchFamily="34" charset="-122"/>
        </a:defRPr>
      </a:lvl3pPr>
      <a:lvl4pPr algn="l" defTabSz="914400" eaLnBrk="1" fontAlgn="auto" hangingPunct="1" indent="-228600" latinLnBrk="0" marL="1600200" rtl="0">
        <a:lnSpc>
          <a:spcPct val="120000"/>
        </a:lnSpc>
        <a:spcBef>
          <a:spcPts val="0"/>
        </a:spcBef>
        <a:spcAft>
          <a:spcPts val="300"/>
        </a:spcAft>
        <a:buFont typeface="Wingdings" panose="05000000000000000000" charset="0"/>
        <a:buChar char=""/>
        <a:defRPr altLang="en-US" baseline="0" b="0" cap="none" sz="1400" i="0" kern="1200" kumimoji="0" lang="zh-CN" normalizeH="0" spc="150" strike="noStrike" u="none" smtClean="0">
          <a:solidFill>
            <a:schemeClr val="tx1">
              <a:lumMod val="65000"/>
              <a:lumOff val="35000"/>
            </a:schemeClr>
          </a:solidFill>
          <a:latin typeface="+mn-ea"/>
          <a:ea typeface="+mn-ea"/>
          <a:cs typeface="微软雅黑" panose="020B0503020204020204" pitchFamily="34" charset="-122"/>
        </a:defRPr>
      </a:lvl4pPr>
      <a:lvl5pPr algn="l" defTabSz="914400" eaLnBrk="1" fontAlgn="auto" hangingPunct="1" indent="-228600" latinLnBrk="0" marL="2057400" rtl="0">
        <a:lnSpc>
          <a:spcPct val="120000"/>
        </a:lnSpc>
        <a:spcBef>
          <a:spcPts val="0"/>
        </a:spcBef>
        <a:spcAft>
          <a:spcPts val="300"/>
        </a:spcAft>
        <a:buFont typeface="Arial" panose="02080604020202020204" pitchFamily="34" charset="0"/>
        <a:buChar char="•"/>
        <a:defRPr altLang="en-US" baseline="0" b="0" cap="none" sz="1400" i="0" kern="1200" kumimoji="0" lang="zh-CN" normalizeH="0" spc="150" strike="noStrike" u="none" smtClean="0">
          <a:solidFill>
            <a:schemeClr val="tx1">
              <a:lumMod val="65000"/>
              <a:lumOff val="35000"/>
            </a:schemeClr>
          </a:solidFill>
          <a:latin typeface="+mn-ea"/>
          <a:ea typeface="+mn-ea"/>
          <a:cs typeface="微软雅黑" panose="020B0503020204020204" pitchFamily="34"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697.xml"/><Relationship Id="rId2" Type="http://schemas.openxmlformats.org/officeDocument/2006/relationships/tags" Target="../tags/tag698.xml"/><Relationship Id="rId3" Type="http://schemas.openxmlformats.org/officeDocument/2006/relationships/tags" Target="../tags/tag699.xml"/><Relationship Id="rId4" Type="http://schemas.openxmlformats.org/officeDocument/2006/relationships/tags" Target="../tags/tag700.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701.xml"/><Relationship Id="rId2" Type="http://schemas.openxmlformats.org/officeDocument/2006/relationships/tags" Target="../tags/tag702.xml"/><Relationship Id="rId3" Type="http://schemas.openxmlformats.org/officeDocument/2006/relationships/tags" Target="../tags/tag703.xml"/><Relationship Id="rId4" Type="http://schemas.openxmlformats.org/officeDocument/2006/relationships/tags" Target="../tags/tag704.xml"/><Relationship Id="rId5" Type="http://schemas.openxmlformats.org/officeDocument/2006/relationships/tags" Target="../tags/tag705.xml"/><Relationship Id="rId6" Type="http://schemas.openxmlformats.org/officeDocument/2006/relationships/tags" Target="../tags/tag706.xml"/><Relationship Id="rId7" Type="http://schemas.openxmlformats.org/officeDocument/2006/relationships/tags" Target="../tags/tag707.xml"/><Relationship Id="rId8" Type="http://schemas.openxmlformats.org/officeDocument/2006/relationships/tags" Target="../tags/tag708.xml"/><Relationship Id="rId9" Type="http://schemas.openxmlformats.org/officeDocument/2006/relationships/tags" Target="../tags/tag709.xml"/><Relationship Id="rId10" Type="http://schemas.openxmlformats.org/officeDocument/2006/relationships/tags" Target="../tags/tag710.xml"/><Relationship Id="rId11" Type="http://schemas.openxmlformats.org/officeDocument/2006/relationships/tags" Target="../tags/tag711.xml"/><Relationship Id="rId12" Type="http://schemas.openxmlformats.org/officeDocument/2006/relationships/tags" Target="../tags/tag712.xml"/><Relationship Id="rId13" Type="http://schemas.openxmlformats.org/officeDocument/2006/relationships/tags" Target="../tags/tag713.xml"/><Relationship Id="rId14" Type="http://schemas.openxmlformats.org/officeDocument/2006/relationships/tags" Target="../tags/tag714.xml"/><Relationship Id="rId15" Type="http://schemas.openxmlformats.org/officeDocument/2006/relationships/tags" Target="../tags/tag715.xml"/><Relationship Id="rId16" Type="http://schemas.openxmlformats.org/officeDocument/2006/relationships/tags" Target="../tags/tag716.xml"/><Relationship Id="rId17" Type="http://schemas.openxmlformats.org/officeDocument/2006/relationships/tags" Target="../tags/tag717.xml"/><Relationship Id="rId18" Type="http://schemas.openxmlformats.org/officeDocument/2006/relationships/tags" Target="../tags/tag718.xml"/><Relationship Id="rId19" Type="http://schemas.openxmlformats.org/officeDocument/2006/relationships/tags" Target="../tags/tag719.xml"/><Relationship Id="rId20" Type="http://schemas.openxmlformats.org/officeDocument/2006/relationships/tags" Target="../tags/tag720.xml"/><Relationship Id="rId21" Type="http://schemas.openxmlformats.org/officeDocument/2006/relationships/tags" Target="../tags/tag721.xml"/><Relationship Id="rId22" Type="http://schemas.openxmlformats.org/officeDocument/2006/relationships/tags" Target="../tags/tag722.xml"/><Relationship Id="rId23" Type="http://schemas.openxmlformats.org/officeDocument/2006/relationships/tags" Target="../tags/tag723.xml"/><Relationship Id="rId24" Type="http://schemas.openxmlformats.org/officeDocument/2006/relationships/tags" Target="../tags/tag724.xml"/><Relationship Id="rId25" Type="http://schemas.openxmlformats.org/officeDocument/2006/relationships/tags" Target="../tags/tag725.xml"/><Relationship Id="rId26" Type="http://schemas.openxmlformats.org/officeDocument/2006/relationships/tags" Target="../tags/tag726.xml"/><Relationship Id="rId27" Type="http://schemas.openxmlformats.org/officeDocument/2006/relationships/tags" Target="../tags/tag727.xml"/><Relationship Id="rId28" Type="http://schemas.openxmlformats.org/officeDocument/2006/relationships/slideLayout" Target="../slideLayouts/slideLayout14.xml"/><Relationship Id="rId29"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728.xml"/><Relationship Id="rId2" Type="http://schemas.openxmlformats.org/officeDocument/2006/relationships/tags" Target="../tags/tag729.xml"/><Relationship Id="rId3" Type="http://schemas.openxmlformats.org/officeDocument/2006/relationships/tags" Target="../tags/tag730.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731.xml"/><Relationship Id="rId2" Type="http://schemas.openxmlformats.org/officeDocument/2006/relationships/tags" Target="../tags/tag732.xml"/><Relationship Id="rId3" Type="http://schemas.openxmlformats.org/officeDocument/2006/relationships/tags" Target="../tags/tag733.xml"/><Relationship Id="rId4"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tags" Target="../tags/tag734.xml"/><Relationship Id="rId2" Type="http://schemas.openxmlformats.org/officeDocument/2006/relationships/tags" Target="../tags/tag735.xml"/><Relationship Id="rId3" Type="http://schemas.openxmlformats.org/officeDocument/2006/relationships/tags" Target="../tags/tag736.xml"/><Relationship Id="rId4" Type="http://schemas.openxmlformats.org/officeDocument/2006/relationships/tags" Target="../tags/tag737.xml"/><Relationship Id="rId5" Type="http://schemas.openxmlformats.org/officeDocument/2006/relationships/tags" Target="../tags/tag738.xml"/><Relationship Id="rId6" Type="http://schemas.openxmlformats.org/officeDocument/2006/relationships/tags" Target="../tags/tag739.xml"/><Relationship Id="rId7" Type="http://schemas.openxmlformats.org/officeDocument/2006/relationships/tags" Target="../tags/tag740.xml"/><Relationship Id="rId8" Type="http://schemas.openxmlformats.org/officeDocument/2006/relationships/tags" Target="../tags/tag741.xml"/><Relationship Id="rId9"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742.xml"/><Relationship Id="rId2" Type="http://schemas.openxmlformats.org/officeDocument/2006/relationships/tags" Target="../tags/tag743.xml"/><Relationship Id="rId3" Type="http://schemas.openxmlformats.org/officeDocument/2006/relationships/tags" Target="../tags/tag744.xml"/><Relationship Id="rId4" Type="http://schemas.openxmlformats.org/officeDocument/2006/relationships/tags" Target="../tags/tag745.xml"/><Relationship Id="rId5"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746.xml"/><Relationship Id="rId2" Type="http://schemas.openxmlformats.org/officeDocument/2006/relationships/tags" Target="../tags/tag747.xml"/><Relationship Id="rId3" Type="http://schemas.openxmlformats.org/officeDocument/2006/relationships/tags" Target="../tags/tag748.xml"/><Relationship Id="rId4" Type="http://schemas.openxmlformats.org/officeDocument/2006/relationships/tags" Target="../tags/tag749.xml"/><Relationship Id="rId5" Type="http://schemas.openxmlformats.org/officeDocument/2006/relationships/tags" Target="../tags/tag750.xml"/><Relationship Id="rId6" Type="http://schemas.openxmlformats.org/officeDocument/2006/relationships/tags" Target="../tags/tag751.xml"/><Relationship Id="rId7" Type="http://schemas.openxmlformats.org/officeDocument/2006/relationships/tags" Target="../tags/tag752.xml"/><Relationship Id="rId8" Type="http://schemas.openxmlformats.org/officeDocument/2006/relationships/tags" Target="../tags/tag753.xml"/><Relationship Id="rId9" Type="http://schemas.openxmlformats.org/officeDocument/2006/relationships/tags" Target="../tags/tag754.xml"/><Relationship Id="rId10" Type="http://schemas.openxmlformats.org/officeDocument/2006/relationships/tags" Target="../tags/tag755.xml"/><Relationship Id="rId11" Type="http://schemas.openxmlformats.org/officeDocument/2006/relationships/tags" Target="../tags/tag756.xml"/><Relationship Id="rId12" Type="http://schemas.openxmlformats.org/officeDocument/2006/relationships/tags" Target="../tags/tag757.xml"/><Relationship Id="rId13" Type="http://schemas.openxmlformats.org/officeDocument/2006/relationships/tags" Target="../tags/tag758.xml"/><Relationship Id="rId14" Type="http://schemas.openxmlformats.org/officeDocument/2006/relationships/tags" Target="../tags/tag759.xml"/><Relationship Id="rId15" Type="http://schemas.openxmlformats.org/officeDocument/2006/relationships/tags" Target="../tags/tag760.xml"/><Relationship Id="rId16" Type="http://schemas.openxmlformats.org/officeDocument/2006/relationships/tags" Target="../tags/tag761.xml"/><Relationship Id="rId17"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762.xml"/><Relationship Id="rId2" Type="http://schemas.openxmlformats.org/officeDocument/2006/relationships/tags" Target="../tags/tag763.xml"/><Relationship Id="rId3" Type="http://schemas.openxmlformats.org/officeDocument/2006/relationships/tags" Target="../tags/tag764.xml"/><Relationship Id="rId4"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tags" Target="../tags/tag765.xml"/><Relationship Id="rId2" Type="http://schemas.openxmlformats.org/officeDocument/2006/relationships/tags" Target="../tags/tag766.xml"/><Relationship Id="rId3" Type="http://schemas.openxmlformats.org/officeDocument/2006/relationships/tags" Target="../tags/tag767.xml"/><Relationship Id="rId4" Type="http://schemas.openxmlformats.org/officeDocument/2006/relationships/tags" Target="../tags/tag768.xml"/><Relationship Id="rId5" Type="http://schemas.openxmlformats.org/officeDocument/2006/relationships/tags" Target="../tags/tag769.xml"/><Relationship Id="rId6" Type="http://schemas.openxmlformats.org/officeDocument/2006/relationships/tags" Target="../tags/tag770.xml"/><Relationship Id="rId7" Type="http://schemas.openxmlformats.org/officeDocument/2006/relationships/tags" Target="../tags/tag771.xml"/><Relationship Id="rId8" Type="http://schemas.openxmlformats.org/officeDocument/2006/relationships/tags" Target="../tags/tag772.xml"/><Relationship Id="rId9" Type="http://schemas.openxmlformats.org/officeDocument/2006/relationships/tags" Target="../tags/tag773.xml"/><Relationship Id="rId10" Type="http://schemas.openxmlformats.org/officeDocument/2006/relationships/tags" Target="../tags/tag774.xml"/><Relationship Id="rId11" Type="http://schemas.openxmlformats.org/officeDocument/2006/relationships/tags" Target="../tags/tag775.xml"/><Relationship Id="rId12" Type="http://schemas.openxmlformats.org/officeDocument/2006/relationships/tags" Target="../tags/tag776.xml"/><Relationship Id="rId13" Type="http://schemas.openxmlformats.org/officeDocument/2006/relationships/tags" Target="../tags/tag777.xml"/><Relationship Id="rId14" Type="http://schemas.openxmlformats.org/officeDocument/2006/relationships/tags" Target="../tags/tag778.xml"/><Relationship Id="rId15" Type="http://schemas.openxmlformats.org/officeDocument/2006/relationships/tags" Target="../tags/tag779.xml"/><Relationship Id="rId16" Type="http://schemas.openxmlformats.org/officeDocument/2006/relationships/tags" Target="../tags/tag780.xml"/><Relationship Id="rId17" Type="http://schemas.openxmlformats.org/officeDocument/2006/relationships/tags" Target="../tags/tag781.xml"/><Relationship Id="rId18" Type="http://schemas.openxmlformats.org/officeDocument/2006/relationships/tags" Target="../tags/tag782.xml"/><Relationship Id="rId19" Type="http://schemas.openxmlformats.org/officeDocument/2006/relationships/tags" Target="../tags/tag783.xml"/><Relationship Id="rId20" Type="http://schemas.openxmlformats.org/officeDocument/2006/relationships/tags" Target="../tags/tag784.xml"/><Relationship Id="rId2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785.xml"/><Relationship Id="rId2" Type="http://schemas.openxmlformats.org/officeDocument/2006/relationships/tags" Target="../tags/tag786.xml"/><Relationship Id="rId3" Type="http://schemas.openxmlformats.org/officeDocument/2006/relationships/tags" Target="../tags/tag787.xml"/><Relationship Id="rId4" Type="http://schemas.openxmlformats.org/officeDocument/2006/relationships/tags" Target="../tags/tag788.xml"/><Relationship Id="rId5" Type="http://schemas.openxmlformats.org/officeDocument/2006/relationships/tags" Target="../tags/tag789.xml"/><Relationship Id="rId6" Type="http://schemas.openxmlformats.org/officeDocument/2006/relationships/tags" Target="../tags/tag790.xml"/><Relationship Id="rId7" Type="http://schemas.openxmlformats.org/officeDocument/2006/relationships/tags" Target="../tags/tag791.xml"/><Relationship Id="rId8" Type="http://schemas.openxmlformats.org/officeDocument/2006/relationships/tags" Target="../tags/tag792.xml"/><Relationship Id="rId9" Type="http://schemas.openxmlformats.org/officeDocument/2006/relationships/tags" Target="../tags/tag793.xml"/><Relationship Id="rId10" Type="http://schemas.openxmlformats.org/officeDocument/2006/relationships/tags" Target="../tags/tag794.xml"/><Relationship Id="rId11" Type="http://schemas.openxmlformats.org/officeDocument/2006/relationships/tags" Target="../tags/tag795.xml"/><Relationship Id="rId12" Type="http://schemas.openxmlformats.org/officeDocument/2006/relationships/tags" Target="../tags/tag796.xml"/><Relationship Id="rId13" Type="http://schemas.openxmlformats.org/officeDocument/2006/relationships/tags" Target="../tags/tag797.xml"/><Relationship Id="rId14" Type="http://schemas.openxmlformats.org/officeDocument/2006/relationships/tags" Target="../tags/tag798.xml"/><Relationship Id="rId15" Type="http://schemas.openxmlformats.org/officeDocument/2006/relationships/tags" Target="../tags/tag799.xml"/><Relationship Id="rId16" Type="http://schemas.openxmlformats.org/officeDocument/2006/relationships/tags" Target="../tags/tag800.xml"/><Relationship Id="rId17" Type="http://schemas.openxmlformats.org/officeDocument/2006/relationships/tags" Target="../tags/tag801.xml"/><Relationship Id="rId18" Type="http://schemas.openxmlformats.org/officeDocument/2006/relationships/tags" Target="../tags/tag802.xml"/><Relationship Id="rId19"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803.xml"/><Relationship Id="rId2" Type="http://schemas.openxmlformats.org/officeDocument/2006/relationships/tags" Target="../tags/tag804.xml"/><Relationship Id="rId3" Type="http://schemas.openxmlformats.org/officeDocument/2006/relationships/tags" Target="../tags/tag805.xml"/><Relationship Id="rId4"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1" Type="http://schemas.openxmlformats.org/officeDocument/2006/relationships/tags" Target="../tags/tag806.xml"/><Relationship Id="rId2" Type="http://schemas.openxmlformats.org/officeDocument/2006/relationships/tags" Target="../tags/tag807.xml"/><Relationship Id="rId3" Type="http://schemas.openxmlformats.org/officeDocument/2006/relationships/tags" Target="../tags/tag808.xml"/><Relationship Id="rId4" Type="http://schemas.openxmlformats.org/officeDocument/2006/relationships/tags" Target="../tags/tag809.xml"/><Relationship Id="rId5" Type="http://schemas.openxmlformats.org/officeDocument/2006/relationships/tags" Target="../tags/tag810.xml"/><Relationship Id="rId6" Type="http://schemas.openxmlformats.org/officeDocument/2006/relationships/tags" Target="../tags/tag811.xml"/><Relationship Id="rId7" Type="http://schemas.openxmlformats.org/officeDocument/2006/relationships/tags" Target="../tags/tag812.xml"/><Relationship Id="rId8" Type="http://schemas.openxmlformats.org/officeDocument/2006/relationships/tags" Target="../tags/tag813.xml"/><Relationship Id="rId9" Type="http://schemas.openxmlformats.org/officeDocument/2006/relationships/tags" Target="../tags/tag814.xml"/><Relationship Id="rId10" Type="http://schemas.openxmlformats.org/officeDocument/2006/relationships/tags" Target="../tags/tag815.xml"/><Relationship Id="rId11" Type="http://schemas.openxmlformats.org/officeDocument/2006/relationships/tags" Target="../tags/tag816.xml"/><Relationship Id="rId12" Type="http://schemas.openxmlformats.org/officeDocument/2006/relationships/tags" Target="../tags/tag817.xml"/><Relationship Id="rId13" Type="http://schemas.openxmlformats.org/officeDocument/2006/relationships/tags" Target="../tags/tag818.xml"/><Relationship Id="rId14" Type="http://schemas.openxmlformats.org/officeDocument/2006/relationships/tags" Target="../tags/tag819.xml"/><Relationship Id="rId15" Type="http://schemas.openxmlformats.org/officeDocument/2006/relationships/tags" Target="../tags/tag820.xml"/><Relationship Id="rId16"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821.xml"/><Relationship Id="rId2" Type="http://schemas.openxmlformats.org/officeDocument/2006/relationships/tags" Target="../tags/tag822.xml"/><Relationship Id="rId3" Type="http://schemas.openxmlformats.org/officeDocument/2006/relationships/tags" Target="../tags/tag823.xml"/><Relationship Id="rId4" Type="http://schemas.openxmlformats.org/officeDocument/2006/relationships/tags" Target="../tags/tag824.xml"/><Relationship Id="rId5" Type="http://schemas.openxmlformats.org/officeDocument/2006/relationships/tags" Target="../tags/tag825.xml"/><Relationship Id="rId6" Type="http://schemas.openxmlformats.org/officeDocument/2006/relationships/tags" Target="../tags/tag826.xml"/><Relationship Id="rId7" Type="http://schemas.openxmlformats.org/officeDocument/2006/relationships/tags" Target="../tags/tag827.xml"/><Relationship Id="rId8" Type="http://schemas.openxmlformats.org/officeDocument/2006/relationships/tags" Target="../tags/tag828.xml"/><Relationship Id="rId9" Type="http://schemas.openxmlformats.org/officeDocument/2006/relationships/tags" Target="../tags/tag829.xml"/><Relationship Id="rId10" Type="http://schemas.openxmlformats.org/officeDocument/2006/relationships/tags" Target="../tags/tag830.xml"/><Relationship Id="rId11" Type="http://schemas.openxmlformats.org/officeDocument/2006/relationships/tags" Target="../tags/tag831.xml"/><Relationship Id="rId12" Type="http://schemas.openxmlformats.org/officeDocument/2006/relationships/tags" Target="../tags/tag832.xml"/><Relationship Id="rId13" Type="http://schemas.openxmlformats.org/officeDocument/2006/relationships/tags" Target="../tags/tag833.xml"/><Relationship Id="rId14" Type="http://schemas.openxmlformats.org/officeDocument/2006/relationships/tags" Target="../tags/tag834.xml"/><Relationship Id="rId15" Type="http://schemas.openxmlformats.org/officeDocument/2006/relationships/tags" Target="../tags/tag835.xml"/><Relationship Id="rId16" Type="http://schemas.openxmlformats.org/officeDocument/2006/relationships/tags" Target="../tags/tag836.xml"/><Relationship Id="rId17"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837.xml"/><Relationship Id="rId2" Type="http://schemas.openxmlformats.org/officeDocument/2006/relationships/tags" Target="../tags/tag838.xml"/><Relationship Id="rId3" Type="http://schemas.openxmlformats.org/officeDocument/2006/relationships/tags" Target="../tags/tag839.xml"/><Relationship Id="rId4" Type="http://schemas.openxmlformats.org/officeDocument/2006/relationships/tags" Target="../tags/tag840.xml"/><Relationship Id="rId5" Type="http://schemas.openxmlformats.org/officeDocument/2006/relationships/tags" Target="../tags/tag841.xml"/><Relationship Id="rId6" Type="http://schemas.openxmlformats.org/officeDocument/2006/relationships/tags" Target="../tags/tag842.xml"/><Relationship Id="rId7" Type="http://schemas.openxmlformats.org/officeDocument/2006/relationships/tags" Target="../tags/tag843.xml"/><Relationship Id="rId8" Type="http://schemas.openxmlformats.org/officeDocument/2006/relationships/tags" Target="../tags/tag844.xml"/><Relationship Id="rId9"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845.xml"/><Relationship Id="rId2" Type="http://schemas.openxmlformats.org/officeDocument/2006/relationships/tags" Target="../tags/tag846.xml"/><Relationship Id="rId3" Type="http://schemas.openxmlformats.org/officeDocument/2006/relationships/tags" Target="../tags/tag847.xml"/><Relationship Id="rId4" Type="http://schemas.openxmlformats.org/officeDocument/2006/relationships/tags" Target="../tags/tag848.xml"/><Relationship Id="rId5"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849.xml"/><Relationship Id="rId2" Type="http://schemas.openxmlformats.org/officeDocument/2006/relationships/tags" Target="../tags/tag850.xml"/><Relationship Id="rId3" Type="http://schemas.openxmlformats.org/officeDocument/2006/relationships/tags" Target="../tags/tag851.xml"/><Relationship Id="rId4"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1" Type="http://schemas.openxmlformats.org/officeDocument/2006/relationships/tags" Target="../tags/tag852.xml"/><Relationship Id="rId2" Type="http://schemas.openxmlformats.org/officeDocument/2006/relationships/tags" Target="../tags/tag853.xml"/><Relationship Id="rId3" Type="http://schemas.openxmlformats.org/officeDocument/2006/relationships/tags" Target="../tags/tag854.xml"/><Relationship Id="rId4" Type="http://schemas.openxmlformats.org/officeDocument/2006/relationships/tags" Target="../tags/tag855.xml"/><Relationship Id="rId5" Type="http://schemas.openxmlformats.org/officeDocument/2006/relationships/tags" Target="../tags/tag856.xml"/><Relationship Id="rId6" Type="http://schemas.openxmlformats.org/officeDocument/2006/relationships/tags" Target="../tags/tag857.xml"/><Relationship Id="rId7" Type="http://schemas.openxmlformats.org/officeDocument/2006/relationships/tags" Target="../tags/tag858.xml"/><Relationship Id="rId8" Type="http://schemas.openxmlformats.org/officeDocument/2006/relationships/tags" Target="../tags/tag859.xml"/><Relationship Id="rId9" Type="http://schemas.openxmlformats.org/officeDocument/2006/relationships/tags" Target="../tags/tag860.xml"/><Relationship Id="rId10" Type="http://schemas.openxmlformats.org/officeDocument/2006/relationships/tags" Target="../tags/tag861.xml"/><Relationship Id="rId11" Type="http://schemas.openxmlformats.org/officeDocument/2006/relationships/tags" Target="../tags/tag862.xml"/><Relationship Id="rId12" Type="http://schemas.openxmlformats.org/officeDocument/2006/relationships/tags" Target="../tags/tag863.xml"/><Relationship Id="rId13"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864.xml"/><Relationship Id="rId2" Type="http://schemas.openxmlformats.org/officeDocument/2006/relationships/tags" Target="../tags/tag865.xml"/><Relationship Id="rId3" Type="http://schemas.openxmlformats.org/officeDocument/2006/relationships/tags" Target="../tags/tag866.xml"/><Relationship Id="rId4" Type="http://schemas.openxmlformats.org/officeDocument/2006/relationships/tags" Target="../tags/tag867.xml"/><Relationship Id="rId5" Type="http://schemas.openxmlformats.org/officeDocument/2006/relationships/tags" Target="../tags/tag868.xml"/><Relationship Id="rId6" Type="http://schemas.openxmlformats.org/officeDocument/2006/relationships/tags" Target="../tags/tag869.xml"/><Relationship Id="rId7" Type="http://schemas.openxmlformats.org/officeDocument/2006/relationships/tags" Target="../tags/tag870.xml"/><Relationship Id="rId8" Type="http://schemas.openxmlformats.org/officeDocument/2006/relationships/tags" Target="../tags/tag871.xml"/><Relationship Id="rId9" Type="http://schemas.openxmlformats.org/officeDocument/2006/relationships/tags" Target="../tags/tag872.xml"/><Relationship Id="rId10" Type="http://schemas.openxmlformats.org/officeDocument/2006/relationships/tags" Target="../tags/tag873.xml"/><Relationship Id="rId11" Type="http://schemas.openxmlformats.org/officeDocument/2006/relationships/tags" Target="../tags/tag874.xml"/><Relationship Id="rId12" Type="http://schemas.openxmlformats.org/officeDocument/2006/relationships/tags" Target="../tags/tag875.xml"/><Relationship Id="rId13" Type="http://schemas.openxmlformats.org/officeDocument/2006/relationships/tags" Target="../tags/tag876.xml"/><Relationship Id="rId14" Type="http://schemas.openxmlformats.org/officeDocument/2006/relationships/tags" Target="../tags/tag877.xml"/><Relationship Id="rId15"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878.xml"/><Relationship Id="rId2" Type="http://schemas.openxmlformats.org/officeDocument/2006/relationships/tags" Target="../tags/tag879.xml"/><Relationship Id="rId3" Type="http://schemas.openxmlformats.org/officeDocument/2006/relationships/tags" Target="../tags/tag880.xml"/><Relationship Id="rId4" Type="http://schemas.openxmlformats.org/officeDocument/2006/relationships/tags" Target="../tags/tag881.xml"/><Relationship Id="rId5"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882.xml"/><Relationship Id="rId2" Type="http://schemas.openxmlformats.org/officeDocument/2006/relationships/tags" Target="../tags/tag883.xml"/><Relationship Id="rId3" Type="http://schemas.openxmlformats.org/officeDocument/2006/relationships/tags" Target="../tags/tag884.xml"/><Relationship Id="rId4" Type="http://schemas.openxmlformats.org/officeDocument/2006/relationships/tags" Target="../tags/tag885.xml"/><Relationship Id="rId5" Type="http://schemas.openxmlformats.org/officeDocument/2006/relationships/tags" Target="../tags/tag886.xml"/><Relationship Id="rId6" Type="http://schemas.openxmlformats.org/officeDocument/2006/relationships/tags" Target="../tags/tag887.xml"/><Relationship Id="rId7" Type="http://schemas.openxmlformats.org/officeDocument/2006/relationships/tags" Target="../tags/tag888.xml"/><Relationship Id="rId8" Type="http://schemas.openxmlformats.org/officeDocument/2006/relationships/tags" Target="../tags/tag889.xml"/><Relationship Id="rId9" Type="http://schemas.openxmlformats.org/officeDocument/2006/relationships/tags" Target="../tags/tag890.xml"/><Relationship Id="rId10" Type="http://schemas.openxmlformats.org/officeDocument/2006/relationships/tags" Target="../tags/tag891.xml"/><Relationship Id="rId11" Type="http://schemas.openxmlformats.org/officeDocument/2006/relationships/tags" Target="../tags/tag892.xml"/><Relationship Id="rId12" Type="http://schemas.openxmlformats.org/officeDocument/2006/relationships/tags" Target="../tags/tag893.xml"/><Relationship Id="rId13"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894.xml"/><Relationship Id="rId2" Type="http://schemas.openxmlformats.org/officeDocument/2006/relationships/tags" Target="../tags/tag895.xml"/><Relationship Id="rId3" Type="http://schemas.openxmlformats.org/officeDocument/2006/relationships/tags" Target="../tags/tag896.xml"/><Relationship Id="rId4"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897.xml"/><Relationship Id="rId2" Type="http://schemas.openxmlformats.org/officeDocument/2006/relationships/tags" Target="../tags/tag898.xml"/><Relationship Id="rId3" Type="http://schemas.openxmlformats.org/officeDocument/2006/relationships/tags" Target="../tags/tag899.xml"/><Relationship Id="rId4" Type="http://schemas.openxmlformats.org/officeDocument/2006/relationships/tags" Target="../tags/tag900.xml"/><Relationship Id="rId5" Type="http://schemas.openxmlformats.org/officeDocument/2006/relationships/tags" Target="../tags/tag901.xml"/><Relationship Id="rId6" Type="http://schemas.openxmlformats.org/officeDocument/2006/relationships/tags" Target="../tags/tag902.xml"/><Relationship Id="rId7" Type="http://schemas.openxmlformats.org/officeDocument/2006/relationships/tags" Target="../tags/tag903.xml"/><Relationship Id="rId8" Type="http://schemas.openxmlformats.org/officeDocument/2006/relationships/tags" Target="../tags/tag904.xml"/><Relationship Id="rId9" Type="http://schemas.openxmlformats.org/officeDocument/2006/relationships/tags" Target="../tags/tag905.xml"/><Relationship Id="rId10" Type="http://schemas.openxmlformats.org/officeDocument/2006/relationships/tags" Target="../tags/tag906.xml"/><Relationship Id="rId11" Type="http://schemas.openxmlformats.org/officeDocument/2006/relationships/tags" Target="../tags/tag907.xml"/><Relationship Id="rId12" Type="http://schemas.openxmlformats.org/officeDocument/2006/relationships/tags" Target="../tags/tag908.xml"/><Relationship Id="rId13" Type="http://schemas.openxmlformats.org/officeDocument/2006/relationships/tags" Target="../tags/tag909.xml"/><Relationship Id="rId14" Type="http://schemas.openxmlformats.org/officeDocument/2006/relationships/tags" Target="../tags/tag910.xml"/><Relationship Id="rId15" Type="http://schemas.openxmlformats.org/officeDocument/2006/relationships/tags" Target="../tags/tag911.xml"/><Relationship Id="rId16" Type="http://schemas.openxmlformats.org/officeDocument/2006/relationships/tags" Target="../tags/tag912.xml"/><Relationship Id="rId17" Type="http://schemas.openxmlformats.org/officeDocument/2006/relationships/tags" Target="../tags/tag913.xml"/><Relationship Id="rId18" Type="http://schemas.openxmlformats.org/officeDocument/2006/relationships/tags" Target="../tags/tag914.xml"/><Relationship Id="rId19" Type="http://schemas.openxmlformats.org/officeDocument/2006/relationships/tags" Target="../tags/tag915.xml"/><Relationship Id="rId20" Type="http://schemas.openxmlformats.org/officeDocument/2006/relationships/tags" Target="../tags/tag916.xml"/><Relationship Id="rId21" Type="http://schemas.openxmlformats.org/officeDocument/2006/relationships/tags" Target="../tags/tag917.xml"/><Relationship Id="rId22" Type="http://schemas.openxmlformats.org/officeDocument/2006/relationships/tags" Target="../tags/tag918.xml"/><Relationship Id="rId23" Type="http://schemas.openxmlformats.org/officeDocument/2006/relationships/tags" Target="../tags/tag919.xml"/><Relationship Id="rId24" Type="http://schemas.openxmlformats.org/officeDocument/2006/relationships/tags" Target="../tags/tag920.xml"/><Relationship Id="rId25" Type="http://schemas.openxmlformats.org/officeDocument/2006/relationships/tags" Target="../tags/tag921.xml"/><Relationship Id="rId26" Type="http://schemas.openxmlformats.org/officeDocument/2006/relationships/tags" Target="../tags/tag922.xml"/><Relationship Id="rId27" Type="http://schemas.openxmlformats.org/officeDocument/2006/relationships/tags" Target="../tags/tag923.xml"/><Relationship Id="rId28" Type="http://schemas.openxmlformats.org/officeDocument/2006/relationships/tags" Target="../tags/tag924.xml"/><Relationship Id="rId29" Type="http://schemas.openxmlformats.org/officeDocument/2006/relationships/tags" Target="../tags/tag925.xml"/><Relationship Id="rId30"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926.xml"/><Relationship Id="rId2" Type="http://schemas.openxmlformats.org/officeDocument/2006/relationships/tags" Target="../tags/tag927.xml"/><Relationship Id="rId3" Type="http://schemas.openxmlformats.org/officeDocument/2006/relationships/tags" Target="../tags/tag928.xml"/><Relationship Id="rId4" Type="http://schemas.openxmlformats.org/officeDocument/2006/relationships/tags" Target="../tags/tag929.xml"/><Relationship Id="rId5" Type="http://schemas.openxmlformats.org/officeDocument/2006/relationships/tags" Target="../tags/tag930.xml"/><Relationship Id="rId6"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931.xml"/><Relationship Id="rId2" Type="http://schemas.openxmlformats.org/officeDocument/2006/relationships/tags" Target="../tags/tag932.xml"/><Relationship Id="rId3" Type="http://schemas.openxmlformats.org/officeDocument/2006/relationships/tags" Target="../tags/tag933.xml"/><Relationship Id="rId4" Type="http://schemas.openxmlformats.org/officeDocument/2006/relationships/slideLayout" Target="../slideLayouts/slideLayout1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tags" Target="../tags/tag934.xml"/><Relationship Id="rId2" Type="http://schemas.openxmlformats.org/officeDocument/2006/relationships/tags" Target="../tags/tag935.xml"/><Relationship Id="rId3" Type="http://schemas.openxmlformats.org/officeDocument/2006/relationships/tags" Target="../tags/tag936.xml"/><Relationship Id="rId4" Type="http://schemas.openxmlformats.org/officeDocument/2006/relationships/tags" Target="../tags/tag937.xml"/><Relationship Id="rId5" Type="http://schemas.openxmlformats.org/officeDocument/2006/relationships/tags" Target="../tags/tag938.xml"/><Relationship Id="rId6" Type="http://schemas.openxmlformats.org/officeDocument/2006/relationships/tags" Target="../tags/tag939.xml"/><Relationship Id="rId7" Type="http://schemas.openxmlformats.org/officeDocument/2006/relationships/tags" Target="../tags/tag940.xml"/><Relationship Id="rId8" Type="http://schemas.openxmlformats.org/officeDocument/2006/relationships/tags" Target="../tags/tag941.xml"/><Relationship Id="rId9" Type="http://schemas.openxmlformats.org/officeDocument/2006/relationships/tags" Target="../tags/tag942.xml"/><Relationship Id="rId10" Type="http://schemas.openxmlformats.org/officeDocument/2006/relationships/tags" Target="../tags/tag943.xml"/><Relationship Id="rId11" Type="http://schemas.openxmlformats.org/officeDocument/2006/relationships/tags" Target="../tags/tag944.xml"/><Relationship Id="rId12" Type="http://schemas.openxmlformats.org/officeDocument/2006/relationships/tags" Target="../tags/tag945.xml"/><Relationship Id="rId13"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tags" Target="../tags/tag946.xml"/><Relationship Id="rId2" Type="http://schemas.openxmlformats.org/officeDocument/2006/relationships/tags" Target="../tags/tag947.xml"/><Relationship Id="rId3" Type="http://schemas.openxmlformats.org/officeDocument/2006/relationships/tags" Target="../tags/tag948.xml"/><Relationship Id="rId4" Type="http://schemas.openxmlformats.org/officeDocument/2006/relationships/tags" Target="../tags/tag949.xml"/><Relationship Id="rId5" Type="http://schemas.openxmlformats.org/officeDocument/2006/relationships/tags" Target="../tags/tag950.xml"/><Relationship Id="rId6" Type="http://schemas.openxmlformats.org/officeDocument/2006/relationships/tags" Target="../tags/tag951.xml"/><Relationship Id="rId7" Type="http://schemas.openxmlformats.org/officeDocument/2006/relationships/tags" Target="../tags/tag952.xml"/><Relationship Id="rId8" Type="http://schemas.openxmlformats.org/officeDocument/2006/relationships/tags" Target="../tags/tag953.xml"/><Relationship Id="rId9" Type="http://schemas.openxmlformats.org/officeDocument/2006/relationships/tags" Target="../tags/tag954.xml"/><Relationship Id="rId10" Type="http://schemas.openxmlformats.org/officeDocument/2006/relationships/tags" Target="../tags/tag955.xml"/><Relationship Id="rId11" Type="http://schemas.openxmlformats.org/officeDocument/2006/relationships/tags" Target="../tags/tag956.xml"/><Relationship Id="rId12" Type="http://schemas.openxmlformats.org/officeDocument/2006/relationships/tags" Target="../tags/tag957.xml"/><Relationship Id="rId13"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tags" Target="../tags/tag958.xml"/><Relationship Id="rId2" Type="http://schemas.openxmlformats.org/officeDocument/2006/relationships/tags" Target="../tags/tag959.xml"/><Relationship Id="rId3" Type="http://schemas.openxmlformats.org/officeDocument/2006/relationships/tags" Target="../tags/tag960.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1"/>
          <p:cNvSpPr>
            <a:spLocks noGrp="1"/>
          </p:cNvSpPr>
          <p:nvPr>
            <p:ph type="title" idx="3"/>
            <p:custDataLst>
              <p:tags r:id="rId1"/>
            </p:custDataLst>
          </p:nvPr>
        </p:nvSpPr>
        <p:spPr/>
        <p:txBody>
          <a:bodyPr/>
          <a:p>
            <a:r>
              <a:rPr altLang="en-US" lang="zh-CN"/>
              <a:t>企业管理中的危机管理</a:t>
            </a:r>
            <a:endParaRPr altLang="en-US" lang="zh-CN"/>
          </a:p>
        </p:txBody>
      </p:sp>
      <p:sp>
        <p:nvSpPr>
          <p:cNvPr id="1048650" name="文本占位符 2"/>
          <p:cNvSpPr>
            <a:spLocks noGrp="1"/>
          </p:cNvSpPr>
          <p:nvPr>
            <p:ph type="body" idx="2"/>
            <p:custDataLst>
              <p:tags r:id="rId2"/>
            </p:custDataLst>
          </p:nvPr>
        </p:nvSpPr>
        <p:spPr/>
        <p:txBody>
          <a:bodyPr/>
          <a:p>
            <a:r>
              <a:rPr altLang="en-US" lang="zh-CN"/>
              <a:t>xxx,a click to unlimited possibilities</a:t>
            </a:r>
            <a:endParaRPr altLang="en-US" lang="zh-CN"/>
          </a:p>
        </p:txBody>
      </p:sp>
      <p:sp>
        <p:nvSpPr>
          <p:cNvPr id="1048652" name="文本占位符 4"/>
          <p:cNvSpPr>
            <a:spLocks noGrp="1"/>
          </p:cNvSpPr>
          <p:nvPr>
            <p:ph type="body" idx="1"/>
            <p:custDataLst>
              <p:tags r:id="rId3"/>
            </p:custDataLst>
          </p:nvPr>
        </p:nvSpPr>
        <p:spPr/>
        <p:txBody>
          <a:bodyPr/>
          <a:p>
            <a:r>
              <a:rPr altLang="en-US" lang="zh-CN"/>
              <a:t>汇报人：</a:t>
            </a:r>
            <a:r>
              <a:rPr altLang="zh-CN" lang="en-US"/>
              <a:t>xxx</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50218" name="文本占位符 2"/>
          <p:cNvSpPr>
            <a:spLocks noGrp="1"/>
          </p:cNvSpPr>
          <p:nvPr>
            <p:ph type="body" idx="2"/>
            <p:custDataLst>
              <p:tags r:id="rId1"/>
            </p:custDataLst>
          </p:nvPr>
        </p:nvSpPr>
        <p:spPr/>
        <p:txBody>
          <a:bodyPr/>
          <a:p>
            <a:r>
              <a:rPr altLang="en-US" lang="zh-CN"/>
              <a:t>CONTENTS</a:t>
            </a:r>
            <a:endParaRPr altLang="en-US" lang="zh-CN"/>
          </a:p>
        </p:txBody>
      </p:sp>
      <p:sp>
        <p:nvSpPr>
          <p:cNvPr id="1050220" name="标题 3"/>
          <p:cNvSpPr>
            <a:spLocks noGrp="1"/>
          </p:cNvSpPr>
          <p:nvPr>
            <p:ph type="title" idx="1"/>
            <p:custDataLst>
              <p:tags r:id="rId2"/>
            </p:custDataLst>
          </p:nvPr>
        </p:nvSpPr>
        <p:spPr/>
        <p:txBody>
          <a:bodyPr>
            <a:normAutofit/>
          </a:bodyPr>
          <a:p>
            <a:r>
              <a:rPr altLang="en-US" lang="zh-CN"/>
              <a:t>目录</a:t>
            </a:r>
            <a:endParaRPr altLang="en-US" lang="zh-CN"/>
          </a:p>
        </p:txBody>
      </p:sp>
      <p:sp>
        <p:nvSpPr>
          <p:cNvPr id="1050222" name="标题"/>
          <p:cNvSpPr txBox="1"/>
          <p:nvPr>
            <p:custDataLst>
              <p:tags r:id="rId3"/>
            </p:custDataLst>
          </p:nvPr>
        </p:nvSpPr>
        <p:spPr>
          <a:xfrm>
            <a:off x="7122160" y="694690"/>
            <a:ext cx="4208780" cy="889635"/>
          </a:xfrm>
          <a:prstGeom prst="rect"/>
          <a:noFill/>
        </p:spPr>
        <p:txBody>
          <a:bodyPr anchor="t" bIns="45720" lIns="91440" rIns="91440" rtlCol="0" tIns="45720" wrap="square">
            <a:noAutofit/>
          </a:bodyPr>
          <a:p>
            <a:pPr algn="l" lvl="0">
              <a:buClrTx/>
              <a:buSzTx/>
              <a:buFontTx/>
            </a:pPr>
            <a:r>
              <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rPr>
              <a:t>添加目录项标题</a:t>
            </a:r>
            <a:endPar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endParaRPr>
          </a:p>
        </p:txBody>
      </p:sp>
      <p:sp>
        <p:nvSpPr>
          <p:cNvPr id="1050224" name="椭圆 10"/>
          <p:cNvSpPr/>
          <p:nvPr>
            <p:custDataLst>
              <p:tags r:id="rId4"/>
            </p:custDataLst>
          </p:nvPr>
        </p:nvSpPr>
        <p:spPr>
          <a:xfrm>
            <a:off x="5979795" y="483870"/>
            <a:ext cx="848995" cy="849630"/>
          </a:xfrm>
          <a:prstGeom prst="ellipse"/>
          <a:gradFill flip="none" rotWithShape="1">
            <a:gsLst>
              <a:gs pos="0">
                <a:schemeClr val="accent3">
                  <a:lumMod val="20000"/>
                  <a:lumOff val="80000"/>
                </a:schemeClr>
              </a:gs>
              <a:gs pos="100000">
                <a:schemeClr val="accent2"/>
              </a:gs>
            </a:gsLst>
            <a:lin ang="27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26" name="椭圆 11"/>
          <p:cNvSpPr/>
          <p:nvPr>
            <p:custDataLst>
              <p:tags r:id="rId5"/>
            </p:custDataLst>
          </p:nvPr>
        </p:nvSpPr>
        <p:spPr>
          <a:xfrm>
            <a:off x="6072505" y="576580"/>
            <a:ext cx="663575" cy="664210"/>
          </a:xfrm>
          <a:prstGeom prst="ellipse"/>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28" name="序号"/>
          <p:cNvSpPr txBox="1"/>
          <p:nvPr>
            <p:custDataLst>
              <p:tags r:id="rId6"/>
            </p:custDataLst>
          </p:nvPr>
        </p:nvSpPr>
        <p:spPr>
          <a:xfrm>
            <a:off x="5993765" y="705393"/>
            <a:ext cx="826770" cy="461645"/>
          </a:xfrm>
          <a:prstGeom prst="rect"/>
          <a:noFill/>
        </p:spPr>
        <p:txBody>
          <a:bodyPr anchor="t" bIns="45720" lIns="91440" rIns="91440" rtlCol="0" tIns="45720" wrap="square">
            <a:normAutofit fontScale="87143"/>
          </a:bodyPr>
          <a:p>
            <a:pPr algn="ctr" lvl="0">
              <a:buClrTx/>
              <a:buSzTx/>
              <a:buFontTx/>
            </a:pPr>
            <a:r>
              <a:rPr altLang="zh-CN" dirty="0" sz="2800" lang="en-US">
                <a:solidFill>
                  <a:schemeClr val="bg1"/>
                </a:solidFill>
                <a:latin typeface="+mj-lt"/>
                <a:cs typeface="微软雅黑" panose="020B0503020204020204" pitchFamily="34" charset="-122"/>
                <a:sym typeface="+mn-ea"/>
              </a:rPr>
              <a:t>01</a:t>
            </a:r>
            <a:endParaRPr altLang="zh-CN" dirty="0" sz="2800" lang="en-US">
              <a:solidFill>
                <a:schemeClr val="bg1"/>
              </a:solidFill>
              <a:latin typeface="+mj-lt"/>
              <a:cs typeface="微软雅黑" panose="020B0503020204020204" pitchFamily="34" charset="-122"/>
              <a:sym typeface="+mn-ea"/>
            </a:endParaRPr>
          </a:p>
        </p:txBody>
      </p:sp>
      <p:sp>
        <p:nvSpPr>
          <p:cNvPr id="1050230" name="标题"/>
          <p:cNvSpPr txBox="1"/>
          <p:nvPr>
            <p:custDataLst>
              <p:tags r:id="rId7"/>
            </p:custDataLst>
          </p:nvPr>
        </p:nvSpPr>
        <p:spPr>
          <a:xfrm>
            <a:off x="7527290" y="1702435"/>
            <a:ext cx="4208780" cy="953135"/>
          </a:xfrm>
          <a:prstGeom prst="rect"/>
          <a:noFill/>
        </p:spPr>
        <p:txBody>
          <a:bodyPr anchor="t" bIns="45720" lIns="91440" rIns="91440" rtlCol="0" tIns="45720" wrap="square">
            <a:noAutofit/>
          </a:bodyPr>
          <a:p>
            <a:pPr algn="l" lvl="0">
              <a:buClrTx/>
              <a:buSzTx/>
              <a:buFontTx/>
            </a:pPr>
            <a:r>
              <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rPr>
              <a:t>危机管理的定义与重要性</a:t>
            </a:r>
            <a:endPar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endParaRPr>
          </a:p>
        </p:txBody>
      </p:sp>
      <p:sp>
        <p:nvSpPr>
          <p:cNvPr id="1050232" name="椭圆 8"/>
          <p:cNvSpPr/>
          <p:nvPr>
            <p:custDataLst>
              <p:tags r:id="rId8"/>
            </p:custDataLst>
          </p:nvPr>
        </p:nvSpPr>
        <p:spPr>
          <a:xfrm>
            <a:off x="6384925" y="1491615"/>
            <a:ext cx="848995" cy="849630"/>
          </a:xfrm>
          <a:prstGeom prst="ellipse"/>
          <a:gradFill flip="none" rotWithShape="1">
            <a:gsLst>
              <a:gs pos="0">
                <a:schemeClr val="accent3">
                  <a:lumMod val="20000"/>
                  <a:lumOff val="80000"/>
                </a:schemeClr>
              </a:gs>
              <a:gs pos="100000">
                <a:schemeClr val="accent2"/>
              </a:gs>
            </a:gsLst>
            <a:lin ang="27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34" name="椭圆 12"/>
          <p:cNvSpPr/>
          <p:nvPr>
            <p:custDataLst>
              <p:tags r:id="rId9"/>
            </p:custDataLst>
          </p:nvPr>
        </p:nvSpPr>
        <p:spPr>
          <a:xfrm>
            <a:off x="6477635" y="1584325"/>
            <a:ext cx="663575" cy="664210"/>
          </a:xfrm>
          <a:prstGeom prst="ellipse"/>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36" name="序号"/>
          <p:cNvSpPr txBox="1"/>
          <p:nvPr>
            <p:custDataLst>
              <p:tags r:id="rId10"/>
            </p:custDataLst>
          </p:nvPr>
        </p:nvSpPr>
        <p:spPr>
          <a:xfrm>
            <a:off x="6398895" y="1713138"/>
            <a:ext cx="826770" cy="461645"/>
          </a:xfrm>
          <a:prstGeom prst="rect"/>
          <a:noFill/>
        </p:spPr>
        <p:txBody>
          <a:bodyPr anchor="t" bIns="45720" lIns="91440" rIns="91440" rtlCol="0" tIns="45720" wrap="square">
            <a:normAutofit fontScale="87143"/>
          </a:bodyPr>
          <a:p>
            <a:pPr algn="ctr" lvl="0">
              <a:buClrTx/>
              <a:buSzTx/>
              <a:buFontTx/>
            </a:pPr>
            <a:r>
              <a:rPr altLang="zh-CN" dirty="0" sz="2800" lang="en-US">
                <a:solidFill>
                  <a:schemeClr val="lt1">
                    <a:lumMod val="100000"/>
                  </a:schemeClr>
                </a:solidFill>
                <a:latin typeface="+mj-lt"/>
                <a:cs typeface="微软雅黑" panose="020B0503020204020204" pitchFamily="34" charset="-122"/>
                <a:sym typeface="+mn-ea"/>
              </a:rPr>
              <a:t>02</a:t>
            </a:r>
            <a:endParaRPr altLang="zh-CN" dirty="0" sz="2800" lang="en-US">
              <a:solidFill>
                <a:schemeClr val="lt1">
                  <a:lumMod val="100000"/>
                </a:schemeClr>
              </a:solidFill>
              <a:latin typeface="+mj-lt"/>
              <a:cs typeface="微软雅黑" panose="020B0503020204020204" pitchFamily="34" charset="-122"/>
              <a:sym typeface="+mn-ea"/>
            </a:endParaRPr>
          </a:p>
        </p:txBody>
      </p:sp>
      <p:sp>
        <p:nvSpPr>
          <p:cNvPr id="1050238" name="标题"/>
          <p:cNvSpPr txBox="1"/>
          <p:nvPr>
            <p:custDataLst>
              <p:tags r:id="rId11"/>
            </p:custDataLst>
          </p:nvPr>
        </p:nvSpPr>
        <p:spPr>
          <a:xfrm>
            <a:off x="7669530" y="2710180"/>
            <a:ext cx="4208780" cy="953135"/>
          </a:xfrm>
          <a:prstGeom prst="rect"/>
          <a:noFill/>
        </p:spPr>
        <p:txBody>
          <a:bodyPr anchor="t" bIns="45720" lIns="91440" rIns="91440" rtlCol="0" tIns="45720" wrap="square">
            <a:noAutofit/>
          </a:bodyPr>
          <a:p>
            <a:pPr algn="l" lvl="0">
              <a:buClrTx/>
              <a:buSzTx/>
              <a:buFontTx/>
            </a:pPr>
            <a:r>
              <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rPr>
              <a:t>企业危机产生的原因与类型</a:t>
            </a:r>
            <a:endPar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endParaRPr>
          </a:p>
        </p:txBody>
      </p:sp>
      <p:sp>
        <p:nvSpPr>
          <p:cNvPr id="1050240" name="椭圆 18"/>
          <p:cNvSpPr/>
          <p:nvPr>
            <p:custDataLst>
              <p:tags r:id="rId12"/>
            </p:custDataLst>
          </p:nvPr>
        </p:nvSpPr>
        <p:spPr>
          <a:xfrm>
            <a:off x="6527165" y="2499360"/>
            <a:ext cx="848995" cy="849630"/>
          </a:xfrm>
          <a:prstGeom prst="ellipse"/>
          <a:gradFill flip="none" rotWithShape="1">
            <a:gsLst>
              <a:gs pos="0">
                <a:schemeClr val="accent3">
                  <a:lumMod val="20000"/>
                  <a:lumOff val="80000"/>
                </a:schemeClr>
              </a:gs>
              <a:gs pos="100000">
                <a:schemeClr val="accent2"/>
              </a:gs>
            </a:gsLst>
            <a:lin ang="27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42" name="椭圆 19"/>
          <p:cNvSpPr/>
          <p:nvPr>
            <p:custDataLst>
              <p:tags r:id="rId13"/>
            </p:custDataLst>
          </p:nvPr>
        </p:nvSpPr>
        <p:spPr>
          <a:xfrm>
            <a:off x="6619875" y="2592070"/>
            <a:ext cx="663575" cy="664210"/>
          </a:xfrm>
          <a:prstGeom prst="ellipse"/>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44" name="序号"/>
          <p:cNvSpPr txBox="1"/>
          <p:nvPr>
            <p:custDataLst>
              <p:tags r:id="rId14"/>
            </p:custDataLst>
          </p:nvPr>
        </p:nvSpPr>
        <p:spPr>
          <a:xfrm>
            <a:off x="6541135" y="2720883"/>
            <a:ext cx="826770" cy="461645"/>
          </a:xfrm>
          <a:prstGeom prst="rect"/>
          <a:noFill/>
        </p:spPr>
        <p:txBody>
          <a:bodyPr anchor="t" bIns="45720" lIns="91440" rIns="91440" rtlCol="0" tIns="45720" wrap="square">
            <a:normAutofit fontScale="87143"/>
          </a:bodyPr>
          <a:p>
            <a:pPr algn="ctr" lvl="0">
              <a:buClrTx/>
              <a:buSzTx/>
              <a:buFontTx/>
            </a:pPr>
            <a:r>
              <a:rPr altLang="zh-CN" dirty="0" sz="2800" lang="en-US">
                <a:solidFill>
                  <a:schemeClr val="bg1"/>
                </a:solidFill>
                <a:latin typeface="+mj-lt"/>
                <a:cs typeface="微软雅黑" panose="020B0503020204020204" pitchFamily="34" charset="-122"/>
                <a:sym typeface="+mn-ea"/>
              </a:rPr>
              <a:t>03</a:t>
            </a:r>
            <a:endParaRPr altLang="zh-CN" dirty="0" sz="2800" lang="en-US">
              <a:solidFill>
                <a:schemeClr val="bg1"/>
              </a:solidFill>
              <a:latin typeface="+mj-lt"/>
              <a:cs typeface="微软雅黑" panose="020B0503020204020204" pitchFamily="34" charset="-122"/>
              <a:sym typeface="+mn-ea"/>
            </a:endParaRPr>
          </a:p>
        </p:txBody>
      </p:sp>
      <p:sp>
        <p:nvSpPr>
          <p:cNvPr id="1050246" name="标题"/>
          <p:cNvSpPr txBox="1"/>
          <p:nvPr>
            <p:custDataLst>
              <p:tags r:id="rId15"/>
            </p:custDataLst>
          </p:nvPr>
        </p:nvSpPr>
        <p:spPr>
          <a:xfrm>
            <a:off x="7669530" y="3717925"/>
            <a:ext cx="4208780" cy="824865"/>
          </a:xfrm>
          <a:prstGeom prst="rect"/>
          <a:noFill/>
        </p:spPr>
        <p:txBody>
          <a:bodyPr anchor="t" bIns="45720" lIns="91440" rIns="91440" rtlCol="0" tIns="45720" wrap="square">
            <a:noAutofit/>
          </a:bodyPr>
          <a:p>
            <a:pPr algn="l" lvl="0">
              <a:buClrTx/>
              <a:buSzTx/>
              <a:buFontTx/>
            </a:pPr>
            <a:r>
              <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rPr>
              <a:t>企业危机管理的原则与策略</a:t>
            </a:r>
            <a:endPar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endParaRPr>
          </a:p>
        </p:txBody>
      </p:sp>
      <p:sp>
        <p:nvSpPr>
          <p:cNvPr id="1050248" name="椭圆 52"/>
          <p:cNvSpPr/>
          <p:nvPr>
            <p:custDataLst>
              <p:tags r:id="rId16"/>
            </p:custDataLst>
          </p:nvPr>
        </p:nvSpPr>
        <p:spPr>
          <a:xfrm>
            <a:off x="6527165" y="3507105"/>
            <a:ext cx="848995" cy="849630"/>
          </a:xfrm>
          <a:prstGeom prst="ellipse"/>
          <a:gradFill flip="none" rotWithShape="1">
            <a:gsLst>
              <a:gs pos="0">
                <a:schemeClr val="accent3">
                  <a:lumMod val="20000"/>
                  <a:lumOff val="80000"/>
                </a:schemeClr>
              </a:gs>
              <a:gs pos="100000">
                <a:schemeClr val="accent2"/>
              </a:gs>
            </a:gsLst>
            <a:lin ang="27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50" name="椭圆 53"/>
          <p:cNvSpPr/>
          <p:nvPr>
            <p:custDataLst>
              <p:tags r:id="rId17"/>
            </p:custDataLst>
          </p:nvPr>
        </p:nvSpPr>
        <p:spPr>
          <a:xfrm>
            <a:off x="6619875" y="3599815"/>
            <a:ext cx="663575" cy="664210"/>
          </a:xfrm>
          <a:prstGeom prst="ellipse"/>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52" name="序号"/>
          <p:cNvSpPr txBox="1"/>
          <p:nvPr>
            <p:custDataLst>
              <p:tags r:id="rId18"/>
            </p:custDataLst>
          </p:nvPr>
        </p:nvSpPr>
        <p:spPr>
          <a:xfrm>
            <a:off x="6541135" y="3728628"/>
            <a:ext cx="826770" cy="461645"/>
          </a:xfrm>
          <a:prstGeom prst="rect"/>
          <a:noFill/>
        </p:spPr>
        <p:txBody>
          <a:bodyPr anchor="t" bIns="45720" lIns="91440" rIns="91440" rtlCol="0" tIns="45720" wrap="square">
            <a:normAutofit fontScale="87143"/>
          </a:bodyPr>
          <a:p>
            <a:pPr algn="ctr" lvl="0">
              <a:buClrTx/>
              <a:buSzTx/>
              <a:buFontTx/>
            </a:pPr>
            <a:r>
              <a:rPr altLang="zh-CN" dirty="0" sz="2800" lang="en-US">
                <a:solidFill>
                  <a:schemeClr val="lt1">
                    <a:lumMod val="100000"/>
                  </a:schemeClr>
                </a:solidFill>
                <a:latin typeface="+mj-lt"/>
                <a:cs typeface="微软雅黑" panose="020B0503020204020204" pitchFamily="34" charset="-122"/>
                <a:sym typeface="+mn-ea"/>
              </a:rPr>
              <a:t>04</a:t>
            </a:r>
            <a:endParaRPr altLang="zh-CN" dirty="0" sz="2800" lang="en-US">
              <a:solidFill>
                <a:schemeClr val="lt1">
                  <a:lumMod val="100000"/>
                </a:schemeClr>
              </a:solidFill>
              <a:latin typeface="+mj-lt"/>
              <a:cs typeface="微软雅黑" panose="020B0503020204020204" pitchFamily="34" charset="-122"/>
              <a:sym typeface="+mn-ea"/>
            </a:endParaRPr>
          </a:p>
        </p:txBody>
      </p:sp>
      <p:sp>
        <p:nvSpPr>
          <p:cNvPr id="1050254" name="标题"/>
          <p:cNvSpPr txBox="1"/>
          <p:nvPr>
            <p:custDataLst>
              <p:tags r:id="rId19"/>
            </p:custDataLst>
          </p:nvPr>
        </p:nvSpPr>
        <p:spPr>
          <a:xfrm>
            <a:off x="7527290" y="4725670"/>
            <a:ext cx="4208780" cy="889635"/>
          </a:xfrm>
          <a:prstGeom prst="rect"/>
          <a:noFill/>
        </p:spPr>
        <p:txBody>
          <a:bodyPr anchor="t" bIns="45720" lIns="91440" rIns="91440" rtlCol="0" tIns="45720" wrap="square">
            <a:noAutofit/>
          </a:bodyPr>
          <a:p>
            <a:pPr algn="l" lvl="0">
              <a:buClrTx/>
              <a:buSzTx/>
              <a:buFontTx/>
            </a:pPr>
            <a:r>
              <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rPr>
              <a:t>企业危机管理的组织与流程</a:t>
            </a:r>
            <a:endPar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endParaRPr>
          </a:p>
        </p:txBody>
      </p:sp>
      <p:sp>
        <p:nvSpPr>
          <p:cNvPr id="1050256" name="椭圆 60"/>
          <p:cNvSpPr/>
          <p:nvPr>
            <p:custDataLst>
              <p:tags r:id="rId20"/>
            </p:custDataLst>
          </p:nvPr>
        </p:nvSpPr>
        <p:spPr>
          <a:xfrm>
            <a:off x="6384925" y="4514850"/>
            <a:ext cx="848995" cy="849630"/>
          </a:xfrm>
          <a:prstGeom prst="ellipse"/>
          <a:gradFill flip="none" rotWithShape="1">
            <a:gsLst>
              <a:gs pos="0">
                <a:schemeClr val="accent3">
                  <a:lumMod val="20000"/>
                  <a:lumOff val="80000"/>
                </a:schemeClr>
              </a:gs>
              <a:gs pos="100000">
                <a:schemeClr val="accent2"/>
              </a:gs>
            </a:gsLst>
            <a:lin ang="27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58" name="椭圆 61"/>
          <p:cNvSpPr/>
          <p:nvPr>
            <p:custDataLst>
              <p:tags r:id="rId21"/>
            </p:custDataLst>
          </p:nvPr>
        </p:nvSpPr>
        <p:spPr>
          <a:xfrm>
            <a:off x="6477635" y="4607560"/>
            <a:ext cx="663575" cy="664210"/>
          </a:xfrm>
          <a:prstGeom prst="ellipse"/>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60" name="序号"/>
          <p:cNvSpPr txBox="1"/>
          <p:nvPr>
            <p:custDataLst>
              <p:tags r:id="rId22"/>
            </p:custDataLst>
          </p:nvPr>
        </p:nvSpPr>
        <p:spPr>
          <a:xfrm>
            <a:off x="6398895" y="4736373"/>
            <a:ext cx="826770" cy="461645"/>
          </a:xfrm>
          <a:prstGeom prst="rect"/>
          <a:noFill/>
        </p:spPr>
        <p:txBody>
          <a:bodyPr anchor="t" bIns="45720" lIns="91440" rIns="91440" rtlCol="0" tIns="45720" wrap="square">
            <a:normAutofit fontScale="87143"/>
          </a:bodyPr>
          <a:p>
            <a:pPr algn="ctr" lvl="0">
              <a:buClrTx/>
              <a:buSzTx/>
              <a:buFontTx/>
            </a:pPr>
            <a:r>
              <a:rPr altLang="zh-CN" dirty="0" sz="2800" lang="en-US">
                <a:solidFill>
                  <a:schemeClr val="bg1"/>
                </a:solidFill>
                <a:latin typeface="+mj-lt"/>
                <a:cs typeface="微软雅黑" panose="020B0503020204020204" pitchFamily="34" charset="-122"/>
                <a:sym typeface="+mn-ea"/>
              </a:rPr>
              <a:t>05</a:t>
            </a:r>
            <a:endParaRPr altLang="zh-CN" dirty="0" sz="2800" lang="en-US">
              <a:solidFill>
                <a:schemeClr val="bg1"/>
              </a:solidFill>
              <a:latin typeface="+mj-lt"/>
              <a:cs typeface="微软雅黑" panose="020B0503020204020204" pitchFamily="34" charset="-122"/>
              <a:sym typeface="+mn-ea"/>
            </a:endParaRPr>
          </a:p>
        </p:txBody>
      </p:sp>
      <p:sp>
        <p:nvSpPr>
          <p:cNvPr id="1050262" name="标题"/>
          <p:cNvSpPr txBox="1"/>
          <p:nvPr>
            <p:custDataLst>
              <p:tags r:id="rId23"/>
            </p:custDataLst>
          </p:nvPr>
        </p:nvSpPr>
        <p:spPr>
          <a:xfrm>
            <a:off x="7122160" y="5733415"/>
            <a:ext cx="4208780" cy="1158875"/>
          </a:xfrm>
          <a:prstGeom prst="rect"/>
          <a:noFill/>
        </p:spPr>
        <p:txBody>
          <a:bodyPr anchor="t" bIns="45720" lIns="91440" rIns="91440" rtlCol="0" tIns="45720" wrap="square">
            <a:noAutofit/>
          </a:bodyPr>
          <a:p>
            <a:pPr algn="l" lvl="0">
              <a:buClrTx/>
              <a:buSzTx/>
              <a:buFontTx/>
            </a:pPr>
            <a:r>
              <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rPr>
              <a:t>企业危机管理的成功案例与经验教训</a:t>
            </a:r>
            <a:endPar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endParaRPr>
          </a:p>
        </p:txBody>
      </p:sp>
      <p:sp>
        <p:nvSpPr>
          <p:cNvPr id="1050264" name="椭圆 67"/>
          <p:cNvSpPr/>
          <p:nvPr>
            <p:custDataLst>
              <p:tags r:id="rId24"/>
            </p:custDataLst>
          </p:nvPr>
        </p:nvSpPr>
        <p:spPr>
          <a:xfrm>
            <a:off x="5979795" y="5522595"/>
            <a:ext cx="848995" cy="849630"/>
          </a:xfrm>
          <a:prstGeom prst="ellipse"/>
          <a:gradFill flip="none" rotWithShape="1">
            <a:gsLst>
              <a:gs pos="0">
                <a:schemeClr val="accent3">
                  <a:lumMod val="20000"/>
                  <a:lumOff val="80000"/>
                </a:schemeClr>
              </a:gs>
              <a:gs pos="100000">
                <a:schemeClr val="accent2"/>
              </a:gs>
            </a:gsLst>
            <a:lin ang="27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66" name="椭圆 69"/>
          <p:cNvSpPr/>
          <p:nvPr>
            <p:custDataLst>
              <p:tags r:id="rId25"/>
            </p:custDataLst>
          </p:nvPr>
        </p:nvSpPr>
        <p:spPr>
          <a:xfrm>
            <a:off x="6072505" y="5615305"/>
            <a:ext cx="663575" cy="664210"/>
          </a:xfrm>
          <a:prstGeom prst="ellipse"/>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68" name="序号"/>
          <p:cNvSpPr txBox="1"/>
          <p:nvPr>
            <p:custDataLst>
              <p:tags r:id="rId26"/>
            </p:custDataLst>
          </p:nvPr>
        </p:nvSpPr>
        <p:spPr>
          <a:xfrm>
            <a:off x="5993765" y="5744118"/>
            <a:ext cx="826770" cy="461645"/>
          </a:xfrm>
          <a:prstGeom prst="rect"/>
          <a:noFill/>
        </p:spPr>
        <p:txBody>
          <a:bodyPr anchor="t" bIns="45720" lIns="91440" rIns="91440" rtlCol="0" tIns="45720" wrap="square">
            <a:normAutofit fontScale="87143"/>
          </a:bodyPr>
          <a:p>
            <a:pPr algn="ctr" lvl="0">
              <a:buClrTx/>
              <a:buSzTx/>
              <a:buFontTx/>
            </a:pPr>
            <a:r>
              <a:rPr altLang="zh-CN" dirty="0" sz="2800" lang="en-US">
                <a:solidFill>
                  <a:schemeClr val="bg1"/>
                </a:solidFill>
                <a:latin typeface="+mj-lt"/>
                <a:cs typeface="微软雅黑" panose="020B0503020204020204" pitchFamily="34" charset="-122"/>
                <a:sym typeface="+mn-ea"/>
              </a:rPr>
              <a:t>06</a:t>
            </a:r>
            <a:endParaRPr altLang="zh-CN" dirty="0" sz="2800" lang="en-US">
              <a:solidFill>
                <a:schemeClr val="bg1"/>
              </a:solidFill>
              <a:latin typeface="+mj-lt"/>
              <a:cs typeface="微软雅黑" panose="020B0503020204020204" pitchFamily="34" charset="-122"/>
              <a:sym typeface="+mn-ea"/>
            </a:endParaRPr>
          </a:p>
        </p:txBody>
      </p:sp>
    </p:spTree>
    <p:custDataLst>
      <p:tags r:id="rId27"/>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50550" name="标题 1"/>
          <p:cNvSpPr>
            <a:spLocks noGrp="1"/>
          </p:cNvSpPr>
          <p:nvPr>
            <p:ph type="title" idx="2"/>
            <p:custDataLst>
              <p:tags r:id="rId1"/>
            </p:custDataLst>
          </p:nvPr>
        </p:nvSpPr>
        <p:spPr/>
        <p:txBody>
          <a:bodyPr/>
          <a:p>
            <a:r>
              <a:rPr altLang="en-US" lang="zh-CN"/>
              <a:t>单击添加章节标题</a:t>
            </a:r>
            <a:endParaRPr altLang="en-US" lang="zh-CN"/>
          </a:p>
        </p:txBody>
      </p:sp>
      <p:sp>
        <p:nvSpPr>
          <p:cNvPr id="1050552" name="文本占位符 2"/>
          <p:cNvSpPr>
            <a:spLocks noGrp="1"/>
          </p:cNvSpPr>
          <p:nvPr>
            <p:ph type="body" idx="1"/>
            <p:custDataLst>
              <p:tags r:id="rId2"/>
            </p:custDataLst>
          </p:nvPr>
        </p:nvSpPr>
        <p:spPr/>
        <p:txBody>
          <a:bodyPr/>
          <a:p>
            <a:r>
              <a:rPr altLang="en-US" lang="zh-CN"/>
              <a:t>Part One</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51010" name="标题 1"/>
          <p:cNvSpPr>
            <a:spLocks noGrp="1"/>
          </p:cNvSpPr>
          <p:nvPr>
            <p:ph type="title" idx="2"/>
            <p:custDataLst>
              <p:tags r:id="rId1"/>
            </p:custDataLst>
          </p:nvPr>
        </p:nvSpPr>
        <p:spPr/>
        <p:txBody>
          <a:bodyPr/>
          <a:p>
            <a:r>
              <a:rPr altLang="en-US" lang="zh-CN"/>
              <a:t>危机管理的定义与重要性</a:t>
            </a:r>
            <a:endParaRPr altLang="en-US" lang="zh-CN"/>
          </a:p>
        </p:txBody>
      </p:sp>
      <p:sp>
        <p:nvSpPr>
          <p:cNvPr id="1051012" name="文本占位符 2"/>
          <p:cNvSpPr>
            <a:spLocks noGrp="1"/>
          </p:cNvSpPr>
          <p:nvPr>
            <p:ph type="body" idx="1"/>
            <p:custDataLst>
              <p:tags r:id="rId2"/>
            </p:custDataLst>
          </p:nvPr>
        </p:nvSpPr>
        <p:spPr/>
        <p:txBody>
          <a:bodyPr/>
          <a:p>
            <a:r>
              <a:rPr altLang="en-US" lang="zh-CN"/>
              <a:t>Part Two</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51750" name="标题 2"/>
          <p:cNvSpPr>
            <a:spLocks noGrp="1"/>
          </p:cNvSpPr>
          <p:nvPr>
            <p:ph type="title" idx="44"/>
          </p:nvPr>
        </p:nvSpPr>
        <p:spPr/>
        <p:txBody>
          <a:bodyPr/>
          <a:p>
            <a:r>
              <a:rPr altLang="en-US" lang="zh-CN"/>
              <a:t>危机管理的定义</a:t>
            </a:r>
            <a:endParaRPr altLang="en-US" lang="zh-CN"/>
          </a:p>
        </p:txBody>
      </p:sp>
      <p:sp>
        <p:nvSpPr>
          <p:cNvPr id="1051752"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1754"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1756"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1758"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1760"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危机管理旨在降低危机对组织的影响，保护组织声誉和利益，并促进组织的可持续发展</a:t>
            </a:r>
            <a:endParaRPr altLang="en-US" sz="1400" lang="zh-CN" spc="150">
              <a:solidFill>
                <a:schemeClr val="tx1"/>
              </a:solidFill>
              <a:effectLst/>
              <a:latin typeface="+mn-ea"/>
              <a:sym typeface="+mn-ea"/>
            </a:endParaRPr>
          </a:p>
        </p:txBody>
      </p:sp>
      <p:sp>
        <p:nvSpPr>
          <p:cNvPr id="1051762"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危机管理是指组织在面对危机时采取的一系列措施，包括预防、应对、恢复和改进等</a:t>
            </a:r>
            <a:endParaRPr altLang="en-US" dirty="0" sz="1400" lang="zh-CN" spc="150">
              <a:solidFill>
                <a:schemeClr val="tx1"/>
              </a:solidFill>
              <a:effectLst/>
              <a:latin typeface="+mn-ea"/>
              <a:sym typeface="+mn-ea"/>
            </a:endParaRPr>
          </a:p>
        </p:txBody>
      </p:sp>
      <p:sp>
        <p:nvSpPr>
          <p:cNvPr id="1051764"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危机管理需要组织具备快速反应、灵活应对和有效沟通的能力</a:t>
            </a:r>
            <a:endParaRPr altLang="en-US" sz="1400" lang="zh-CN" spc="150">
              <a:solidFill>
                <a:schemeClr val="tx1"/>
              </a:solidFill>
              <a:effectLst/>
              <a:latin typeface="+mn-ea"/>
              <a:sym typeface="+mn-ea"/>
            </a:endParaRPr>
          </a:p>
        </p:txBody>
      </p:sp>
      <p:sp>
        <p:nvSpPr>
          <p:cNvPr id="1051766"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危机管理需要组织具备全面的危机意识和风险管理意识</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52052" name="标题 2"/>
          <p:cNvSpPr>
            <a:spLocks noGrp="1"/>
          </p:cNvSpPr>
          <p:nvPr>
            <p:ph type="title" idx="44"/>
          </p:nvPr>
        </p:nvSpPr>
        <p:spPr/>
        <p:txBody>
          <a:bodyPr/>
          <a:p>
            <a:r>
              <a:rPr altLang="en-US" lang="zh-CN"/>
              <a:t>危机管理在企业运营中的作用</a:t>
            </a:r>
            <a:endParaRPr altLang="en-US" lang="zh-CN"/>
          </a:p>
        </p:txBody>
      </p:sp>
      <p:sp>
        <p:nvSpPr>
          <p:cNvPr id="1052054" name="正文"/>
          <p:cNvSpPr txBox="1"/>
          <p:nvPr>
            <p:custDataLst>
              <p:tags r:id="rId1"/>
            </p:custDataLst>
          </p:nvPr>
        </p:nvSpPr>
        <p:spPr>
          <a:xfrm>
            <a:off x="2421831" y="1490400"/>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降低风险：通过有效的危机管理，企业可以降低经营风险，减少损失。</a:t>
            </a:r>
            <a:endParaRPr altLang="en-US" dirty="0" sz="1200" lang="zh-CN" spc="150">
              <a:solidFill>
                <a:schemeClr val="tx1">
                  <a:lumMod val="65000"/>
                  <a:lumOff val="35000"/>
                </a:schemeClr>
              </a:solidFill>
              <a:latin typeface="+mn-ea"/>
              <a:sym typeface="+mn-ea"/>
            </a:endParaRPr>
          </a:p>
        </p:txBody>
      </p:sp>
      <p:sp>
        <p:nvSpPr>
          <p:cNvPr id="1052056" name="正文"/>
          <p:cNvSpPr txBox="1"/>
          <p:nvPr>
            <p:custDataLst>
              <p:tags r:id="rId2"/>
            </p:custDataLst>
          </p:nvPr>
        </p:nvSpPr>
        <p:spPr>
          <a:xfrm>
            <a:off x="2421831" y="2753249"/>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维护声誉：在危机发生时，及时、有效的危机管理可以维护企业的声誉和形象。</a:t>
            </a:r>
            <a:endParaRPr altLang="en-US" dirty="0" sz="1200" lang="zh-CN" spc="150">
              <a:solidFill>
                <a:schemeClr val="tx1">
                  <a:lumMod val="65000"/>
                  <a:lumOff val="35000"/>
                </a:schemeClr>
              </a:solidFill>
              <a:latin typeface="+mn-ea"/>
              <a:sym typeface="+mn-ea"/>
            </a:endParaRPr>
          </a:p>
        </p:txBody>
      </p:sp>
      <p:sp>
        <p:nvSpPr>
          <p:cNvPr id="1052058" name="正文"/>
          <p:cNvSpPr txBox="1"/>
          <p:nvPr>
            <p:custDataLst>
              <p:tags r:id="rId3"/>
            </p:custDataLst>
          </p:nvPr>
        </p:nvSpPr>
        <p:spPr>
          <a:xfrm>
            <a:off x="2421831" y="4016097"/>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促进变革：危机管理可以促使企业反思自身存在的问题，推动企业进行变革和改进。</a:t>
            </a:r>
            <a:endParaRPr altLang="en-US" dirty="0" sz="1200" lang="zh-CN" spc="150">
              <a:solidFill>
                <a:schemeClr val="tx1">
                  <a:lumMod val="65000"/>
                  <a:lumOff val="35000"/>
                </a:schemeClr>
              </a:solidFill>
              <a:latin typeface="+mn-ea"/>
              <a:sym typeface="+mn-ea"/>
            </a:endParaRPr>
          </a:p>
        </p:txBody>
      </p:sp>
      <p:sp>
        <p:nvSpPr>
          <p:cNvPr id="1052060" name="正文"/>
          <p:cNvSpPr txBox="1"/>
          <p:nvPr>
            <p:custDataLst>
              <p:tags r:id="rId4"/>
            </p:custDataLst>
          </p:nvPr>
        </p:nvSpPr>
        <p:spPr>
          <a:xfrm>
            <a:off x="2421831" y="5278946"/>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增强抗风险能力：通过危机管理，企业可以提高自身的抗风险能力，更好地应对各种挑战。</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52346" name="标题 2"/>
          <p:cNvSpPr>
            <a:spLocks noGrp="1"/>
          </p:cNvSpPr>
          <p:nvPr>
            <p:ph type="title" idx="44"/>
          </p:nvPr>
        </p:nvSpPr>
        <p:spPr/>
        <p:txBody>
          <a:bodyPr/>
          <a:p>
            <a:r>
              <a:rPr altLang="en-US" lang="zh-CN"/>
              <a:t>危机管理对企业声誉和长期发展的影响</a:t>
            </a:r>
            <a:endParaRPr altLang="en-US" lang="zh-CN"/>
          </a:p>
        </p:txBody>
      </p:sp>
      <p:sp>
        <p:nvSpPr>
          <p:cNvPr id="1052348" name="矩形: 圆角 1"/>
          <p:cNvSpPr/>
          <p:nvPr>
            <p:custDataLst>
              <p:tags r:id="rId1"/>
            </p:custDataLst>
          </p:nvPr>
        </p:nvSpPr>
        <p:spPr>
          <a:xfrm>
            <a:off x="608400" y="2350343"/>
            <a:ext cx="5418365" cy="1394910"/>
          </a:xfrm>
          <a:prstGeom prst="roundRect">
            <a:avLst>
              <a:gd name="adj" fmla="val 8028"/>
            </a:avLst>
          </a:prstGeom>
          <a:solidFill>
            <a:schemeClr val="lt1">
              <a:lumMod val="100000"/>
            </a:schemeClr>
          </a:solidFill>
          <a:ln>
            <a:gradFill>
              <a:gsLst>
                <a:gs pos="0">
                  <a:schemeClr val="accent1">
                    <a:lumMod val="40000"/>
                    <a:lumOff val="60000"/>
                    <a:alpha val="80000"/>
                  </a:schemeClr>
                </a:gs>
                <a:gs pos="100000">
                  <a:schemeClr val="accent1">
                    <a:alpha val="100000"/>
                  </a:schemeClr>
                </a:gs>
              </a:gsLst>
              <a:lin ang="13320000" scaled="0"/>
            </a:gradFill>
          </a:ln>
          <a:effectLst>
            <a:outerShdw algn="tr" blurRad="203200" dir="2160000" dist="76200" rotWithShape="0">
              <a:schemeClr val="accent1">
                <a:alpha val="10000"/>
              </a:schemeClr>
            </a:outerShdw>
          </a:effectLst>
        </p:spPr>
        <p:style>
          <a:lnRef idx="1">
            <a:schemeClr val="accent1"/>
          </a:lnRef>
          <a:fillRef idx="2">
            <a:schemeClr val="accent1"/>
          </a:fillRef>
          <a:effectRef idx="1">
            <a:schemeClr val="accent1"/>
          </a:effectRef>
          <a:fontRef idx="minor">
            <a:schemeClr val="dk1"/>
          </a:fontRef>
        </p:style>
        <p:txBody>
          <a:bodyPr anchor="ctr" anchorCtr="0" bIns="45720" compatLnSpc="1" forceAA="0" fromWordArt="0" horzOverflow="overflow" lIns="91440" numCol="1" rIns="91440" rot="0" rtlCol="0" spcCol="0" spcFirstLastPara="0" tIns="45720" vert="horz" vertOverflow="overflow" wrap="square">
            <a:normAutofit/>
          </a:bodyPr>
          <a:p>
            <a:pPr algn="ctr"/>
            <a:endParaRPr altLang="en-US" lang="zh-CN">
              <a:cs typeface="+mn-ea"/>
            </a:endParaRPr>
          </a:p>
        </p:txBody>
      </p:sp>
      <p:sp>
        <p:nvSpPr>
          <p:cNvPr id="1052350" name="Freeform 7"/>
          <p:cNvSpPr/>
          <p:nvPr>
            <p:custDataLst>
              <p:tags r:id="rId2"/>
            </p:custDataLst>
          </p:nvPr>
        </p:nvSpPr>
        <p:spPr bwMode="auto">
          <a:xfrm flipV="1">
            <a:off x="733425" y="2488696"/>
            <a:ext cx="1476612" cy="1120869"/>
          </a:xfrm>
          <a:custGeom>
            <a:avLst/>
            <a:gdLst>
              <a:gd name="T0" fmla="*/ 163 w 184"/>
              <a:gd name="T1" fmla="*/ 138 h 138"/>
              <a:gd name="T2" fmla="*/ 17 w 184"/>
              <a:gd name="T3" fmla="*/ 138 h 138"/>
              <a:gd name="T4" fmla="*/ 0 w 184"/>
              <a:gd name="T5" fmla="*/ 121 h 138"/>
              <a:gd name="T6" fmla="*/ 0 w 184"/>
              <a:gd name="T7" fmla="*/ 17 h 138"/>
              <a:gd name="T8" fmla="*/ 17 w 184"/>
              <a:gd name="T9" fmla="*/ 0 h 138"/>
              <a:gd name="T10" fmla="*/ 111 w 184"/>
              <a:gd name="T11" fmla="*/ 0 h 138"/>
              <a:gd name="T12" fmla="*/ 126 w 184"/>
              <a:gd name="T13" fmla="*/ 9 h 138"/>
              <a:gd name="T14" fmla="*/ 178 w 184"/>
              <a:gd name="T15" fmla="*/ 113 h 138"/>
              <a:gd name="T16" fmla="*/ 163 w 184"/>
              <a:gd name="T17" fmla="*/ 13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4" h="138">
                <a:moveTo>
                  <a:pt x="163" y="138"/>
                </a:moveTo>
                <a:cubicBezTo>
                  <a:pt x="17" y="138"/>
                  <a:pt x="17" y="138"/>
                  <a:pt x="17" y="138"/>
                </a:cubicBezTo>
                <a:cubicBezTo>
                  <a:pt x="8" y="138"/>
                  <a:pt x="0" y="130"/>
                  <a:pt x="0" y="121"/>
                </a:cubicBezTo>
                <a:cubicBezTo>
                  <a:pt x="0" y="17"/>
                  <a:pt x="0" y="17"/>
                  <a:pt x="0" y="17"/>
                </a:cubicBezTo>
                <a:cubicBezTo>
                  <a:pt x="0" y="7"/>
                  <a:pt x="8" y="0"/>
                  <a:pt x="17" y="0"/>
                </a:cubicBezTo>
                <a:cubicBezTo>
                  <a:pt x="111" y="0"/>
                  <a:pt x="111" y="0"/>
                  <a:pt x="111" y="0"/>
                </a:cubicBezTo>
                <a:cubicBezTo>
                  <a:pt x="117" y="0"/>
                  <a:pt x="123" y="3"/>
                  <a:pt x="126" y="9"/>
                </a:cubicBezTo>
                <a:cubicBezTo>
                  <a:pt x="178" y="113"/>
                  <a:pt x="178" y="113"/>
                  <a:pt x="178" y="113"/>
                </a:cubicBezTo>
                <a:cubicBezTo>
                  <a:pt x="184" y="124"/>
                  <a:pt x="176" y="138"/>
                  <a:pt x="163" y="138"/>
                </a:cubicBezTo>
                <a:close/>
              </a:path>
            </a:pathLst>
          </a:custGeom>
          <a:gradFill>
            <a:gsLst>
              <a:gs pos="0">
                <a:schemeClr val="accent1">
                  <a:lumMod val="20000"/>
                  <a:lumOff val="80000"/>
                </a:schemeClr>
              </a:gs>
              <a:gs pos="0">
                <a:schemeClr val="accent1"/>
              </a:gs>
              <a:gs pos="70000">
                <a:schemeClr val="accent1">
                  <a:lumMod val="80000"/>
                  <a:lumOff val="20000"/>
                </a:schemeClr>
              </a:gs>
            </a:gsLst>
            <a:lin ang="11760000" scaled="0"/>
          </a:gradFill>
          <a:ln>
            <a:noFill/>
          </a:ln>
          <a:effectLst>
            <a:outerShdw algn="t" blurRad="101600" dir="3000000" dist="1016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52352" name="标题"/>
          <p:cNvSpPr txBox="1"/>
          <p:nvPr>
            <p:custDataLst>
              <p:tags r:id="rId3"/>
            </p:custDataLst>
          </p:nvPr>
        </p:nvSpPr>
        <p:spPr>
          <a:xfrm>
            <a:off x="733425" y="2446809"/>
            <a:ext cx="1146480" cy="1203917"/>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52354" name="正文"/>
          <p:cNvSpPr txBox="1"/>
          <p:nvPr>
            <p:custDataLst>
              <p:tags r:id="rId4"/>
            </p:custDataLst>
          </p:nvPr>
        </p:nvSpPr>
        <p:spPr>
          <a:xfrm>
            <a:off x="2169626" y="2351612"/>
            <a:ext cx="3857195" cy="1394910"/>
          </a:xfrm>
          <a:prstGeom prst="rect"/>
          <a:noFill/>
        </p:spPr>
        <p:txBody>
          <a:bodyPr anchor="ctr" anchorCtr="0" bIns="46800" lIns="90000" rIns="90000" rtlCol="0" tIns="46800" wrap="square">
            <a:normAutofit/>
          </a:bodyPr>
          <a:p>
            <a:pPr>
              <a:lnSpc>
                <a:spcPct val="150000"/>
              </a:lnSpc>
              <a:spcAft>
                <a:spcPts val="1000"/>
              </a:spcAft>
            </a:pPr>
            <a:r>
              <a:rPr altLang="en-US" dirty="0" sz="1300" lang="zh-CN" spc="150">
                <a:solidFill>
                  <a:schemeClr val="dk1">
                    <a:lumMod val="80000"/>
                    <a:lumOff val="20000"/>
                  </a:schemeClr>
                </a:solidFill>
                <a:latin typeface="+mn-ea"/>
              </a:rPr>
              <a:t>危机管理定义：指在企业管理中，针对可能出现的危机事件进行预防、应对和恢复的过程。</a:t>
            </a:r>
            <a:endParaRPr altLang="en-US" dirty="0" sz="1300" lang="zh-CN" spc="150">
              <a:solidFill>
                <a:schemeClr val="dk1">
                  <a:lumMod val="80000"/>
                  <a:lumOff val="20000"/>
                </a:schemeClr>
              </a:solidFill>
              <a:latin typeface="+mn-ea"/>
            </a:endParaRPr>
          </a:p>
        </p:txBody>
      </p:sp>
      <p:sp>
        <p:nvSpPr>
          <p:cNvPr id="1052356" name="矩形: 圆角 19"/>
          <p:cNvSpPr/>
          <p:nvPr>
            <p:custDataLst>
              <p:tags r:id="rId5"/>
            </p:custDataLst>
          </p:nvPr>
        </p:nvSpPr>
        <p:spPr>
          <a:xfrm>
            <a:off x="6159003" y="2350343"/>
            <a:ext cx="5418365" cy="1394910"/>
          </a:xfrm>
          <a:prstGeom prst="roundRect">
            <a:avLst>
              <a:gd name="adj" fmla="val 8028"/>
            </a:avLst>
          </a:prstGeom>
          <a:solidFill>
            <a:schemeClr val="lt1">
              <a:lumMod val="100000"/>
            </a:schemeClr>
          </a:solidFill>
          <a:ln>
            <a:gradFill>
              <a:gsLst>
                <a:gs pos="0">
                  <a:schemeClr val="accent1">
                    <a:lumMod val="40000"/>
                    <a:lumOff val="60000"/>
                    <a:alpha val="80000"/>
                  </a:schemeClr>
                </a:gs>
                <a:gs pos="100000">
                  <a:schemeClr val="accent1">
                    <a:alpha val="100000"/>
                  </a:schemeClr>
                </a:gs>
              </a:gsLst>
              <a:lin ang="13320000" scaled="0"/>
            </a:gradFill>
          </a:ln>
          <a:effectLst>
            <a:outerShdw algn="tr" blurRad="203200" dir="2160000" dist="76200" rotWithShape="0">
              <a:schemeClr val="accent1">
                <a:alpha val="10000"/>
              </a:schemeClr>
            </a:outerShdw>
          </a:effectLst>
        </p:spPr>
        <p:style>
          <a:lnRef idx="1">
            <a:schemeClr val="accent1"/>
          </a:lnRef>
          <a:fillRef idx="2">
            <a:schemeClr val="accent1"/>
          </a:fillRef>
          <a:effectRef idx="1">
            <a:schemeClr val="accent1"/>
          </a:effectRef>
          <a:fontRef idx="minor">
            <a:schemeClr val="dk1"/>
          </a:fontRef>
        </p:style>
        <p:txBody>
          <a:bodyPr anchor="ctr" anchorCtr="0" bIns="45720" compatLnSpc="1" forceAA="0" fromWordArt="0" horzOverflow="overflow" lIns="91440" numCol="1" rIns="91440" rot="0" rtlCol="0" spcCol="0" spcFirstLastPara="0" tIns="45720" vert="horz" vertOverflow="overflow" wrap="square">
            <a:normAutofit/>
          </a:bodyPr>
          <a:p>
            <a:pPr algn="ctr"/>
            <a:endParaRPr altLang="en-US" lang="zh-CN">
              <a:cs typeface="+mn-ea"/>
            </a:endParaRPr>
          </a:p>
        </p:txBody>
      </p:sp>
      <p:sp>
        <p:nvSpPr>
          <p:cNvPr id="1052358" name="Freeform 7"/>
          <p:cNvSpPr/>
          <p:nvPr>
            <p:custDataLst>
              <p:tags r:id="rId6"/>
            </p:custDataLst>
          </p:nvPr>
        </p:nvSpPr>
        <p:spPr bwMode="auto">
          <a:xfrm flipV="1">
            <a:off x="6277682" y="2487426"/>
            <a:ext cx="1476612" cy="1120869"/>
          </a:xfrm>
          <a:custGeom>
            <a:avLst/>
            <a:gdLst>
              <a:gd name="T0" fmla="*/ 163 w 184"/>
              <a:gd name="T1" fmla="*/ 138 h 138"/>
              <a:gd name="T2" fmla="*/ 17 w 184"/>
              <a:gd name="T3" fmla="*/ 138 h 138"/>
              <a:gd name="T4" fmla="*/ 0 w 184"/>
              <a:gd name="T5" fmla="*/ 121 h 138"/>
              <a:gd name="T6" fmla="*/ 0 w 184"/>
              <a:gd name="T7" fmla="*/ 17 h 138"/>
              <a:gd name="T8" fmla="*/ 17 w 184"/>
              <a:gd name="T9" fmla="*/ 0 h 138"/>
              <a:gd name="T10" fmla="*/ 111 w 184"/>
              <a:gd name="T11" fmla="*/ 0 h 138"/>
              <a:gd name="T12" fmla="*/ 126 w 184"/>
              <a:gd name="T13" fmla="*/ 9 h 138"/>
              <a:gd name="T14" fmla="*/ 178 w 184"/>
              <a:gd name="T15" fmla="*/ 113 h 138"/>
              <a:gd name="T16" fmla="*/ 163 w 184"/>
              <a:gd name="T17" fmla="*/ 13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4" h="138">
                <a:moveTo>
                  <a:pt x="163" y="138"/>
                </a:moveTo>
                <a:cubicBezTo>
                  <a:pt x="17" y="138"/>
                  <a:pt x="17" y="138"/>
                  <a:pt x="17" y="138"/>
                </a:cubicBezTo>
                <a:cubicBezTo>
                  <a:pt x="8" y="138"/>
                  <a:pt x="0" y="130"/>
                  <a:pt x="0" y="121"/>
                </a:cubicBezTo>
                <a:cubicBezTo>
                  <a:pt x="0" y="17"/>
                  <a:pt x="0" y="17"/>
                  <a:pt x="0" y="17"/>
                </a:cubicBezTo>
                <a:cubicBezTo>
                  <a:pt x="0" y="7"/>
                  <a:pt x="8" y="0"/>
                  <a:pt x="17" y="0"/>
                </a:cubicBezTo>
                <a:cubicBezTo>
                  <a:pt x="111" y="0"/>
                  <a:pt x="111" y="0"/>
                  <a:pt x="111" y="0"/>
                </a:cubicBezTo>
                <a:cubicBezTo>
                  <a:pt x="117" y="0"/>
                  <a:pt x="123" y="3"/>
                  <a:pt x="126" y="9"/>
                </a:cubicBezTo>
                <a:cubicBezTo>
                  <a:pt x="178" y="113"/>
                  <a:pt x="178" y="113"/>
                  <a:pt x="178" y="113"/>
                </a:cubicBezTo>
                <a:cubicBezTo>
                  <a:pt x="184" y="124"/>
                  <a:pt x="176" y="138"/>
                  <a:pt x="163" y="138"/>
                </a:cubicBezTo>
                <a:close/>
              </a:path>
            </a:pathLst>
          </a:custGeom>
          <a:gradFill>
            <a:gsLst>
              <a:gs pos="0">
                <a:schemeClr val="accent1">
                  <a:lumMod val="20000"/>
                  <a:lumOff val="80000"/>
                </a:schemeClr>
              </a:gs>
              <a:gs pos="0">
                <a:schemeClr val="accent1"/>
              </a:gs>
              <a:gs pos="70000">
                <a:schemeClr val="accent1">
                  <a:lumMod val="80000"/>
                  <a:lumOff val="20000"/>
                </a:schemeClr>
              </a:gs>
            </a:gsLst>
            <a:lin ang="11760000" scaled="0"/>
          </a:gradFill>
          <a:ln>
            <a:noFill/>
          </a:ln>
          <a:effectLst>
            <a:outerShdw algn="t" blurRad="101600" dir="3000000" dist="1016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52360" name="标题"/>
          <p:cNvSpPr txBox="1"/>
          <p:nvPr>
            <p:custDataLst>
              <p:tags r:id="rId7"/>
            </p:custDataLst>
          </p:nvPr>
        </p:nvSpPr>
        <p:spPr>
          <a:xfrm>
            <a:off x="6277682" y="2446174"/>
            <a:ext cx="1146480" cy="1203917"/>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52362" name="正文"/>
          <p:cNvSpPr txBox="1"/>
          <p:nvPr>
            <p:custDataLst>
              <p:tags r:id="rId8"/>
            </p:custDataLst>
          </p:nvPr>
        </p:nvSpPr>
        <p:spPr>
          <a:xfrm>
            <a:off x="7714517" y="2352882"/>
            <a:ext cx="3857195" cy="1394910"/>
          </a:xfrm>
          <a:prstGeom prst="rect"/>
          <a:noFill/>
        </p:spPr>
        <p:txBody>
          <a:bodyPr anchor="ctr" anchorCtr="0" bIns="46800" lIns="90000" rIns="90000" rtlCol="0" tIns="46800" wrap="square">
            <a:normAutofit/>
          </a:bodyPr>
          <a:p>
            <a:pPr>
              <a:lnSpc>
                <a:spcPct val="150000"/>
              </a:lnSpc>
              <a:spcAft>
                <a:spcPts val="1000"/>
              </a:spcAft>
            </a:pPr>
            <a:r>
              <a:rPr altLang="en-US" dirty="0" sz="1300" lang="zh-CN" spc="150">
                <a:solidFill>
                  <a:schemeClr val="dk1">
                    <a:lumMod val="80000"/>
                    <a:lumOff val="20000"/>
                  </a:schemeClr>
                </a:solidFill>
                <a:latin typeface="+mn-ea"/>
              </a:rPr>
              <a:t>危机管理的重要性：通过有效的危机管理，企业可以减少危机事件对企业声誉和长期发展的负面影响，甚至将危机转化为机会，提升企业的竞争力和市场地位。</a:t>
            </a:r>
            <a:endParaRPr altLang="en-US" dirty="0" sz="1300" lang="zh-CN" spc="150">
              <a:solidFill>
                <a:schemeClr val="dk1">
                  <a:lumMod val="80000"/>
                  <a:lumOff val="20000"/>
                </a:schemeClr>
              </a:solidFill>
              <a:latin typeface="+mn-ea"/>
            </a:endParaRPr>
          </a:p>
        </p:txBody>
      </p:sp>
      <p:sp>
        <p:nvSpPr>
          <p:cNvPr id="1052364" name="矩形: 圆角 28"/>
          <p:cNvSpPr/>
          <p:nvPr>
            <p:custDataLst>
              <p:tags r:id="rId9"/>
            </p:custDataLst>
          </p:nvPr>
        </p:nvSpPr>
        <p:spPr>
          <a:xfrm>
            <a:off x="608400" y="3992804"/>
            <a:ext cx="5418365" cy="1394910"/>
          </a:xfrm>
          <a:prstGeom prst="roundRect">
            <a:avLst>
              <a:gd name="adj" fmla="val 8028"/>
            </a:avLst>
          </a:prstGeom>
          <a:solidFill>
            <a:schemeClr val="lt1">
              <a:lumMod val="100000"/>
            </a:schemeClr>
          </a:solidFill>
          <a:ln>
            <a:gradFill>
              <a:gsLst>
                <a:gs pos="0">
                  <a:schemeClr val="accent1">
                    <a:lumMod val="40000"/>
                    <a:lumOff val="60000"/>
                    <a:alpha val="80000"/>
                  </a:schemeClr>
                </a:gs>
                <a:gs pos="100000">
                  <a:schemeClr val="accent1">
                    <a:alpha val="100000"/>
                  </a:schemeClr>
                </a:gs>
              </a:gsLst>
              <a:lin ang="13320000" scaled="0"/>
            </a:gradFill>
          </a:ln>
          <a:effectLst>
            <a:outerShdw algn="tr" blurRad="203200" dir="2160000" dist="76200" rotWithShape="0">
              <a:schemeClr val="accent1">
                <a:alpha val="10000"/>
              </a:schemeClr>
            </a:outerShdw>
          </a:effectLst>
        </p:spPr>
        <p:style>
          <a:lnRef idx="1">
            <a:schemeClr val="accent1"/>
          </a:lnRef>
          <a:fillRef idx="2">
            <a:schemeClr val="accent1"/>
          </a:fillRef>
          <a:effectRef idx="1">
            <a:schemeClr val="accent1"/>
          </a:effectRef>
          <a:fontRef idx="minor">
            <a:schemeClr val="dk1"/>
          </a:fontRef>
        </p:style>
        <p:txBody>
          <a:bodyPr anchor="ctr" anchorCtr="0" bIns="45720" compatLnSpc="1" forceAA="0" fromWordArt="0" horzOverflow="overflow" lIns="91440" numCol="1" rIns="91440" rot="0" rtlCol="0" spcCol="0" spcFirstLastPara="0" tIns="45720" vert="horz" vertOverflow="overflow" wrap="square">
            <a:normAutofit/>
          </a:bodyPr>
          <a:p>
            <a:pPr algn="ctr"/>
            <a:endParaRPr altLang="en-US" lang="zh-CN">
              <a:cs typeface="+mn-ea"/>
            </a:endParaRPr>
          </a:p>
        </p:txBody>
      </p:sp>
      <p:sp>
        <p:nvSpPr>
          <p:cNvPr id="1052366" name="Freeform 7"/>
          <p:cNvSpPr/>
          <p:nvPr>
            <p:custDataLst>
              <p:tags r:id="rId10"/>
            </p:custDataLst>
          </p:nvPr>
        </p:nvSpPr>
        <p:spPr bwMode="auto">
          <a:xfrm flipV="1">
            <a:off x="733425" y="4131156"/>
            <a:ext cx="1476612" cy="1120869"/>
          </a:xfrm>
          <a:custGeom>
            <a:avLst/>
            <a:gdLst>
              <a:gd name="T0" fmla="*/ 163 w 184"/>
              <a:gd name="T1" fmla="*/ 138 h 138"/>
              <a:gd name="T2" fmla="*/ 17 w 184"/>
              <a:gd name="T3" fmla="*/ 138 h 138"/>
              <a:gd name="T4" fmla="*/ 0 w 184"/>
              <a:gd name="T5" fmla="*/ 121 h 138"/>
              <a:gd name="T6" fmla="*/ 0 w 184"/>
              <a:gd name="T7" fmla="*/ 17 h 138"/>
              <a:gd name="T8" fmla="*/ 17 w 184"/>
              <a:gd name="T9" fmla="*/ 0 h 138"/>
              <a:gd name="T10" fmla="*/ 111 w 184"/>
              <a:gd name="T11" fmla="*/ 0 h 138"/>
              <a:gd name="T12" fmla="*/ 126 w 184"/>
              <a:gd name="T13" fmla="*/ 9 h 138"/>
              <a:gd name="T14" fmla="*/ 178 w 184"/>
              <a:gd name="T15" fmla="*/ 113 h 138"/>
              <a:gd name="T16" fmla="*/ 163 w 184"/>
              <a:gd name="T17" fmla="*/ 13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4" h="138">
                <a:moveTo>
                  <a:pt x="163" y="138"/>
                </a:moveTo>
                <a:cubicBezTo>
                  <a:pt x="17" y="138"/>
                  <a:pt x="17" y="138"/>
                  <a:pt x="17" y="138"/>
                </a:cubicBezTo>
                <a:cubicBezTo>
                  <a:pt x="8" y="138"/>
                  <a:pt x="0" y="130"/>
                  <a:pt x="0" y="121"/>
                </a:cubicBezTo>
                <a:cubicBezTo>
                  <a:pt x="0" y="17"/>
                  <a:pt x="0" y="17"/>
                  <a:pt x="0" y="17"/>
                </a:cubicBezTo>
                <a:cubicBezTo>
                  <a:pt x="0" y="7"/>
                  <a:pt x="8" y="0"/>
                  <a:pt x="17" y="0"/>
                </a:cubicBezTo>
                <a:cubicBezTo>
                  <a:pt x="111" y="0"/>
                  <a:pt x="111" y="0"/>
                  <a:pt x="111" y="0"/>
                </a:cubicBezTo>
                <a:cubicBezTo>
                  <a:pt x="117" y="0"/>
                  <a:pt x="123" y="3"/>
                  <a:pt x="126" y="9"/>
                </a:cubicBezTo>
                <a:cubicBezTo>
                  <a:pt x="178" y="113"/>
                  <a:pt x="178" y="113"/>
                  <a:pt x="178" y="113"/>
                </a:cubicBezTo>
                <a:cubicBezTo>
                  <a:pt x="184" y="124"/>
                  <a:pt x="176" y="138"/>
                  <a:pt x="163" y="138"/>
                </a:cubicBezTo>
                <a:close/>
              </a:path>
            </a:pathLst>
          </a:custGeom>
          <a:gradFill>
            <a:gsLst>
              <a:gs pos="0">
                <a:schemeClr val="accent1">
                  <a:lumMod val="20000"/>
                  <a:lumOff val="80000"/>
                </a:schemeClr>
              </a:gs>
              <a:gs pos="0">
                <a:schemeClr val="accent1"/>
              </a:gs>
              <a:gs pos="70000">
                <a:schemeClr val="accent1">
                  <a:lumMod val="80000"/>
                  <a:lumOff val="20000"/>
                </a:schemeClr>
              </a:gs>
            </a:gsLst>
            <a:lin ang="11760000" scaled="0"/>
          </a:gradFill>
          <a:ln>
            <a:noFill/>
          </a:ln>
          <a:effectLst>
            <a:outerShdw algn="t" blurRad="101600" dir="3000000" dist="1016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52368" name="标题"/>
          <p:cNvSpPr txBox="1"/>
          <p:nvPr>
            <p:custDataLst>
              <p:tags r:id="rId11"/>
            </p:custDataLst>
          </p:nvPr>
        </p:nvSpPr>
        <p:spPr>
          <a:xfrm>
            <a:off x="733425" y="4089270"/>
            <a:ext cx="1146480" cy="1203917"/>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52370" name="正文"/>
          <p:cNvSpPr txBox="1"/>
          <p:nvPr>
            <p:custDataLst>
              <p:tags r:id="rId12"/>
            </p:custDataLst>
          </p:nvPr>
        </p:nvSpPr>
        <p:spPr>
          <a:xfrm>
            <a:off x="2169626" y="3994073"/>
            <a:ext cx="3857195" cy="1394910"/>
          </a:xfrm>
          <a:prstGeom prst="rect"/>
          <a:noFill/>
        </p:spPr>
        <p:txBody>
          <a:bodyPr anchor="ctr" anchorCtr="0" bIns="46800" lIns="90000" rIns="90000" rtlCol="0" tIns="46800" wrap="square">
            <a:normAutofit fontScale="90000"/>
          </a:bodyPr>
          <a:p>
            <a:pPr>
              <a:lnSpc>
                <a:spcPct val="150000"/>
              </a:lnSpc>
              <a:spcAft>
                <a:spcPts val="1000"/>
              </a:spcAft>
            </a:pPr>
            <a:r>
              <a:rPr altLang="en-US" dirty="0" sz="1400" lang="zh-CN" spc="150">
                <a:solidFill>
                  <a:schemeClr val="dk1">
                    <a:lumMod val="80000"/>
                    <a:lumOff val="20000"/>
                  </a:schemeClr>
                </a:solidFill>
                <a:latin typeface="+mn-ea"/>
              </a:rPr>
              <a:t>危机管理对企业声誉的影响：危机事件可能导致企业声誉受损，客户流失，市场份额下降等负面影响。有效的危机管理可以及时应对危机，减少负面影响，保护企业声誉。</a:t>
            </a:r>
            <a:endParaRPr altLang="en-US" dirty="0" sz="1400" lang="zh-CN" spc="150">
              <a:solidFill>
                <a:schemeClr val="dk1">
                  <a:lumMod val="80000"/>
                  <a:lumOff val="20000"/>
                </a:schemeClr>
              </a:solidFill>
              <a:latin typeface="+mn-ea"/>
            </a:endParaRPr>
          </a:p>
        </p:txBody>
      </p:sp>
      <p:sp>
        <p:nvSpPr>
          <p:cNvPr id="1052372" name="矩形: 圆角 24"/>
          <p:cNvSpPr/>
          <p:nvPr>
            <p:custDataLst>
              <p:tags r:id="rId13"/>
            </p:custDataLst>
          </p:nvPr>
        </p:nvSpPr>
        <p:spPr>
          <a:xfrm>
            <a:off x="6159003" y="3992804"/>
            <a:ext cx="5418365" cy="1394910"/>
          </a:xfrm>
          <a:prstGeom prst="roundRect">
            <a:avLst>
              <a:gd name="adj" fmla="val 8028"/>
            </a:avLst>
          </a:prstGeom>
          <a:solidFill>
            <a:schemeClr val="lt1">
              <a:lumMod val="100000"/>
            </a:schemeClr>
          </a:solidFill>
          <a:ln>
            <a:gradFill>
              <a:gsLst>
                <a:gs pos="0">
                  <a:schemeClr val="accent1">
                    <a:lumMod val="40000"/>
                    <a:lumOff val="60000"/>
                    <a:alpha val="80000"/>
                  </a:schemeClr>
                </a:gs>
                <a:gs pos="100000">
                  <a:schemeClr val="accent1">
                    <a:alpha val="100000"/>
                  </a:schemeClr>
                </a:gs>
              </a:gsLst>
              <a:lin ang="13320000" scaled="0"/>
            </a:gradFill>
          </a:ln>
          <a:effectLst>
            <a:outerShdw algn="tr" blurRad="203200" dir="2160000" dist="76200" rotWithShape="0">
              <a:schemeClr val="accent1">
                <a:alpha val="10000"/>
              </a:schemeClr>
            </a:outerShdw>
          </a:effectLst>
        </p:spPr>
        <p:style>
          <a:lnRef idx="1">
            <a:schemeClr val="accent1"/>
          </a:lnRef>
          <a:fillRef idx="2">
            <a:schemeClr val="accent1"/>
          </a:fillRef>
          <a:effectRef idx="1">
            <a:schemeClr val="accent1"/>
          </a:effectRef>
          <a:fontRef idx="minor">
            <a:schemeClr val="dk1"/>
          </a:fontRef>
        </p:style>
        <p:txBody>
          <a:bodyPr anchor="ctr" anchorCtr="0" bIns="45720" compatLnSpc="1" forceAA="0" fromWordArt="0" horzOverflow="overflow" lIns="91440" numCol="1" rIns="91440" rot="0" rtlCol="0" spcCol="0" spcFirstLastPara="0" tIns="45720" vert="horz" vertOverflow="overflow" wrap="square">
            <a:normAutofit/>
          </a:bodyPr>
          <a:p>
            <a:pPr algn="ctr"/>
            <a:endParaRPr altLang="en-US" lang="zh-CN">
              <a:cs typeface="+mn-ea"/>
            </a:endParaRPr>
          </a:p>
        </p:txBody>
      </p:sp>
      <p:sp>
        <p:nvSpPr>
          <p:cNvPr id="1052374" name="Freeform 7"/>
          <p:cNvSpPr/>
          <p:nvPr>
            <p:custDataLst>
              <p:tags r:id="rId14"/>
            </p:custDataLst>
          </p:nvPr>
        </p:nvSpPr>
        <p:spPr bwMode="auto">
          <a:xfrm flipV="1">
            <a:off x="6277682" y="4129887"/>
            <a:ext cx="1476612" cy="1120869"/>
          </a:xfrm>
          <a:custGeom>
            <a:avLst/>
            <a:gdLst>
              <a:gd name="T0" fmla="*/ 163 w 184"/>
              <a:gd name="T1" fmla="*/ 138 h 138"/>
              <a:gd name="T2" fmla="*/ 17 w 184"/>
              <a:gd name="T3" fmla="*/ 138 h 138"/>
              <a:gd name="T4" fmla="*/ 0 w 184"/>
              <a:gd name="T5" fmla="*/ 121 h 138"/>
              <a:gd name="T6" fmla="*/ 0 w 184"/>
              <a:gd name="T7" fmla="*/ 17 h 138"/>
              <a:gd name="T8" fmla="*/ 17 w 184"/>
              <a:gd name="T9" fmla="*/ 0 h 138"/>
              <a:gd name="T10" fmla="*/ 111 w 184"/>
              <a:gd name="T11" fmla="*/ 0 h 138"/>
              <a:gd name="T12" fmla="*/ 126 w 184"/>
              <a:gd name="T13" fmla="*/ 9 h 138"/>
              <a:gd name="T14" fmla="*/ 178 w 184"/>
              <a:gd name="T15" fmla="*/ 113 h 138"/>
              <a:gd name="T16" fmla="*/ 163 w 184"/>
              <a:gd name="T17" fmla="*/ 13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4" h="138">
                <a:moveTo>
                  <a:pt x="163" y="138"/>
                </a:moveTo>
                <a:cubicBezTo>
                  <a:pt x="17" y="138"/>
                  <a:pt x="17" y="138"/>
                  <a:pt x="17" y="138"/>
                </a:cubicBezTo>
                <a:cubicBezTo>
                  <a:pt x="8" y="138"/>
                  <a:pt x="0" y="130"/>
                  <a:pt x="0" y="121"/>
                </a:cubicBezTo>
                <a:cubicBezTo>
                  <a:pt x="0" y="17"/>
                  <a:pt x="0" y="17"/>
                  <a:pt x="0" y="17"/>
                </a:cubicBezTo>
                <a:cubicBezTo>
                  <a:pt x="0" y="7"/>
                  <a:pt x="8" y="0"/>
                  <a:pt x="17" y="0"/>
                </a:cubicBezTo>
                <a:cubicBezTo>
                  <a:pt x="111" y="0"/>
                  <a:pt x="111" y="0"/>
                  <a:pt x="111" y="0"/>
                </a:cubicBezTo>
                <a:cubicBezTo>
                  <a:pt x="117" y="0"/>
                  <a:pt x="123" y="3"/>
                  <a:pt x="126" y="9"/>
                </a:cubicBezTo>
                <a:cubicBezTo>
                  <a:pt x="178" y="113"/>
                  <a:pt x="178" y="113"/>
                  <a:pt x="178" y="113"/>
                </a:cubicBezTo>
                <a:cubicBezTo>
                  <a:pt x="184" y="124"/>
                  <a:pt x="176" y="138"/>
                  <a:pt x="163" y="138"/>
                </a:cubicBezTo>
                <a:close/>
              </a:path>
            </a:pathLst>
          </a:custGeom>
          <a:gradFill>
            <a:gsLst>
              <a:gs pos="0">
                <a:schemeClr val="accent1">
                  <a:lumMod val="20000"/>
                  <a:lumOff val="80000"/>
                </a:schemeClr>
              </a:gs>
              <a:gs pos="0">
                <a:schemeClr val="accent1"/>
              </a:gs>
              <a:gs pos="70000">
                <a:schemeClr val="accent1">
                  <a:lumMod val="80000"/>
                  <a:lumOff val="20000"/>
                </a:schemeClr>
              </a:gs>
            </a:gsLst>
            <a:lin ang="11760000" scaled="0"/>
          </a:gradFill>
          <a:ln>
            <a:noFill/>
          </a:ln>
          <a:effectLst>
            <a:outerShdw algn="t" blurRad="101600" dir="3000000" dist="1016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52376" name="标题"/>
          <p:cNvSpPr txBox="1"/>
          <p:nvPr>
            <p:custDataLst>
              <p:tags r:id="rId15"/>
            </p:custDataLst>
          </p:nvPr>
        </p:nvSpPr>
        <p:spPr>
          <a:xfrm>
            <a:off x="6277682" y="4088000"/>
            <a:ext cx="1146480" cy="1203917"/>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52378" name="正文"/>
          <p:cNvSpPr txBox="1"/>
          <p:nvPr>
            <p:custDataLst>
              <p:tags r:id="rId16"/>
            </p:custDataLst>
          </p:nvPr>
        </p:nvSpPr>
        <p:spPr>
          <a:xfrm>
            <a:off x="7714517" y="3994708"/>
            <a:ext cx="3857195" cy="1394910"/>
          </a:xfrm>
          <a:prstGeom prst="rect"/>
          <a:noFill/>
        </p:spPr>
        <p:txBody>
          <a:bodyPr anchor="ctr" anchorCtr="0" bIns="46800" lIns="90000" rIns="90000" rtlCol="0" tIns="46800" wrap="square">
            <a:normAutofit fontScale="97143" lnSpcReduction="20000"/>
          </a:bodyPr>
          <a:p>
            <a:pPr>
              <a:lnSpc>
                <a:spcPct val="150000"/>
              </a:lnSpc>
              <a:spcAft>
                <a:spcPts val="1000"/>
              </a:spcAft>
            </a:pPr>
            <a:r>
              <a:rPr altLang="en-US" dirty="0" sz="1400" lang="zh-CN" spc="150">
                <a:solidFill>
                  <a:schemeClr val="dk1">
                    <a:lumMod val="80000"/>
                    <a:lumOff val="20000"/>
                  </a:schemeClr>
                </a:solidFill>
                <a:latin typeface="+mn-ea"/>
              </a:rPr>
              <a:t>危机管理对企业长期发展的影响：危机事件可能对企业的长期发展战略和计划造成干扰和破坏。通过有效的危机管理，企业可以迅速恢复稳定，重新调整战略和计划，确保长期发展的顺利进行。</a:t>
            </a:r>
            <a:endParaRPr altLang="en-US" dirty="0" sz="1400" lang="zh-CN" spc="150">
              <a:solidFill>
                <a:schemeClr val="dk1">
                  <a:lumMod val="80000"/>
                  <a:lumOff val="20000"/>
                </a:schemeClr>
              </a:solidFill>
              <a:latin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52664" name="标题 1"/>
          <p:cNvSpPr>
            <a:spLocks noGrp="1"/>
          </p:cNvSpPr>
          <p:nvPr>
            <p:ph type="title" idx="2"/>
            <p:custDataLst>
              <p:tags r:id="rId1"/>
            </p:custDataLst>
          </p:nvPr>
        </p:nvSpPr>
        <p:spPr/>
        <p:txBody>
          <a:bodyPr/>
          <a:p>
            <a:r>
              <a:rPr altLang="en-US" lang="zh-CN"/>
              <a:t>企业危机产生的原因与类型</a:t>
            </a:r>
            <a:endParaRPr altLang="en-US" lang="zh-CN"/>
          </a:p>
        </p:txBody>
      </p:sp>
      <p:sp>
        <p:nvSpPr>
          <p:cNvPr id="1052666" name="文本占位符 2"/>
          <p:cNvSpPr>
            <a:spLocks noGrp="1"/>
          </p:cNvSpPr>
          <p:nvPr>
            <p:ph type="body" idx="1"/>
            <p:custDataLst>
              <p:tags r:id="rId2"/>
            </p:custDataLst>
          </p:nvPr>
        </p:nvSpPr>
        <p:spPr/>
        <p:txBody>
          <a:bodyPr/>
          <a:p>
            <a:r>
              <a:rPr altLang="en-US" lang="zh-CN"/>
              <a:t>Part Three</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53404" name="标题 2"/>
          <p:cNvSpPr>
            <a:spLocks noGrp="1"/>
          </p:cNvSpPr>
          <p:nvPr>
            <p:ph type="title" idx="44"/>
          </p:nvPr>
        </p:nvSpPr>
        <p:spPr/>
        <p:txBody>
          <a:bodyPr/>
          <a:p>
            <a:r>
              <a:rPr altLang="en-US" lang="zh-CN"/>
              <a:t>企业危机产生的原因</a:t>
            </a:r>
            <a:endParaRPr altLang="en-US" lang="zh-CN"/>
          </a:p>
        </p:txBody>
      </p:sp>
      <p:sp>
        <p:nvSpPr>
          <p:cNvPr id="1053406"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3408"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3410"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3412"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3414"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3416"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3418"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3420"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342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内部原因：管理不善、产品质量问题、财务危机等</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342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战略原因：战略规划不合理、市场定位不准确等</a:t>
            </a:r>
            <a:endParaRPr dirty="0" sz="2000" err="1">
              <a:solidFill>
                <a:schemeClr val="tx1">
                  <a:lumMod val="75000"/>
                  <a:lumOff val="25000"/>
                </a:schemeClr>
              </a:solidFill>
              <a:latin typeface="+mn-ea"/>
              <a:ea typeface="+mn-ea"/>
              <a:cs typeface="+mn-ea"/>
              <a:sym typeface="+mn-lt"/>
            </a:endParaRPr>
          </a:p>
        </p:txBody>
      </p:sp>
      <p:sp>
        <p:nvSpPr>
          <p:cNvPr id="1053426"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3428"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3430"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3432"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3434"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3436"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3438"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3440"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344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执行原因：执行力不足、沟通不畅等</a:t>
            </a:r>
            <a:endParaRPr dirty="0" sz="2000" err="1">
              <a:solidFill>
                <a:schemeClr val="tx1">
                  <a:lumMod val="75000"/>
                  <a:lumOff val="25000"/>
                </a:schemeClr>
              </a:solidFill>
              <a:latin typeface="+mn-ea"/>
              <a:ea typeface="+mn-ea"/>
              <a:cs typeface="+mn-ea"/>
              <a:sym typeface="+mn-lt"/>
            </a:endParaRPr>
          </a:p>
        </p:txBody>
      </p:sp>
      <p:sp>
        <p:nvSpPr>
          <p:cNvPr id="105344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外部原因：市场竞争、政策变化、自然灾害等</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53730" name="标题 2"/>
          <p:cNvSpPr>
            <a:spLocks noGrp="1"/>
          </p:cNvSpPr>
          <p:nvPr>
            <p:ph type="title" idx="44"/>
          </p:nvPr>
        </p:nvSpPr>
        <p:spPr/>
        <p:txBody>
          <a:bodyPr/>
          <a:p>
            <a:r>
              <a:rPr altLang="en-US" lang="zh-CN"/>
              <a:t>企业危机的类型</a:t>
            </a:r>
            <a:endParaRPr altLang="en-US" lang="zh-CN"/>
          </a:p>
        </p:txBody>
      </p:sp>
      <p:sp>
        <p:nvSpPr>
          <p:cNvPr id="1053732" name="任意多边形 20"/>
          <p:cNvSpPr/>
          <p:nvPr>
            <p:custDataLst>
              <p:tags r:id="rId1"/>
            </p:custDataLst>
          </p:nvPr>
        </p:nvSpPr>
        <p:spPr>
          <a:xfrm rot="2700000">
            <a:off x="854212" y="1650369"/>
            <a:ext cx="1191421" cy="119349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3734" name="文本框 24"/>
          <p:cNvSpPr txBox="1"/>
          <p:nvPr>
            <p:custDataLst>
              <p:tags r:id="rId2"/>
            </p:custDataLst>
          </p:nvPr>
        </p:nvSpPr>
        <p:spPr bwMode="auto">
          <a:xfrm>
            <a:off x="608400" y="3263430"/>
            <a:ext cx="1684685" cy="2826436"/>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战略危机：企业战略决策失误导致经营困难</a:t>
            </a:r>
            <a:endParaRPr altLang="en-US" dirty="0" lang="zh-CN" spc="150">
              <a:solidFill>
                <a:schemeClr val="tx1">
                  <a:lumMod val="75000"/>
                  <a:lumOff val="25000"/>
                </a:schemeClr>
              </a:solidFill>
              <a:latin typeface="+mn-ea"/>
              <a:sym typeface="+mn-ea"/>
            </a:endParaRPr>
          </a:p>
        </p:txBody>
      </p:sp>
      <p:sp>
        <p:nvSpPr>
          <p:cNvPr id="1053736" name="矩形 42"/>
          <p:cNvSpPr/>
          <p:nvPr>
            <p:custDataLst>
              <p:tags r:id="rId3"/>
            </p:custDataLst>
          </p:nvPr>
        </p:nvSpPr>
        <p:spPr>
          <a:xfrm>
            <a:off x="646609" y="2912543"/>
            <a:ext cx="1607418" cy="113830"/>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3738" name="任意多边形 18"/>
          <p:cNvSpPr/>
          <p:nvPr>
            <p:custDataLst>
              <p:tags r:id="rId4"/>
            </p:custDataLst>
          </p:nvPr>
        </p:nvSpPr>
        <p:spPr>
          <a:xfrm rot="5400000">
            <a:off x="2712449" y="1650369"/>
            <a:ext cx="1191421" cy="119349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3740" name="文本框 27"/>
          <p:cNvSpPr txBox="1"/>
          <p:nvPr>
            <p:custDataLst>
              <p:tags r:id="rId5"/>
            </p:custDataLst>
          </p:nvPr>
        </p:nvSpPr>
        <p:spPr bwMode="auto">
          <a:xfrm>
            <a:off x="2465363" y="3263430"/>
            <a:ext cx="1684685" cy="2826436"/>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经营危机：市场竞争激烈、产品滞销等导致经营困难</a:t>
            </a:r>
            <a:endParaRPr altLang="en-US" dirty="0" lang="zh-CN" spc="150">
              <a:solidFill>
                <a:schemeClr val="tx1">
                  <a:lumMod val="75000"/>
                  <a:lumOff val="25000"/>
                </a:schemeClr>
              </a:solidFill>
              <a:latin typeface="+mn-ea"/>
              <a:sym typeface="+mn-ea"/>
            </a:endParaRPr>
          </a:p>
        </p:txBody>
      </p:sp>
      <p:sp>
        <p:nvSpPr>
          <p:cNvPr id="1053742" name="矩形 43"/>
          <p:cNvSpPr/>
          <p:nvPr>
            <p:custDataLst>
              <p:tags r:id="rId6"/>
            </p:custDataLst>
          </p:nvPr>
        </p:nvSpPr>
        <p:spPr>
          <a:xfrm>
            <a:off x="2503572" y="2912543"/>
            <a:ext cx="1607418" cy="113830"/>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3744" name="任意多边形 21"/>
          <p:cNvSpPr/>
          <p:nvPr>
            <p:custDataLst>
              <p:tags r:id="rId7"/>
            </p:custDataLst>
          </p:nvPr>
        </p:nvSpPr>
        <p:spPr>
          <a:xfrm rot="18900000" flipH="1">
            <a:off x="4568775" y="1650369"/>
            <a:ext cx="1191421" cy="119349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3746" name="文本框 30"/>
          <p:cNvSpPr txBox="1"/>
          <p:nvPr>
            <p:custDataLst>
              <p:tags r:id="rId8"/>
            </p:custDataLst>
          </p:nvPr>
        </p:nvSpPr>
        <p:spPr bwMode="auto">
          <a:xfrm>
            <a:off x="4322326" y="3263430"/>
            <a:ext cx="1684685" cy="2826436"/>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信誉危机：企业形象受损，失去客户信任</a:t>
            </a:r>
            <a:endParaRPr altLang="en-US" dirty="0" lang="zh-CN" spc="150">
              <a:solidFill>
                <a:schemeClr val="tx1">
                  <a:lumMod val="75000"/>
                  <a:lumOff val="25000"/>
                </a:schemeClr>
              </a:solidFill>
              <a:latin typeface="+mn-ea"/>
              <a:sym typeface="+mn-ea"/>
            </a:endParaRPr>
          </a:p>
        </p:txBody>
      </p:sp>
      <p:sp>
        <p:nvSpPr>
          <p:cNvPr id="1053748" name="矩形 44"/>
          <p:cNvSpPr/>
          <p:nvPr>
            <p:custDataLst>
              <p:tags r:id="rId9"/>
            </p:custDataLst>
          </p:nvPr>
        </p:nvSpPr>
        <p:spPr>
          <a:xfrm>
            <a:off x="4360535" y="2912543"/>
            <a:ext cx="1607418" cy="113830"/>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3750" name="任意多边形 22"/>
          <p:cNvSpPr/>
          <p:nvPr>
            <p:custDataLst>
              <p:tags r:id="rId10"/>
            </p:custDataLst>
          </p:nvPr>
        </p:nvSpPr>
        <p:spPr>
          <a:xfrm rot="2700000" flipH="1" flipV="1">
            <a:off x="6425738" y="1650369"/>
            <a:ext cx="1191421" cy="119349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3752" name="文本框 33"/>
          <p:cNvSpPr txBox="1"/>
          <p:nvPr>
            <p:custDataLst>
              <p:tags r:id="rId11"/>
            </p:custDataLst>
          </p:nvPr>
        </p:nvSpPr>
        <p:spPr bwMode="auto">
          <a:xfrm>
            <a:off x="6179289" y="3263430"/>
            <a:ext cx="1684685" cy="2826436"/>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法律危机：企业涉及法律诉讼或违规行为被曝光</a:t>
            </a:r>
            <a:endParaRPr altLang="en-US" dirty="0" lang="zh-CN" spc="150">
              <a:solidFill>
                <a:schemeClr val="tx1">
                  <a:lumMod val="75000"/>
                  <a:lumOff val="25000"/>
                </a:schemeClr>
              </a:solidFill>
              <a:latin typeface="+mn-ea"/>
              <a:sym typeface="+mn-ea"/>
            </a:endParaRPr>
          </a:p>
        </p:txBody>
      </p:sp>
      <p:sp>
        <p:nvSpPr>
          <p:cNvPr id="1053754" name="矩形 45"/>
          <p:cNvSpPr/>
          <p:nvPr>
            <p:custDataLst>
              <p:tags r:id="rId12"/>
            </p:custDataLst>
          </p:nvPr>
        </p:nvSpPr>
        <p:spPr>
          <a:xfrm>
            <a:off x="6218135" y="2912543"/>
            <a:ext cx="1607418" cy="113830"/>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3756" name="任意多边形 19"/>
          <p:cNvSpPr/>
          <p:nvPr>
            <p:custDataLst>
              <p:tags r:id="rId13"/>
            </p:custDataLst>
          </p:nvPr>
        </p:nvSpPr>
        <p:spPr>
          <a:xfrm rot="16200000" flipV="1">
            <a:off x="8284611" y="1650369"/>
            <a:ext cx="1191421" cy="119349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5"/>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3758" name="文本框 36"/>
          <p:cNvSpPr txBox="1"/>
          <p:nvPr>
            <p:custDataLst>
              <p:tags r:id="rId14"/>
            </p:custDataLst>
          </p:nvPr>
        </p:nvSpPr>
        <p:spPr bwMode="auto">
          <a:xfrm>
            <a:off x="8036889" y="3263430"/>
            <a:ext cx="1684685" cy="2826436"/>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人力资源危机：员工流失严重，人才储备不足</a:t>
            </a:r>
            <a:endParaRPr altLang="en-US" dirty="0" lang="zh-CN" spc="150">
              <a:solidFill>
                <a:schemeClr val="tx1">
                  <a:lumMod val="75000"/>
                  <a:lumOff val="25000"/>
                </a:schemeClr>
              </a:solidFill>
              <a:latin typeface="+mn-ea"/>
              <a:sym typeface="+mn-ea"/>
            </a:endParaRPr>
          </a:p>
        </p:txBody>
      </p:sp>
      <p:sp>
        <p:nvSpPr>
          <p:cNvPr id="1053760" name="矩形 46"/>
          <p:cNvSpPr/>
          <p:nvPr>
            <p:custDataLst>
              <p:tags r:id="rId15"/>
            </p:custDataLst>
          </p:nvPr>
        </p:nvSpPr>
        <p:spPr>
          <a:xfrm>
            <a:off x="8075098" y="2912543"/>
            <a:ext cx="1607418" cy="113830"/>
          </a:xfrm>
          <a:prstGeom prst="rect"/>
          <a:solidFill>
            <a:schemeClr val="accent5"/>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3762" name="任意多边形 23"/>
          <p:cNvSpPr/>
          <p:nvPr>
            <p:custDataLst>
              <p:tags r:id="rId16"/>
            </p:custDataLst>
          </p:nvPr>
        </p:nvSpPr>
        <p:spPr>
          <a:xfrm rot="18900000" flipV="1">
            <a:off x="10140301" y="1650369"/>
            <a:ext cx="1191421" cy="119349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6"/>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3764" name="文本框 39"/>
          <p:cNvSpPr txBox="1"/>
          <p:nvPr>
            <p:custDataLst>
              <p:tags r:id="rId17"/>
            </p:custDataLst>
          </p:nvPr>
        </p:nvSpPr>
        <p:spPr bwMode="auto">
          <a:xfrm>
            <a:off x="9893852" y="3263430"/>
            <a:ext cx="1684685" cy="2826436"/>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自然灾害危机：地震、洪水等自然灾害对企业造成损失</a:t>
            </a:r>
            <a:endParaRPr altLang="en-US" dirty="0" lang="zh-CN" spc="150">
              <a:solidFill>
                <a:schemeClr val="tx1">
                  <a:lumMod val="75000"/>
                  <a:lumOff val="25000"/>
                </a:schemeClr>
              </a:solidFill>
              <a:latin typeface="+mn-ea"/>
              <a:sym typeface="+mn-ea"/>
            </a:endParaRPr>
          </a:p>
        </p:txBody>
      </p:sp>
      <p:sp>
        <p:nvSpPr>
          <p:cNvPr id="1053766" name="矩形 47"/>
          <p:cNvSpPr/>
          <p:nvPr>
            <p:custDataLst>
              <p:tags r:id="rId18"/>
            </p:custDataLst>
          </p:nvPr>
        </p:nvSpPr>
        <p:spPr>
          <a:xfrm>
            <a:off x="9932698" y="2912543"/>
            <a:ext cx="1607418" cy="113830"/>
          </a:xfrm>
          <a:prstGeom prst="rect"/>
          <a:solidFill>
            <a:schemeClr val="accent6"/>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54052" name="内容占位符 1"/>
          <p:cNvSpPr>
            <a:spLocks noGrp="1"/>
          </p:cNvSpPr>
          <p:nvPr>
            <p:ph idx="45"/>
          </p:nvPr>
        </p:nvSpPr>
        <p:spPr/>
        <p:txBody>
          <a:bodyPr>
            <a:normAutofit fontScale="86250"/>
          </a:bodyPr>
          <a:p>
            <a:r>
              <a:rPr altLang="en-US" lang="zh-CN"/>
              <a:t>不同类型危机的特点： * 自然灾害危机：不可预测，破坏力大，需要紧急应对和恢复。 * 经营危机：由于市场变化、竞争压力等原因导致，需要调整经营策略。 * 人力资源危机：员工流动、人才流失等，需要加强人才培养和留用。 * 法律危机：涉及法律纠纷、违规行为等，需要依法合规处理。 </a:t>
            </a:r>
            <a:endParaRPr altLang="en-US" lang="zh-CN"/>
          </a:p>
          <a:p>
            <a:pPr lvl="1"/>
            <a:r>
              <a:rPr altLang="en-US" lang="zh-CN"/>
              <a:t>* 自然灾害危机：不可预测，破坏力大，需要紧急应对和恢复。</a:t>
            </a:r>
            <a:endParaRPr altLang="en-US" lang="zh-CN"/>
          </a:p>
          <a:p>
            <a:pPr lvl="1"/>
            <a:r>
              <a:rPr altLang="en-US" lang="zh-CN"/>
              <a:t>* 经营危机：由于市场变化、竞争压力等原因导致，需要调整经营策略。</a:t>
            </a:r>
            <a:endParaRPr altLang="en-US" lang="zh-CN"/>
          </a:p>
          <a:p>
            <a:pPr lvl="1"/>
            <a:r>
              <a:rPr altLang="en-US" lang="zh-CN"/>
              <a:t>* 人力资源危机：员工流动、人才流失等，需要加强人才培养和留用。</a:t>
            </a:r>
            <a:endParaRPr altLang="en-US" lang="zh-CN"/>
          </a:p>
          <a:p>
            <a:pPr lvl="1"/>
            <a:r>
              <a:rPr altLang="en-US" lang="zh-CN"/>
              <a:t>* 法律危机：涉及法律纠纷、违规行为等，需要依法合规处理。</a:t>
            </a:r>
            <a:endParaRPr altLang="en-US" lang="zh-CN"/>
          </a:p>
          <a:p>
            <a:r>
              <a:rPr altLang="en-US" lang="zh-CN"/>
              <a:t>应对策略： * 建立危机预警机制：及时发现潜在危机，采取预防措施。 * 制定应急预案：针对不同类型的危机，制定相应的应急预案。 * 加强沟通协调：与相关部门、员工等保持沟通，确保信息畅通。 * 及时采取措施：在危机发生时，及时采取措施，减少损失。</a:t>
            </a:r>
            <a:endParaRPr altLang="en-US" lang="zh-CN"/>
          </a:p>
          <a:p>
            <a:pPr lvl="1"/>
            <a:r>
              <a:rPr altLang="en-US" lang="zh-CN"/>
              <a:t>* 建立危机预警机制：及时发现潜在危机，采取预防措施。</a:t>
            </a:r>
            <a:endParaRPr altLang="en-US" lang="zh-CN"/>
          </a:p>
          <a:p>
            <a:pPr lvl="1"/>
            <a:r>
              <a:rPr altLang="en-US" lang="zh-CN"/>
              <a:t>* 制定应急预案：针对不同类型的危机，制定相应的应急预案。</a:t>
            </a:r>
            <a:endParaRPr altLang="en-US" lang="zh-CN"/>
          </a:p>
          <a:p>
            <a:pPr lvl="1"/>
            <a:r>
              <a:rPr altLang="en-US" lang="zh-CN"/>
              <a:t>* 加强沟通协调：与相关部门、员工等保持沟通，确保信息畅通。</a:t>
            </a:r>
            <a:endParaRPr altLang="en-US" lang="zh-CN"/>
          </a:p>
          <a:p>
            <a:pPr lvl="1"/>
            <a:r>
              <a:rPr altLang="en-US" lang="zh-CN"/>
              <a:t>* 及时采取措施：在危机发生时，及时采取措施，减少损失。</a:t>
            </a:r>
            <a:endParaRPr altLang="en-US" lang="zh-CN"/>
          </a:p>
        </p:txBody>
      </p:sp>
      <p:sp>
        <p:nvSpPr>
          <p:cNvPr id="1054054" name="标题 2"/>
          <p:cNvSpPr>
            <a:spLocks noGrp="1"/>
          </p:cNvSpPr>
          <p:nvPr>
            <p:ph type="title" idx="44"/>
          </p:nvPr>
        </p:nvSpPr>
        <p:spPr/>
        <p:txBody>
          <a:bodyPr/>
          <a:p>
            <a:r>
              <a:rPr altLang="en-US" lang="zh-CN"/>
              <a:t>不同类型危机的特点及应对策略</a:t>
            </a: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54340" name="标题 1"/>
          <p:cNvSpPr>
            <a:spLocks noGrp="1"/>
          </p:cNvSpPr>
          <p:nvPr>
            <p:ph type="title" idx="2"/>
            <p:custDataLst>
              <p:tags r:id="rId1"/>
            </p:custDataLst>
          </p:nvPr>
        </p:nvSpPr>
        <p:spPr/>
        <p:txBody>
          <a:bodyPr/>
          <a:p>
            <a:r>
              <a:rPr altLang="en-US" lang="zh-CN"/>
              <a:t>企业危机管理的原则与策略</a:t>
            </a:r>
            <a:endParaRPr altLang="en-US" lang="zh-CN"/>
          </a:p>
        </p:txBody>
      </p:sp>
      <p:sp>
        <p:nvSpPr>
          <p:cNvPr id="1054342" name="文本占位符 2"/>
          <p:cNvSpPr>
            <a:spLocks noGrp="1"/>
          </p:cNvSpPr>
          <p:nvPr>
            <p:ph type="body" idx="1"/>
            <p:custDataLst>
              <p:tags r:id="rId2"/>
            </p:custDataLst>
          </p:nvPr>
        </p:nvSpPr>
        <p:spPr/>
        <p:txBody>
          <a:bodyPr/>
          <a:p>
            <a:r>
              <a:rPr altLang="en-US" lang="zh-CN"/>
              <a:t>Part Four</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55080" name="标题 2"/>
          <p:cNvSpPr>
            <a:spLocks noGrp="1"/>
          </p:cNvSpPr>
          <p:nvPr>
            <p:ph type="title" idx="44"/>
          </p:nvPr>
        </p:nvSpPr>
        <p:spPr/>
        <p:txBody>
          <a:bodyPr/>
          <a:p>
            <a:r>
              <a:rPr altLang="en-US" lang="zh-CN"/>
              <a:t>企业危机管理的原则</a:t>
            </a:r>
            <a:endParaRPr altLang="en-US" lang="zh-CN"/>
          </a:p>
        </p:txBody>
      </p:sp>
      <p:sp>
        <p:nvSpPr>
          <p:cNvPr id="1055082" name="圆角矩形 3"/>
          <p:cNvSpPr/>
          <p:nvPr>
            <p:custDataLst>
              <p:tags r:id="rId1"/>
            </p:custDataLst>
          </p:nvPr>
        </p:nvSpPr>
        <p:spPr>
          <a:xfrm rot="16200000">
            <a:off x="5702559" y="-2340097"/>
            <a:ext cx="780882" cy="10431375"/>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5084" name="圆角矩形 4"/>
          <p:cNvSpPr/>
          <p:nvPr>
            <p:custDataLst>
              <p:tags r:id="rId2"/>
            </p:custDataLst>
          </p:nvPr>
        </p:nvSpPr>
        <p:spPr>
          <a:xfrm rot="16200000">
            <a:off x="556454" y="2806651"/>
            <a:ext cx="779596" cy="13767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5086" name="圆角矩形 5"/>
          <p:cNvSpPr/>
          <p:nvPr>
            <p:custDataLst>
              <p:tags r:id="rId3"/>
            </p:custDataLst>
          </p:nvPr>
        </p:nvSpPr>
        <p:spPr>
          <a:xfrm rot="16200000">
            <a:off x="5702559" y="-3334355"/>
            <a:ext cx="780882" cy="10430619"/>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5088" name="圆角矩形 6"/>
          <p:cNvSpPr/>
          <p:nvPr>
            <p:custDataLst>
              <p:tags r:id="rId4"/>
            </p:custDataLst>
          </p:nvPr>
        </p:nvSpPr>
        <p:spPr>
          <a:xfrm rot="16200000">
            <a:off x="556454" y="1811750"/>
            <a:ext cx="779596" cy="13767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5090" name="圆角矩形 11"/>
          <p:cNvSpPr/>
          <p:nvPr>
            <p:custDataLst>
              <p:tags r:id="rId5"/>
            </p:custDataLst>
          </p:nvPr>
        </p:nvSpPr>
        <p:spPr>
          <a:xfrm rot="16200000">
            <a:off x="5702559" y="-350938"/>
            <a:ext cx="780882" cy="10431375"/>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5092" name="圆角矩形 12"/>
          <p:cNvSpPr/>
          <p:nvPr>
            <p:custDataLst>
              <p:tags r:id="rId6"/>
            </p:custDataLst>
          </p:nvPr>
        </p:nvSpPr>
        <p:spPr>
          <a:xfrm rot="16200000">
            <a:off x="556454" y="4795811"/>
            <a:ext cx="779596" cy="13767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5094" name="圆角矩形 9"/>
          <p:cNvSpPr/>
          <p:nvPr>
            <p:custDataLst>
              <p:tags r:id="rId7"/>
            </p:custDataLst>
          </p:nvPr>
        </p:nvSpPr>
        <p:spPr>
          <a:xfrm rot="16200000">
            <a:off x="5702559" y="-1345196"/>
            <a:ext cx="780882" cy="10430619"/>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5096" name="圆角矩形 10"/>
          <p:cNvSpPr/>
          <p:nvPr>
            <p:custDataLst>
              <p:tags r:id="rId8"/>
            </p:custDataLst>
          </p:nvPr>
        </p:nvSpPr>
        <p:spPr>
          <a:xfrm rot="16200000">
            <a:off x="556454" y="3800910"/>
            <a:ext cx="779596" cy="13767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5098" name="圆角矩形 7"/>
          <p:cNvSpPr/>
          <p:nvPr>
            <p:custDataLst>
              <p:tags r:id="rId9"/>
            </p:custDataLst>
          </p:nvPr>
        </p:nvSpPr>
        <p:spPr>
          <a:xfrm rot="16200000">
            <a:off x="5702559" y="642678"/>
            <a:ext cx="780882" cy="10431375"/>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5100" name="圆角矩形 8"/>
          <p:cNvSpPr/>
          <p:nvPr>
            <p:custDataLst>
              <p:tags r:id="rId10"/>
            </p:custDataLst>
          </p:nvPr>
        </p:nvSpPr>
        <p:spPr>
          <a:xfrm rot="16200000">
            <a:off x="556454" y="5789426"/>
            <a:ext cx="779596" cy="13767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5102" name="文本框 14"/>
          <p:cNvSpPr txBox="1"/>
          <p:nvPr>
            <p:custDataLst>
              <p:tags r:id="rId11"/>
            </p:custDataLst>
          </p:nvPr>
        </p:nvSpPr>
        <p:spPr>
          <a:xfrm>
            <a:off x="1315483" y="5469361"/>
            <a:ext cx="9992637" cy="780239"/>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000" lang="zh-CN">
                <a:latin typeface="+mn-ea"/>
                <a:ea typeface="+mn-ea"/>
              </a:rPr>
              <a:t>勇于承担：在危机面前，勇于承担责任，积极采取补救措施，减少损失。</a:t>
            </a:r>
            <a:endParaRPr altLang="en-US" dirty="0" sz="2000" lang="zh-CN">
              <a:latin typeface="+mn-ea"/>
              <a:ea typeface="+mn-ea"/>
            </a:endParaRPr>
          </a:p>
        </p:txBody>
      </p:sp>
      <p:sp>
        <p:nvSpPr>
          <p:cNvPr id="1055104" name="文本框 15"/>
          <p:cNvSpPr txBox="1"/>
          <p:nvPr>
            <p:custDataLst>
              <p:tags r:id="rId12"/>
            </p:custDataLst>
          </p:nvPr>
        </p:nvSpPr>
        <p:spPr>
          <a:xfrm>
            <a:off x="1316126" y="3479559"/>
            <a:ext cx="9992637" cy="78088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000" lang="zh-CN">
                <a:latin typeface="+mn-ea"/>
                <a:ea typeface="+mn-ea"/>
              </a:rPr>
              <a:t>透明公开：及时向公众发布信息，保持透明度，避免谣言传播，维护企业形象。</a:t>
            </a:r>
            <a:endParaRPr altLang="en-US" dirty="0" sz="2000" lang="zh-CN">
              <a:latin typeface="+mn-ea"/>
              <a:ea typeface="+mn-ea"/>
            </a:endParaRPr>
          </a:p>
        </p:txBody>
      </p:sp>
      <p:sp>
        <p:nvSpPr>
          <p:cNvPr id="1055106" name="文本框 16"/>
          <p:cNvSpPr txBox="1"/>
          <p:nvPr>
            <p:custDataLst>
              <p:tags r:id="rId13"/>
            </p:custDataLst>
          </p:nvPr>
        </p:nvSpPr>
        <p:spPr>
          <a:xfrm>
            <a:off x="1315483" y="4475103"/>
            <a:ext cx="9992637" cy="780239"/>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000" lang="zh-CN">
                <a:latin typeface="+mn-ea"/>
                <a:ea typeface="+mn-ea"/>
              </a:rPr>
              <a:t>合作共赢：积极与相关部门、媒体、公众等各方合作，共同应对危机，实现共赢。</a:t>
            </a:r>
            <a:endParaRPr altLang="en-US" dirty="0" sz="2000" lang="zh-CN">
              <a:latin typeface="+mn-ea"/>
              <a:ea typeface="+mn-ea"/>
            </a:endParaRPr>
          </a:p>
        </p:txBody>
      </p:sp>
      <p:sp>
        <p:nvSpPr>
          <p:cNvPr id="1055108" name="文本框 17"/>
          <p:cNvSpPr txBox="1"/>
          <p:nvPr>
            <p:custDataLst>
              <p:tags r:id="rId14"/>
            </p:custDataLst>
          </p:nvPr>
        </p:nvSpPr>
        <p:spPr>
          <a:xfrm>
            <a:off x="1316126" y="1490400"/>
            <a:ext cx="9992637" cy="78088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000" lang="zh-CN">
                <a:latin typeface="+mn-ea"/>
                <a:ea typeface="+mn-ea"/>
              </a:rPr>
              <a:t>预防为主：通过建立预警机制，及时发现潜在危机，采取有效措施加以防范。</a:t>
            </a:r>
            <a:endParaRPr altLang="en-US" dirty="0" sz="2000" lang="zh-CN">
              <a:latin typeface="+mn-ea"/>
              <a:ea typeface="+mn-ea"/>
            </a:endParaRPr>
          </a:p>
        </p:txBody>
      </p:sp>
      <p:sp>
        <p:nvSpPr>
          <p:cNvPr id="1055110" name="文本框 18"/>
          <p:cNvSpPr txBox="1"/>
          <p:nvPr>
            <p:custDataLst>
              <p:tags r:id="rId15"/>
            </p:custDataLst>
          </p:nvPr>
        </p:nvSpPr>
        <p:spPr>
          <a:xfrm>
            <a:off x="1315483" y="2485944"/>
            <a:ext cx="9992637" cy="780239"/>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000" lang="zh-CN">
                <a:latin typeface="+mn-ea"/>
                <a:ea typeface="+mn-ea"/>
              </a:rPr>
              <a:t>快速反应：在危机发生后，迅速启动应急预案，组织专业人员应对，防止事态扩大。</a:t>
            </a:r>
            <a:endParaRPr altLang="en-US" dirty="0" sz="20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55396" name="标题 2"/>
          <p:cNvSpPr>
            <a:spLocks noGrp="1"/>
          </p:cNvSpPr>
          <p:nvPr>
            <p:ph type="title" idx="44"/>
          </p:nvPr>
        </p:nvSpPr>
        <p:spPr/>
        <p:txBody>
          <a:bodyPr/>
          <a:p>
            <a:r>
              <a:rPr altLang="en-US" lang="zh-CN"/>
              <a:t>危机预防策略</a:t>
            </a:r>
            <a:endParaRPr altLang="en-US" lang="zh-CN"/>
          </a:p>
        </p:txBody>
      </p:sp>
      <p:sp>
        <p:nvSpPr>
          <p:cNvPr id="1055398"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5400"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5402"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5404" name="文本框 27"/>
          <p:cNvSpPr txBox="1"/>
          <p:nvPr>
            <p:custDataLst>
              <p:tags r:id="rId4"/>
            </p:custDataLst>
          </p:nvPr>
        </p:nvSpPr>
        <p:spPr>
          <a:xfrm>
            <a:off x="2094963" y="4204782"/>
            <a:ext cx="8300713" cy="760993"/>
          </a:xfrm>
          <a:prstGeom prst="rect"/>
          <a:noFill/>
        </p:spPr>
        <p:txBody>
          <a:bodyPr anchor="ctr" anchorCtr="0" bIns="107950" rtlCol="0" tIns="0" wrap="square">
            <a:normAutofit fontScale="95556"/>
          </a:bodyPr>
          <a:p>
            <a:pPr>
              <a:lnSpc>
                <a:spcPct val="150000"/>
              </a:lnSpc>
            </a:pPr>
            <a:r>
              <a:rPr altLang="zh-CN" dirty="0" lang="en-US">
                <a:solidFill>
                  <a:schemeClr val="dk1">
                    <a:lumMod val="80000"/>
                    <a:lumOff val="20000"/>
                  </a:schemeClr>
                </a:solidFill>
                <a:latin typeface="+mn-ea"/>
                <a:sym typeface="+mn-ea"/>
              </a:rPr>
              <a:t>加强员工培训：提高员工对危机的认识和应对能力，增强企业的整体危机应对能力</a:t>
            </a:r>
            <a:endParaRPr altLang="zh-CN" dirty="0" lang="en-US">
              <a:solidFill>
                <a:schemeClr val="dk1">
                  <a:lumMod val="80000"/>
                  <a:lumOff val="20000"/>
                </a:schemeClr>
              </a:solidFill>
              <a:latin typeface="+mn-ea"/>
              <a:sym typeface="+mn-ea"/>
            </a:endParaRPr>
          </a:p>
        </p:txBody>
      </p:sp>
      <p:sp>
        <p:nvSpPr>
          <p:cNvPr id="1055406"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5408"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5410"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5412"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建立危机预警机制：通过收集和分析信息，及时发现潜在危机，采取预防措施</a:t>
            </a:r>
            <a:endParaRPr altLang="en-US" dirty="0" sz="1600" lang="zh-CN">
              <a:solidFill>
                <a:schemeClr val="dk1">
                  <a:lumMod val="80000"/>
                  <a:lumOff val="20000"/>
                </a:schemeClr>
              </a:solidFill>
              <a:latin typeface="+mn-ea"/>
              <a:sym typeface="+mn-ea"/>
            </a:endParaRPr>
          </a:p>
        </p:txBody>
      </p:sp>
      <p:sp>
        <p:nvSpPr>
          <p:cNvPr id="1055414"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5416"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5418"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5420"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制定危机应对计划：明确危机应对流程和责任人，确保危机发生时能够迅速响应</a:t>
            </a:r>
            <a:endParaRPr altLang="en-US" dirty="0" sz="1600" lang="zh-CN">
              <a:solidFill>
                <a:schemeClr val="dk1">
                  <a:lumMod val="80000"/>
                  <a:lumOff val="20000"/>
                </a:schemeClr>
              </a:solidFill>
              <a:latin typeface="+mn-ea"/>
              <a:sym typeface="+mn-ea"/>
            </a:endParaRPr>
          </a:p>
        </p:txBody>
      </p:sp>
      <p:sp>
        <p:nvSpPr>
          <p:cNvPr id="1055422"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5424"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5426"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5428" name="文本框 12"/>
          <p:cNvSpPr txBox="1"/>
          <p:nvPr>
            <p:custDataLst>
              <p:tags r:id="rId16"/>
            </p:custDataLst>
          </p:nvPr>
        </p:nvSpPr>
        <p:spPr>
          <a:xfrm>
            <a:off x="2094963" y="5485857"/>
            <a:ext cx="8300713" cy="760993"/>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建立良好的企业形象：通过加强品牌建设、履行社会责任等方式，提高企业的社会认可度和信任度，降低危机发生的可能性</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55714" name="标题 2"/>
          <p:cNvSpPr>
            <a:spLocks noGrp="1"/>
          </p:cNvSpPr>
          <p:nvPr>
            <p:ph type="title" idx="44"/>
          </p:nvPr>
        </p:nvSpPr>
        <p:spPr/>
        <p:txBody>
          <a:bodyPr/>
          <a:p>
            <a:r>
              <a:rPr altLang="en-US" lang="zh-CN"/>
              <a:t>危机应对策略</a:t>
            </a:r>
            <a:endParaRPr altLang="en-US" lang="zh-CN"/>
          </a:p>
        </p:txBody>
      </p:sp>
      <p:sp>
        <p:nvSpPr>
          <p:cNvPr id="1055716"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5718"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5720"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5722"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5724"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透明沟通：与员工、客户、媒体等各方保持沟通，消除疑虑</a:t>
            </a:r>
            <a:endParaRPr altLang="en-US" sz="1400" lang="zh-CN" spc="150">
              <a:solidFill>
                <a:schemeClr val="tx1"/>
              </a:solidFill>
              <a:effectLst/>
              <a:latin typeface="+mn-ea"/>
              <a:sym typeface="+mn-ea"/>
            </a:endParaRPr>
          </a:p>
        </p:txBody>
      </p:sp>
      <p:sp>
        <p:nvSpPr>
          <p:cNvPr id="1055726"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快速响应：及时发现并应对危机，避免事态扩大</a:t>
            </a:r>
            <a:endParaRPr altLang="en-US" dirty="0" sz="1400" lang="zh-CN" spc="150">
              <a:solidFill>
                <a:schemeClr val="tx1"/>
              </a:solidFill>
              <a:effectLst/>
              <a:latin typeface="+mn-ea"/>
              <a:sym typeface="+mn-ea"/>
            </a:endParaRPr>
          </a:p>
        </p:txBody>
      </p:sp>
      <p:sp>
        <p:nvSpPr>
          <p:cNvPr id="1055728"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灵活调整：根据危机情况灵活调整策略，确保应对效果</a:t>
            </a:r>
            <a:endParaRPr altLang="en-US" sz="1400" lang="zh-CN" spc="150">
              <a:solidFill>
                <a:schemeClr val="tx1"/>
              </a:solidFill>
              <a:effectLst/>
              <a:latin typeface="+mn-ea"/>
              <a:sym typeface="+mn-ea"/>
            </a:endParaRPr>
          </a:p>
        </p:txBody>
      </p:sp>
      <p:sp>
        <p:nvSpPr>
          <p:cNvPr id="1055730"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合作共赢：与相关方合作，共同应对危机，实现共赢</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56016" name="标题 2"/>
          <p:cNvSpPr>
            <a:spLocks noGrp="1"/>
          </p:cNvSpPr>
          <p:nvPr>
            <p:ph type="title" idx="44"/>
          </p:nvPr>
        </p:nvSpPr>
        <p:spPr/>
        <p:txBody>
          <a:bodyPr/>
          <a:p>
            <a:r>
              <a:rPr altLang="en-US" lang="zh-CN"/>
              <a:t>危机恢复策略</a:t>
            </a:r>
            <a:endParaRPr altLang="en-US" lang="zh-CN"/>
          </a:p>
        </p:txBody>
      </p:sp>
      <p:sp>
        <p:nvSpPr>
          <p:cNvPr id="1056018"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制定危机恢复计划</a:t>
            </a:r>
            <a:endParaRPr altLang="en-US" dirty="0" sz="1200" lang="zh-CN" spc="150">
              <a:solidFill>
                <a:schemeClr val="tx1">
                  <a:lumMod val="65000"/>
                  <a:lumOff val="35000"/>
                </a:schemeClr>
              </a:solidFill>
              <a:latin typeface="+mn-ea"/>
              <a:sym typeface="+mn-ea"/>
            </a:endParaRPr>
          </a:p>
        </p:txBody>
      </p:sp>
      <p:sp>
        <p:nvSpPr>
          <p:cNvPr id="1056020"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评估危机损失</a:t>
            </a:r>
            <a:endParaRPr altLang="en-US" dirty="0" sz="1200" lang="zh-CN" spc="150">
              <a:solidFill>
                <a:schemeClr val="tx1">
                  <a:lumMod val="65000"/>
                  <a:lumOff val="35000"/>
                </a:schemeClr>
              </a:solidFill>
              <a:latin typeface="+mn-ea"/>
              <a:sym typeface="+mn-ea"/>
            </a:endParaRPr>
          </a:p>
        </p:txBody>
      </p:sp>
      <p:sp>
        <p:nvSpPr>
          <p:cNvPr id="1056022"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恢复生产运营</a:t>
            </a:r>
            <a:endParaRPr altLang="en-US" dirty="0" sz="1200" lang="zh-CN" spc="150">
              <a:solidFill>
                <a:schemeClr val="tx1">
                  <a:lumMod val="65000"/>
                  <a:lumOff val="35000"/>
                </a:schemeClr>
              </a:solidFill>
              <a:latin typeface="+mn-ea"/>
              <a:sym typeface="+mn-ea"/>
            </a:endParaRPr>
          </a:p>
        </p:txBody>
      </p:sp>
      <p:sp>
        <p:nvSpPr>
          <p:cNvPr id="1056024"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重建企业形象</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56310" name="标题 1"/>
          <p:cNvSpPr>
            <a:spLocks noGrp="1"/>
          </p:cNvSpPr>
          <p:nvPr>
            <p:ph type="title" idx="2"/>
            <p:custDataLst>
              <p:tags r:id="rId1"/>
            </p:custDataLst>
          </p:nvPr>
        </p:nvSpPr>
        <p:spPr/>
        <p:txBody>
          <a:bodyPr/>
          <a:p>
            <a:r>
              <a:rPr altLang="en-US" lang="zh-CN"/>
              <a:t>企业危机管理的组织与流程</a:t>
            </a:r>
            <a:endParaRPr altLang="en-US" lang="zh-CN"/>
          </a:p>
        </p:txBody>
      </p:sp>
      <p:sp>
        <p:nvSpPr>
          <p:cNvPr id="1056312" name="文本占位符 2"/>
          <p:cNvSpPr>
            <a:spLocks noGrp="1"/>
          </p:cNvSpPr>
          <p:nvPr>
            <p:ph type="body" idx="1"/>
            <p:custDataLst>
              <p:tags r:id="rId2"/>
            </p:custDataLst>
          </p:nvPr>
        </p:nvSpPr>
        <p:spPr/>
        <p:txBody>
          <a:bodyPr/>
          <a:p>
            <a:r>
              <a:rPr altLang="en-US" lang="zh-CN"/>
              <a:t>Part Five</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57050" name="标题 2"/>
          <p:cNvSpPr>
            <a:spLocks noGrp="1"/>
          </p:cNvSpPr>
          <p:nvPr>
            <p:ph type="title" idx="44"/>
          </p:nvPr>
        </p:nvSpPr>
        <p:spPr/>
        <p:txBody>
          <a:bodyPr/>
          <a:p>
            <a:r>
              <a:rPr altLang="en-US" lang="zh-CN"/>
              <a:t>建立专业的危机管理团队</a:t>
            </a:r>
            <a:endParaRPr altLang="en-US" lang="zh-CN"/>
          </a:p>
        </p:txBody>
      </p:sp>
      <p:sp>
        <p:nvSpPr>
          <p:cNvPr id="1057052"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7054"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团队成员构成：包括专业人员、管理人员等</a:t>
            </a:r>
            <a:endParaRPr altLang="en-US" dirty="0" sz="2000" lang="zh-CN" spc="150">
              <a:solidFill>
                <a:schemeClr val="tx1">
                  <a:lumMod val="75000"/>
                  <a:lumOff val="25000"/>
                </a:schemeClr>
              </a:solidFill>
              <a:latin typeface="+mn-ea"/>
              <a:sym typeface="+mn-ea"/>
            </a:endParaRPr>
          </a:p>
        </p:txBody>
      </p:sp>
      <p:sp>
        <p:nvSpPr>
          <p:cNvPr id="1057056"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7058"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7060"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职责与任务：负责危机预警、应对、恢复等全过程</a:t>
            </a:r>
            <a:endParaRPr altLang="en-US" dirty="0" sz="2000" lang="zh-CN" spc="150">
              <a:solidFill>
                <a:schemeClr val="tx1">
                  <a:lumMod val="75000"/>
                  <a:lumOff val="25000"/>
                </a:schemeClr>
              </a:solidFill>
              <a:latin typeface="+mn-ea"/>
              <a:sym typeface="+mn-ea"/>
            </a:endParaRPr>
          </a:p>
        </p:txBody>
      </p:sp>
      <p:sp>
        <p:nvSpPr>
          <p:cNvPr id="1057062"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7064"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7066"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培训与演练：提高团队成员的危机应对能力</a:t>
            </a:r>
            <a:endParaRPr altLang="en-US" dirty="0" sz="2000" lang="zh-CN" spc="150">
              <a:solidFill>
                <a:schemeClr val="tx1">
                  <a:lumMod val="75000"/>
                  <a:lumOff val="25000"/>
                </a:schemeClr>
              </a:solidFill>
              <a:latin typeface="+mn-ea"/>
              <a:sym typeface="+mn-ea"/>
            </a:endParaRPr>
          </a:p>
        </p:txBody>
      </p:sp>
      <p:sp>
        <p:nvSpPr>
          <p:cNvPr id="1057068"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7070"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7072"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沟通与协作：加强与其他部门、外部机构的沟通与协作</a:t>
            </a:r>
            <a:endParaRPr altLang="en-US" dirty="0" sz="2000" lang="zh-CN" spc="150">
              <a:solidFill>
                <a:schemeClr val="tx1">
                  <a:lumMod val="75000"/>
                  <a:lumOff val="25000"/>
                </a:schemeClr>
              </a:solidFill>
              <a:latin typeface="+mn-ea"/>
              <a:sym typeface="+mn-ea"/>
            </a:endParaRPr>
          </a:p>
        </p:txBody>
      </p:sp>
      <p:sp>
        <p:nvSpPr>
          <p:cNvPr id="1057074"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57360" name="标题 2"/>
          <p:cNvSpPr>
            <a:spLocks noGrp="1"/>
          </p:cNvSpPr>
          <p:nvPr>
            <p:ph type="title" idx="44"/>
          </p:nvPr>
        </p:nvSpPr>
        <p:spPr/>
        <p:txBody>
          <a:bodyPr/>
          <a:p>
            <a:r>
              <a:rPr altLang="en-US" lang="zh-CN"/>
              <a:t>制定详细的危机管理流程</a:t>
            </a:r>
            <a:endParaRPr altLang="en-US" lang="zh-CN"/>
          </a:p>
        </p:txBody>
      </p:sp>
      <p:sp>
        <p:nvSpPr>
          <p:cNvPr id="1057362" name="Freeform 20"/>
          <p:cNvSpPr>
            <a:spLocks noChangeArrowheads="1"/>
          </p:cNvSpPr>
          <p:nvPr>
            <p:custDataLst>
              <p:tags r:id="rId1"/>
            </p:custDataLst>
          </p:nvPr>
        </p:nvSpPr>
        <p:spPr bwMode="auto">
          <a:xfrm>
            <a:off x="608400" y="1621292"/>
            <a:ext cx="2149867" cy="1629255"/>
          </a:xfrm>
          <a:custGeom>
            <a:avLst/>
            <a:gdLst>
              <a:gd name="T0" fmla="*/ 0 w 5260"/>
              <a:gd name="T1" fmla="*/ 3424 h 3425"/>
              <a:gd name="T2" fmla="*/ 5259 w 5260"/>
              <a:gd name="T3" fmla="*/ 1352 h 3425"/>
              <a:gd name="T4" fmla="*/ 5259 w 5260"/>
              <a:gd name="T5" fmla="*/ 0 h 3425"/>
              <a:gd name="T6" fmla="*/ 0 w 5260"/>
              <a:gd name="T7" fmla="*/ 2074 h 3425"/>
              <a:gd name="T8" fmla="*/ 0 w 5260"/>
              <a:gd name="T9" fmla="*/ 3424 h 3425"/>
            </a:gdLst>
            <a:ahLst/>
            <a:cxnLst>
              <a:cxn ang="0">
                <a:pos x="T0" y="T1"/>
              </a:cxn>
              <a:cxn ang="0">
                <a:pos x="T2" y="T3"/>
              </a:cxn>
              <a:cxn ang="0">
                <a:pos x="T4" y="T5"/>
              </a:cxn>
              <a:cxn ang="0">
                <a:pos x="T6" y="T7"/>
              </a:cxn>
              <a:cxn ang="0">
                <a:pos x="T8" y="T9"/>
              </a:cxn>
            </a:cxnLst>
            <a:rect l="0" t="0" r="r" b="b"/>
            <a:pathLst>
              <a:path w="5260" h="3425">
                <a:moveTo>
                  <a:pt x="0" y="3424"/>
                </a:moveTo>
                <a:lnTo>
                  <a:pt x="5259" y="1352"/>
                </a:lnTo>
                <a:lnTo>
                  <a:pt x="5259" y="0"/>
                </a:lnTo>
                <a:lnTo>
                  <a:pt x="0" y="2074"/>
                </a:lnTo>
                <a:lnTo>
                  <a:pt x="0" y="3424"/>
                </a:lnTo>
              </a:path>
            </a:pathLst>
          </a:custGeom>
          <a:gradFill>
            <a:gsLst>
              <a:gs pos="21000">
                <a:schemeClr val="accent1">
                  <a:lumMod val="75000"/>
                </a:schemeClr>
              </a:gs>
              <a:gs pos="79000">
                <a:schemeClr val="accent1">
                  <a:alpha val="100000"/>
                </a:schemeClr>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a:endParaRPr sz="2000" lang="en-US">
              <a:solidFill>
                <a:schemeClr val="lt1"/>
              </a:solidFill>
            </a:endParaRPr>
          </a:p>
        </p:txBody>
      </p:sp>
      <p:sp>
        <p:nvSpPr>
          <p:cNvPr id="1057364" name="Freeform 21"/>
          <p:cNvSpPr>
            <a:spLocks noChangeArrowheads="1"/>
          </p:cNvSpPr>
          <p:nvPr>
            <p:custDataLst>
              <p:tags r:id="rId2"/>
            </p:custDataLst>
          </p:nvPr>
        </p:nvSpPr>
        <p:spPr bwMode="auto">
          <a:xfrm>
            <a:off x="608400" y="2594822"/>
            <a:ext cx="2149867" cy="1629255"/>
          </a:xfrm>
          <a:custGeom>
            <a:avLst/>
            <a:gdLst>
              <a:gd name="T0" fmla="*/ 0 w 5260"/>
              <a:gd name="T1" fmla="*/ 3425 h 3426"/>
              <a:gd name="T2" fmla="*/ 5259 w 5260"/>
              <a:gd name="T3" fmla="*/ 1351 h 3426"/>
              <a:gd name="T4" fmla="*/ 5259 w 5260"/>
              <a:gd name="T5" fmla="*/ 0 h 3426"/>
              <a:gd name="T6" fmla="*/ 0 w 5260"/>
              <a:gd name="T7" fmla="*/ 2072 h 3426"/>
              <a:gd name="T8" fmla="*/ 0 w 5260"/>
              <a:gd name="T9" fmla="*/ 3425 h 3426"/>
            </a:gdLst>
            <a:ahLst/>
            <a:cxnLst>
              <a:cxn ang="0">
                <a:pos x="T0" y="T1"/>
              </a:cxn>
              <a:cxn ang="0">
                <a:pos x="T2" y="T3"/>
              </a:cxn>
              <a:cxn ang="0">
                <a:pos x="T4" y="T5"/>
              </a:cxn>
              <a:cxn ang="0">
                <a:pos x="T6" y="T7"/>
              </a:cxn>
              <a:cxn ang="0">
                <a:pos x="T8" y="T9"/>
              </a:cxn>
            </a:cxnLst>
            <a:rect l="0" t="0" r="r" b="b"/>
            <a:pathLst>
              <a:path w="5260" h="3426">
                <a:moveTo>
                  <a:pt x="0" y="3425"/>
                </a:moveTo>
                <a:lnTo>
                  <a:pt x="5259" y="1351"/>
                </a:lnTo>
                <a:lnTo>
                  <a:pt x="5259" y="0"/>
                </a:lnTo>
                <a:lnTo>
                  <a:pt x="0" y="2072"/>
                </a:lnTo>
                <a:lnTo>
                  <a:pt x="0" y="3425"/>
                </a:lnTo>
              </a:path>
            </a:pathLst>
          </a:custGeom>
          <a:gradFill>
            <a:gsLst>
              <a:gs pos="21000">
                <a:schemeClr val="accent1">
                  <a:lumMod val="75000"/>
                </a:schemeClr>
              </a:gs>
              <a:gs pos="79000">
                <a:schemeClr val="accent1">
                  <a:alpha val="100000"/>
                </a:schemeClr>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a:endParaRPr sz="2000" lang="en-US">
              <a:solidFill>
                <a:schemeClr val="lt1"/>
              </a:solidFill>
            </a:endParaRPr>
          </a:p>
        </p:txBody>
      </p:sp>
      <p:sp>
        <p:nvSpPr>
          <p:cNvPr id="1057366" name="Freeform 22"/>
          <p:cNvSpPr>
            <a:spLocks noChangeArrowheads="1"/>
          </p:cNvSpPr>
          <p:nvPr>
            <p:custDataLst>
              <p:tags r:id="rId3"/>
            </p:custDataLst>
          </p:nvPr>
        </p:nvSpPr>
        <p:spPr bwMode="auto">
          <a:xfrm>
            <a:off x="608400" y="3563271"/>
            <a:ext cx="2149867" cy="1633449"/>
          </a:xfrm>
          <a:custGeom>
            <a:avLst/>
            <a:gdLst>
              <a:gd name="T0" fmla="*/ 0 w 5260"/>
              <a:gd name="T1" fmla="*/ 3433 h 3434"/>
              <a:gd name="T2" fmla="*/ 5259 w 5260"/>
              <a:gd name="T3" fmla="*/ 1359 h 3434"/>
              <a:gd name="T4" fmla="*/ 5259 w 5260"/>
              <a:gd name="T5" fmla="*/ 0 h 3434"/>
              <a:gd name="T6" fmla="*/ 0 w 5260"/>
              <a:gd name="T7" fmla="*/ 2072 h 3434"/>
              <a:gd name="T8" fmla="*/ 0 w 5260"/>
              <a:gd name="T9" fmla="*/ 3433 h 3434"/>
            </a:gdLst>
            <a:ahLst/>
            <a:cxnLst>
              <a:cxn ang="0">
                <a:pos x="T0" y="T1"/>
              </a:cxn>
              <a:cxn ang="0">
                <a:pos x="T2" y="T3"/>
              </a:cxn>
              <a:cxn ang="0">
                <a:pos x="T4" y="T5"/>
              </a:cxn>
              <a:cxn ang="0">
                <a:pos x="T6" y="T7"/>
              </a:cxn>
              <a:cxn ang="0">
                <a:pos x="T8" y="T9"/>
              </a:cxn>
            </a:cxnLst>
            <a:rect l="0" t="0" r="r" b="b"/>
            <a:pathLst>
              <a:path w="5260" h="3434">
                <a:moveTo>
                  <a:pt x="0" y="3433"/>
                </a:moveTo>
                <a:lnTo>
                  <a:pt x="5259" y="1359"/>
                </a:lnTo>
                <a:lnTo>
                  <a:pt x="5259" y="0"/>
                </a:lnTo>
                <a:lnTo>
                  <a:pt x="0" y="2072"/>
                </a:lnTo>
                <a:lnTo>
                  <a:pt x="0" y="3433"/>
                </a:lnTo>
              </a:path>
            </a:pathLst>
          </a:custGeom>
          <a:gradFill>
            <a:gsLst>
              <a:gs pos="21000">
                <a:schemeClr val="accent1">
                  <a:lumMod val="75000"/>
                </a:schemeClr>
              </a:gs>
              <a:gs pos="79000">
                <a:schemeClr val="accent1">
                  <a:alpha val="100000"/>
                </a:schemeClr>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a:endParaRPr sz="2000" lang="en-US">
              <a:solidFill>
                <a:schemeClr val="lt1"/>
              </a:solidFill>
            </a:endParaRPr>
          </a:p>
        </p:txBody>
      </p:sp>
      <p:sp>
        <p:nvSpPr>
          <p:cNvPr id="1057368" name="Freeform 25"/>
          <p:cNvSpPr>
            <a:spLocks noChangeArrowheads="1"/>
          </p:cNvSpPr>
          <p:nvPr>
            <p:custDataLst>
              <p:tags r:id="rId4"/>
            </p:custDataLst>
          </p:nvPr>
        </p:nvSpPr>
        <p:spPr bwMode="auto">
          <a:xfrm>
            <a:off x="608400" y="2590376"/>
            <a:ext cx="2149867" cy="660511"/>
          </a:xfrm>
          <a:custGeom>
            <a:avLst/>
            <a:gdLst>
              <a:gd name="T0" fmla="*/ 5259 w 5260"/>
              <a:gd name="T1" fmla="*/ 1351 h 1352"/>
              <a:gd name="T2" fmla="*/ 0 w 5260"/>
              <a:gd name="T3" fmla="*/ 1351 h 1352"/>
              <a:gd name="T4" fmla="*/ 0 w 5260"/>
              <a:gd name="T5" fmla="*/ 0 h 1352"/>
              <a:gd name="T6" fmla="*/ 5259 w 5260"/>
              <a:gd name="T7" fmla="*/ 0 h 1352"/>
              <a:gd name="T8" fmla="*/ 5259 w 5260"/>
              <a:gd name="T9" fmla="*/ 1351 h 1352"/>
            </a:gdLst>
            <a:ahLst/>
            <a:cxnLst>
              <a:cxn ang="0">
                <a:pos x="T0" y="T1"/>
              </a:cxn>
              <a:cxn ang="0">
                <a:pos x="T2" y="T3"/>
              </a:cxn>
              <a:cxn ang="0">
                <a:pos x="T4" y="T5"/>
              </a:cxn>
              <a:cxn ang="0">
                <a:pos x="T6" y="T7"/>
              </a:cxn>
              <a:cxn ang="0">
                <a:pos x="T8" y="T9"/>
              </a:cxn>
            </a:cxnLst>
            <a:rect l="0" t="0" r="r" b="b"/>
            <a:pathLst>
              <a:path w="5260" h="1352">
                <a:moveTo>
                  <a:pt x="5259" y="1351"/>
                </a:moveTo>
                <a:lnTo>
                  <a:pt x="0" y="1351"/>
                </a:lnTo>
                <a:lnTo>
                  <a:pt x="0" y="0"/>
                </a:lnTo>
                <a:lnTo>
                  <a:pt x="5259" y="0"/>
                </a:lnTo>
                <a:lnTo>
                  <a:pt x="5259" y="1351"/>
                </a:lnTo>
              </a:path>
            </a:pathLst>
          </a:custGeom>
          <a:gradFill>
            <a:gsLst>
              <a:gs pos="0">
                <a:schemeClr val="accent1">
                  <a:lumMod val="70000"/>
                  <a:lumOff val="30000"/>
                  <a:alpha val="100000"/>
                </a:schemeClr>
              </a:gs>
              <a:gs pos="100000">
                <a:schemeClr val="accent1"/>
              </a:gs>
            </a:gsLst>
            <a:lin ang="10800000" scaled="0"/>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57370" name="Freeform 26"/>
          <p:cNvSpPr>
            <a:spLocks noChangeArrowheads="1"/>
          </p:cNvSpPr>
          <p:nvPr>
            <p:custDataLst>
              <p:tags r:id="rId5"/>
            </p:custDataLst>
          </p:nvPr>
        </p:nvSpPr>
        <p:spPr bwMode="auto">
          <a:xfrm>
            <a:off x="608400" y="3565176"/>
            <a:ext cx="2149867" cy="658360"/>
          </a:xfrm>
          <a:custGeom>
            <a:avLst/>
            <a:gdLst>
              <a:gd name="T0" fmla="*/ 5259 w 5260"/>
              <a:gd name="T1" fmla="*/ 1350 h 1351"/>
              <a:gd name="T2" fmla="*/ 0 w 5260"/>
              <a:gd name="T3" fmla="*/ 1350 h 1351"/>
              <a:gd name="T4" fmla="*/ 0 w 5260"/>
              <a:gd name="T5" fmla="*/ 0 h 1351"/>
              <a:gd name="T6" fmla="*/ 5259 w 5260"/>
              <a:gd name="T7" fmla="*/ 0 h 1351"/>
              <a:gd name="T8" fmla="*/ 5259 w 5260"/>
              <a:gd name="T9" fmla="*/ 1350 h 1351"/>
            </a:gdLst>
            <a:ahLst/>
            <a:cxnLst>
              <a:cxn ang="0">
                <a:pos x="T0" y="T1"/>
              </a:cxn>
              <a:cxn ang="0">
                <a:pos x="T2" y="T3"/>
              </a:cxn>
              <a:cxn ang="0">
                <a:pos x="T4" y="T5"/>
              </a:cxn>
              <a:cxn ang="0">
                <a:pos x="T6" y="T7"/>
              </a:cxn>
              <a:cxn ang="0">
                <a:pos x="T8" y="T9"/>
              </a:cxn>
            </a:cxnLst>
            <a:rect l="0" t="0" r="r" b="b"/>
            <a:pathLst>
              <a:path w="5260" h="1351">
                <a:moveTo>
                  <a:pt x="5259" y="1350"/>
                </a:moveTo>
                <a:lnTo>
                  <a:pt x="0" y="1350"/>
                </a:lnTo>
                <a:lnTo>
                  <a:pt x="0" y="0"/>
                </a:lnTo>
                <a:lnTo>
                  <a:pt x="5259" y="0"/>
                </a:lnTo>
                <a:lnTo>
                  <a:pt x="5259" y="1350"/>
                </a:lnTo>
              </a:path>
            </a:pathLst>
          </a:custGeom>
          <a:gradFill>
            <a:gsLst>
              <a:gs pos="0">
                <a:schemeClr val="accent1">
                  <a:lumMod val="70000"/>
                  <a:lumOff val="30000"/>
                  <a:alpha val="100000"/>
                </a:schemeClr>
              </a:gs>
              <a:gs pos="100000">
                <a:schemeClr val="accent1"/>
              </a:gs>
            </a:gsLst>
            <a:lin ang="10800000" scaled="0"/>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57372" name="Freeform 22"/>
          <p:cNvSpPr>
            <a:spLocks noChangeArrowheads="1"/>
          </p:cNvSpPr>
          <p:nvPr>
            <p:custDataLst>
              <p:tags r:id="rId6"/>
            </p:custDataLst>
          </p:nvPr>
        </p:nvSpPr>
        <p:spPr bwMode="auto">
          <a:xfrm>
            <a:off x="608400" y="4536166"/>
            <a:ext cx="2149867" cy="1633449"/>
          </a:xfrm>
          <a:custGeom>
            <a:avLst/>
            <a:gdLst>
              <a:gd name="T0" fmla="*/ 0 w 5260"/>
              <a:gd name="T1" fmla="*/ 3433 h 3434"/>
              <a:gd name="T2" fmla="*/ 5259 w 5260"/>
              <a:gd name="T3" fmla="*/ 1359 h 3434"/>
              <a:gd name="T4" fmla="*/ 5259 w 5260"/>
              <a:gd name="T5" fmla="*/ 0 h 3434"/>
              <a:gd name="T6" fmla="*/ 0 w 5260"/>
              <a:gd name="T7" fmla="*/ 2072 h 3434"/>
              <a:gd name="T8" fmla="*/ 0 w 5260"/>
              <a:gd name="T9" fmla="*/ 3433 h 3434"/>
            </a:gdLst>
            <a:ahLst/>
            <a:cxnLst>
              <a:cxn ang="0">
                <a:pos x="T0" y="T1"/>
              </a:cxn>
              <a:cxn ang="0">
                <a:pos x="T2" y="T3"/>
              </a:cxn>
              <a:cxn ang="0">
                <a:pos x="T4" y="T5"/>
              </a:cxn>
              <a:cxn ang="0">
                <a:pos x="T6" y="T7"/>
              </a:cxn>
              <a:cxn ang="0">
                <a:pos x="T8" y="T9"/>
              </a:cxn>
            </a:cxnLst>
            <a:rect l="0" t="0" r="r" b="b"/>
            <a:pathLst>
              <a:path w="5260" h="3434">
                <a:moveTo>
                  <a:pt x="0" y="3433"/>
                </a:moveTo>
                <a:lnTo>
                  <a:pt x="5259" y="1359"/>
                </a:lnTo>
                <a:lnTo>
                  <a:pt x="5259" y="0"/>
                </a:lnTo>
                <a:lnTo>
                  <a:pt x="0" y="2072"/>
                </a:lnTo>
                <a:lnTo>
                  <a:pt x="0" y="3433"/>
                </a:lnTo>
              </a:path>
            </a:pathLst>
          </a:custGeom>
          <a:gradFill>
            <a:gsLst>
              <a:gs pos="21000">
                <a:schemeClr val="accent1">
                  <a:lumMod val="75000"/>
                </a:schemeClr>
              </a:gs>
              <a:gs pos="79000">
                <a:schemeClr val="accent1">
                  <a:alpha val="100000"/>
                </a:schemeClr>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a:endParaRPr sz="2000" lang="en-US">
              <a:solidFill>
                <a:schemeClr val="lt1"/>
              </a:solidFill>
            </a:endParaRPr>
          </a:p>
        </p:txBody>
      </p:sp>
      <p:sp>
        <p:nvSpPr>
          <p:cNvPr id="1057374" name="Freeform 27"/>
          <p:cNvSpPr>
            <a:spLocks noChangeArrowheads="1"/>
          </p:cNvSpPr>
          <p:nvPr>
            <p:custDataLst>
              <p:tags r:id="rId7"/>
            </p:custDataLst>
          </p:nvPr>
        </p:nvSpPr>
        <p:spPr bwMode="auto">
          <a:xfrm>
            <a:off x="608400" y="5509061"/>
            <a:ext cx="2149867" cy="660511"/>
          </a:xfrm>
          <a:custGeom>
            <a:avLst/>
            <a:gdLst>
              <a:gd name="T0" fmla="*/ 5259 w 5260"/>
              <a:gd name="T1" fmla="*/ 1352 h 1353"/>
              <a:gd name="T2" fmla="*/ 0 w 5260"/>
              <a:gd name="T3" fmla="*/ 1352 h 1353"/>
              <a:gd name="T4" fmla="*/ 0 w 5260"/>
              <a:gd name="T5" fmla="*/ 0 h 1353"/>
              <a:gd name="T6" fmla="*/ 5259 w 5260"/>
              <a:gd name="T7" fmla="*/ 0 h 1353"/>
              <a:gd name="T8" fmla="*/ 4647 w 5260"/>
              <a:gd name="T9" fmla="*/ 677 h 1353"/>
              <a:gd name="T10" fmla="*/ 5259 w 5260"/>
              <a:gd name="T11" fmla="*/ 1352 h 1353"/>
            </a:gdLst>
            <a:ahLst/>
            <a:cxnLst>
              <a:cxn ang="0">
                <a:pos x="T0" y="T1"/>
              </a:cxn>
              <a:cxn ang="0">
                <a:pos x="T2" y="T3"/>
              </a:cxn>
              <a:cxn ang="0">
                <a:pos x="T4" y="T5"/>
              </a:cxn>
              <a:cxn ang="0">
                <a:pos x="T6" y="T7"/>
              </a:cxn>
              <a:cxn ang="0">
                <a:pos x="T8" y="T9"/>
              </a:cxn>
              <a:cxn ang="0">
                <a:pos x="T10" y="T11"/>
              </a:cxn>
            </a:cxnLst>
            <a:rect l="0" t="0" r="r" b="b"/>
            <a:pathLst>
              <a:path w="5260" h="1353">
                <a:moveTo>
                  <a:pt x="5259" y="1352"/>
                </a:moveTo>
                <a:lnTo>
                  <a:pt x="0" y="1352"/>
                </a:lnTo>
                <a:lnTo>
                  <a:pt x="0" y="0"/>
                </a:lnTo>
                <a:lnTo>
                  <a:pt x="5259" y="0"/>
                </a:lnTo>
                <a:lnTo>
                  <a:pt x="4647" y="677"/>
                </a:lnTo>
                <a:lnTo>
                  <a:pt x="5259" y="1352"/>
                </a:lnTo>
              </a:path>
            </a:pathLst>
          </a:custGeom>
          <a:gradFill>
            <a:gsLst>
              <a:gs pos="0">
                <a:schemeClr val="accent1">
                  <a:lumMod val="70000"/>
                  <a:lumOff val="30000"/>
                  <a:alpha val="100000"/>
                </a:schemeClr>
              </a:gs>
              <a:gs pos="100000">
                <a:schemeClr val="accent1"/>
              </a:gs>
            </a:gsLst>
            <a:lin ang="10800000" scaled="0"/>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57376" name="Freeform 26"/>
          <p:cNvSpPr>
            <a:spLocks noChangeArrowheads="1"/>
          </p:cNvSpPr>
          <p:nvPr>
            <p:custDataLst>
              <p:tags r:id="rId8"/>
            </p:custDataLst>
          </p:nvPr>
        </p:nvSpPr>
        <p:spPr bwMode="auto">
          <a:xfrm>
            <a:off x="608400" y="4538071"/>
            <a:ext cx="2149867" cy="658360"/>
          </a:xfrm>
          <a:custGeom>
            <a:avLst/>
            <a:gdLst>
              <a:gd name="T0" fmla="*/ 5259 w 5260"/>
              <a:gd name="T1" fmla="*/ 1350 h 1351"/>
              <a:gd name="T2" fmla="*/ 0 w 5260"/>
              <a:gd name="T3" fmla="*/ 1350 h 1351"/>
              <a:gd name="T4" fmla="*/ 0 w 5260"/>
              <a:gd name="T5" fmla="*/ 0 h 1351"/>
              <a:gd name="T6" fmla="*/ 5259 w 5260"/>
              <a:gd name="T7" fmla="*/ 0 h 1351"/>
              <a:gd name="T8" fmla="*/ 5259 w 5260"/>
              <a:gd name="T9" fmla="*/ 1350 h 1351"/>
            </a:gdLst>
            <a:ahLst/>
            <a:cxnLst>
              <a:cxn ang="0">
                <a:pos x="T0" y="T1"/>
              </a:cxn>
              <a:cxn ang="0">
                <a:pos x="T2" y="T3"/>
              </a:cxn>
              <a:cxn ang="0">
                <a:pos x="T4" y="T5"/>
              </a:cxn>
              <a:cxn ang="0">
                <a:pos x="T6" y="T7"/>
              </a:cxn>
              <a:cxn ang="0">
                <a:pos x="T8" y="T9"/>
              </a:cxn>
            </a:cxnLst>
            <a:rect l="0" t="0" r="r" b="b"/>
            <a:pathLst>
              <a:path w="5260" h="1351">
                <a:moveTo>
                  <a:pt x="5259" y="1350"/>
                </a:moveTo>
                <a:lnTo>
                  <a:pt x="0" y="1350"/>
                </a:lnTo>
                <a:lnTo>
                  <a:pt x="0" y="0"/>
                </a:lnTo>
                <a:lnTo>
                  <a:pt x="5259" y="0"/>
                </a:lnTo>
                <a:lnTo>
                  <a:pt x="5259" y="1350"/>
                </a:lnTo>
              </a:path>
            </a:pathLst>
          </a:custGeom>
          <a:gradFill>
            <a:gsLst>
              <a:gs pos="0">
                <a:schemeClr val="accent1">
                  <a:lumMod val="70000"/>
                  <a:lumOff val="30000"/>
                  <a:alpha val="100000"/>
                </a:schemeClr>
              </a:gs>
              <a:gs pos="100000">
                <a:schemeClr val="accent1"/>
              </a:gs>
            </a:gsLst>
            <a:lin ang="10800000" scaled="0"/>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57378" name="正文"/>
          <p:cNvSpPr txBox="1"/>
          <p:nvPr>
            <p:custDataLst>
              <p:tags r:id="rId9"/>
            </p:custDataLst>
          </p:nvPr>
        </p:nvSpPr>
        <p:spPr>
          <a:xfrm>
            <a:off x="2836787" y="1536195"/>
            <a:ext cx="8741555" cy="748973"/>
          </a:xfrm>
          <a:prstGeom prst="rect"/>
          <a:noFill/>
        </p:spPr>
        <p:txBody>
          <a:bodyPr anchor="ctr" anchorCtr="0" bIns="46800" lIns="90000" rIns="90000" rtlCol="0" tIns="46800" wrap="square">
            <a:normAutofit/>
          </a:bodyPr>
          <a:p>
            <a:pPr>
              <a:lnSpc>
                <a:spcPct val="130000"/>
              </a:lnSpc>
              <a:spcAft>
                <a:spcPts val="1000"/>
              </a:spcAft>
            </a:pPr>
            <a:r>
              <a:rPr altLang="en-US" sz="1600" lang="zh-CN" spc="150">
                <a:solidFill>
                  <a:schemeClr val="tx1">
                    <a:lumMod val="65000"/>
                    <a:lumOff val="35000"/>
                  </a:schemeClr>
                </a:solidFill>
                <a:latin typeface="+mn-ea"/>
              </a:rPr>
              <a:t>明确危机管理目标：制定危机管理流程的首要任务是明确管理目标，确保流程能够有效地应对各种危机情况。</a:t>
            </a:r>
            <a:endParaRPr altLang="en-US" sz="1600" lang="zh-CN" spc="150">
              <a:solidFill>
                <a:schemeClr val="tx1">
                  <a:lumMod val="65000"/>
                  <a:lumOff val="35000"/>
                </a:schemeClr>
              </a:solidFill>
              <a:latin typeface="+mn-ea"/>
            </a:endParaRPr>
          </a:p>
        </p:txBody>
      </p:sp>
      <p:sp>
        <p:nvSpPr>
          <p:cNvPr id="1057380" name="正文"/>
          <p:cNvSpPr txBox="1"/>
          <p:nvPr>
            <p:custDataLst>
              <p:tags r:id="rId10"/>
            </p:custDataLst>
          </p:nvPr>
        </p:nvSpPr>
        <p:spPr>
          <a:xfrm>
            <a:off x="2836787" y="2516076"/>
            <a:ext cx="8741555" cy="748973"/>
          </a:xfrm>
          <a:prstGeom prst="rect"/>
          <a:noFill/>
        </p:spPr>
        <p:txBody>
          <a:bodyPr anchor="ctr" anchorCtr="0" bIns="46800" lIns="90000" rIns="90000" rtlCol="0" tIns="46800" wrap="square">
            <a:normAutofit/>
          </a:bodyPr>
          <a:p>
            <a:pPr>
              <a:lnSpc>
                <a:spcPct val="130000"/>
              </a:lnSpc>
              <a:spcAft>
                <a:spcPts val="1000"/>
              </a:spcAft>
            </a:pPr>
            <a:r>
              <a:rPr altLang="en-US" sz="1600" lang="zh-CN" spc="150">
                <a:solidFill>
                  <a:schemeClr val="tx1">
                    <a:lumMod val="65000"/>
                    <a:lumOff val="35000"/>
                  </a:schemeClr>
                </a:solidFill>
                <a:latin typeface="+mn-ea"/>
              </a:rPr>
              <a:t>组建危机管理小组：成立专门的危机管理小组，负责制定、执行和监督危机管理流程。</a:t>
            </a:r>
            <a:endParaRPr altLang="en-US" sz="1600" lang="zh-CN" spc="150">
              <a:solidFill>
                <a:schemeClr val="tx1">
                  <a:lumMod val="65000"/>
                  <a:lumOff val="35000"/>
                </a:schemeClr>
              </a:solidFill>
              <a:latin typeface="+mn-ea"/>
            </a:endParaRPr>
          </a:p>
        </p:txBody>
      </p:sp>
      <p:sp>
        <p:nvSpPr>
          <p:cNvPr id="1057382" name="正文"/>
          <p:cNvSpPr txBox="1"/>
          <p:nvPr>
            <p:custDataLst>
              <p:tags r:id="rId11"/>
            </p:custDataLst>
          </p:nvPr>
        </p:nvSpPr>
        <p:spPr>
          <a:xfrm>
            <a:off x="2836787" y="3495956"/>
            <a:ext cx="8741555" cy="748973"/>
          </a:xfrm>
          <a:prstGeom prst="rect"/>
          <a:noFill/>
        </p:spPr>
        <p:txBody>
          <a:bodyPr anchor="ctr" anchorCtr="0" bIns="46800" lIns="90000" rIns="90000" rtlCol="0" tIns="46800" wrap="square">
            <a:normAutofit/>
          </a:bodyPr>
          <a:p>
            <a:pPr>
              <a:lnSpc>
                <a:spcPct val="130000"/>
              </a:lnSpc>
              <a:spcAft>
                <a:spcPts val="1000"/>
              </a:spcAft>
            </a:pPr>
            <a:r>
              <a:rPr altLang="en-US" sz="1600" lang="zh-CN" spc="150">
                <a:solidFill>
                  <a:schemeClr val="tx1">
                    <a:lumMod val="65000"/>
                    <a:lumOff val="35000"/>
                  </a:schemeClr>
                </a:solidFill>
                <a:latin typeface="+mn-ea"/>
              </a:rPr>
              <a:t>制定危机应对计划：根据企业可能面临的危机情况，制定相应的应对计划，包括危机预警、应急响应、恢复重建等方面的具体措施。</a:t>
            </a:r>
            <a:endParaRPr altLang="en-US" sz="1600" lang="zh-CN" spc="150">
              <a:solidFill>
                <a:schemeClr val="tx1">
                  <a:lumMod val="65000"/>
                  <a:lumOff val="35000"/>
                </a:schemeClr>
              </a:solidFill>
              <a:latin typeface="+mn-ea"/>
            </a:endParaRPr>
          </a:p>
        </p:txBody>
      </p:sp>
      <p:sp>
        <p:nvSpPr>
          <p:cNvPr id="1057384" name="正文"/>
          <p:cNvSpPr txBox="1"/>
          <p:nvPr>
            <p:custDataLst>
              <p:tags r:id="rId12"/>
            </p:custDataLst>
          </p:nvPr>
        </p:nvSpPr>
        <p:spPr>
          <a:xfrm>
            <a:off x="2836787" y="4475837"/>
            <a:ext cx="8741555" cy="748973"/>
          </a:xfrm>
          <a:prstGeom prst="rect"/>
          <a:noFill/>
        </p:spPr>
        <p:txBody>
          <a:bodyPr anchor="ctr" anchorCtr="0" bIns="46800" lIns="90000" rIns="90000" rtlCol="0" tIns="46800" wrap="square">
            <a:normAutofit/>
          </a:bodyPr>
          <a:p>
            <a:pPr>
              <a:lnSpc>
                <a:spcPct val="130000"/>
              </a:lnSpc>
              <a:spcAft>
                <a:spcPts val="1000"/>
              </a:spcAft>
            </a:pPr>
            <a:r>
              <a:rPr altLang="en-US" sz="1600" lang="zh-CN" spc="150">
                <a:solidFill>
                  <a:schemeClr val="tx1">
                    <a:lumMod val="65000"/>
                    <a:lumOff val="35000"/>
                  </a:schemeClr>
                </a:solidFill>
                <a:latin typeface="+mn-ea"/>
              </a:rPr>
              <a:t>建立信息沟通机制：建立有效的信息沟通机制，确保企业内部各部门之间以及企业与外部相关方之间的信息传递畅通，以便及时应对危机情况。</a:t>
            </a:r>
            <a:endParaRPr altLang="en-US" sz="1600" lang="zh-CN" spc="150">
              <a:solidFill>
                <a:schemeClr val="tx1">
                  <a:lumMod val="65000"/>
                  <a:lumOff val="35000"/>
                </a:schemeClr>
              </a:solidFill>
              <a:latin typeface="+mn-ea"/>
            </a:endParaRPr>
          </a:p>
        </p:txBody>
      </p:sp>
      <p:sp>
        <p:nvSpPr>
          <p:cNvPr id="1057386" name="正文"/>
          <p:cNvSpPr txBox="1"/>
          <p:nvPr>
            <p:custDataLst>
              <p:tags r:id="rId13"/>
            </p:custDataLst>
          </p:nvPr>
        </p:nvSpPr>
        <p:spPr>
          <a:xfrm>
            <a:off x="2836787" y="5455717"/>
            <a:ext cx="8741555" cy="748973"/>
          </a:xfrm>
          <a:prstGeom prst="rect"/>
          <a:noFill/>
        </p:spPr>
        <p:txBody>
          <a:bodyPr anchor="ctr" anchorCtr="0" bIns="46800" lIns="90000" rIns="90000" rtlCol="0" tIns="46800" wrap="square">
            <a:normAutofit/>
          </a:bodyPr>
          <a:p>
            <a:pPr>
              <a:lnSpc>
                <a:spcPct val="130000"/>
              </a:lnSpc>
              <a:spcAft>
                <a:spcPts val="1000"/>
              </a:spcAft>
            </a:pPr>
            <a:r>
              <a:rPr altLang="en-US" sz="1600" lang="zh-CN" spc="150">
                <a:solidFill>
                  <a:schemeClr val="tx1">
                    <a:lumMod val="65000"/>
                    <a:lumOff val="35000"/>
                  </a:schemeClr>
                </a:solidFill>
                <a:latin typeface="+mn-ea"/>
              </a:rPr>
              <a:t>定期进行危机演练：定期进行危机演练，提高员工应对危机的能力和意识，同时不断完善危机管理流程。</a:t>
            </a:r>
            <a:endParaRPr altLang="en-US" sz="1600" lang="zh-CN" spc="150">
              <a:solidFill>
                <a:schemeClr val="tx1">
                  <a:lumMod val="65000"/>
                  <a:lumOff val="35000"/>
                </a:schemeClr>
              </a:solidFill>
              <a:latin typeface="+mn-ea"/>
            </a:endParaRPr>
          </a:p>
        </p:txBody>
      </p:sp>
      <p:sp>
        <p:nvSpPr>
          <p:cNvPr id="1057388" name="Freeform 23"/>
          <p:cNvSpPr>
            <a:spLocks noChangeArrowheads="1"/>
          </p:cNvSpPr>
          <p:nvPr>
            <p:custDataLst>
              <p:tags r:id="rId14"/>
            </p:custDataLst>
          </p:nvPr>
        </p:nvSpPr>
        <p:spPr bwMode="auto">
          <a:xfrm>
            <a:off x="608400" y="1614306"/>
            <a:ext cx="2149867" cy="660511"/>
          </a:xfrm>
          <a:custGeom>
            <a:avLst/>
            <a:gdLst>
              <a:gd name="T0" fmla="*/ 5259 w 5260"/>
              <a:gd name="T1" fmla="*/ 1353 h 1354"/>
              <a:gd name="T2" fmla="*/ 0 w 5260"/>
              <a:gd name="T3" fmla="*/ 1353 h 1354"/>
              <a:gd name="T4" fmla="*/ 603 w 5260"/>
              <a:gd name="T5" fmla="*/ 677 h 1354"/>
              <a:gd name="T6" fmla="*/ 0 w 5260"/>
              <a:gd name="T7" fmla="*/ 0 h 1354"/>
              <a:gd name="T8" fmla="*/ 5259 w 5260"/>
              <a:gd name="T9" fmla="*/ 0 h 1354"/>
              <a:gd name="T10" fmla="*/ 5259 w 5260"/>
              <a:gd name="T11" fmla="*/ 1353 h 1354"/>
            </a:gdLst>
            <a:ahLst/>
            <a:cxnLst>
              <a:cxn ang="0">
                <a:pos x="T0" y="T1"/>
              </a:cxn>
              <a:cxn ang="0">
                <a:pos x="T2" y="T3"/>
              </a:cxn>
              <a:cxn ang="0">
                <a:pos x="T4" y="T5"/>
              </a:cxn>
              <a:cxn ang="0">
                <a:pos x="T6" y="T7"/>
              </a:cxn>
              <a:cxn ang="0">
                <a:pos x="T8" y="T9"/>
              </a:cxn>
              <a:cxn ang="0">
                <a:pos x="T10" y="T11"/>
              </a:cxn>
            </a:cxnLst>
            <a:rect l="0" t="0" r="r" b="b"/>
            <a:pathLst>
              <a:path w="5260" h="1354">
                <a:moveTo>
                  <a:pt x="5259" y="1353"/>
                </a:moveTo>
                <a:lnTo>
                  <a:pt x="0" y="1353"/>
                </a:lnTo>
                <a:lnTo>
                  <a:pt x="603" y="677"/>
                </a:lnTo>
                <a:lnTo>
                  <a:pt x="0" y="0"/>
                </a:lnTo>
                <a:lnTo>
                  <a:pt x="5259" y="0"/>
                </a:lnTo>
                <a:lnTo>
                  <a:pt x="5259" y="1353"/>
                </a:lnTo>
              </a:path>
            </a:pathLst>
          </a:custGeom>
          <a:gradFill>
            <a:gsLst>
              <a:gs pos="0">
                <a:schemeClr val="accent1">
                  <a:lumMod val="70000"/>
                  <a:lumOff val="30000"/>
                  <a:alpha val="100000"/>
                </a:schemeClr>
              </a:gs>
              <a:gs pos="100000">
                <a:schemeClr val="accent1"/>
              </a:gs>
            </a:gsLst>
            <a:lin ang="10800000" scaled="0"/>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57674" name="标题 2"/>
          <p:cNvSpPr>
            <a:spLocks noGrp="1"/>
          </p:cNvSpPr>
          <p:nvPr>
            <p:ph type="title" idx="44"/>
          </p:nvPr>
        </p:nvSpPr>
        <p:spPr/>
        <p:txBody>
          <a:bodyPr/>
          <a:p>
            <a:r>
              <a:rPr altLang="en-US" lang="zh-CN"/>
              <a:t>建立有效的信息沟通机制</a:t>
            </a:r>
            <a:endParaRPr altLang="en-US" lang="zh-CN"/>
          </a:p>
        </p:txBody>
      </p:sp>
      <p:sp>
        <p:nvSpPr>
          <p:cNvPr id="1057676"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建立信息沟通机制的重要性</a:t>
            </a:r>
            <a:endParaRPr altLang="en-US" dirty="0" sz="1200" lang="zh-CN" spc="150">
              <a:solidFill>
                <a:schemeClr val="tx1">
                  <a:lumMod val="65000"/>
                  <a:lumOff val="35000"/>
                </a:schemeClr>
              </a:solidFill>
              <a:latin typeface="+mn-ea"/>
              <a:sym typeface="+mn-ea"/>
            </a:endParaRPr>
          </a:p>
        </p:txBody>
      </p:sp>
      <p:sp>
        <p:nvSpPr>
          <p:cNvPr id="1057678"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信息沟通机制的组成要素</a:t>
            </a:r>
            <a:endParaRPr altLang="en-US" dirty="0" sz="1200" lang="zh-CN" spc="150">
              <a:solidFill>
                <a:schemeClr val="tx1">
                  <a:lumMod val="65000"/>
                  <a:lumOff val="35000"/>
                </a:schemeClr>
              </a:solidFill>
              <a:latin typeface="+mn-ea"/>
              <a:sym typeface="+mn-ea"/>
            </a:endParaRPr>
          </a:p>
        </p:txBody>
      </p:sp>
      <p:sp>
        <p:nvSpPr>
          <p:cNvPr id="1057680"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信息沟通机制的运作流程</a:t>
            </a:r>
            <a:endParaRPr altLang="en-US" dirty="0" sz="1200" lang="zh-CN" spc="150">
              <a:solidFill>
                <a:schemeClr val="tx1">
                  <a:lumMod val="65000"/>
                  <a:lumOff val="35000"/>
                </a:schemeClr>
              </a:solidFill>
              <a:latin typeface="+mn-ea"/>
              <a:sym typeface="+mn-ea"/>
            </a:endParaRPr>
          </a:p>
        </p:txBody>
      </p:sp>
      <p:sp>
        <p:nvSpPr>
          <p:cNvPr id="1057682"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信息沟通机制的实践案例</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7968" name="标题 2"/>
          <p:cNvSpPr>
            <a:spLocks noGrp="1"/>
          </p:cNvSpPr>
          <p:nvPr>
            <p:ph type="title" idx="44"/>
          </p:nvPr>
        </p:nvSpPr>
        <p:spPr/>
        <p:txBody>
          <a:bodyPr/>
          <a:p>
            <a:r>
              <a:rPr altLang="en-US" lang="zh-CN"/>
              <a:t>对危机管理进行持续改进和优化</a:t>
            </a:r>
            <a:endParaRPr altLang="en-US" lang="zh-CN"/>
          </a:p>
        </p:txBody>
      </p:sp>
      <p:sp>
        <p:nvSpPr>
          <p:cNvPr id="1057970"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7972"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建立危机管理小组：负责制定危机管理计划、协调各部门工作、监督危机处理过程</a:t>
            </a:r>
            <a:endParaRPr altLang="en-US" dirty="0" sz="2000" lang="zh-CN" spc="150">
              <a:solidFill>
                <a:schemeClr val="tx1">
                  <a:lumMod val="75000"/>
                  <a:lumOff val="25000"/>
                </a:schemeClr>
              </a:solidFill>
              <a:latin typeface="+mn-ea"/>
              <a:sym typeface="+mn-ea"/>
            </a:endParaRPr>
          </a:p>
        </p:txBody>
      </p:sp>
      <p:sp>
        <p:nvSpPr>
          <p:cNvPr id="1057974"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7976"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7978"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完善危机管理流程：包括危机预警、应急响应、恢复重建等环节，确保危机得到及时有效处理</a:t>
            </a:r>
            <a:endParaRPr altLang="en-US" dirty="0" sz="2000" lang="zh-CN" spc="150">
              <a:solidFill>
                <a:schemeClr val="tx1">
                  <a:lumMod val="75000"/>
                  <a:lumOff val="25000"/>
                </a:schemeClr>
              </a:solidFill>
              <a:latin typeface="+mn-ea"/>
              <a:sym typeface="+mn-ea"/>
            </a:endParaRPr>
          </a:p>
        </p:txBody>
      </p:sp>
      <p:sp>
        <p:nvSpPr>
          <p:cNvPr id="1057980"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7982"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7984"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定期进行危机演练：提高员工应对危机的能力和意识</a:t>
            </a:r>
            <a:endParaRPr altLang="en-US" dirty="0" sz="2000" lang="zh-CN" spc="150">
              <a:solidFill>
                <a:schemeClr val="tx1">
                  <a:lumMod val="75000"/>
                  <a:lumOff val="25000"/>
                </a:schemeClr>
              </a:solidFill>
              <a:latin typeface="+mn-ea"/>
              <a:sym typeface="+mn-ea"/>
            </a:endParaRPr>
          </a:p>
        </p:txBody>
      </p:sp>
      <p:sp>
        <p:nvSpPr>
          <p:cNvPr id="1057986"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7988"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7990"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总结经验教训：对每次危机处理过程进行总结，不断改进和优化危机管理流程</a:t>
            </a:r>
            <a:endParaRPr altLang="en-US" dirty="0" sz="2000" lang="zh-CN" spc="150">
              <a:solidFill>
                <a:schemeClr val="tx1">
                  <a:lumMod val="75000"/>
                  <a:lumOff val="25000"/>
                </a:schemeClr>
              </a:solidFill>
              <a:latin typeface="+mn-ea"/>
              <a:sym typeface="+mn-ea"/>
            </a:endParaRPr>
          </a:p>
        </p:txBody>
      </p:sp>
      <p:sp>
        <p:nvSpPr>
          <p:cNvPr id="1057992"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8278" name="标题 1"/>
          <p:cNvSpPr>
            <a:spLocks noGrp="1"/>
          </p:cNvSpPr>
          <p:nvPr>
            <p:ph type="title" idx="2"/>
            <p:custDataLst>
              <p:tags r:id="rId1"/>
            </p:custDataLst>
          </p:nvPr>
        </p:nvSpPr>
        <p:spPr/>
        <p:txBody>
          <a:bodyPr/>
          <a:p>
            <a:r>
              <a:rPr altLang="en-US" lang="zh-CN"/>
              <a:t>企业危机管理的成功案例与经验教训</a:t>
            </a:r>
            <a:endParaRPr altLang="en-US" lang="zh-CN"/>
          </a:p>
        </p:txBody>
      </p:sp>
      <p:sp>
        <p:nvSpPr>
          <p:cNvPr id="1058280" name="文本占位符 2"/>
          <p:cNvSpPr>
            <a:spLocks noGrp="1"/>
          </p:cNvSpPr>
          <p:nvPr>
            <p:ph type="body" idx="1"/>
            <p:custDataLst>
              <p:tags r:id="rId2"/>
            </p:custDataLst>
          </p:nvPr>
        </p:nvSpPr>
        <p:spPr/>
        <p:txBody>
          <a:bodyPr/>
          <a:p>
            <a:r>
              <a:rPr altLang="en-US" lang="zh-CN"/>
              <a:t>Part Six</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9018" name="内容占位符 1"/>
          <p:cNvSpPr>
            <a:spLocks noGrp="1"/>
          </p:cNvSpPr>
          <p:nvPr>
            <p:ph idx="45"/>
          </p:nvPr>
        </p:nvSpPr>
        <p:spPr/>
        <p:txBody>
          <a:bodyPr>
            <a:normAutofit lnSpcReduction="20000"/>
          </a:bodyPr>
          <a:p>
            <a:r>
              <a:rPr altLang="en-US" lang="zh-CN"/>
              <a:t>三鹿奶粉事件：三鹿集团在面临危机时，采取了积极有效的措施，包括召回问题产品、公开道歉、加强质量监控等，最终成功化解了危机。</a:t>
            </a:r>
            <a:endParaRPr altLang="en-US" lang="zh-CN"/>
          </a:p>
          <a:p>
            <a:r>
              <a:rPr altLang="en-US" lang="zh-CN"/>
              <a:t>华为面对美国制裁：华为在面对美国政府的制裁时，通过加强自主研发、拓展国际市场、加强与合作伙伴的合作等措施，成功应对了危机。</a:t>
            </a:r>
            <a:endParaRPr altLang="en-US" lang="zh-CN"/>
          </a:p>
          <a:p>
            <a:r>
              <a:rPr altLang="en-US" lang="zh-CN"/>
              <a:t>阿里巴巴面对假货问题：阿里巴巴在面对假货问题时，采取了多种措施，包括加强平台监管、建立打假机制、与品牌商合作等，最终成功遏制了假货问题。</a:t>
            </a:r>
            <a:endParaRPr altLang="en-US" lang="zh-CN"/>
          </a:p>
          <a:p>
            <a:r>
              <a:rPr altLang="en-US" lang="zh-CN"/>
              <a:t>顺丰快递面对疫情挑战：顺丰快递在面对疫情挑战时，通过加强员工防护、优化配送流程、提高服务质量等措施，保障了快递服务的正常运行。  以上案例表明，企业危机管理需要采取积极有效的措施，包括加强质量监控、自主研发、拓展国际市场、加强与合作伙伴的合作等。同时，也需要根据具体情况灵活应对，不断总结经验教训，提高应对危机的能力。</a:t>
            </a:r>
            <a:endParaRPr altLang="en-US" lang="zh-CN"/>
          </a:p>
          <a:p>
            <a:pPr lvl="1"/>
            <a:r>
              <a:rPr altLang="en-US" lang="zh-CN"/>
              <a:t>以上案例表明，企业危机管理需要采取积极有效的措施，包括加强质量监控、自主研发、拓展国际市场、加强与合作伙伴的合作等。同时，也需要根据具体情况灵活应对，不断总结经验教训，提高应对危机的能力。</a:t>
            </a:r>
            <a:endParaRPr altLang="en-US" lang="zh-CN"/>
          </a:p>
        </p:txBody>
      </p:sp>
      <p:sp>
        <p:nvSpPr>
          <p:cNvPr id="1059020" name="标题 2"/>
          <p:cNvSpPr>
            <a:spLocks noGrp="1"/>
          </p:cNvSpPr>
          <p:nvPr>
            <p:ph type="title" idx="44"/>
          </p:nvPr>
        </p:nvSpPr>
        <p:spPr/>
        <p:txBody>
          <a:bodyPr/>
          <a:p>
            <a:r>
              <a:rPr altLang="en-US" lang="zh-CN"/>
              <a:t>成功应对危机的企业案例分析</a:t>
            </a: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73" name=""/>
        <p:cNvGrpSpPr/>
        <p:nvPr/>
      </p:nvGrpSpPr>
      <p:grpSpPr>
        <a:xfrm>
          <a:off x="0" y="0"/>
          <a:ext cx="0" cy="0"/>
          <a:chOff x="0" y="0"/>
          <a:chExt cx="0" cy="0"/>
        </a:xfrm>
      </p:grpSpPr>
      <p:sp>
        <p:nvSpPr>
          <p:cNvPr id="1059306" name="标题 2"/>
          <p:cNvSpPr>
            <a:spLocks noGrp="1"/>
          </p:cNvSpPr>
          <p:nvPr>
            <p:ph type="title" idx="44"/>
          </p:nvPr>
        </p:nvSpPr>
        <p:spPr/>
        <p:txBody>
          <a:bodyPr/>
          <a:p>
            <a:r>
              <a:rPr altLang="en-US" lang="zh-CN"/>
              <a:t>从失败案例中吸取的经验教训</a:t>
            </a:r>
            <a:endParaRPr altLang="en-US" lang="zh-CN"/>
          </a:p>
        </p:txBody>
      </p:sp>
      <p:sp>
        <p:nvSpPr>
          <p:cNvPr id="1059308" name="椭圆 262"/>
          <p:cNvSpPr/>
          <p:nvPr>
            <p:custDataLst>
              <p:tags r:id="rId1"/>
            </p:custDataLst>
          </p:nvPr>
        </p:nvSpPr>
        <p:spPr>
          <a:xfrm>
            <a:off x="2414161" y="4122271"/>
            <a:ext cx="7357168" cy="1924802"/>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9310" name="椭圆 263"/>
          <p:cNvSpPr/>
          <p:nvPr>
            <p:custDataLst>
              <p:tags r:id="rId2"/>
            </p:custDataLst>
          </p:nvPr>
        </p:nvSpPr>
        <p:spPr>
          <a:xfrm>
            <a:off x="3266392" y="4202657"/>
            <a:ext cx="5578093" cy="1652953"/>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9312" name="椭圆 264"/>
          <p:cNvSpPr/>
          <p:nvPr>
            <p:custDataLst>
              <p:tags r:id="rId3"/>
            </p:custDataLst>
          </p:nvPr>
        </p:nvSpPr>
        <p:spPr>
          <a:xfrm>
            <a:off x="4064378" y="4439243"/>
            <a:ext cx="3981222" cy="117975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9314" name="椭圆 265"/>
          <p:cNvSpPr/>
          <p:nvPr>
            <p:custDataLst>
              <p:tags r:id="rId4"/>
            </p:custDataLst>
          </p:nvPr>
        </p:nvSpPr>
        <p:spPr>
          <a:xfrm>
            <a:off x="4738842" y="4639229"/>
            <a:ext cx="2632042" cy="77995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9316" name="椭圆 266"/>
          <p:cNvSpPr/>
          <p:nvPr>
            <p:custDataLst>
              <p:tags r:id="rId5"/>
            </p:custDataLst>
          </p:nvPr>
        </p:nvSpPr>
        <p:spPr>
          <a:xfrm>
            <a:off x="5430299" y="4843791"/>
            <a:ext cx="1513964" cy="4486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29" name="直接连接符 267"/>
          <p:cNvCxnSpPr>
            <a:cxnSpLocks/>
          </p:cNvCxnSpPr>
          <p:nvPr>
            <p:custDataLst>
              <p:tags r:id="rId6"/>
            </p:custDataLst>
          </p:nvPr>
        </p:nvCxnSpPr>
        <p:spPr>
          <a:xfrm>
            <a:off x="2869686" y="4769286"/>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9318" name="椭圆 268"/>
          <p:cNvSpPr/>
          <p:nvPr>
            <p:custDataLst>
              <p:tags r:id="rId7"/>
            </p:custDataLst>
          </p:nvPr>
        </p:nvSpPr>
        <p:spPr>
          <a:xfrm flipV="1">
            <a:off x="2778189" y="4583024"/>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9320" name="椭圆 269"/>
          <p:cNvSpPr/>
          <p:nvPr>
            <p:custDataLst>
              <p:tags r:id="rId8"/>
            </p:custDataLst>
          </p:nvPr>
        </p:nvSpPr>
        <p:spPr>
          <a:xfrm flipV="1">
            <a:off x="2820017" y="4625505"/>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9322" name="椭圆 270"/>
          <p:cNvSpPr/>
          <p:nvPr>
            <p:custDataLst>
              <p:tags r:id="rId9"/>
            </p:custDataLst>
          </p:nvPr>
        </p:nvSpPr>
        <p:spPr>
          <a:xfrm flipV="1">
            <a:off x="7787004" y="3768700"/>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1" name="直接连接符 271"/>
          <p:cNvCxnSpPr>
            <a:cxnSpLocks/>
          </p:cNvCxnSpPr>
          <p:nvPr>
            <p:custDataLst>
              <p:tags r:id="rId10"/>
            </p:custDataLst>
          </p:nvPr>
        </p:nvCxnSpPr>
        <p:spPr>
          <a:xfrm>
            <a:off x="7839942" y="3883724"/>
            <a:ext cx="0" cy="19248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9324" name="椭圆 272"/>
          <p:cNvSpPr/>
          <p:nvPr>
            <p:custDataLst>
              <p:tags r:id="rId11"/>
            </p:custDataLst>
          </p:nvPr>
        </p:nvSpPr>
        <p:spPr>
          <a:xfrm flipV="1">
            <a:off x="4010133" y="3643218"/>
            <a:ext cx="387628" cy="38761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3" name="直接连接符 273"/>
          <p:cNvCxnSpPr>
            <a:cxnSpLocks/>
          </p:cNvCxnSpPr>
          <p:nvPr>
            <p:custDataLst>
              <p:tags r:id="rId12"/>
            </p:custDataLst>
          </p:nvPr>
        </p:nvCxnSpPr>
        <p:spPr>
          <a:xfrm>
            <a:off x="4202931" y="4062797"/>
            <a:ext cx="0" cy="101706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35" name="直接连接符 274"/>
          <p:cNvCxnSpPr>
            <a:cxnSpLocks/>
          </p:cNvCxnSpPr>
          <p:nvPr>
            <p:custDataLst>
              <p:tags r:id="rId13"/>
            </p:custDataLst>
          </p:nvPr>
        </p:nvCxnSpPr>
        <p:spPr>
          <a:xfrm>
            <a:off x="7130839" y="3750400"/>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9326" name="椭圆 275"/>
          <p:cNvSpPr/>
          <p:nvPr>
            <p:custDataLst>
              <p:tags r:id="rId14"/>
            </p:custDataLst>
          </p:nvPr>
        </p:nvSpPr>
        <p:spPr>
          <a:xfrm flipV="1">
            <a:off x="7039342" y="3564138"/>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9328" name="椭圆 276"/>
          <p:cNvSpPr/>
          <p:nvPr>
            <p:custDataLst>
              <p:tags r:id="rId15"/>
            </p:custDataLst>
          </p:nvPr>
        </p:nvSpPr>
        <p:spPr>
          <a:xfrm flipV="1">
            <a:off x="7081169" y="3606619"/>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9330" name="椭圆 277"/>
          <p:cNvSpPr/>
          <p:nvPr>
            <p:custDataLst>
              <p:tags r:id="rId16"/>
            </p:custDataLst>
          </p:nvPr>
        </p:nvSpPr>
        <p:spPr>
          <a:xfrm flipV="1">
            <a:off x="3758516" y="4424865"/>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7" name="直接连接符 278"/>
          <p:cNvCxnSpPr>
            <a:cxnSpLocks/>
          </p:cNvCxnSpPr>
          <p:nvPr>
            <p:custDataLst>
              <p:tags r:id="rId17"/>
            </p:custDataLst>
          </p:nvPr>
        </p:nvCxnSpPr>
        <p:spPr>
          <a:xfrm>
            <a:off x="3811453" y="4539890"/>
            <a:ext cx="0" cy="111296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9332" name="椭圆 279"/>
          <p:cNvSpPr/>
          <p:nvPr>
            <p:custDataLst>
              <p:tags r:id="rId18"/>
            </p:custDataLst>
          </p:nvPr>
        </p:nvSpPr>
        <p:spPr>
          <a:xfrm flipV="1">
            <a:off x="8529438" y="4660797"/>
            <a:ext cx="264040" cy="26403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9" name="直接连接符 280"/>
          <p:cNvCxnSpPr>
            <a:cxnSpLocks/>
          </p:cNvCxnSpPr>
          <p:nvPr>
            <p:custDataLst>
              <p:tags r:id="rId19"/>
            </p:custDataLst>
          </p:nvPr>
        </p:nvCxnSpPr>
        <p:spPr>
          <a:xfrm>
            <a:off x="8660148" y="4953588"/>
            <a:ext cx="0" cy="4129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9334" name="椭圆 281"/>
          <p:cNvSpPr/>
          <p:nvPr>
            <p:custDataLst>
              <p:tags r:id="rId20"/>
            </p:custDataLst>
          </p:nvPr>
        </p:nvSpPr>
        <p:spPr>
          <a:xfrm flipV="1">
            <a:off x="4949286" y="4972540"/>
            <a:ext cx="327062" cy="327050"/>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1" name="直接连接符 282"/>
          <p:cNvCxnSpPr>
            <a:cxnSpLocks/>
          </p:cNvCxnSpPr>
          <p:nvPr>
            <p:custDataLst>
              <p:tags r:id="rId21"/>
            </p:custDataLst>
          </p:nvPr>
        </p:nvCxnSpPr>
        <p:spPr>
          <a:xfrm>
            <a:off x="5110059" y="5351600"/>
            <a:ext cx="0" cy="7225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9336" name="图形 15"/>
          <p:cNvSpPr/>
          <p:nvPr>
            <p:custDataLst>
              <p:tags r:id="rId22"/>
            </p:custDataLst>
          </p:nvPr>
        </p:nvSpPr>
        <p:spPr>
          <a:xfrm>
            <a:off x="5016602" y="5042470"/>
            <a:ext cx="187014" cy="182226"/>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9338" name="图形 19"/>
          <p:cNvSpPr/>
          <p:nvPr>
            <p:custDataLst>
              <p:tags r:id="rId23"/>
            </p:custDataLst>
          </p:nvPr>
        </p:nvSpPr>
        <p:spPr>
          <a:xfrm>
            <a:off x="8597408" y="4734648"/>
            <a:ext cx="128077" cy="11533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9340" name="图形 27"/>
          <p:cNvSpPr/>
          <p:nvPr>
            <p:custDataLst>
              <p:tags r:id="rId24"/>
            </p:custDataLst>
          </p:nvPr>
        </p:nvSpPr>
        <p:spPr>
          <a:xfrm>
            <a:off x="4113394" y="3767392"/>
            <a:ext cx="181121" cy="13930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9342" name="任意多边形: 形状 286"/>
          <p:cNvSpPr/>
          <p:nvPr>
            <p:custDataLst>
              <p:tags r:id="rId25"/>
            </p:custDataLst>
          </p:nvPr>
        </p:nvSpPr>
        <p:spPr>
          <a:xfrm>
            <a:off x="5421150" y="3716415"/>
            <a:ext cx="1343154" cy="134316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9344" name="正文"/>
          <p:cNvSpPr txBox="1"/>
          <p:nvPr>
            <p:custDataLst>
              <p:tags r:id="rId26"/>
            </p:custDataLst>
          </p:nvPr>
        </p:nvSpPr>
        <p:spPr>
          <a:xfrm>
            <a:off x="608400" y="3788960"/>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及时发现并应对危机</a:t>
            </a:r>
            <a:endParaRPr altLang="en-US" dirty="0" sz="1200" lang="zh-CN" spc="150">
              <a:solidFill>
                <a:schemeClr val="tx1">
                  <a:lumMod val="65000"/>
                  <a:lumOff val="35000"/>
                </a:schemeClr>
              </a:solidFill>
              <a:latin typeface="+mn-ea"/>
              <a:sym typeface="+mn-ea"/>
            </a:endParaRPr>
          </a:p>
        </p:txBody>
      </p:sp>
      <p:sp>
        <p:nvSpPr>
          <p:cNvPr id="1059346" name="正文"/>
          <p:cNvSpPr txBox="1"/>
          <p:nvPr>
            <p:custDataLst>
              <p:tags r:id="rId27"/>
            </p:custDataLst>
          </p:nvPr>
        </p:nvSpPr>
        <p:spPr>
          <a:xfrm>
            <a:off x="9419575" y="3788960"/>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关注员工需求，增强员工归属感</a:t>
            </a:r>
            <a:endParaRPr altLang="en-US" dirty="0" sz="1200" lang="zh-CN" spc="150">
              <a:solidFill>
                <a:schemeClr val="tx1">
                  <a:lumMod val="65000"/>
                  <a:lumOff val="35000"/>
                </a:schemeClr>
              </a:solidFill>
              <a:latin typeface="+mn-ea"/>
              <a:sym typeface="+mn-ea"/>
            </a:endParaRPr>
          </a:p>
        </p:txBody>
      </p:sp>
      <p:sp>
        <p:nvSpPr>
          <p:cNvPr id="1059348" name="正文"/>
          <p:cNvSpPr txBox="1"/>
          <p:nvPr>
            <p:custDataLst>
              <p:tags r:id="rId28"/>
            </p:custDataLst>
          </p:nvPr>
        </p:nvSpPr>
        <p:spPr>
          <a:xfrm>
            <a:off x="7063523" y="1665572"/>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加强内部沟通与协作</a:t>
            </a:r>
            <a:endParaRPr altLang="en-US" dirty="0" sz="1200" lang="zh-CN" spc="150">
              <a:solidFill>
                <a:schemeClr val="tx1">
                  <a:lumMod val="65000"/>
                  <a:lumOff val="35000"/>
                </a:schemeClr>
              </a:solidFill>
              <a:latin typeface="+mn-ea"/>
              <a:sym typeface="+mn-ea"/>
            </a:endParaRPr>
          </a:p>
        </p:txBody>
      </p:sp>
      <p:sp>
        <p:nvSpPr>
          <p:cNvPr id="1059350" name="正文"/>
          <p:cNvSpPr txBox="1"/>
          <p:nvPr>
            <p:custDataLst>
              <p:tags r:id="rId29"/>
            </p:custDataLst>
          </p:nvPr>
        </p:nvSpPr>
        <p:spPr>
          <a:xfrm>
            <a:off x="2964451" y="1665572"/>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建立有效的危机管理机制</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81" name=""/>
        <p:cNvGrpSpPr/>
        <p:nvPr/>
      </p:nvGrpSpPr>
      <p:grpSpPr>
        <a:xfrm>
          <a:off x="0" y="0"/>
          <a:ext cx="0" cy="0"/>
          <a:chOff x="0" y="0"/>
          <a:chExt cx="0" cy="0"/>
        </a:xfrm>
      </p:grpSpPr>
      <p:sp>
        <p:nvSpPr>
          <p:cNvPr id="1059636" name="标题 2"/>
          <p:cNvSpPr>
            <a:spLocks noGrp="1"/>
          </p:cNvSpPr>
          <p:nvPr>
            <p:ph type="title" idx="44"/>
          </p:nvPr>
        </p:nvSpPr>
        <p:spPr/>
        <p:txBody>
          <a:bodyPr/>
          <a:p>
            <a:r>
              <a:rPr altLang="en-US" lang="zh-CN"/>
              <a:t>如何将成功经验应用到自身企业中</a:t>
            </a:r>
            <a:endParaRPr altLang="en-US" lang="zh-CN"/>
          </a:p>
        </p:txBody>
      </p:sp>
      <p:sp>
        <p:nvSpPr>
          <p:cNvPr id="1059638" name="正文"/>
          <p:cNvSpPr txBox="1"/>
          <p:nvPr>
            <p:custDataLst>
              <p:tags r:id="rId1"/>
            </p:custDataLst>
          </p:nvPr>
        </p:nvSpPr>
        <p:spPr>
          <a:xfrm>
            <a:off x="2880868" y="1490400"/>
            <a:ext cx="6424264" cy="849285"/>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分析成功案例：了解成功案例的背景、原因、过程和结果，分析其中的关键因素和成功经验。</a:t>
            </a:r>
            <a:endParaRPr altLang="en-US" dirty="0" sz="1200" lang="zh-CN" spc="150">
              <a:solidFill>
                <a:schemeClr val="tx1">
                  <a:lumMod val="65000"/>
                  <a:lumOff val="35000"/>
                </a:schemeClr>
              </a:solidFill>
              <a:latin typeface="+mn-ea"/>
              <a:sym typeface="+mn-ea"/>
            </a:endParaRPr>
          </a:p>
        </p:txBody>
      </p:sp>
      <p:sp>
        <p:nvSpPr>
          <p:cNvPr id="1059640" name="正文"/>
          <p:cNvSpPr txBox="1"/>
          <p:nvPr>
            <p:custDataLst>
              <p:tags r:id="rId2"/>
            </p:custDataLst>
          </p:nvPr>
        </p:nvSpPr>
        <p:spPr>
          <a:xfrm>
            <a:off x="2880868" y="2467879"/>
            <a:ext cx="6424264" cy="849285"/>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提炼经验教训：从成功案例中提炼出经验教训，包括危机预防、应对策略、沟通技巧等方面。</a:t>
            </a:r>
            <a:endParaRPr altLang="en-US" dirty="0" sz="1200" lang="zh-CN" spc="150">
              <a:solidFill>
                <a:schemeClr val="tx1">
                  <a:lumMod val="65000"/>
                  <a:lumOff val="35000"/>
                </a:schemeClr>
              </a:solidFill>
              <a:latin typeface="+mn-ea"/>
              <a:sym typeface="+mn-ea"/>
            </a:endParaRPr>
          </a:p>
        </p:txBody>
      </p:sp>
      <p:sp>
        <p:nvSpPr>
          <p:cNvPr id="1059642" name="正文"/>
          <p:cNvSpPr txBox="1"/>
          <p:nvPr>
            <p:custDataLst>
              <p:tags r:id="rId3"/>
            </p:custDataLst>
          </p:nvPr>
        </p:nvSpPr>
        <p:spPr>
          <a:xfrm>
            <a:off x="2880868" y="3445358"/>
            <a:ext cx="6424264" cy="849285"/>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结合自身企业情况：将提炼出的经验教训与自身企业情况相结合，找出可以借鉴和应用的方面。</a:t>
            </a:r>
            <a:endParaRPr altLang="en-US" dirty="0" sz="1200" lang="zh-CN" spc="150">
              <a:solidFill>
                <a:schemeClr val="tx1">
                  <a:lumMod val="65000"/>
                  <a:lumOff val="35000"/>
                </a:schemeClr>
              </a:solidFill>
              <a:latin typeface="+mn-ea"/>
              <a:sym typeface="+mn-ea"/>
            </a:endParaRPr>
          </a:p>
        </p:txBody>
      </p:sp>
      <p:sp>
        <p:nvSpPr>
          <p:cNvPr id="1059644" name="正文"/>
          <p:cNvSpPr txBox="1"/>
          <p:nvPr>
            <p:custDataLst>
              <p:tags r:id="rId4"/>
            </p:custDataLst>
          </p:nvPr>
        </p:nvSpPr>
        <p:spPr>
          <a:xfrm>
            <a:off x="2880868" y="4422836"/>
            <a:ext cx="6424264" cy="849285"/>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制定实施计划：根据自身企业情况，制定具体的实施计划，包括目标、步骤、时间表和责任人等。</a:t>
            </a:r>
            <a:endParaRPr altLang="en-US" dirty="0" sz="1200" lang="zh-CN" spc="150">
              <a:solidFill>
                <a:schemeClr val="tx1">
                  <a:lumMod val="65000"/>
                  <a:lumOff val="35000"/>
                </a:schemeClr>
              </a:solidFill>
              <a:latin typeface="+mn-ea"/>
              <a:sym typeface="+mn-ea"/>
            </a:endParaRPr>
          </a:p>
        </p:txBody>
      </p:sp>
      <p:sp>
        <p:nvSpPr>
          <p:cNvPr id="1059646" name="正文"/>
          <p:cNvSpPr txBox="1"/>
          <p:nvPr>
            <p:custDataLst>
              <p:tags r:id="rId5"/>
            </p:custDataLst>
          </p:nvPr>
        </p:nvSpPr>
        <p:spPr>
          <a:xfrm>
            <a:off x="2880868" y="5400315"/>
            <a:ext cx="6424264" cy="849285"/>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持续改进：在实施过程中不断总结经验，持续改进和优化实施计划，确保成功经验能够真正应用到自身企业中。</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89" name=""/>
        <p:cNvGrpSpPr/>
        <p:nvPr/>
      </p:nvGrpSpPr>
      <p:grpSpPr>
        <a:xfrm>
          <a:off x="0" y="0"/>
          <a:ext cx="0" cy="0"/>
          <a:chOff x="0" y="0"/>
          <a:chExt cx="0" cy="0"/>
        </a:xfrm>
      </p:grpSpPr>
      <p:sp>
        <p:nvSpPr>
          <p:cNvPr id="1059932" name="标题 1"/>
          <p:cNvSpPr>
            <a:spLocks noGrp="1"/>
          </p:cNvSpPr>
          <p:nvPr>
            <p:ph type="title" idx="2"/>
            <p:custDataLst>
              <p:tags r:id="rId1"/>
            </p:custDataLst>
          </p:nvPr>
        </p:nvSpPr>
        <p:spPr/>
        <p:txBody>
          <a:bodyPr/>
          <a:p>
            <a:r>
              <a:rPr altLang="en-US" lang="zh-CN"/>
              <a:t>未来企业危机管理的挑战与展望</a:t>
            </a:r>
            <a:endParaRPr altLang="en-US" lang="zh-CN"/>
          </a:p>
        </p:txBody>
      </p:sp>
      <p:sp>
        <p:nvSpPr>
          <p:cNvPr id="1059934" name="文本占位符 2"/>
          <p:cNvSpPr>
            <a:spLocks noGrp="1"/>
          </p:cNvSpPr>
          <p:nvPr>
            <p:ph type="body" idx="1"/>
            <p:custDataLst>
              <p:tags r:id="rId2"/>
            </p:custDataLst>
          </p:nvPr>
        </p:nvSpPr>
        <p:spPr/>
        <p:txBody>
          <a:bodyPr/>
          <a:p>
            <a:r>
              <a:rPr altLang="en-US" lang="zh-CN"/>
              <a:t>Part Seven</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305" name=""/>
        <p:cNvGrpSpPr/>
        <p:nvPr/>
      </p:nvGrpSpPr>
      <p:grpSpPr>
        <a:xfrm>
          <a:off x="0" y="0"/>
          <a:ext cx="0" cy="0"/>
          <a:chOff x="0" y="0"/>
          <a:chExt cx="0" cy="0"/>
        </a:xfrm>
      </p:grpSpPr>
      <p:sp>
        <p:nvSpPr>
          <p:cNvPr id="1060672" name="内容占位符 1"/>
          <p:cNvSpPr>
            <a:spLocks noGrp="1"/>
          </p:cNvSpPr>
          <p:nvPr>
            <p:ph idx="45"/>
          </p:nvPr>
        </p:nvSpPr>
        <p:spPr/>
        <p:txBody>
          <a:bodyPr/>
          <a:p>
            <a:r>
              <a:rPr altLang="en-US" lang="zh-CN"/>
              <a:t>经济全球化带来的挑战：跨国企业竞争加剧，市场环境更加复杂</a:t>
            </a:r>
            <a:endParaRPr altLang="en-US" lang="zh-CN"/>
          </a:p>
          <a:p>
            <a:r>
              <a:rPr altLang="en-US" lang="zh-CN"/>
              <a:t>互联网技术发展带来的挑战：信息传播迅速，企业声誉受损风险增加</a:t>
            </a:r>
            <a:endParaRPr altLang="en-US" lang="zh-CN"/>
          </a:p>
          <a:p>
            <a:r>
              <a:rPr altLang="en-US" lang="zh-CN"/>
              <a:t>人力资源危机：人才流失、招聘困难等问题对企业发展造成影响</a:t>
            </a:r>
            <a:endParaRPr altLang="en-US" lang="zh-CN"/>
          </a:p>
          <a:p>
            <a:r>
              <a:rPr altLang="en-US" lang="zh-CN"/>
              <a:t>自然灾害、社会事件等不可抗力因素带来的挑战：需要应对各种突发情况，保障企业稳定运营  未来企业危机管理的展望</a:t>
            </a:r>
            <a:endParaRPr altLang="en-US" lang="zh-CN"/>
          </a:p>
          <a:p>
            <a:pPr lvl="1"/>
            <a:r>
              <a:rPr altLang="en-US" lang="zh-CN"/>
              <a:t>未来企业危机管理的展望</a:t>
            </a:r>
            <a:endParaRPr altLang="en-US" lang="zh-CN"/>
          </a:p>
          <a:p>
            <a:r>
              <a:rPr altLang="en-US" lang="zh-CN"/>
              <a:t>建立完善的危机预警机制：及时发现潜在危机，采取有效措施预防和控制</a:t>
            </a:r>
            <a:endParaRPr altLang="en-US" lang="zh-CN"/>
          </a:p>
          <a:p>
            <a:r>
              <a:rPr altLang="en-US" lang="zh-CN"/>
              <a:t>加强危机应对能力建设：提高企业应对危机的快速反应能力和决策水平</a:t>
            </a:r>
            <a:endParaRPr altLang="en-US" lang="zh-CN"/>
          </a:p>
          <a:p>
            <a:r>
              <a:rPr altLang="en-US" lang="zh-CN"/>
              <a:t>推动企业可持续发展：注重长期战略规划，加强企业内外部环境分析，实现可持续发展</a:t>
            </a:r>
            <a:endParaRPr altLang="en-US" lang="zh-CN"/>
          </a:p>
          <a:p>
            <a:r>
              <a:rPr altLang="en-US" lang="zh-CN"/>
              <a:t>加强与社会各界的沟通与合作：建立良好的公共关系，提高企业声誉和形象</a:t>
            </a:r>
            <a:endParaRPr altLang="en-US" lang="zh-CN"/>
          </a:p>
        </p:txBody>
      </p:sp>
      <p:sp>
        <p:nvSpPr>
          <p:cNvPr id="1060674" name="标题 2"/>
          <p:cNvSpPr>
            <a:spLocks noGrp="1"/>
          </p:cNvSpPr>
          <p:nvPr>
            <p:ph type="title" idx="44"/>
          </p:nvPr>
        </p:nvSpPr>
        <p:spPr/>
        <p:txBody>
          <a:bodyPr/>
          <a:p>
            <a:r>
              <a:rPr altLang="en-US" lang="zh-CN"/>
              <a:t>未来企业面临的危机挑战分析</a:t>
            </a: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313" name=""/>
        <p:cNvGrpSpPr/>
        <p:nvPr/>
      </p:nvGrpSpPr>
      <p:grpSpPr>
        <a:xfrm>
          <a:off x="0" y="0"/>
          <a:ext cx="0" cy="0"/>
          <a:chOff x="0" y="0"/>
          <a:chExt cx="0" cy="0"/>
        </a:xfrm>
      </p:grpSpPr>
      <p:sp>
        <p:nvSpPr>
          <p:cNvPr id="1060960" name="标题 2"/>
          <p:cNvSpPr>
            <a:spLocks noGrp="1"/>
          </p:cNvSpPr>
          <p:nvPr>
            <p:ph type="title" idx="44"/>
          </p:nvPr>
        </p:nvSpPr>
        <p:spPr/>
        <p:txBody>
          <a:bodyPr/>
          <a:p>
            <a:r>
              <a:rPr altLang="en-US" lang="zh-CN"/>
              <a:t>创新在企业危机管理中的作用</a:t>
            </a:r>
            <a:endParaRPr altLang="en-US" lang="zh-CN"/>
          </a:p>
        </p:txBody>
      </p:sp>
      <p:sp>
        <p:nvSpPr>
          <p:cNvPr id="1060962" name="圆角矩形 26"/>
          <p:cNvSpPr/>
          <p:nvPr>
            <p:custDataLst>
              <p:tags r:id="rId1"/>
            </p:custDataLst>
          </p:nvPr>
        </p:nvSpPr>
        <p:spPr>
          <a:xfrm>
            <a:off x="60840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60964" name="圆角矩形 28"/>
          <p:cNvSpPr/>
          <p:nvPr>
            <p:custDataLst>
              <p:tags r:id="rId2"/>
            </p:custDataLst>
          </p:nvPr>
        </p:nvSpPr>
        <p:spPr>
          <a:xfrm>
            <a:off x="61094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40000"/>
          </a:bodyPr>
          <a:p>
            <a:pPr algn="ctr" lvl="0">
              <a:buClrTx/>
              <a:buSzTx/>
              <a:buFontTx/>
            </a:pPr>
            <a:endParaRPr altLang="en-US" lang="zh-CN">
              <a:effectLst/>
              <a:latin typeface="+mn-ea"/>
              <a:sym typeface="+mn-ea"/>
            </a:endParaRPr>
          </a:p>
        </p:txBody>
      </p:sp>
      <p:sp>
        <p:nvSpPr>
          <p:cNvPr id="1060966" name="文本框 31"/>
          <p:cNvSpPr txBox="1"/>
          <p:nvPr>
            <p:custDataLst>
              <p:tags r:id="rId3"/>
            </p:custDataLst>
          </p:nvPr>
        </p:nvSpPr>
        <p:spPr>
          <a:xfrm>
            <a:off x="763379" y="2290359"/>
            <a:ext cx="2282900" cy="3405176"/>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创新思维：通过创新思维应对企业危机，打破传统思维模式，寻找新的解决方案</a:t>
            </a:r>
            <a:endParaRPr altLang="en-US" dirty="0" sz="2000" lang="zh-CN" spc="200">
              <a:solidFill>
                <a:schemeClr val="tx1">
                  <a:lumMod val="85000"/>
                  <a:lumOff val="15000"/>
                </a:schemeClr>
              </a:solidFill>
              <a:latin typeface="+mn-ea"/>
              <a:sym typeface="+mn-ea"/>
            </a:endParaRPr>
          </a:p>
        </p:txBody>
      </p:sp>
      <p:sp>
        <p:nvSpPr>
          <p:cNvPr id="1060968" name="圆角矩形 29"/>
          <p:cNvSpPr/>
          <p:nvPr>
            <p:custDataLst>
              <p:tags r:id="rId4"/>
            </p:custDataLst>
          </p:nvPr>
        </p:nvSpPr>
        <p:spPr>
          <a:xfrm>
            <a:off x="340056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60970" name="圆角矩形 32"/>
          <p:cNvSpPr/>
          <p:nvPr>
            <p:custDataLst>
              <p:tags r:id="rId5"/>
            </p:custDataLst>
          </p:nvPr>
        </p:nvSpPr>
        <p:spPr>
          <a:xfrm>
            <a:off x="340310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60972" name="文本框 34"/>
          <p:cNvSpPr txBox="1"/>
          <p:nvPr>
            <p:custDataLst>
              <p:tags r:id="rId6"/>
            </p:custDataLst>
          </p:nvPr>
        </p:nvSpPr>
        <p:spPr>
          <a:xfrm>
            <a:off x="3558080"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创新技术：利用先进的技术手段，如大数据、人工智能等，提高企业危机管理的效率和准确性</a:t>
            </a:r>
            <a:endParaRPr altLang="en-US" dirty="0" sz="2000" lang="zh-CN" spc="200">
              <a:solidFill>
                <a:schemeClr val="tx1">
                  <a:lumMod val="85000"/>
                  <a:lumOff val="15000"/>
                </a:schemeClr>
              </a:solidFill>
              <a:latin typeface="+mn-ea"/>
              <a:sym typeface="+mn-ea"/>
            </a:endParaRPr>
          </a:p>
        </p:txBody>
      </p:sp>
      <p:sp>
        <p:nvSpPr>
          <p:cNvPr id="1060974" name="圆角矩形 3"/>
          <p:cNvSpPr/>
          <p:nvPr>
            <p:custDataLst>
              <p:tags r:id="rId7"/>
            </p:custDataLst>
          </p:nvPr>
        </p:nvSpPr>
        <p:spPr>
          <a:xfrm>
            <a:off x="619272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60976" name="圆角矩形 4"/>
          <p:cNvSpPr/>
          <p:nvPr>
            <p:custDataLst>
              <p:tags r:id="rId8"/>
            </p:custDataLst>
          </p:nvPr>
        </p:nvSpPr>
        <p:spPr>
          <a:xfrm>
            <a:off x="619526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60978" name="文本框 5"/>
          <p:cNvSpPr txBox="1"/>
          <p:nvPr>
            <p:custDataLst>
              <p:tags r:id="rId9"/>
            </p:custDataLst>
          </p:nvPr>
        </p:nvSpPr>
        <p:spPr>
          <a:xfrm>
            <a:off x="634960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创新组织结构：优化组织结构，建立更加灵活、高效的企业危机管理团队，提高应对危机的能力</a:t>
            </a:r>
            <a:endParaRPr altLang="en-US" dirty="0" sz="2000" lang="zh-CN" spc="200">
              <a:solidFill>
                <a:schemeClr val="tx1">
                  <a:lumMod val="85000"/>
                  <a:lumOff val="15000"/>
                </a:schemeClr>
              </a:solidFill>
              <a:latin typeface="+mn-ea"/>
              <a:sym typeface="+mn-ea"/>
            </a:endParaRPr>
          </a:p>
        </p:txBody>
      </p:sp>
      <p:sp>
        <p:nvSpPr>
          <p:cNvPr id="1060980" name="圆角矩形 8"/>
          <p:cNvSpPr/>
          <p:nvPr>
            <p:custDataLst>
              <p:tags r:id="rId10"/>
            </p:custDataLst>
          </p:nvPr>
        </p:nvSpPr>
        <p:spPr>
          <a:xfrm>
            <a:off x="898488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60982" name="圆角矩形 9"/>
          <p:cNvSpPr/>
          <p:nvPr>
            <p:custDataLst>
              <p:tags r:id="rId11"/>
            </p:custDataLst>
          </p:nvPr>
        </p:nvSpPr>
        <p:spPr>
          <a:xfrm>
            <a:off x="898742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60984" name="文本框 10"/>
          <p:cNvSpPr txBox="1"/>
          <p:nvPr>
            <p:custDataLst>
              <p:tags r:id="rId12"/>
            </p:custDataLst>
          </p:nvPr>
        </p:nvSpPr>
        <p:spPr>
          <a:xfrm>
            <a:off x="914176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创新企业文化：培养创新的企业文化，鼓励员工敢于尝试、勇于创新，为企业危机管理提供源源不断的动力</a:t>
            </a:r>
            <a:endParaRPr altLang="en-US" dirty="0" sz="200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321" name=""/>
        <p:cNvGrpSpPr/>
        <p:nvPr/>
      </p:nvGrpSpPr>
      <p:grpSpPr>
        <a:xfrm>
          <a:off x="0" y="0"/>
          <a:ext cx="0" cy="0"/>
          <a:chOff x="0" y="0"/>
          <a:chExt cx="0" cy="0"/>
        </a:xfrm>
      </p:grpSpPr>
      <p:sp>
        <p:nvSpPr>
          <p:cNvPr id="1061270" name="标题 2"/>
          <p:cNvSpPr>
            <a:spLocks noGrp="1"/>
          </p:cNvSpPr>
          <p:nvPr>
            <p:ph type="title" idx="44"/>
          </p:nvPr>
        </p:nvSpPr>
        <p:spPr/>
        <p:txBody>
          <a:bodyPr/>
          <a:p>
            <a:r>
              <a:rPr altLang="en-US" lang="zh-CN"/>
              <a:t>企业危机管理的未来发展趋势</a:t>
            </a:r>
            <a:endParaRPr altLang="en-US" lang="zh-CN"/>
          </a:p>
        </p:txBody>
      </p:sp>
      <p:sp>
        <p:nvSpPr>
          <p:cNvPr id="1061272" name="圆角矩形 26"/>
          <p:cNvSpPr/>
          <p:nvPr>
            <p:custDataLst>
              <p:tags r:id="rId1"/>
            </p:custDataLst>
          </p:nvPr>
        </p:nvSpPr>
        <p:spPr>
          <a:xfrm>
            <a:off x="60840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61274" name="圆角矩形 28"/>
          <p:cNvSpPr/>
          <p:nvPr>
            <p:custDataLst>
              <p:tags r:id="rId2"/>
            </p:custDataLst>
          </p:nvPr>
        </p:nvSpPr>
        <p:spPr>
          <a:xfrm>
            <a:off x="61094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40000"/>
          </a:bodyPr>
          <a:p>
            <a:pPr algn="ctr" lvl="0">
              <a:buClrTx/>
              <a:buSzTx/>
              <a:buFontTx/>
            </a:pPr>
            <a:endParaRPr altLang="en-US" lang="zh-CN">
              <a:effectLst/>
              <a:latin typeface="+mn-ea"/>
              <a:sym typeface="+mn-ea"/>
            </a:endParaRPr>
          </a:p>
        </p:txBody>
      </p:sp>
      <p:sp>
        <p:nvSpPr>
          <p:cNvPr id="1061276" name="文本框 31"/>
          <p:cNvSpPr txBox="1"/>
          <p:nvPr>
            <p:custDataLst>
              <p:tags r:id="rId3"/>
            </p:custDataLst>
          </p:nvPr>
        </p:nvSpPr>
        <p:spPr>
          <a:xfrm>
            <a:off x="763379" y="2290359"/>
            <a:ext cx="2282900" cy="3405176"/>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数字化转型：利用大数据、人工智能等技术提高危机预警和应对能力</a:t>
            </a:r>
            <a:endParaRPr altLang="en-US" dirty="0" sz="2000" lang="zh-CN" spc="200">
              <a:solidFill>
                <a:schemeClr val="tx1">
                  <a:lumMod val="85000"/>
                  <a:lumOff val="15000"/>
                </a:schemeClr>
              </a:solidFill>
              <a:latin typeface="+mn-ea"/>
              <a:sym typeface="+mn-ea"/>
            </a:endParaRPr>
          </a:p>
        </p:txBody>
      </p:sp>
      <p:sp>
        <p:nvSpPr>
          <p:cNvPr id="1061278" name="圆角矩形 29"/>
          <p:cNvSpPr/>
          <p:nvPr>
            <p:custDataLst>
              <p:tags r:id="rId4"/>
            </p:custDataLst>
          </p:nvPr>
        </p:nvSpPr>
        <p:spPr>
          <a:xfrm>
            <a:off x="340056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61280" name="圆角矩形 32"/>
          <p:cNvSpPr/>
          <p:nvPr>
            <p:custDataLst>
              <p:tags r:id="rId5"/>
            </p:custDataLst>
          </p:nvPr>
        </p:nvSpPr>
        <p:spPr>
          <a:xfrm>
            <a:off x="340310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61282" name="文本框 34"/>
          <p:cNvSpPr txBox="1"/>
          <p:nvPr>
            <p:custDataLst>
              <p:tags r:id="rId6"/>
            </p:custDataLst>
          </p:nvPr>
        </p:nvSpPr>
        <p:spPr>
          <a:xfrm>
            <a:off x="3558080"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全球化视野：加强跨国合作，共同应对全球性危机</a:t>
            </a:r>
            <a:endParaRPr altLang="en-US" dirty="0" sz="2000" lang="zh-CN" spc="200">
              <a:solidFill>
                <a:schemeClr val="tx1">
                  <a:lumMod val="85000"/>
                  <a:lumOff val="15000"/>
                </a:schemeClr>
              </a:solidFill>
              <a:latin typeface="+mn-ea"/>
              <a:sym typeface="+mn-ea"/>
            </a:endParaRPr>
          </a:p>
        </p:txBody>
      </p:sp>
      <p:sp>
        <p:nvSpPr>
          <p:cNvPr id="1061284" name="圆角矩形 3"/>
          <p:cNvSpPr/>
          <p:nvPr>
            <p:custDataLst>
              <p:tags r:id="rId7"/>
            </p:custDataLst>
          </p:nvPr>
        </p:nvSpPr>
        <p:spPr>
          <a:xfrm>
            <a:off x="619272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61286" name="圆角矩形 4"/>
          <p:cNvSpPr/>
          <p:nvPr>
            <p:custDataLst>
              <p:tags r:id="rId8"/>
            </p:custDataLst>
          </p:nvPr>
        </p:nvSpPr>
        <p:spPr>
          <a:xfrm>
            <a:off x="619526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61288" name="文本框 5"/>
          <p:cNvSpPr txBox="1"/>
          <p:nvPr>
            <p:custDataLst>
              <p:tags r:id="rId9"/>
            </p:custDataLst>
          </p:nvPr>
        </p:nvSpPr>
        <p:spPr>
          <a:xfrm>
            <a:off x="634960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可持续发展：将危机管理与企业可持续发展战略相结合</a:t>
            </a:r>
            <a:endParaRPr altLang="en-US" dirty="0" sz="2000" lang="zh-CN" spc="200">
              <a:solidFill>
                <a:schemeClr val="tx1">
                  <a:lumMod val="85000"/>
                  <a:lumOff val="15000"/>
                </a:schemeClr>
              </a:solidFill>
              <a:latin typeface="+mn-ea"/>
              <a:sym typeface="+mn-ea"/>
            </a:endParaRPr>
          </a:p>
        </p:txBody>
      </p:sp>
      <p:sp>
        <p:nvSpPr>
          <p:cNvPr id="1061290" name="圆角矩形 8"/>
          <p:cNvSpPr/>
          <p:nvPr>
            <p:custDataLst>
              <p:tags r:id="rId10"/>
            </p:custDataLst>
          </p:nvPr>
        </p:nvSpPr>
        <p:spPr>
          <a:xfrm>
            <a:off x="898488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61292" name="圆角矩形 9"/>
          <p:cNvSpPr/>
          <p:nvPr>
            <p:custDataLst>
              <p:tags r:id="rId11"/>
            </p:custDataLst>
          </p:nvPr>
        </p:nvSpPr>
        <p:spPr>
          <a:xfrm>
            <a:off x="898742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61294" name="文本框 10"/>
          <p:cNvSpPr txBox="1"/>
          <p:nvPr>
            <p:custDataLst>
              <p:tags r:id="rId12"/>
            </p:custDataLst>
          </p:nvPr>
        </p:nvSpPr>
        <p:spPr>
          <a:xfrm>
            <a:off x="914176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强调预防与应对并重：更加注重预防危机的发生，同时提高应对危机的能力</a:t>
            </a:r>
            <a:endParaRPr altLang="en-US" dirty="0" sz="200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329" name=""/>
        <p:cNvGrpSpPr/>
        <p:nvPr/>
      </p:nvGrpSpPr>
      <p:grpSpPr>
        <a:xfrm>
          <a:off x="0" y="0"/>
          <a:ext cx="0" cy="0"/>
          <a:chOff x="0" y="0"/>
          <a:chExt cx="0" cy="0"/>
        </a:xfrm>
      </p:grpSpPr>
      <p:sp>
        <p:nvSpPr>
          <p:cNvPr id="1061580" name="标题 3"/>
          <p:cNvSpPr>
            <a:spLocks noGrp="1"/>
          </p:cNvSpPr>
          <p:nvPr>
            <p:ph type="title" idx="2"/>
            <p:custDataLst>
              <p:tags r:id="rId1"/>
            </p:custDataLst>
          </p:nvPr>
        </p:nvSpPr>
        <p:spPr/>
        <p:txBody>
          <a:bodyPr/>
          <a:p>
            <a:r>
              <a:rPr altLang="en-US" lang="zh-CN"/>
              <a:t>感谢您的观看</a:t>
            </a:r>
            <a:endParaRPr altLang="en-US" lang="zh-CN"/>
          </a:p>
        </p:txBody>
      </p:sp>
      <p:sp>
        <p:nvSpPr>
          <p:cNvPr id="1061582" name="文本占位符 4"/>
          <p:cNvSpPr>
            <a:spLocks noGrp="1"/>
          </p:cNvSpPr>
          <p:nvPr>
            <p:ph type="body" idx="1"/>
            <p:custDataLst>
              <p:tags r:id="rId2"/>
            </p:custDataLst>
          </p:nvPr>
        </p:nvSpPr>
        <p:spPr/>
        <p:txBody>
          <a:bodyPr/>
          <a:p>
            <a:r>
              <a:rPr altLang="en-US" lang="zh-CN"/>
              <a:t>汇报人：</a:t>
            </a:r>
            <a:r>
              <a:rPr altLang="zh-CN" lang="en-US"/>
              <a:t>xxx</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Lst>
</file>

<file path=ppt/tags/tag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Lst>
</file>

<file path=ppt/tags/tag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1.0"/>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
  <p:tag name="KSO_WM_UNIT_ID" val="_1*i*5"/>
  <p:tag name="KSO_WM_UNIT_LAYERLEVEL" val="1"/>
  <p:tag name="KSO_WM_TAG_VERSION" val="1.0"/>
</p:tagLst>
</file>

<file path=ppt/tags/tag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
  <p:tag name="KSO_WM_UNIT_ID" val="_1*i*6"/>
  <p:tag name="KSO_WM_UNIT_LAYERLEVEL" val="1"/>
  <p:tag name="KSO_WM_TAG_VERSION" val="1.0"/>
</p:tagLst>
</file>

<file path=ppt/tags/tag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
  <p:tag name="KSO_WM_UNIT_ID" val="_1*i*7"/>
  <p:tag name="KSO_WM_UNIT_LAYERLEVEL" val="1"/>
  <p:tag name="KSO_WM_TAG_VERSION" val="1.0"/>
</p:tagLst>
</file>

<file path=ppt/tags/tag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
  <p:tag name="KSO_WM_UNIT_ID" val="_1*i*8"/>
  <p:tag name="KSO_WM_UNIT_LAYERLEVEL" val="1"/>
  <p:tag name="KSO_WM_TAG_VERSION" val="1.0"/>
</p:tagLst>
</file>

<file path=ppt/tags/tag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9"/>
  <p:tag name="KSO_WM_UNIT_ID" val="_1*i*9"/>
  <p:tag name="KSO_WM_UNIT_LAYERLEVEL" val="1"/>
  <p:tag name="KSO_WM_TAG_VERSION" val="1.0"/>
</p:tagLst>
</file>

<file path=ppt/tags/tag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0"/>
  <p:tag name="KSO_WM_UNIT_ID" val="_1*i*10"/>
  <p:tag name="KSO_WM_UNIT_LAYERLEVEL" val="1"/>
  <p:tag name="KSO_WM_TAG_VERSION" val="1.0"/>
</p:tagLst>
</file>

<file path=ppt/tags/tag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1"/>
  <p:tag name="KSO_WM_UNIT_ID" val="_1*i*11"/>
  <p:tag name="KSO_WM_UNIT_LAYERLEVEL" val="1"/>
  <p:tag name="KSO_WM_TAG_VERSION" val="1.0"/>
</p:tagLst>
</file>

<file path=ppt/tags/tag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2"/>
  <p:tag name="KSO_WM_UNIT_ID" val="_1*i*12"/>
  <p:tag name="KSO_WM_UNIT_LAYERLEVEL" val="1"/>
  <p:tag name="KSO_WM_TAG_VERSION" val="1.0"/>
</p:tagLst>
</file>

<file path=ppt/tags/tag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3"/>
  <p:tag name="KSO_WM_UNIT_ID" val="_1*i*13"/>
  <p:tag name="KSO_WM_UNIT_LAYERLEVEL" val="1"/>
  <p:tag name="KSO_WM_TAG_VERSION" val="1.0"/>
</p:tagLst>
</file>

<file path=ppt/tags/tag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4"/>
  <p:tag name="KSO_WM_UNIT_ID" val="_1*i*14"/>
  <p:tag name="KSO_WM_UNIT_LAYERLEVEL" val="1"/>
  <p:tag name="KSO_WM_TAG_VERSION" val="1.0"/>
</p:tagLst>
</file>

<file path=ppt/tags/tag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5"/>
  <p:tag name="KSO_WM_UNIT_ID" val="_1*i*15"/>
  <p:tag name="KSO_WM_UNIT_LAYERLEVEL" val="1"/>
  <p:tag name="KSO_WM_TAG_VERSION" val="1.0"/>
</p:tagLst>
</file>

<file path=ppt/tags/tag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6"/>
  <p:tag name="KSO_WM_UNIT_ID" val="_1*i*16"/>
  <p:tag name="KSO_WM_UNIT_LAYERLEVEL" val="1"/>
  <p:tag name="KSO_WM_TAG_VERSION" val="1.0"/>
</p:tagLst>
</file>

<file path=ppt/tags/tag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7"/>
  <p:tag name="KSO_WM_UNIT_ID" val="_1*i*17"/>
  <p:tag name="KSO_WM_UNIT_LAYERLEVEL" val="1"/>
  <p:tag name="KSO_WM_TAG_VERSION" val="1.0"/>
</p:tagLst>
</file>

<file path=ppt/tags/tag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8"/>
  <p:tag name="KSO_WM_UNIT_ID" val="_1*i*18"/>
  <p:tag name="KSO_WM_UNIT_LAYERLEVEL" val="1"/>
  <p:tag name="KSO_WM_TAG_VERSION" val="1.0"/>
</p:tagLst>
</file>

<file path=ppt/tags/tag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9"/>
  <p:tag name="KSO_WM_UNIT_ID" val="_1*i*19"/>
  <p:tag name="KSO_WM_UNIT_LAYERLEVEL" val="1"/>
  <p:tag name="KSO_WM_TAG_VERSION" val="1.0"/>
</p:tagLst>
</file>

<file path=ppt/tags/tag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0"/>
  <p:tag name="KSO_WM_UNIT_ID" val="_1*i*20"/>
  <p:tag name="KSO_WM_UNIT_LAYERLEVEL" val="1"/>
  <p:tag name="KSO_WM_TAG_VERSION" val="1.0"/>
</p:tagLst>
</file>

<file path=ppt/tags/tag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1"/>
  <p:tag name="KSO_WM_UNIT_ID" val="_1*i*21"/>
  <p:tag name="KSO_WM_UNIT_LAYERLEVEL" val="1"/>
  <p:tag name="KSO_WM_TAG_VERSION" val="1.0"/>
</p:tagLst>
</file>

<file path=ppt/tags/tag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2"/>
  <p:tag name="KSO_WM_UNIT_ID" val="_1*i*22"/>
  <p:tag name="KSO_WM_UNIT_LAYERLEVEL" val="1"/>
  <p:tag name="KSO_WM_TAG_VERSION" val="1.0"/>
</p:tagLst>
</file>

<file path=ppt/tags/tag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3"/>
  <p:tag name="KSO_WM_UNIT_ID" val="_1*i*23"/>
  <p:tag name="KSO_WM_UNIT_LAYERLEVEL" val="1"/>
  <p:tag name="KSO_WM_TAG_VERSION" val="1.0"/>
</p:tagLst>
</file>

<file path=ppt/tags/tag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4"/>
  <p:tag name="KSO_WM_UNIT_ID" val="_1*i*24"/>
  <p:tag name="KSO_WM_UNIT_LAYERLEVEL" val="1"/>
  <p:tag name="KSO_WM_TAG_VERSION" val="1.0"/>
</p:tagLst>
</file>

<file path=ppt/tags/tag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5"/>
  <p:tag name="KSO_WM_UNIT_ID" val="_1*i*25"/>
  <p:tag name="KSO_WM_UNIT_LAYERLEVEL" val="1"/>
  <p:tag name="KSO_WM_TAG_VERSION" val="1.0"/>
</p:tagLst>
</file>

<file path=ppt/tags/tag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6"/>
  <p:tag name="KSO_WM_UNIT_ID" val="_1*i*26"/>
  <p:tag name="KSO_WM_UNIT_LAYERLEVEL" val="1"/>
  <p:tag name="KSO_WM_TAG_VERSION" val="1.0"/>
</p:tagLst>
</file>

<file path=ppt/tags/tag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7"/>
  <p:tag name="KSO_WM_UNIT_ID" val="_1*i*27"/>
  <p:tag name="KSO_WM_UNIT_LAYERLEVEL" val="1"/>
  <p:tag name="KSO_WM_TAG_VERSION" val="1.0"/>
</p:tagLst>
</file>

<file path=ppt/tags/tag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8"/>
  <p:tag name="KSO_WM_UNIT_ID" val="_1*i*28"/>
  <p:tag name="KSO_WM_UNIT_LAYERLEVEL" val="1"/>
  <p:tag name="KSO_WM_TAG_VERSION" val="1.0"/>
</p:tagLst>
</file>

<file path=ppt/tags/tag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9"/>
  <p:tag name="KSO_WM_UNIT_ID" val="_1*i*29"/>
  <p:tag name="KSO_WM_UNIT_LAYERLEVEL" val="1"/>
  <p:tag name="KSO_WM_TAG_VERSION" val="1.0"/>
</p:tagLst>
</file>

<file path=ppt/tags/tag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0"/>
  <p:tag name="KSO_WM_UNIT_ID" val="_1*i*30"/>
  <p:tag name="KSO_WM_UNIT_LAYERLEVEL" val="1"/>
  <p:tag name="KSO_WM_TAG_VERSION" val="1.0"/>
</p:tagLst>
</file>

<file path=ppt/tags/tag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1"/>
  <p:tag name="KSO_WM_UNIT_ID" val="_1*i*31"/>
  <p:tag name="KSO_WM_UNIT_LAYERLEVEL" val="1"/>
  <p:tag name="KSO_WM_TAG_VERSION" val="1.0"/>
</p:tagLst>
</file>

<file path=ppt/tags/tag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2"/>
  <p:tag name="KSO_WM_UNIT_ID" val="_1*i*32"/>
  <p:tag name="KSO_WM_UNIT_LAYERLEVEL" val="1"/>
  <p:tag name="KSO_WM_TAG_VERSION" val="1.0"/>
</p:tagLst>
</file>

<file path=ppt/tags/tag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3"/>
  <p:tag name="KSO_WM_UNIT_ID" val="_1*i*33"/>
  <p:tag name="KSO_WM_UNIT_LAYERLEVEL" val="1"/>
  <p:tag name="KSO_WM_TAG_VERSION" val="1.0"/>
</p:tagLst>
</file>

<file path=ppt/tags/tag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4"/>
  <p:tag name="KSO_WM_UNIT_ID" val="_1*i*34"/>
  <p:tag name="KSO_WM_UNIT_LAYERLEVEL" val="1"/>
  <p:tag name="KSO_WM_TAG_VERSION" val="1.0"/>
</p:tagLst>
</file>

<file path=ppt/tags/tag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5"/>
  <p:tag name="KSO_WM_UNIT_ID" val="_1*i*35"/>
  <p:tag name="KSO_WM_UNIT_LAYERLEVEL" val="1"/>
  <p:tag name="KSO_WM_TAG_VERSION" val="1.0"/>
</p:tagLst>
</file>

<file path=ppt/tags/tag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6"/>
  <p:tag name="KSO_WM_UNIT_ID" val="_1*i*36"/>
  <p:tag name="KSO_WM_UNIT_LAYERLEVEL" val="1"/>
  <p:tag name="KSO_WM_TAG_VERSION" val="1.0"/>
</p:tagLst>
</file>

<file path=ppt/tags/tag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7"/>
  <p:tag name="KSO_WM_UNIT_ID" val="_1*i*37"/>
  <p:tag name="KSO_WM_UNIT_LAYERLEVEL" val="1"/>
  <p:tag name="KSO_WM_TAG_VERSION" val="1.0"/>
</p:tagLst>
</file>

<file path=ppt/tags/tag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8"/>
  <p:tag name="KSO_WM_UNIT_ID" val="_1*i*38"/>
  <p:tag name="KSO_WM_UNIT_LAYERLEVEL" val="1"/>
  <p:tag name="KSO_WM_TAG_VERSION" val="1.0"/>
</p:tagLst>
</file>

<file path=ppt/tags/tag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9"/>
  <p:tag name="KSO_WM_UNIT_ID" val="_1*i*39"/>
  <p:tag name="KSO_WM_UNIT_LAYERLEVEL" val="1"/>
  <p:tag name="KSO_WM_TAG_VERSION" val="1.0"/>
</p:tagLst>
</file>

<file path=ppt/tags/tag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0"/>
  <p:tag name="KSO_WM_UNIT_ID" val="_1*i*40"/>
  <p:tag name="KSO_WM_UNIT_LAYERLEVEL" val="1"/>
  <p:tag name="KSO_WM_TAG_VERSION" val="1.0"/>
</p:tagLst>
</file>

<file path=ppt/tags/tag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1"/>
  <p:tag name="KSO_WM_UNIT_ID" val="_1*i*41"/>
  <p:tag name="KSO_WM_UNIT_LAYERLEVEL" val="1"/>
  <p:tag name="KSO_WM_TAG_VERSION" val="1.0"/>
</p:tagLst>
</file>

<file path=ppt/tags/tag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2"/>
  <p:tag name="KSO_WM_UNIT_ID" val="_1*i*42"/>
  <p:tag name="KSO_WM_UNIT_LAYERLEVEL" val="1"/>
  <p:tag name="KSO_WM_TAG_VERSION" val="1.0"/>
</p:tagLst>
</file>

<file path=ppt/tags/tag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3"/>
  <p:tag name="KSO_WM_UNIT_ID" val="_1*i*43"/>
  <p:tag name="KSO_WM_UNIT_LAYERLEVEL" val="1"/>
  <p:tag name="KSO_WM_TAG_VERSION" val="1.0"/>
</p:tagLst>
</file>

<file path=ppt/tags/tag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4"/>
  <p:tag name="KSO_WM_UNIT_ID" val="_1*i*44"/>
  <p:tag name="KSO_WM_UNIT_LAYERLEVEL" val="1"/>
  <p:tag name="KSO_WM_TAG_VERSION" val="1.0"/>
</p:tagLst>
</file>

<file path=ppt/tags/tag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5"/>
  <p:tag name="KSO_WM_UNIT_ID" val="_1*i*45"/>
  <p:tag name="KSO_WM_UNIT_LAYERLEVEL" val="1"/>
  <p:tag name="KSO_WM_TAG_VERSION" val="1.0"/>
</p:tagLst>
</file>

<file path=ppt/tags/tag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6"/>
  <p:tag name="KSO_WM_UNIT_ID" val="_1*i*46"/>
  <p:tag name="KSO_WM_UNIT_LAYERLEVEL" val="1"/>
  <p:tag name="KSO_WM_TAG_VERSION" val="1.0"/>
</p:tagLst>
</file>

<file path=ppt/tags/tag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7"/>
  <p:tag name="KSO_WM_UNIT_ID" val="_1*i*47"/>
  <p:tag name="KSO_WM_UNIT_LAYERLEVEL" val="1"/>
  <p:tag name="KSO_WM_TAG_VERSION" val="1.0"/>
</p:tagLst>
</file>

<file path=ppt/tags/tag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8"/>
  <p:tag name="KSO_WM_UNIT_ID" val="_1*i*48"/>
  <p:tag name="KSO_WM_UNIT_LAYERLEVEL" val="1"/>
  <p:tag name="KSO_WM_TAG_VERSION" val="1.0"/>
</p:tagLst>
</file>

<file path=ppt/tags/tag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9"/>
  <p:tag name="KSO_WM_UNIT_ID" val="_1*i*49"/>
  <p:tag name="KSO_WM_UNIT_LAYERLEVEL" val="1"/>
  <p:tag name="KSO_WM_TAG_VERSION" val="1.0"/>
</p:tagLst>
</file>

<file path=ppt/tags/tag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0"/>
  <p:tag name="KSO_WM_UNIT_ID" val="_1*i*50"/>
  <p:tag name="KSO_WM_UNIT_LAYERLEVEL" val="1"/>
  <p:tag name="KSO_WM_TAG_VERSION" val="1.0"/>
</p:tagLst>
</file>

<file path=ppt/tags/tag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1"/>
  <p:tag name="KSO_WM_UNIT_ID" val="_1*i*51"/>
  <p:tag name="KSO_WM_UNIT_LAYERLEVEL" val="1"/>
  <p:tag name="KSO_WM_TAG_VERSION" val="1.0"/>
</p:tagLst>
</file>

<file path=ppt/tags/tag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2"/>
  <p:tag name="KSO_WM_UNIT_ID" val="_1*i*52"/>
  <p:tag name="KSO_WM_UNIT_LAYERLEVEL" val="1"/>
  <p:tag name="KSO_WM_TAG_VERSION" val="1.0"/>
</p:tagLst>
</file>

<file path=ppt/tags/tag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3"/>
  <p:tag name="KSO_WM_UNIT_ID" val="_1*i*53"/>
  <p:tag name="KSO_WM_UNIT_LAYERLEVEL" val="1"/>
  <p:tag name="KSO_WM_TAG_VERSION" val="1.0"/>
</p:tagLst>
</file>

<file path=ppt/tags/tag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4"/>
  <p:tag name="KSO_WM_UNIT_ID" val="_1*i*54"/>
  <p:tag name="KSO_WM_UNIT_LAYERLEVEL" val="1"/>
  <p:tag name="KSO_WM_TAG_VERSION" val="1.0"/>
</p:tagLst>
</file>

<file path=ppt/tags/tag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5"/>
  <p:tag name="KSO_WM_UNIT_ID" val="_1*i*55"/>
  <p:tag name="KSO_WM_UNIT_LAYERLEVEL" val="1"/>
  <p:tag name="KSO_WM_TAG_VERSION" val="1.0"/>
</p:tagLst>
</file>

<file path=ppt/tags/tag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6"/>
  <p:tag name="KSO_WM_UNIT_ID" val="_1*i*56"/>
  <p:tag name="KSO_WM_UNIT_LAYERLEVEL" val="1"/>
  <p:tag name="KSO_WM_TAG_VERSION" val="1.0"/>
</p:tagLst>
</file>

<file path=ppt/tags/tag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7"/>
  <p:tag name="KSO_WM_UNIT_ID" val="_1*i*57"/>
  <p:tag name="KSO_WM_UNIT_LAYERLEVEL" val="1"/>
  <p:tag name="KSO_WM_TAG_VERSION" val="1.0"/>
</p:tagLst>
</file>

<file path=ppt/tags/tag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8"/>
  <p:tag name="KSO_WM_UNIT_ID" val="_1*i*58"/>
  <p:tag name="KSO_WM_UNIT_LAYERLEVEL" val="1"/>
  <p:tag name="KSO_WM_TAG_VERSION" val="1.0"/>
</p:tagLst>
</file>

<file path=ppt/tags/tag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9"/>
  <p:tag name="KSO_WM_UNIT_ID" val="_1*i*59"/>
  <p:tag name="KSO_WM_UNIT_LAYERLEVEL" val="1"/>
  <p:tag name="KSO_WM_TAG_VERSION" val="1.0"/>
</p:tagLst>
</file>

<file path=ppt/tags/tag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0"/>
  <p:tag name="KSO_WM_UNIT_ID" val="_1*i*60"/>
  <p:tag name="KSO_WM_UNIT_LAYERLEVEL" val="1"/>
  <p:tag name="KSO_WM_TAG_VERSION" val="1.0"/>
</p:tagLst>
</file>

<file path=ppt/tags/tag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1"/>
  <p:tag name="KSO_WM_UNIT_ID" val="_1*i*61"/>
  <p:tag name="KSO_WM_UNIT_LAYERLEVEL" val="1"/>
  <p:tag name="KSO_WM_TAG_VERSION" val="1.0"/>
</p:tagLst>
</file>

<file path=ppt/tags/tag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2"/>
  <p:tag name="KSO_WM_UNIT_ID" val="_1*i*62"/>
  <p:tag name="KSO_WM_UNIT_LAYERLEVEL" val="1"/>
  <p:tag name="KSO_WM_TAG_VERSION" val="1.0"/>
</p:tagLst>
</file>

<file path=ppt/tags/tag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3"/>
  <p:tag name="KSO_WM_UNIT_ID" val="_1*i*63"/>
  <p:tag name="KSO_WM_UNIT_LAYERLEVEL" val="1"/>
  <p:tag name="KSO_WM_TAG_VERSION" val="1.0"/>
</p:tagLst>
</file>

<file path=ppt/tags/tag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4"/>
  <p:tag name="KSO_WM_UNIT_ID" val="_1*i*64"/>
  <p:tag name="KSO_WM_UNIT_LAYERLEVEL" val="1"/>
  <p:tag name="KSO_WM_TAG_VERSION" val="1.0"/>
</p:tagLst>
</file>

<file path=ppt/tags/tag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5"/>
  <p:tag name="KSO_WM_UNIT_ID" val="_1*i*65"/>
  <p:tag name="KSO_WM_UNIT_LAYERLEVEL" val="1"/>
  <p:tag name="KSO_WM_TAG_VERSION" val="1.0"/>
</p:tagLst>
</file>

<file path=ppt/tags/tag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6"/>
  <p:tag name="KSO_WM_UNIT_ID" val="_1*i*66"/>
  <p:tag name="KSO_WM_UNIT_LAYERLEVEL" val="1"/>
  <p:tag name="KSO_WM_TAG_VERSION" val="1.0"/>
</p:tagLst>
</file>

<file path=ppt/tags/tag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7"/>
  <p:tag name="KSO_WM_UNIT_ID" val="_1*i*67"/>
  <p:tag name="KSO_WM_UNIT_LAYERLEVEL" val="1"/>
  <p:tag name="KSO_WM_TAG_VERSION" val="1.0"/>
</p:tagLst>
</file>

<file path=ppt/tags/tag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8"/>
  <p:tag name="KSO_WM_UNIT_ID" val="_1*i*68"/>
  <p:tag name="KSO_WM_UNIT_LAYERLEVEL" val="1"/>
  <p:tag name="KSO_WM_TAG_VERSION" val="1.0"/>
</p:tagLst>
</file>

<file path=ppt/tags/tag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9"/>
  <p:tag name="KSO_WM_UNIT_ID" val="_1*i*69"/>
  <p:tag name="KSO_WM_UNIT_LAYERLEVEL" val="1"/>
  <p:tag name="KSO_WM_TAG_VERSION" val="1.0"/>
</p:tagLst>
</file>

<file path=ppt/tags/tag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0"/>
  <p:tag name="KSO_WM_UNIT_ID" val="_1*i*70"/>
  <p:tag name="KSO_WM_UNIT_LAYERLEVEL" val="1"/>
  <p:tag name="KSO_WM_TAG_VERSION" val="1.0"/>
</p:tagLst>
</file>

<file path=ppt/tags/tag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1"/>
  <p:tag name="KSO_WM_UNIT_ID" val="_1*i*71"/>
  <p:tag name="KSO_WM_UNIT_LAYERLEVEL" val="1"/>
  <p:tag name="KSO_WM_TAG_VERSION" val="1.0"/>
</p:tagLst>
</file>

<file path=ppt/tags/tag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2"/>
  <p:tag name="KSO_WM_UNIT_ID" val="_1*i*72"/>
  <p:tag name="KSO_WM_UNIT_LAYERLEVEL" val="1"/>
  <p:tag name="KSO_WM_TAG_VERSION" val="1.0"/>
</p:tagLst>
</file>

<file path=ppt/tags/tag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3"/>
  <p:tag name="KSO_WM_UNIT_ID" val="_1*i*73"/>
  <p:tag name="KSO_WM_UNIT_LAYERLEVEL" val="1"/>
  <p:tag name="KSO_WM_TAG_VERSION" val="1.0"/>
</p:tagLst>
</file>

<file path=ppt/tags/tag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4"/>
  <p:tag name="KSO_WM_UNIT_ID" val="_1*i*74"/>
  <p:tag name="KSO_WM_UNIT_LAYERLEVEL" val="1"/>
  <p:tag name="KSO_WM_TAG_VERSION" val="1.0"/>
</p:tagLst>
</file>

<file path=ppt/tags/tag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5"/>
  <p:tag name="KSO_WM_UNIT_ID" val="_1*i*75"/>
  <p:tag name="KSO_WM_UNIT_LAYERLEVEL" val="1"/>
  <p:tag name="KSO_WM_TAG_VERSION" val="1.0"/>
</p:tagLst>
</file>

<file path=ppt/tags/tag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6"/>
  <p:tag name="KSO_WM_UNIT_ID" val="_1*i*76"/>
  <p:tag name="KSO_WM_UNIT_LAYERLEVEL" val="1"/>
  <p:tag name="KSO_WM_TAG_VERSION" val="1.0"/>
</p:tagLst>
</file>

<file path=ppt/tags/tag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7"/>
  <p:tag name="KSO_WM_UNIT_ID" val="_1*i*77"/>
  <p:tag name="KSO_WM_UNIT_LAYERLEVEL" val="1"/>
  <p:tag name="KSO_WM_TAG_VERSION" val="1.0"/>
</p:tagLst>
</file>

<file path=ppt/tags/tag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8"/>
  <p:tag name="KSO_WM_UNIT_ID" val="_1*i*78"/>
  <p:tag name="KSO_WM_UNIT_LAYERLEVEL" val="1"/>
  <p:tag name="KSO_WM_TAG_VERSION" val="1.0"/>
</p:tagLst>
</file>

<file path=ppt/tags/tag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9"/>
  <p:tag name="KSO_WM_UNIT_ID" val="_1*i*79"/>
  <p:tag name="KSO_WM_UNIT_LAYERLEVEL" val="1"/>
  <p:tag name="KSO_WM_TAG_VERSION" val="1.0"/>
</p:tagLst>
</file>

<file path=ppt/tags/tag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0"/>
  <p:tag name="KSO_WM_UNIT_ID" val="_1*i*80"/>
  <p:tag name="KSO_WM_UNIT_LAYERLEVEL" val="1"/>
  <p:tag name="KSO_WM_TAG_VERSION" val="1.0"/>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1"/>
  <p:tag name="KSO_WM_UNIT_ID" val="_1*i*81"/>
  <p:tag name="KSO_WM_UNIT_LAYERLEVEL" val="1"/>
  <p:tag name="KSO_WM_TAG_VERSION" val="1.0"/>
</p:tagLst>
</file>

<file path=ppt/tags/tag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2"/>
  <p:tag name="KSO_WM_UNIT_ID" val="_1*i*82"/>
  <p:tag name="KSO_WM_UNIT_LAYERLEVEL" val="1"/>
  <p:tag name="KSO_WM_TAG_VERSION" val="1.0"/>
</p:tagLst>
</file>

<file path=ppt/tags/tag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3"/>
  <p:tag name="KSO_WM_UNIT_ID" val="_1*i*83"/>
  <p:tag name="KSO_WM_UNIT_LAYERLEVEL" val="1"/>
  <p:tag name="KSO_WM_TAG_VERSION" val="1.0"/>
</p:tagLst>
</file>

<file path=ppt/tags/tag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4"/>
  <p:tag name="KSO_WM_UNIT_ID" val="_1*i*84"/>
  <p:tag name="KSO_WM_UNIT_LAYERLEVEL" val="1"/>
  <p:tag name="KSO_WM_TAG_VERSION" val="1.0"/>
</p:tagLst>
</file>

<file path=ppt/tags/tag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5"/>
  <p:tag name="KSO_WM_UNIT_ID" val="_1*i*85"/>
  <p:tag name="KSO_WM_UNIT_LAYERLEVEL" val="1"/>
  <p:tag name="KSO_WM_TAG_VERSION" val="1.0"/>
</p:tagLst>
</file>

<file path=ppt/tags/tag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6"/>
  <p:tag name="KSO_WM_UNIT_ID" val="_1*i*86"/>
  <p:tag name="KSO_WM_UNIT_LAYERLEVEL" val="1"/>
  <p:tag name="KSO_WM_TAG_VERSION" val="1.0"/>
</p:tagLst>
</file>

<file path=ppt/tags/tag86.xml><?xml version="1.0" encoding="utf-8"?>
<p:tagLst xmlns:p="http://schemas.openxmlformats.org/presentationml/2006/main">
  <p:tag name="KSO_WM_BEAUTIFY_FLAG" val="#wm#"/>
  <p:tag name="KSO_WM_UNIT_ISCONTENTSTITLE" val="0"/>
  <p:tag name="KSO_WM_UNIT_ISNUMDGMTITLE" val="0"/>
  <p:tag name="KSO_WM_UNIT_PRESET_TEXT" val="单击此处添加标题"/>
  <p:tag name="KSO_WM_UNIT_NOCLEAR" val="0"/>
  <p:tag name="KSO_WM_UNIT_VALUE" val="22"/>
  <p:tag name="KSO_WM_UNIT_HIGHLIGHT" val="0"/>
  <p:tag name="KSO_WM_UNIT_COMPATIBLE" val="0"/>
  <p:tag name="KSO_WM_UNIT_DIAGRAM_ISNUMVISUAL" val="0"/>
  <p:tag name="KSO_WM_UNIT_DIAGRAM_ISREFERUNIT" val="0"/>
  <p:tag name="KSO_WM_UNIT_CONTENT_GROUP_TYPE" val="contentchip"/>
  <p:tag name="KSO_WM_UNIT_TYPE" val="a"/>
  <p:tag name="KSO_WM_UNIT_INDEX" val="1"/>
  <p:tag name="KSO_WM_UNIT_ID" val="_1*a*1"/>
  <p:tag name="KSO_WM_UNIT_LAYERLEVEL" val="1"/>
  <p:tag name="KSO_WM_TAG_VERSION" val="1.0"/>
</p:tagLst>
</file>

<file path=ppt/tags/tag87.xml><?xml version="1.0" encoding="utf-8"?>
<p:tagLst xmlns:p="http://schemas.openxmlformats.org/presentationml/2006/main">
  <p:tag name="KSO_WM_UNIT_ISCONTENTSTITLE" val="0"/>
  <p:tag name="KSO_WM_UNIT_ISNUMDGMTITLE" val="0"/>
  <p:tag name="KSO_WM_UNIT_PRESET_TEXT" val="WPS,a click to unlimited possibilitie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CONTENT_GROUP_TYPE" val="contentchip"/>
</p:tagLst>
</file>

<file path=ppt/tags/tag88.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CONTENT_GROUP_TYPE" val="contentchip"/>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41"/>
  <p:tag name="KSO_WM_UNIT_LAYERLEVEL" val="1"/>
  <p:tag name="KSO_WM_TAG_VERSION" val="1.0"/>
  <p:tag name="KSO_WM_BEAUTIFY_FLAG" val="#wm#"/>
  <p:tag name="KSO_WM_UNIT_TYPE" val="i"/>
  <p:tag name="KSO_WM_UNIT_INDEX" val="41"/>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42"/>
  <p:tag name="KSO_WM_UNIT_LAYERLEVEL" val="1"/>
  <p:tag name="KSO_WM_TAG_VERSION" val="1.0"/>
  <p:tag name="KSO_WM_BEAUTIFY_FLAG" val="#wm#"/>
  <p:tag name="KSO_WM_UNIT_TYPE" val="i"/>
  <p:tag name="KSO_WM_UNIT_INDEX" val="42"/>
</p:tagLst>
</file>

<file path=ppt/tags/tag9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PRESET_TEXT" val="单击此处编辑母版文本样式 第二级 第三级 第四级 第五级"/>
</p:tagLst>
</file>

<file path=ppt/tags/tag9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 name="KSO_WM_UNIT_PRESET_TEXT" val="单击此处添加标题"/>
</p:tagLst>
</file>

<file path=ppt/tags/tag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
  <p:tag name="KSO_WM_UNIT_LAYERLEVEL" val="1"/>
  <p:tag name="KSO_WM_TAG_VERSION" val="1.0"/>
  <p:tag name="KSO_WM_UNIT_TYPE" val="i"/>
  <p:tag name="KSO_WM_UNIT_INDEX" val="2"/>
</p:tagLst>
</file>

<file path=ppt/tags/tag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
  <p:tag name="KSO_WM_UNIT_LAYERLEVEL" val="1"/>
  <p:tag name="KSO_WM_TAG_VERSION" val="1.0"/>
  <p:tag name="KSO_WM_UNIT_TYPE" val="i"/>
  <p:tag name="KSO_WM_UNIT_INDEX" val="3"/>
</p:tagLst>
</file>

<file path=ppt/tags/tag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4"/>
  <p:tag name="KSO_WM_UNIT_LAYERLEVEL" val="1"/>
  <p:tag name="KSO_WM_TAG_VERSION" val="1.0"/>
  <p:tag name="KSO_WM_UNIT_TYPE" val="i"/>
  <p:tag name="KSO_WM_UNIT_INDEX" val="4"/>
</p:tagLst>
</file>

<file path=ppt/tags/tag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5"/>
  <p:tag name="KSO_WM_UNIT_LAYERLEVEL" val="1"/>
  <p:tag name="KSO_WM_TAG_VERSION" val="1.0"/>
  <p:tag name="KSO_WM_UNIT_TYPE" val="i"/>
  <p:tag name="KSO_WM_UNIT_INDEX" val="5"/>
</p:tagLst>
</file>

<file path=ppt/tags/tag1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6"/>
  <p:tag name="KSO_WM_UNIT_LAYERLEVEL" val="1"/>
  <p:tag name="KSO_WM_TAG_VERSION" val="1.0"/>
  <p:tag name="KSO_WM_UNIT_TYPE" val="i"/>
  <p:tag name="KSO_WM_UNIT_INDEX" val="6"/>
</p:tagLst>
</file>

<file path=ppt/tags/tag1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7"/>
  <p:tag name="KSO_WM_UNIT_LAYERLEVEL" val="1"/>
  <p:tag name="KSO_WM_TAG_VERSION" val="1.0"/>
  <p:tag name="KSO_WM_UNIT_TYPE" val="i"/>
  <p:tag name="KSO_WM_UNIT_INDEX" val="7"/>
</p:tagLst>
</file>

<file path=ppt/tags/tag1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8"/>
  <p:tag name="KSO_WM_UNIT_LAYERLEVEL" val="1"/>
  <p:tag name="KSO_WM_TAG_VERSION" val="1.0"/>
  <p:tag name="KSO_WM_UNIT_TYPE" val="i"/>
  <p:tag name="KSO_WM_UNIT_INDEX" val="8"/>
</p:tagLst>
</file>

<file path=ppt/tags/tag1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9"/>
  <p:tag name="KSO_WM_UNIT_LAYERLEVEL" val="1"/>
  <p:tag name="KSO_WM_TAG_VERSION" val="1.0"/>
  <p:tag name="KSO_WM_UNIT_TYPE" val="i"/>
  <p:tag name="KSO_WM_UNIT_INDEX" val="9"/>
</p:tagLst>
</file>

<file path=ppt/tags/tag1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0"/>
  <p:tag name="KSO_WM_UNIT_LAYERLEVEL" val="1"/>
  <p:tag name="KSO_WM_TAG_VERSION" val="1.0"/>
  <p:tag name="KSO_WM_UNIT_TYPE" val="i"/>
  <p:tag name="KSO_WM_UNIT_INDEX" val="10"/>
</p:tagLst>
</file>

<file path=ppt/tags/tag1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1"/>
  <p:tag name="KSO_WM_UNIT_LAYERLEVEL" val="1"/>
  <p:tag name="KSO_WM_TAG_VERSION" val="1.0"/>
  <p:tag name="KSO_WM_UNIT_TYPE" val="i"/>
  <p:tag name="KSO_WM_UNIT_INDEX" val="11"/>
</p:tagLst>
</file>

<file path=ppt/tags/tag1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2"/>
  <p:tag name="KSO_WM_UNIT_LAYERLEVEL" val="1"/>
  <p:tag name="KSO_WM_TAG_VERSION" val="1.0"/>
  <p:tag name="KSO_WM_UNIT_TYPE" val="i"/>
  <p:tag name="KSO_WM_UNIT_INDEX" val="12"/>
</p:tagLst>
</file>

<file path=ppt/tags/tag1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3"/>
  <p:tag name="KSO_WM_UNIT_LAYERLEVEL" val="1"/>
  <p:tag name="KSO_WM_TAG_VERSION" val="1.0"/>
  <p:tag name="KSO_WM_UNIT_TYPE" val="i"/>
  <p:tag name="KSO_WM_UNIT_INDEX" val="13"/>
</p:tagLst>
</file>

<file path=ppt/tags/tag1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4"/>
  <p:tag name="KSO_WM_UNIT_LAYERLEVEL" val="1"/>
  <p:tag name="KSO_WM_TAG_VERSION" val="1.0"/>
  <p:tag name="KSO_WM_UNIT_TYPE" val="i"/>
  <p:tag name="KSO_WM_UNIT_INDEX" val="14"/>
</p:tagLst>
</file>

<file path=ppt/tags/tag1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5"/>
  <p:tag name="KSO_WM_UNIT_LAYERLEVEL" val="1"/>
  <p:tag name="KSO_WM_TAG_VERSION" val="1.0"/>
  <p:tag name="KSO_WM_UNIT_TYPE" val="i"/>
  <p:tag name="KSO_WM_UNIT_INDEX" val="15"/>
</p:tagLst>
</file>

<file path=ppt/tags/tag1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6"/>
  <p:tag name="KSO_WM_UNIT_LAYERLEVEL" val="1"/>
  <p:tag name="KSO_WM_TAG_VERSION" val="1.0"/>
  <p:tag name="KSO_WM_UNIT_TYPE" val="i"/>
  <p:tag name="KSO_WM_UNIT_INDEX" val="16"/>
</p:tagLst>
</file>

<file path=ppt/tags/tag1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7"/>
  <p:tag name="KSO_WM_UNIT_LAYERLEVEL" val="1"/>
  <p:tag name="KSO_WM_TAG_VERSION" val="1.0"/>
  <p:tag name="KSO_WM_UNIT_TYPE" val="i"/>
  <p:tag name="KSO_WM_UNIT_INDEX" val="17"/>
</p:tagLst>
</file>

<file path=ppt/tags/tag1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8"/>
  <p:tag name="KSO_WM_UNIT_LAYERLEVEL" val="1"/>
  <p:tag name="KSO_WM_TAG_VERSION" val="1.0"/>
  <p:tag name="KSO_WM_UNIT_TYPE" val="i"/>
  <p:tag name="KSO_WM_UNIT_INDEX" val="18"/>
</p:tagLst>
</file>

<file path=ppt/tags/tag1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9"/>
  <p:tag name="KSO_WM_UNIT_LAYERLEVEL" val="1"/>
  <p:tag name="KSO_WM_TAG_VERSION" val="1.0"/>
  <p:tag name="KSO_WM_UNIT_TYPE" val="i"/>
  <p:tag name="KSO_WM_UNIT_INDEX" val="19"/>
</p:tagLst>
</file>

<file path=ppt/tags/tag1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0"/>
  <p:tag name="KSO_WM_UNIT_LAYERLEVEL" val="1"/>
  <p:tag name="KSO_WM_TAG_VERSION" val="1.0"/>
  <p:tag name="KSO_WM_UNIT_TYPE" val="i"/>
  <p:tag name="KSO_WM_UNIT_INDEX" val="20"/>
</p:tagLst>
</file>

<file path=ppt/tags/tag1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1"/>
  <p:tag name="KSO_WM_UNIT_LAYERLEVEL" val="1"/>
  <p:tag name="KSO_WM_TAG_VERSION" val="1.0"/>
  <p:tag name="KSO_WM_UNIT_TYPE" val="i"/>
  <p:tag name="KSO_WM_UNIT_INDEX" val="21"/>
</p:tagLst>
</file>

<file path=ppt/tags/tag1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2"/>
  <p:tag name="KSO_WM_UNIT_LAYERLEVEL" val="1"/>
  <p:tag name="KSO_WM_TAG_VERSION" val="1.0"/>
  <p:tag name="KSO_WM_UNIT_TYPE" val="i"/>
  <p:tag name="KSO_WM_UNIT_INDEX" val="22"/>
</p:tagLst>
</file>

<file path=ppt/tags/tag1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3"/>
  <p:tag name="KSO_WM_UNIT_LAYERLEVEL" val="1"/>
  <p:tag name="KSO_WM_TAG_VERSION" val="1.0"/>
  <p:tag name="KSO_WM_UNIT_TYPE" val="i"/>
  <p:tag name="KSO_WM_UNIT_INDEX" val="23"/>
</p:tagLst>
</file>

<file path=ppt/tags/tag1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4"/>
  <p:tag name="KSO_WM_UNIT_LAYERLEVEL" val="1"/>
  <p:tag name="KSO_WM_TAG_VERSION" val="1.0"/>
  <p:tag name="KSO_WM_UNIT_TYPE" val="i"/>
  <p:tag name="KSO_WM_UNIT_INDEX" val="24"/>
</p:tagLst>
</file>

<file path=ppt/tags/tag1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5"/>
  <p:tag name="KSO_WM_UNIT_LAYERLEVEL" val="1"/>
  <p:tag name="KSO_WM_TAG_VERSION" val="1.0"/>
  <p:tag name="KSO_WM_UNIT_TYPE" val="i"/>
  <p:tag name="KSO_WM_UNIT_INDEX" val="25"/>
</p:tagLst>
</file>

<file path=ppt/tags/tag1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6"/>
  <p:tag name="KSO_WM_UNIT_LAYERLEVEL" val="1"/>
  <p:tag name="KSO_WM_TAG_VERSION" val="1.0"/>
  <p:tag name="KSO_WM_UNIT_TYPE" val="i"/>
  <p:tag name="KSO_WM_UNIT_INDEX" val="26"/>
</p:tagLst>
</file>

<file path=ppt/tags/tag1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7"/>
  <p:tag name="KSO_WM_UNIT_LAYERLEVEL" val="1"/>
  <p:tag name="KSO_WM_TAG_VERSION" val="1.0"/>
  <p:tag name="KSO_WM_UNIT_TYPE" val="i"/>
  <p:tag name="KSO_WM_UNIT_INDEX" val="27"/>
</p:tagLst>
</file>

<file path=ppt/tags/tag1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8"/>
  <p:tag name="KSO_WM_UNIT_LAYERLEVEL" val="1"/>
  <p:tag name="KSO_WM_TAG_VERSION" val="1.0"/>
  <p:tag name="KSO_WM_UNIT_TYPE" val="i"/>
  <p:tag name="KSO_WM_UNIT_INDEX" val="28"/>
</p:tagLst>
</file>

<file path=ppt/tags/tag1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9"/>
  <p:tag name="KSO_WM_UNIT_LAYERLEVEL" val="1"/>
  <p:tag name="KSO_WM_TAG_VERSION" val="1.0"/>
  <p:tag name="KSO_WM_UNIT_TYPE" val="i"/>
  <p:tag name="KSO_WM_UNIT_INDEX" val="29"/>
</p:tagLst>
</file>

<file path=ppt/tags/tag1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0"/>
  <p:tag name="KSO_WM_UNIT_LAYERLEVEL" val="1"/>
  <p:tag name="KSO_WM_TAG_VERSION" val="1.0"/>
  <p:tag name="KSO_WM_UNIT_TYPE" val="i"/>
  <p:tag name="KSO_WM_UNIT_INDEX" val="30"/>
</p:tagLst>
</file>

<file path=ppt/tags/tag1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1"/>
  <p:tag name="KSO_WM_UNIT_LAYERLEVEL" val="1"/>
  <p:tag name="KSO_WM_TAG_VERSION" val="1.0"/>
  <p:tag name="KSO_WM_UNIT_TYPE" val="i"/>
  <p:tag name="KSO_WM_UNIT_INDEX" val="31"/>
</p:tagLst>
</file>

<file path=ppt/tags/tag1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2"/>
  <p:tag name="KSO_WM_UNIT_LAYERLEVEL" val="1"/>
  <p:tag name="KSO_WM_TAG_VERSION" val="1.0"/>
  <p:tag name="KSO_WM_UNIT_TYPE" val="i"/>
  <p:tag name="KSO_WM_UNIT_INDEX" val="32"/>
</p:tagLst>
</file>

<file path=ppt/tags/tag1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3"/>
  <p:tag name="KSO_WM_UNIT_LAYERLEVEL" val="1"/>
  <p:tag name="KSO_WM_TAG_VERSION" val="1.0"/>
  <p:tag name="KSO_WM_UNIT_TYPE" val="i"/>
  <p:tag name="KSO_WM_UNIT_INDEX" val="33"/>
</p:tagLst>
</file>

<file path=ppt/tags/tag1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4"/>
  <p:tag name="KSO_WM_UNIT_LAYERLEVEL" val="1"/>
  <p:tag name="KSO_WM_TAG_VERSION" val="1.0"/>
  <p:tag name="KSO_WM_UNIT_TYPE" val="i"/>
  <p:tag name="KSO_WM_UNIT_INDEX" val="34"/>
</p:tagLst>
</file>

<file path=ppt/tags/tag1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5"/>
  <p:tag name="KSO_WM_UNIT_LAYERLEVEL" val="1"/>
  <p:tag name="KSO_WM_TAG_VERSION" val="1.0"/>
  <p:tag name="KSO_WM_UNIT_TYPE" val="i"/>
  <p:tag name="KSO_WM_UNIT_INDEX" val="35"/>
</p:tagLst>
</file>

<file path=ppt/tags/tag1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6"/>
  <p:tag name="KSO_WM_UNIT_LAYERLEVEL" val="1"/>
  <p:tag name="KSO_WM_TAG_VERSION" val="1.0"/>
  <p:tag name="KSO_WM_UNIT_TYPE" val="i"/>
  <p:tag name="KSO_WM_UNIT_INDEX" val="36"/>
</p:tagLst>
</file>

<file path=ppt/tags/tag1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7"/>
  <p:tag name="KSO_WM_UNIT_LAYERLEVEL" val="1"/>
  <p:tag name="KSO_WM_TAG_VERSION" val="1.0"/>
  <p:tag name="KSO_WM_UNIT_TYPE" val="i"/>
  <p:tag name="KSO_WM_UNIT_INDEX" val="37"/>
</p:tagLst>
</file>

<file path=ppt/tags/tag1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8"/>
  <p:tag name="KSO_WM_UNIT_LAYERLEVEL" val="1"/>
  <p:tag name="KSO_WM_TAG_VERSION" val="1.0"/>
  <p:tag name="KSO_WM_UNIT_TYPE" val="i"/>
  <p:tag name="KSO_WM_UNIT_INDEX" val="38"/>
</p:tagLst>
</file>

<file path=ppt/tags/tag1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9"/>
  <p:tag name="KSO_WM_UNIT_LAYERLEVEL" val="1"/>
  <p:tag name="KSO_WM_TAG_VERSION" val="1.0"/>
  <p:tag name="KSO_WM_UNIT_TYPE" val="i"/>
  <p:tag name="KSO_WM_UNIT_INDEX" val="39"/>
</p:tagLst>
</file>

<file path=ppt/tags/tag1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40"/>
  <p:tag name="KSO_WM_UNIT_LAYERLEVEL" val="1"/>
  <p:tag name="KSO_WM_TAG_VERSION" val="1.0"/>
  <p:tag name="KSO_WM_UNIT_TYPE" val="i"/>
  <p:tag name="KSO_WM_UNIT_INDEX" val="40"/>
</p:tagLst>
</file>

<file path=ppt/tags/tag1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41"/>
  <p:tag name="KSO_WM_UNIT_LAYERLEVEL" val="1"/>
  <p:tag name="KSO_WM_TAG_VERSION" val="1.0"/>
  <p:tag name="KSO_WM_UNIT_TYPE" val="i"/>
  <p:tag name="KSO_WM_UNIT_INDEX" val="41"/>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UNIT_TYPE" val="i"/>
  <p:tag name="KSO_WM_UNIT_INDEX" val="1"/>
</p:tagLst>
</file>

<file path=ppt/tags/tag1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7"/>
  <p:tag name="KSO_WM_UNIT_LAYERLEVEL" val="1"/>
  <p:tag name="KSO_WM_TAG_VERSION" val="1.0"/>
  <p:tag name="KSO_WM_UNIT_TYPE" val="i"/>
  <p:tag name="KSO_WM_UNIT_INDEX" val="27"/>
</p:tagLst>
</file>

<file path=ppt/tags/tag1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2"/>
  <p:tag name="KSO_WM_UNIT_LAYERLEVEL" val="1"/>
  <p:tag name="KSO_WM_TAG_VERSION" val="1.0"/>
  <p:tag name="KSO_WM_UNIT_TYPE" val="i"/>
  <p:tag name="KSO_WM_UNIT_INDEX" val="42"/>
</p:tagLst>
</file>

<file path=ppt/tags/tag1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3"/>
  <p:tag name="KSO_WM_UNIT_LAYERLEVEL" val="1"/>
  <p:tag name="KSO_WM_TAG_VERSION" val="1.0"/>
  <p:tag name="KSO_WM_UNIT_TYPE" val="i"/>
  <p:tag name="KSO_WM_UNIT_INDEX" val="13"/>
</p:tagLst>
</file>

<file path=ppt/tags/tag1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1"/>
  <p:tag name="KSO_WM_UNIT_LAYERLEVEL" val="1"/>
  <p:tag name="KSO_WM_TAG_VERSION" val="1.0"/>
  <p:tag name="KSO_WM_UNIT_TYPE" val="i"/>
  <p:tag name="KSO_WM_UNIT_INDEX" val="41"/>
</p:tagLst>
</file>

<file path=ppt/tags/tag1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9"/>
  <p:tag name="KSO_WM_UNIT_LAYERLEVEL" val="1"/>
  <p:tag name="KSO_WM_TAG_VERSION" val="1.0"/>
  <p:tag name="KSO_WM_UNIT_TYPE" val="i"/>
  <p:tag name="KSO_WM_UNIT_INDEX" val="19"/>
</p:tagLst>
</file>

<file path=ppt/tags/tag1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2"/>
  <p:tag name="KSO_WM_UNIT_LAYERLEVEL" val="1"/>
  <p:tag name="KSO_WM_TAG_VERSION" val="1.0"/>
  <p:tag name="KSO_WM_UNIT_TYPE" val="i"/>
  <p:tag name="KSO_WM_UNIT_INDEX" val="22"/>
</p:tagLst>
</file>

<file path=ppt/tags/tag1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5"/>
  <p:tag name="KSO_WM_UNIT_LAYERLEVEL" val="1"/>
  <p:tag name="KSO_WM_TAG_VERSION" val="1.0"/>
  <p:tag name="KSO_WM_UNIT_TYPE" val="i"/>
  <p:tag name="KSO_WM_UNIT_INDEX" val="25"/>
</p:tagLst>
</file>

<file path=ppt/tags/tag1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4"/>
  <p:tag name="KSO_WM_UNIT_LAYERLEVEL" val="1"/>
  <p:tag name="KSO_WM_TAG_VERSION" val="1.0"/>
  <p:tag name="KSO_WM_UNIT_TYPE" val="i"/>
  <p:tag name="KSO_WM_UNIT_INDEX" val="34"/>
</p:tagLst>
</file>

<file path=ppt/tags/tag1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3"/>
  <p:tag name="KSO_WM_UNIT_LAYERLEVEL" val="1"/>
  <p:tag name="KSO_WM_TAG_VERSION" val="1.0"/>
  <p:tag name="KSO_WM_UNIT_TYPE" val="i"/>
  <p:tag name="KSO_WM_UNIT_INDEX" val="33"/>
</p:tagLst>
</file>

<file path=ppt/tags/tag1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9"/>
  <p:tag name="KSO_WM_UNIT_LAYERLEVEL" val="1"/>
  <p:tag name="KSO_WM_TAG_VERSION" val="1.0"/>
  <p:tag name="KSO_WM_UNIT_TYPE" val="i"/>
  <p:tag name="KSO_WM_UNIT_INDEX" val="9"/>
</p:tagLst>
</file>

<file path=ppt/tags/tag1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0"/>
  <p:tag name="KSO_WM_UNIT_LAYERLEVEL" val="1"/>
  <p:tag name="KSO_WM_TAG_VERSION" val="1.0"/>
  <p:tag name="KSO_WM_UNIT_TYPE" val="i"/>
  <p:tag name="KSO_WM_UNIT_INDEX" val="20"/>
</p:tagLst>
</file>

<file path=ppt/tags/tag1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8"/>
  <p:tag name="KSO_WM_UNIT_LAYERLEVEL" val="1"/>
  <p:tag name="KSO_WM_TAG_VERSION" val="1.0"/>
  <p:tag name="KSO_WM_UNIT_TYPE" val="i"/>
  <p:tag name="KSO_WM_UNIT_INDEX" val="8"/>
</p:tagLst>
</file>

<file path=ppt/tags/tag1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6"/>
  <p:tag name="KSO_WM_UNIT_LAYERLEVEL" val="1"/>
  <p:tag name="KSO_WM_TAG_VERSION" val="1.0"/>
  <p:tag name="KSO_WM_UNIT_TYPE" val="i"/>
  <p:tag name="KSO_WM_UNIT_INDEX" val="26"/>
</p:tagLst>
</file>

<file path=ppt/tags/tag1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9"/>
  <p:tag name="KSO_WM_UNIT_LAYERLEVEL" val="1"/>
  <p:tag name="KSO_WM_TAG_VERSION" val="1.0"/>
  <p:tag name="KSO_WM_UNIT_TYPE" val="i"/>
  <p:tag name="KSO_WM_UNIT_INDEX" val="29"/>
</p:tagLst>
</file>

<file path=ppt/tags/tag1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1"/>
  <p:tag name="KSO_WM_UNIT_LAYERLEVEL" val="1"/>
  <p:tag name="KSO_WM_TAG_VERSION" val="1.0"/>
  <p:tag name="KSO_WM_UNIT_TYPE" val="i"/>
  <p:tag name="KSO_WM_UNIT_INDEX" val="31"/>
</p:tagLst>
</file>

<file path=ppt/tags/tag1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UNIT_TYPE" val="i"/>
  <p:tag name="KSO_WM_UNIT_INDEX" val="4"/>
</p:tagLst>
</file>

<file path=ppt/tags/tag1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9"/>
  <p:tag name="KSO_WM_UNIT_LAYERLEVEL" val="1"/>
  <p:tag name="KSO_WM_TAG_VERSION" val="1.0"/>
  <p:tag name="KSO_WM_UNIT_TYPE" val="i"/>
  <p:tag name="KSO_WM_UNIT_INDEX" val="39"/>
</p:tagLst>
</file>

<file path=ppt/tags/tag1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7"/>
  <p:tag name="KSO_WM_UNIT_LAYERLEVEL" val="1"/>
  <p:tag name="KSO_WM_TAG_VERSION" val="1.0"/>
  <p:tag name="KSO_WM_UNIT_TYPE" val="i"/>
  <p:tag name="KSO_WM_UNIT_INDEX" val="17"/>
</p:tagLst>
</file>

<file path=ppt/tags/tag1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6"/>
  <p:tag name="KSO_WM_UNIT_LAYERLEVEL" val="1"/>
  <p:tag name="KSO_WM_TAG_VERSION" val="1.0"/>
  <p:tag name="KSO_WM_UNIT_TYPE" val="i"/>
  <p:tag name="KSO_WM_UNIT_INDEX" val="16"/>
</p:tagLst>
</file>

<file path=ppt/tags/tag1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2"/>
  <p:tag name="KSO_WM_UNIT_LAYERLEVEL" val="1"/>
  <p:tag name="KSO_WM_TAG_VERSION" val="1.0"/>
  <p:tag name="KSO_WM_UNIT_TYPE" val="i"/>
  <p:tag name="KSO_WM_UNIT_INDEX" val="32"/>
</p:tagLst>
</file>

<file path=ppt/tags/tag1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5"/>
  <p:tag name="KSO_WM_UNIT_LAYERLEVEL" val="1"/>
  <p:tag name="KSO_WM_TAG_VERSION" val="1.0"/>
  <p:tag name="KSO_WM_UNIT_TYPE" val="i"/>
  <p:tag name="KSO_WM_UNIT_INDEX" val="35"/>
</p:tagLst>
</file>

<file path=ppt/tags/tag1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7"/>
  <p:tag name="KSO_WM_UNIT_LAYERLEVEL" val="1"/>
  <p:tag name="KSO_WM_TAG_VERSION" val="1.0"/>
  <p:tag name="KSO_WM_UNIT_TYPE" val="i"/>
  <p:tag name="KSO_WM_UNIT_INDEX" val="37"/>
</p:tagLst>
</file>

<file path=ppt/tags/tag1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2"/>
  <p:tag name="KSO_WM_UNIT_LAYERLEVEL" val="1"/>
  <p:tag name="KSO_WM_TAG_VERSION" val="1.0"/>
  <p:tag name="KSO_WM_UNIT_TYPE" val="i"/>
  <p:tag name="KSO_WM_UNIT_INDEX" val="12"/>
</p:tagLst>
</file>

<file path=ppt/tags/tag1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6"/>
  <p:tag name="KSO_WM_UNIT_LAYERLEVEL" val="1"/>
  <p:tag name="KSO_WM_TAG_VERSION" val="1.0"/>
  <p:tag name="KSO_WM_UNIT_TYPE" val="i"/>
  <p:tag name="KSO_WM_UNIT_INDEX" val="6"/>
</p:tagLst>
</file>

<file path=ppt/tags/tag1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4"/>
  <p:tag name="KSO_WM_UNIT_LAYERLEVEL" val="1"/>
  <p:tag name="KSO_WM_TAG_VERSION" val="1.0"/>
  <p:tag name="KSO_WM_UNIT_TYPE" val="i"/>
  <p:tag name="KSO_WM_UNIT_INDEX" val="24"/>
</p:tagLst>
</file>

<file path=ppt/tags/tag1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3"/>
  <p:tag name="KSO_WM_UNIT_LAYERLEVEL" val="1"/>
  <p:tag name="KSO_WM_TAG_VERSION" val="1.0"/>
  <p:tag name="KSO_WM_UNIT_TYPE" val="i"/>
  <p:tag name="KSO_WM_UNIT_INDEX" val="23"/>
</p:tagLst>
</file>

<file path=ppt/tags/tag1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8"/>
  <p:tag name="KSO_WM_UNIT_LAYERLEVEL" val="1"/>
  <p:tag name="KSO_WM_TAG_VERSION" val="1.0"/>
  <p:tag name="KSO_WM_UNIT_TYPE" val="i"/>
  <p:tag name="KSO_WM_UNIT_INDEX" val="38"/>
</p:tagLst>
</file>

<file path=ppt/tags/tag1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0"/>
  <p:tag name="KSO_WM_UNIT_LAYERLEVEL" val="1"/>
  <p:tag name="KSO_WM_TAG_VERSION" val="1.0"/>
  <p:tag name="KSO_WM_UNIT_TYPE" val="i"/>
  <p:tag name="KSO_WM_UNIT_INDEX" val="40"/>
</p:tagLst>
</file>

<file path=ppt/tags/tag1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UNIT_TYPE" val="i"/>
  <p:tag name="KSO_WM_UNIT_INDEX" val="2"/>
</p:tagLst>
</file>

<file path=ppt/tags/tag1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4"/>
  <p:tag name="KSO_WM_UNIT_LAYERLEVEL" val="1"/>
  <p:tag name="KSO_WM_TAG_VERSION" val="1.0"/>
  <p:tag name="KSO_WM_UNIT_TYPE" val="i"/>
  <p:tag name="KSO_WM_UNIT_INDEX" val="14"/>
</p:tagLst>
</file>

<file path=ppt/tags/tag1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0"/>
  <p:tag name="KSO_WM_UNIT_LAYERLEVEL" val="1"/>
  <p:tag name="KSO_WM_TAG_VERSION" val="1.0"/>
  <p:tag name="KSO_WM_UNIT_TYPE" val="i"/>
  <p:tag name="KSO_WM_UNIT_INDEX" val="30"/>
</p:tagLst>
</file>

<file path=ppt/tags/tag1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UNIT_TYPE" val="i"/>
  <p:tag name="KSO_WM_UNIT_INDEX" val="3"/>
</p:tagLst>
</file>

<file path=ppt/tags/tag1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5"/>
  <p:tag name="KSO_WM_UNIT_LAYERLEVEL" val="1"/>
  <p:tag name="KSO_WM_TAG_VERSION" val="1.0"/>
  <p:tag name="KSO_WM_UNIT_TYPE" val="i"/>
  <p:tag name="KSO_WM_UNIT_INDEX" val="5"/>
</p:tagLst>
</file>

<file path=ppt/tags/tag1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7"/>
  <p:tag name="KSO_WM_UNIT_LAYERLEVEL" val="1"/>
  <p:tag name="KSO_WM_TAG_VERSION" val="1.0"/>
  <p:tag name="KSO_WM_UNIT_TYPE" val="i"/>
  <p:tag name="KSO_WM_UNIT_INDEX" val="7"/>
</p:tagLst>
</file>

<file path=ppt/tags/tag1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0"/>
  <p:tag name="KSO_WM_UNIT_LAYERLEVEL" val="1"/>
  <p:tag name="KSO_WM_TAG_VERSION" val="1.0"/>
  <p:tag name="KSO_WM_UNIT_TYPE" val="i"/>
  <p:tag name="KSO_WM_UNIT_INDEX" val="10"/>
</p:tagLst>
</file>

<file path=ppt/tags/tag1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1"/>
  <p:tag name="KSO_WM_UNIT_LAYERLEVEL" val="1"/>
  <p:tag name="KSO_WM_TAG_VERSION" val="1.0"/>
  <p:tag name="KSO_WM_UNIT_TYPE" val="i"/>
  <p:tag name="KSO_WM_UNIT_INDEX" val="21"/>
</p:tagLst>
</file>

<file path=ppt/tags/tag1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6"/>
  <p:tag name="KSO_WM_UNIT_LAYERLEVEL" val="1"/>
  <p:tag name="KSO_WM_TAG_VERSION" val="1.0"/>
  <p:tag name="KSO_WM_UNIT_TYPE" val="i"/>
  <p:tag name="KSO_WM_UNIT_INDEX" val="36"/>
</p:tagLst>
</file>

<file path=ppt/tags/tag1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1"/>
  <p:tag name="KSO_WM_UNIT_LAYERLEVEL" val="1"/>
  <p:tag name="KSO_WM_TAG_VERSION" val="1.0"/>
  <p:tag name="KSO_WM_UNIT_TYPE" val="i"/>
  <p:tag name="KSO_WM_UNIT_INDEX" val="11"/>
</p:tagLst>
</file>

<file path=ppt/tags/tag1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5"/>
  <p:tag name="KSO_WM_UNIT_LAYERLEVEL" val="1"/>
  <p:tag name="KSO_WM_TAG_VERSION" val="1.0"/>
  <p:tag name="KSO_WM_UNIT_TYPE" val="i"/>
  <p:tag name="KSO_WM_UNIT_INDEX" val="15"/>
</p:tagLst>
</file>

<file path=ppt/tags/tag1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8"/>
  <p:tag name="KSO_WM_UNIT_LAYERLEVEL" val="1"/>
  <p:tag name="KSO_WM_TAG_VERSION" val="1.0"/>
  <p:tag name="KSO_WM_UNIT_TYPE" val="i"/>
  <p:tag name="KSO_WM_UNIT_INDEX" val="18"/>
</p:tagLst>
</file>

<file path=ppt/tags/tag1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8"/>
  <p:tag name="KSO_WM_UNIT_LAYERLEVEL" val="1"/>
  <p:tag name="KSO_WM_TAG_VERSION" val="1.0"/>
  <p:tag name="KSO_WM_UNIT_TYPE" val="i"/>
  <p:tag name="KSO_WM_UNIT_INDEX" val="28"/>
</p:tagLst>
</file>

<file path=ppt/tags/tag181.xml><?xml version="1.0" encoding="utf-8"?>
<p:tagLst xmlns:p="http://schemas.openxmlformats.org/presentationml/2006/main">
  <p:tag name="KSO_WM_UNIT_ISCONTENTSTITLE" val="0"/>
  <p:tag name="KSO_WM_UNIT_ISNUMDGMTITLE" val="0"/>
  <p:tag name="KSO_WM_UNIT_PRESET_TEXT" val="CONTENT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3*b*1"/>
  <p:tag name="KSO_WM_UNIT_LAYERLEVEL" val="1"/>
  <p:tag name="KSO_WM_TAG_VERSION" val="1.0"/>
  <p:tag name="KSO_WM_BEAUTIFY_FLAG" val="#wm#"/>
</p:tagLst>
</file>

<file path=ppt/tags/tag182.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UNIT_TYPE" val="i"/>
  <p:tag name="KSO_WM_UNIT_INDEX" val="1"/>
</p:tagLst>
</file>

<file path=ppt/tags/tag1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UNIT_TYPE" val="i"/>
  <p:tag name="KSO_WM_UNIT_INDEX" val="3"/>
</p:tagLst>
</file>

<file path=ppt/tags/tag1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UNIT_TYPE" val="i"/>
  <p:tag name="KSO_WM_UNIT_INDEX" val="4"/>
</p:tagLst>
</file>

<file path=ppt/tags/tag1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UNIT_TYPE" val="i"/>
  <p:tag name="KSO_WM_UNIT_INDEX" val="5"/>
</p:tagLst>
</file>

<file path=ppt/tags/tag1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
  <p:tag name="KSO_WM_UNIT_LAYERLEVEL" val="1"/>
  <p:tag name="KSO_WM_TAG_VERSION" val="1.0"/>
  <p:tag name="KSO_WM_UNIT_TYPE" val="i"/>
  <p:tag name="KSO_WM_UNIT_INDEX" val="6"/>
</p:tagLst>
</file>

<file path=ppt/tags/tag1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
  <p:tag name="KSO_WM_UNIT_LAYERLEVEL" val="1"/>
  <p:tag name="KSO_WM_TAG_VERSION" val="1.0"/>
  <p:tag name="KSO_WM_UNIT_TYPE" val="i"/>
  <p:tag name="KSO_WM_UNIT_INDEX" val="7"/>
</p:tagLst>
</file>

<file path=ppt/tags/tag1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
  <p:tag name="KSO_WM_UNIT_LAYERLEVEL" val="1"/>
  <p:tag name="KSO_WM_TAG_VERSION" val="1.0"/>
  <p:tag name="KSO_WM_UNIT_TYPE" val="i"/>
  <p:tag name="KSO_WM_UNIT_INDEX" val="8"/>
</p:tagLst>
</file>

<file path=ppt/tags/tag1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
  <p:tag name="KSO_WM_UNIT_LAYERLEVEL" val="1"/>
  <p:tag name="KSO_WM_TAG_VERSION" val="1.0"/>
  <p:tag name="KSO_WM_UNIT_TYPE" val="i"/>
  <p:tag name="KSO_WM_UNIT_INDEX" val="9"/>
</p:tagLst>
</file>

<file path=ppt/tags/tag1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
  <p:tag name="KSO_WM_UNIT_LAYERLEVEL" val="1"/>
  <p:tag name="KSO_WM_TAG_VERSION" val="1.0"/>
  <p:tag name="KSO_WM_UNIT_TYPE" val="i"/>
  <p:tag name="KSO_WM_UNIT_INDEX" val="10"/>
</p:tagLst>
</file>

<file path=ppt/tags/tag1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
  <p:tag name="KSO_WM_UNIT_LAYERLEVEL" val="1"/>
  <p:tag name="KSO_WM_TAG_VERSION" val="1.0"/>
  <p:tag name="KSO_WM_UNIT_TYPE" val="i"/>
  <p:tag name="KSO_WM_UNIT_INDEX" val="11"/>
</p:tagLst>
</file>

<file path=ppt/tags/tag1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2"/>
  <p:tag name="KSO_WM_UNIT_LAYERLEVEL" val="1"/>
  <p:tag name="KSO_WM_TAG_VERSION" val="1.0"/>
  <p:tag name="KSO_WM_UNIT_TYPE" val="i"/>
  <p:tag name="KSO_WM_UNIT_INDEX" val="12"/>
</p:tagLst>
</file>

<file path=ppt/tags/tag1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3"/>
  <p:tag name="KSO_WM_UNIT_LAYERLEVEL" val="1"/>
  <p:tag name="KSO_WM_TAG_VERSION" val="1.0"/>
  <p:tag name="KSO_WM_UNIT_TYPE" val="i"/>
  <p:tag name="KSO_WM_UNIT_INDEX" val="13"/>
</p:tagLst>
</file>

<file path=ppt/tags/tag1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4"/>
  <p:tag name="KSO_WM_UNIT_LAYERLEVEL" val="1"/>
  <p:tag name="KSO_WM_TAG_VERSION" val="1.0"/>
  <p:tag name="KSO_WM_UNIT_TYPE" val="i"/>
  <p:tag name="KSO_WM_UNIT_INDEX" val="14"/>
</p:tagLst>
</file>

<file path=ppt/tags/tag1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5"/>
  <p:tag name="KSO_WM_UNIT_LAYERLEVEL" val="1"/>
  <p:tag name="KSO_WM_TAG_VERSION" val="1.0"/>
  <p:tag name="KSO_WM_UNIT_TYPE" val="i"/>
  <p:tag name="KSO_WM_UNIT_INDEX" val="15"/>
</p:tagLst>
</file>

<file path=ppt/tags/tag2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6"/>
  <p:tag name="KSO_WM_UNIT_LAYERLEVEL" val="1"/>
  <p:tag name="KSO_WM_TAG_VERSION" val="1.0"/>
  <p:tag name="KSO_WM_UNIT_TYPE" val="i"/>
  <p:tag name="KSO_WM_UNIT_INDEX" val="16"/>
</p:tagLst>
</file>

<file path=ppt/tags/tag2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7"/>
  <p:tag name="KSO_WM_UNIT_LAYERLEVEL" val="1"/>
  <p:tag name="KSO_WM_TAG_VERSION" val="1.0"/>
  <p:tag name="KSO_WM_UNIT_TYPE" val="i"/>
  <p:tag name="KSO_WM_UNIT_INDEX" val="17"/>
</p:tagLst>
</file>

<file path=ppt/tags/tag2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8"/>
  <p:tag name="KSO_WM_UNIT_LAYERLEVEL" val="1"/>
  <p:tag name="KSO_WM_TAG_VERSION" val="1.0"/>
  <p:tag name="KSO_WM_UNIT_TYPE" val="i"/>
  <p:tag name="KSO_WM_UNIT_INDEX" val="18"/>
</p:tagLst>
</file>

<file path=ppt/tags/tag2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9"/>
  <p:tag name="KSO_WM_UNIT_LAYERLEVEL" val="1"/>
  <p:tag name="KSO_WM_TAG_VERSION" val="1.0"/>
  <p:tag name="KSO_WM_UNIT_TYPE" val="i"/>
  <p:tag name="KSO_WM_UNIT_INDEX" val="19"/>
</p:tagLst>
</file>

<file path=ppt/tags/tag2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0"/>
  <p:tag name="KSO_WM_UNIT_LAYERLEVEL" val="1"/>
  <p:tag name="KSO_WM_TAG_VERSION" val="1.0"/>
  <p:tag name="KSO_WM_UNIT_TYPE" val="i"/>
  <p:tag name="KSO_WM_UNIT_INDEX" val="20"/>
</p:tagLst>
</file>

<file path=ppt/tags/tag2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1"/>
  <p:tag name="KSO_WM_UNIT_LAYERLEVEL" val="1"/>
  <p:tag name="KSO_WM_TAG_VERSION" val="1.0"/>
  <p:tag name="KSO_WM_UNIT_TYPE" val="i"/>
  <p:tag name="KSO_WM_UNIT_INDEX" val="21"/>
</p:tagLst>
</file>

<file path=ppt/tags/tag2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2"/>
  <p:tag name="KSO_WM_UNIT_LAYERLEVEL" val="1"/>
  <p:tag name="KSO_WM_TAG_VERSION" val="1.0"/>
  <p:tag name="KSO_WM_UNIT_TYPE" val="i"/>
  <p:tag name="KSO_WM_UNIT_INDEX" val="22"/>
</p:tagLst>
</file>

<file path=ppt/tags/tag2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3"/>
  <p:tag name="KSO_WM_UNIT_LAYERLEVEL" val="1"/>
  <p:tag name="KSO_WM_TAG_VERSION" val="1.0"/>
  <p:tag name="KSO_WM_UNIT_TYPE" val="i"/>
  <p:tag name="KSO_WM_UNIT_INDEX" val="23"/>
</p:tagLst>
</file>

<file path=ppt/tags/tag2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4"/>
  <p:tag name="KSO_WM_UNIT_LAYERLEVEL" val="1"/>
  <p:tag name="KSO_WM_TAG_VERSION" val="1.0"/>
  <p:tag name="KSO_WM_UNIT_TYPE" val="i"/>
  <p:tag name="KSO_WM_UNIT_INDEX" val="24"/>
</p:tagLst>
</file>

<file path=ppt/tags/tag2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5"/>
  <p:tag name="KSO_WM_UNIT_LAYERLEVEL" val="1"/>
  <p:tag name="KSO_WM_TAG_VERSION" val="1.0"/>
  <p:tag name="KSO_WM_UNIT_TYPE" val="i"/>
  <p:tag name="KSO_WM_UNIT_INDEX" val="25"/>
</p:tagLst>
</file>

<file path=ppt/tags/tag2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6"/>
  <p:tag name="KSO_WM_UNIT_LAYERLEVEL" val="1"/>
  <p:tag name="KSO_WM_TAG_VERSION" val="1.0"/>
  <p:tag name="KSO_WM_UNIT_TYPE" val="i"/>
  <p:tag name="KSO_WM_UNIT_INDEX" val="26"/>
</p:tagLst>
</file>

<file path=ppt/tags/tag2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7"/>
  <p:tag name="KSO_WM_UNIT_LAYERLEVEL" val="1"/>
  <p:tag name="KSO_WM_TAG_VERSION" val="1.0"/>
  <p:tag name="KSO_WM_UNIT_TYPE" val="i"/>
  <p:tag name="KSO_WM_UNIT_INDEX" val="27"/>
</p:tagLst>
</file>

<file path=ppt/tags/tag2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8"/>
  <p:tag name="KSO_WM_UNIT_LAYERLEVEL" val="1"/>
  <p:tag name="KSO_WM_TAG_VERSION" val="1.0"/>
  <p:tag name="KSO_WM_UNIT_TYPE" val="i"/>
  <p:tag name="KSO_WM_UNIT_INDEX" val="28"/>
</p:tagLst>
</file>

<file path=ppt/tags/tag2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9"/>
  <p:tag name="KSO_WM_UNIT_LAYERLEVEL" val="1"/>
  <p:tag name="KSO_WM_TAG_VERSION" val="1.0"/>
  <p:tag name="KSO_WM_UNIT_TYPE" val="i"/>
  <p:tag name="KSO_WM_UNIT_INDEX" val="29"/>
</p:tagLst>
</file>

<file path=ppt/tags/tag2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0"/>
  <p:tag name="KSO_WM_UNIT_LAYERLEVEL" val="1"/>
  <p:tag name="KSO_WM_TAG_VERSION" val="1.0"/>
  <p:tag name="KSO_WM_UNIT_TYPE" val="i"/>
  <p:tag name="KSO_WM_UNIT_INDEX" val="30"/>
</p:tagLst>
</file>

<file path=ppt/tags/tag2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1"/>
  <p:tag name="KSO_WM_UNIT_LAYERLEVEL" val="1"/>
  <p:tag name="KSO_WM_TAG_VERSION" val="1.0"/>
  <p:tag name="KSO_WM_UNIT_TYPE" val="i"/>
  <p:tag name="KSO_WM_UNIT_INDEX" val="31"/>
</p:tagLst>
</file>

<file path=ppt/tags/tag2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2"/>
  <p:tag name="KSO_WM_UNIT_LAYERLEVEL" val="1"/>
  <p:tag name="KSO_WM_TAG_VERSION" val="1.0"/>
  <p:tag name="KSO_WM_UNIT_TYPE" val="i"/>
  <p:tag name="KSO_WM_UNIT_INDEX" val="32"/>
</p:tagLst>
</file>

<file path=ppt/tags/tag2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3"/>
  <p:tag name="KSO_WM_UNIT_LAYERLEVEL" val="1"/>
  <p:tag name="KSO_WM_TAG_VERSION" val="1.0"/>
  <p:tag name="KSO_WM_UNIT_TYPE" val="i"/>
  <p:tag name="KSO_WM_UNIT_INDEX" val="33"/>
</p:tagLst>
</file>

<file path=ppt/tags/tag2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4"/>
  <p:tag name="KSO_WM_UNIT_LAYERLEVEL" val="1"/>
  <p:tag name="KSO_WM_TAG_VERSION" val="1.0"/>
  <p:tag name="KSO_WM_UNIT_TYPE" val="i"/>
  <p:tag name="KSO_WM_UNIT_INDEX" val="34"/>
</p:tagLst>
</file>

<file path=ppt/tags/tag2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5"/>
  <p:tag name="KSO_WM_UNIT_LAYERLEVEL" val="1"/>
  <p:tag name="KSO_WM_TAG_VERSION" val="1.0"/>
  <p:tag name="KSO_WM_UNIT_TYPE" val="i"/>
  <p:tag name="KSO_WM_UNIT_INDEX" val="35"/>
</p:tagLst>
</file>

<file path=ppt/tags/tag2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6"/>
  <p:tag name="KSO_WM_UNIT_LAYERLEVEL" val="1"/>
  <p:tag name="KSO_WM_TAG_VERSION" val="1.0"/>
  <p:tag name="KSO_WM_UNIT_TYPE" val="i"/>
  <p:tag name="KSO_WM_UNIT_INDEX" val="36"/>
</p:tagLst>
</file>

<file path=ppt/tags/tag2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7"/>
  <p:tag name="KSO_WM_UNIT_LAYERLEVEL" val="1"/>
  <p:tag name="KSO_WM_TAG_VERSION" val="1.0"/>
  <p:tag name="KSO_WM_UNIT_TYPE" val="i"/>
  <p:tag name="KSO_WM_UNIT_INDEX" val="37"/>
</p:tagLst>
</file>

<file path=ppt/tags/tag2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8"/>
  <p:tag name="KSO_WM_UNIT_LAYERLEVEL" val="1"/>
  <p:tag name="KSO_WM_TAG_VERSION" val="1.0"/>
  <p:tag name="KSO_WM_UNIT_TYPE" val="i"/>
  <p:tag name="KSO_WM_UNIT_INDEX" val="38"/>
</p:tagLst>
</file>

<file path=ppt/tags/tag2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9"/>
  <p:tag name="KSO_WM_UNIT_LAYERLEVEL" val="1"/>
  <p:tag name="KSO_WM_TAG_VERSION" val="1.0"/>
  <p:tag name="KSO_WM_UNIT_TYPE" val="i"/>
  <p:tag name="KSO_WM_UNIT_INDEX" val="39"/>
</p:tagLst>
</file>

<file path=ppt/tags/tag2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0"/>
  <p:tag name="KSO_WM_UNIT_LAYERLEVEL" val="1"/>
  <p:tag name="KSO_WM_TAG_VERSION" val="1.0"/>
  <p:tag name="KSO_WM_UNIT_TYPE" val="i"/>
  <p:tag name="KSO_WM_UNIT_INDEX" val="40"/>
</p:tagLst>
</file>

<file path=ppt/tags/tag2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1"/>
  <p:tag name="KSO_WM_UNIT_LAYERLEVEL" val="1"/>
  <p:tag name="KSO_WM_TAG_VERSION" val="1.0"/>
  <p:tag name="KSO_WM_UNIT_TYPE" val="i"/>
  <p:tag name="KSO_WM_UNIT_INDEX" val="41"/>
</p:tagLst>
</file>

<file path=ppt/tags/tag2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2"/>
  <p:tag name="KSO_WM_UNIT_LAYERLEVEL" val="1"/>
  <p:tag name="KSO_WM_TAG_VERSION" val="1.0"/>
  <p:tag name="KSO_WM_UNIT_TYPE" val="i"/>
  <p:tag name="KSO_WM_UNIT_INDEX" val="42"/>
</p:tagLst>
</file>

<file path=ppt/tags/tag2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3"/>
  <p:tag name="KSO_WM_UNIT_LAYERLEVEL" val="1"/>
  <p:tag name="KSO_WM_TAG_VERSION" val="1.0"/>
  <p:tag name="KSO_WM_UNIT_TYPE" val="i"/>
  <p:tag name="KSO_WM_UNIT_INDEX" val="43"/>
</p:tagLst>
</file>

<file path=ppt/tags/tag2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4"/>
  <p:tag name="KSO_WM_UNIT_LAYERLEVEL" val="1"/>
  <p:tag name="KSO_WM_TAG_VERSION" val="1.0"/>
  <p:tag name="KSO_WM_UNIT_TYPE" val="i"/>
  <p:tag name="KSO_WM_UNIT_INDEX" val="44"/>
</p:tagLst>
</file>

<file path=ppt/tags/tag2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5"/>
  <p:tag name="KSO_WM_UNIT_LAYERLEVEL" val="1"/>
  <p:tag name="KSO_WM_TAG_VERSION" val="1.0"/>
  <p:tag name="KSO_WM_UNIT_TYPE" val="i"/>
  <p:tag name="KSO_WM_UNIT_INDEX" val="45"/>
</p:tagLst>
</file>

<file path=ppt/tags/tag2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6"/>
  <p:tag name="KSO_WM_UNIT_LAYERLEVEL" val="1"/>
  <p:tag name="KSO_WM_TAG_VERSION" val="1.0"/>
  <p:tag name="KSO_WM_UNIT_TYPE" val="i"/>
  <p:tag name="KSO_WM_UNIT_INDEX" val="46"/>
</p:tagLst>
</file>

<file path=ppt/tags/tag2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7"/>
  <p:tag name="KSO_WM_UNIT_LAYERLEVEL" val="1"/>
  <p:tag name="KSO_WM_TAG_VERSION" val="1.0"/>
  <p:tag name="KSO_WM_UNIT_TYPE" val="i"/>
  <p:tag name="KSO_WM_UNIT_INDEX" val="47"/>
</p:tagLst>
</file>

<file path=ppt/tags/tag2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8"/>
  <p:tag name="KSO_WM_UNIT_LAYERLEVEL" val="1"/>
  <p:tag name="KSO_WM_TAG_VERSION" val="1.0"/>
  <p:tag name="KSO_WM_UNIT_TYPE" val="i"/>
  <p:tag name="KSO_WM_UNIT_INDEX" val="48"/>
</p:tagLst>
</file>

<file path=ppt/tags/tag2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9"/>
  <p:tag name="KSO_WM_UNIT_LAYERLEVEL" val="1"/>
  <p:tag name="KSO_WM_TAG_VERSION" val="1.0"/>
  <p:tag name="KSO_WM_UNIT_TYPE" val="i"/>
  <p:tag name="KSO_WM_UNIT_INDEX" val="49"/>
</p:tagLst>
</file>

<file path=ppt/tags/tag2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0"/>
  <p:tag name="KSO_WM_UNIT_LAYERLEVEL" val="1"/>
  <p:tag name="KSO_WM_TAG_VERSION" val="1.0"/>
  <p:tag name="KSO_WM_UNIT_TYPE" val="i"/>
  <p:tag name="KSO_WM_UNIT_INDEX" val="50"/>
</p:tagLst>
</file>

<file path=ppt/tags/tag2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1"/>
  <p:tag name="KSO_WM_UNIT_LAYERLEVEL" val="1"/>
  <p:tag name="KSO_WM_TAG_VERSION" val="1.0"/>
  <p:tag name="KSO_WM_UNIT_TYPE" val="i"/>
  <p:tag name="KSO_WM_UNIT_INDEX" val="51"/>
</p:tagLst>
</file>

<file path=ppt/tags/tag2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2"/>
  <p:tag name="KSO_WM_UNIT_LAYERLEVEL" val="1"/>
  <p:tag name="KSO_WM_TAG_VERSION" val="1.0"/>
  <p:tag name="KSO_WM_UNIT_TYPE" val="i"/>
  <p:tag name="KSO_WM_UNIT_INDEX" val="52"/>
</p:tagLst>
</file>

<file path=ppt/tags/tag2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3"/>
  <p:tag name="KSO_WM_UNIT_LAYERLEVEL" val="1"/>
  <p:tag name="KSO_WM_TAG_VERSION" val="1.0"/>
  <p:tag name="KSO_WM_UNIT_TYPE" val="i"/>
  <p:tag name="KSO_WM_UNIT_INDEX" val="53"/>
</p:tagLst>
</file>

<file path=ppt/tags/tag2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4"/>
  <p:tag name="KSO_WM_UNIT_LAYERLEVEL" val="1"/>
  <p:tag name="KSO_WM_TAG_VERSION" val="1.0"/>
  <p:tag name="KSO_WM_UNIT_TYPE" val="i"/>
  <p:tag name="KSO_WM_UNIT_INDEX" val="54"/>
</p:tagLst>
</file>

<file path=ppt/tags/tag2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5"/>
  <p:tag name="KSO_WM_UNIT_LAYERLEVEL" val="1"/>
  <p:tag name="KSO_WM_TAG_VERSION" val="1.0"/>
  <p:tag name="KSO_WM_UNIT_TYPE" val="i"/>
  <p:tag name="KSO_WM_UNIT_INDEX" val="55"/>
</p:tagLst>
</file>

<file path=ppt/tags/tag2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6"/>
  <p:tag name="KSO_WM_UNIT_LAYERLEVEL" val="1"/>
  <p:tag name="KSO_WM_TAG_VERSION" val="1.0"/>
  <p:tag name="KSO_WM_UNIT_TYPE" val="i"/>
  <p:tag name="KSO_WM_UNIT_INDEX" val="56"/>
</p:tagLst>
</file>

<file path=ppt/tags/tag2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7"/>
  <p:tag name="KSO_WM_UNIT_LAYERLEVEL" val="1"/>
  <p:tag name="KSO_WM_TAG_VERSION" val="1.0"/>
  <p:tag name="KSO_WM_UNIT_TYPE" val="i"/>
  <p:tag name="KSO_WM_UNIT_INDEX" val="57"/>
</p:tagLst>
</file>

<file path=ppt/tags/tag2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8"/>
  <p:tag name="KSO_WM_UNIT_LAYERLEVEL" val="1"/>
  <p:tag name="KSO_WM_TAG_VERSION" val="1.0"/>
  <p:tag name="KSO_WM_UNIT_TYPE" val="i"/>
  <p:tag name="KSO_WM_UNIT_INDEX" val="58"/>
</p:tagLst>
</file>

<file path=ppt/tags/tag2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9"/>
  <p:tag name="KSO_WM_UNIT_LAYERLEVEL" val="1"/>
  <p:tag name="KSO_WM_TAG_VERSION" val="1.0"/>
  <p:tag name="KSO_WM_UNIT_TYPE" val="i"/>
  <p:tag name="KSO_WM_UNIT_INDEX" val="59"/>
</p:tagLst>
</file>

<file path=ppt/tags/tag2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0"/>
  <p:tag name="KSO_WM_UNIT_LAYERLEVEL" val="1"/>
  <p:tag name="KSO_WM_TAG_VERSION" val="1.0"/>
  <p:tag name="KSO_WM_UNIT_TYPE" val="i"/>
  <p:tag name="KSO_WM_UNIT_INDEX" val="60"/>
</p:tagLst>
</file>

<file path=ppt/tags/tag2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1"/>
  <p:tag name="KSO_WM_UNIT_LAYERLEVEL" val="1"/>
  <p:tag name="KSO_WM_TAG_VERSION" val="1.0"/>
  <p:tag name="KSO_WM_UNIT_TYPE" val="i"/>
  <p:tag name="KSO_WM_UNIT_INDEX" val="61"/>
</p:tagLst>
</file>

<file path=ppt/tags/tag2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2"/>
  <p:tag name="KSO_WM_UNIT_LAYERLEVEL" val="1"/>
  <p:tag name="KSO_WM_TAG_VERSION" val="1.0"/>
  <p:tag name="KSO_WM_UNIT_TYPE" val="i"/>
  <p:tag name="KSO_WM_UNIT_INDEX" val="62"/>
</p:tagLst>
</file>

<file path=ppt/tags/tag2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3"/>
  <p:tag name="KSO_WM_UNIT_LAYERLEVEL" val="1"/>
  <p:tag name="KSO_WM_TAG_VERSION" val="1.0"/>
  <p:tag name="KSO_WM_UNIT_TYPE" val="i"/>
  <p:tag name="KSO_WM_UNIT_INDEX" val="63"/>
</p:tagLst>
</file>

<file path=ppt/tags/tag2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4"/>
  <p:tag name="KSO_WM_UNIT_LAYERLEVEL" val="1"/>
  <p:tag name="KSO_WM_TAG_VERSION" val="1.0"/>
  <p:tag name="KSO_WM_UNIT_TYPE" val="i"/>
  <p:tag name="KSO_WM_UNIT_INDEX" val="64"/>
</p:tagLst>
</file>

<file path=ppt/tags/tag2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5"/>
  <p:tag name="KSO_WM_UNIT_LAYERLEVEL" val="1"/>
  <p:tag name="KSO_WM_TAG_VERSION" val="1.0"/>
  <p:tag name="KSO_WM_UNIT_TYPE" val="i"/>
  <p:tag name="KSO_WM_UNIT_INDEX" val="65"/>
</p:tagLst>
</file>

<file path=ppt/tags/tag2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6"/>
  <p:tag name="KSO_WM_UNIT_LAYERLEVEL" val="1"/>
  <p:tag name="KSO_WM_TAG_VERSION" val="1.0"/>
  <p:tag name="KSO_WM_UNIT_TYPE" val="i"/>
  <p:tag name="KSO_WM_UNIT_INDEX" val="66"/>
</p:tagLst>
</file>

<file path=ppt/tags/tag2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7"/>
  <p:tag name="KSO_WM_UNIT_LAYERLEVEL" val="1"/>
  <p:tag name="KSO_WM_TAG_VERSION" val="1.0"/>
  <p:tag name="KSO_WM_UNIT_TYPE" val="i"/>
  <p:tag name="KSO_WM_UNIT_INDEX" val="67"/>
</p:tagLst>
</file>

<file path=ppt/tags/tag2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8"/>
  <p:tag name="KSO_WM_UNIT_LAYERLEVEL" val="1"/>
  <p:tag name="KSO_WM_TAG_VERSION" val="1.0"/>
  <p:tag name="KSO_WM_UNIT_TYPE" val="i"/>
  <p:tag name="KSO_WM_UNIT_INDEX" val="68"/>
</p:tagLst>
</file>

<file path=ppt/tags/tag2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9"/>
  <p:tag name="KSO_WM_UNIT_LAYERLEVEL" val="1"/>
  <p:tag name="KSO_WM_TAG_VERSION" val="1.0"/>
  <p:tag name="KSO_WM_UNIT_TYPE" val="i"/>
  <p:tag name="KSO_WM_UNIT_INDEX" val="69"/>
</p:tagLst>
</file>

<file path=ppt/tags/tag2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0"/>
  <p:tag name="KSO_WM_UNIT_LAYERLEVEL" val="1"/>
  <p:tag name="KSO_WM_TAG_VERSION" val="1.0"/>
  <p:tag name="KSO_WM_UNIT_TYPE" val="i"/>
  <p:tag name="KSO_WM_UNIT_INDEX" val="70"/>
</p:tagLst>
</file>

<file path=ppt/tags/tag2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1"/>
  <p:tag name="KSO_WM_UNIT_LAYERLEVEL" val="1"/>
  <p:tag name="KSO_WM_TAG_VERSION" val="1.0"/>
  <p:tag name="KSO_WM_UNIT_TYPE" val="i"/>
  <p:tag name="KSO_WM_UNIT_INDEX" val="71"/>
</p:tagLst>
</file>

<file path=ppt/tags/tag2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2"/>
  <p:tag name="KSO_WM_UNIT_LAYERLEVEL" val="1"/>
  <p:tag name="KSO_WM_TAG_VERSION" val="1.0"/>
  <p:tag name="KSO_WM_UNIT_TYPE" val="i"/>
  <p:tag name="KSO_WM_UNIT_INDEX" val="72"/>
</p:tagLst>
</file>

<file path=ppt/tags/tag2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3"/>
  <p:tag name="KSO_WM_UNIT_LAYERLEVEL" val="1"/>
  <p:tag name="KSO_WM_TAG_VERSION" val="1.0"/>
  <p:tag name="KSO_WM_UNIT_TYPE" val="i"/>
  <p:tag name="KSO_WM_UNIT_INDEX" val="73"/>
</p:tagLst>
</file>

<file path=ppt/tags/tag2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4"/>
  <p:tag name="KSO_WM_UNIT_LAYERLEVEL" val="1"/>
  <p:tag name="KSO_WM_TAG_VERSION" val="1.0"/>
  <p:tag name="KSO_WM_UNIT_TYPE" val="i"/>
  <p:tag name="KSO_WM_UNIT_INDEX" val="74"/>
</p:tagLst>
</file>

<file path=ppt/tags/tag2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5"/>
  <p:tag name="KSO_WM_UNIT_LAYERLEVEL" val="1"/>
  <p:tag name="KSO_WM_TAG_VERSION" val="1.0"/>
  <p:tag name="KSO_WM_UNIT_TYPE" val="i"/>
  <p:tag name="KSO_WM_UNIT_INDEX" val="75"/>
</p:tagLst>
</file>

<file path=ppt/tags/tag2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6"/>
  <p:tag name="KSO_WM_UNIT_LAYERLEVEL" val="1"/>
  <p:tag name="KSO_WM_TAG_VERSION" val="1.0"/>
  <p:tag name="KSO_WM_UNIT_TYPE" val="i"/>
  <p:tag name="KSO_WM_UNIT_INDEX" val="76"/>
</p:tagLst>
</file>

<file path=ppt/tags/tag2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7"/>
  <p:tag name="KSO_WM_UNIT_LAYERLEVEL" val="1"/>
  <p:tag name="KSO_WM_TAG_VERSION" val="1.0"/>
  <p:tag name="KSO_WM_UNIT_TYPE" val="i"/>
  <p:tag name="KSO_WM_UNIT_INDEX" val="77"/>
</p:tagLst>
</file>

<file path=ppt/tags/tag2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8"/>
  <p:tag name="KSO_WM_UNIT_LAYERLEVEL" val="1"/>
  <p:tag name="KSO_WM_TAG_VERSION" val="1.0"/>
  <p:tag name="KSO_WM_UNIT_TYPE" val="i"/>
  <p:tag name="KSO_WM_UNIT_INDEX" val="78"/>
</p:tagLst>
</file>

<file path=ppt/tags/tag2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9"/>
  <p:tag name="KSO_WM_UNIT_LAYERLEVEL" val="1"/>
  <p:tag name="KSO_WM_TAG_VERSION" val="1.0"/>
  <p:tag name="KSO_WM_UNIT_TYPE" val="i"/>
  <p:tag name="KSO_WM_UNIT_INDEX" val="79"/>
</p:tagLst>
</file>

<file path=ppt/tags/tag2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0"/>
  <p:tag name="KSO_WM_UNIT_LAYERLEVEL" val="1"/>
  <p:tag name="KSO_WM_TAG_VERSION" val="1.0"/>
  <p:tag name="KSO_WM_UNIT_TYPE" val="i"/>
  <p:tag name="KSO_WM_UNIT_INDEX" val="80"/>
</p:tagLst>
</file>

<file path=ppt/tags/tag2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1"/>
  <p:tag name="KSO_WM_UNIT_LAYERLEVEL" val="1"/>
  <p:tag name="KSO_WM_TAG_VERSION" val="1.0"/>
  <p:tag name="KSO_WM_UNIT_TYPE" val="i"/>
  <p:tag name="KSO_WM_UNIT_INDEX" val="81"/>
</p:tagLst>
</file>

<file path=ppt/tags/tag2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2"/>
  <p:tag name="KSO_WM_UNIT_LAYERLEVEL" val="1"/>
  <p:tag name="KSO_WM_TAG_VERSION" val="1.0"/>
  <p:tag name="KSO_WM_UNIT_TYPE" val="i"/>
  <p:tag name="KSO_WM_UNIT_INDEX" val="82"/>
</p:tagLst>
</file>

<file path=ppt/tags/tag2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3"/>
  <p:tag name="KSO_WM_UNIT_LAYERLEVEL" val="1"/>
  <p:tag name="KSO_WM_TAG_VERSION" val="1.0"/>
  <p:tag name="KSO_WM_UNIT_TYPE" val="i"/>
  <p:tag name="KSO_WM_UNIT_INDEX" val="83"/>
</p:tagLst>
</file>

<file path=ppt/tags/tag2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4"/>
  <p:tag name="KSO_WM_UNIT_LAYERLEVEL" val="1"/>
  <p:tag name="KSO_WM_TAG_VERSION" val="1.0"/>
  <p:tag name="KSO_WM_UNIT_TYPE" val="i"/>
  <p:tag name="KSO_WM_UNIT_INDEX" val="84"/>
</p:tagLst>
</file>

<file path=ppt/tags/tag2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5"/>
  <p:tag name="KSO_WM_UNIT_LAYERLEVEL" val="1"/>
  <p:tag name="KSO_WM_TAG_VERSION" val="1.0"/>
  <p:tag name="KSO_WM_UNIT_TYPE" val="i"/>
  <p:tag name="KSO_WM_UNIT_INDEX" val="85"/>
</p:tagLst>
</file>

<file path=ppt/tags/tag2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6"/>
  <p:tag name="KSO_WM_UNIT_LAYERLEVEL" val="1"/>
  <p:tag name="KSO_WM_TAG_VERSION" val="1.0"/>
  <p:tag name="KSO_WM_UNIT_TYPE" val="i"/>
  <p:tag name="KSO_WM_UNIT_INDEX" val="86"/>
</p:tagLst>
</file>

<file path=ppt/tags/tag2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7"/>
  <p:tag name="KSO_WM_UNIT_LAYERLEVEL" val="1"/>
  <p:tag name="KSO_WM_TAG_VERSION" val="1.0"/>
  <p:tag name="KSO_WM_UNIT_TYPE" val="i"/>
  <p:tag name="KSO_WM_UNIT_INDEX" val="87"/>
</p:tagLst>
</file>

<file path=ppt/tags/tag272.xml><?xml version="1.0" encoding="utf-8"?>
<p:tagLst xmlns:p="http://schemas.openxmlformats.org/presentationml/2006/main">
  <p:tag name="KSO_WM_UNIT_ISCONTENTSTITLE" val="0"/>
  <p:tag name="KSO_WM_UNIT_ISNUMDGMTITLE" val="0"/>
  <p:tag name="KSO_WM_UNIT_PRESET_TEXT" val="单击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273.xml><?xml version="1.0" encoding="utf-8"?>
<p:tagLst xmlns:p="http://schemas.openxmlformats.org/presentationml/2006/main">
  <p:tag name="KSO_WM_UNIT_PRESET_TEXT" val="编辑文本"/>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41"/>
  <p:tag name="KSO_WM_UNIT_LAYERLEVEL" val="1"/>
  <p:tag name="KSO_WM_TAG_VERSION" val="1.0"/>
  <p:tag name="KSO_WM_BEAUTIFY_FLAG" val="#wm#"/>
  <p:tag name="KSO_WM_UNIT_TYPE" val="i"/>
  <p:tag name="KSO_WM_UNIT_INDEX" val="41"/>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42"/>
  <p:tag name="KSO_WM_UNIT_LAYERLEVEL" val="1"/>
  <p:tag name="KSO_WM_TAG_VERSION" val="1.0"/>
  <p:tag name="KSO_WM_BEAUTIFY_FLAG" val="#wm#"/>
  <p:tag name="KSO_WM_UNIT_TYPE" val="i"/>
  <p:tag name="KSO_WM_UNIT_INDEX" val="42"/>
</p:tagLst>
</file>

<file path=ppt/tags/tag27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28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 第二级 第三级 第四级 第五级"/>
</p:tagLst>
</file>

<file path=ppt/tags/tag2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
  <p:tag name="KSO_WM_UNIT_LAYERLEVEL" val="1"/>
  <p:tag name="KSO_WM_TAG_VERSION" val="1.0"/>
  <p:tag name="KSO_WM_UNIT_TYPE" val="i"/>
  <p:tag name="KSO_WM_UNIT_INDEX" val="2"/>
</p:tagLst>
</file>

<file path=ppt/tags/tag2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
  <p:tag name="KSO_WM_UNIT_LAYERLEVEL" val="1"/>
  <p:tag name="KSO_WM_TAG_VERSION" val="1.0"/>
  <p:tag name="KSO_WM_UNIT_TYPE" val="i"/>
  <p:tag name="KSO_WM_UNIT_INDEX" val="3"/>
</p:tagLst>
</file>

<file path=ppt/tags/tag2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4"/>
  <p:tag name="KSO_WM_UNIT_LAYERLEVEL" val="1"/>
  <p:tag name="KSO_WM_TAG_VERSION" val="1.0"/>
  <p:tag name="KSO_WM_UNIT_TYPE" val="i"/>
  <p:tag name="KSO_WM_UNIT_INDEX" val="4"/>
</p:tagLst>
</file>

<file path=ppt/tags/tag2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5"/>
  <p:tag name="KSO_WM_UNIT_LAYERLEVEL" val="1"/>
  <p:tag name="KSO_WM_TAG_VERSION" val="1.0"/>
  <p:tag name="KSO_WM_UNIT_TYPE" val="i"/>
  <p:tag name="KSO_WM_UNIT_INDEX" val="5"/>
</p:tagLst>
</file>

<file path=ppt/tags/tag2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6"/>
  <p:tag name="KSO_WM_UNIT_LAYERLEVEL" val="1"/>
  <p:tag name="KSO_WM_TAG_VERSION" val="1.0"/>
  <p:tag name="KSO_WM_UNIT_TYPE" val="i"/>
  <p:tag name="KSO_WM_UNIT_INDEX" val="6"/>
</p:tagLst>
</file>

<file path=ppt/tags/tag2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7"/>
  <p:tag name="KSO_WM_UNIT_LAYERLEVEL" val="1"/>
  <p:tag name="KSO_WM_TAG_VERSION" val="1.0"/>
  <p:tag name="KSO_WM_UNIT_TYPE" val="i"/>
  <p:tag name="KSO_WM_UNIT_INDEX" val="7"/>
</p:tagLst>
</file>

<file path=ppt/tags/tag2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8"/>
  <p:tag name="KSO_WM_UNIT_LAYERLEVEL" val="1"/>
  <p:tag name="KSO_WM_TAG_VERSION" val="1.0"/>
  <p:tag name="KSO_WM_UNIT_TYPE" val="i"/>
  <p:tag name="KSO_WM_UNIT_INDEX" val="8"/>
</p:tagLst>
</file>

<file path=ppt/tags/tag2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9"/>
  <p:tag name="KSO_WM_UNIT_LAYERLEVEL" val="1"/>
  <p:tag name="KSO_WM_TAG_VERSION" val="1.0"/>
  <p:tag name="KSO_WM_UNIT_TYPE" val="i"/>
  <p:tag name="KSO_WM_UNIT_INDEX" val="9"/>
</p:tagLst>
</file>

<file path=ppt/tags/tag2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0"/>
  <p:tag name="KSO_WM_UNIT_LAYERLEVEL" val="1"/>
  <p:tag name="KSO_WM_TAG_VERSION" val="1.0"/>
  <p:tag name="KSO_WM_UNIT_TYPE" val="i"/>
  <p:tag name="KSO_WM_UNIT_INDEX" val="10"/>
</p:tagLst>
</file>

<file path=ppt/tags/tag2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1"/>
  <p:tag name="KSO_WM_UNIT_LAYERLEVEL" val="1"/>
  <p:tag name="KSO_WM_TAG_VERSION" val="1.0"/>
  <p:tag name="KSO_WM_UNIT_TYPE" val="i"/>
  <p:tag name="KSO_WM_UNIT_INDEX" val="11"/>
</p:tagLst>
</file>

<file path=ppt/tags/tag2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2"/>
  <p:tag name="KSO_WM_UNIT_LAYERLEVEL" val="1"/>
  <p:tag name="KSO_WM_TAG_VERSION" val="1.0"/>
  <p:tag name="KSO_WM_UNIT_TYPE" val="i"/>
  <p:tag name="KSO_WM_UNIT_INDEX" val="12"/>
</p:tagLst>
</file>

<file path=ppt/tags/tag2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3"/>
  <p:tag name="KSO_WM_UNIT_LAYERLEVEL" val="1"/>
  <p:tag name="KSO_WM_TAG_VERSION" val="1.0"/>
  <p:tag name="KSO_WM_UNIT_TYPE" val="i"/>
  <p:tag name="KSO_WM_UNIT_INDEX" val="13"/>
</p:tagLst>
</file>

<file path=ppt/tags/tag2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4"/>
  <p:tag name="KSO_WM_UNIT_LAYERLEVEL" val="1"/>
  <p:tag name="KSO_WM_TAG_VERSION" val="1.0"/>
  <p:tag name="KSO_WM_UNIT_TYPE" val="i"/>
  <p:tag name="KSO_WM_UNIT_INDEX" val="14"/>
</p:tagLst>
</file>

<file path=ppt/tags/tag2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5"/>
  <p:tag name="KSO_WM_UNIT_LAYERLEVEL" val="1"/>
  <p:tag name="KSO_WM_TAG_VERSION" val="1.0"/>
  <p:tag name="KSO_WM_UNIT_TYPE" val="i"/>
  <p:tag name="KSO_WM_UNIT_INDEX" val="15"/>
</p:tagLst>
</file>

<file path=ppt/tags/tag2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6"/>
  <p:tag name="KSO_WM_UNIT_LAYERLEVEL" val="1"/>
  <p:tag name="KSO_WM_TAG_VERSION" val="1.0"/>
  <p:tag name="KSO_WM_UNIT_TYPE" val="i"/>
  <p:tag name="KSO_WM_UNIT_INDEX" val="16"/>
</p:tagLst>
</file>

<file path=ppt/tags/tag2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7"/>
  <p:tag name="KSO_WM_UNIT_LAYERLEVEL" val="1"/>
  <p:tag name="KSO_WM_TAG_VERSION" val="1.0"/>
  <p:tag name="KSO_WM_UNIT_TYPE" val="i"/>
  <p:tag name="KSO_WM_UNIT_INDEX" val="17"/>
</p:tagLst>
</file>

<file path=ppt/tags/tag2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8"/>
  <p:tag name="KSO_WM_UNIT_LAYERLEVEL" val="1"/>
  <p:tag name="KSO_WM_TAG_VERSION" val="1.0"/>
  <p:tag name="KSO_WM_UNIT_TYPE" val="i"/>
  <p:tag name="KSO_WM_UNIT_INDEX" val="18"/>
</p:tagLst>
</file>

<file path=ppt/tags/tag2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9"/>
  <p:tag name="KSO_WM_UNIT_LAYERLEVEL" val="1"/>
  <p:tag name="KSO_WM_TAG_VERSION" val="1.0"/>
  <p:tag name="KSO_WM_UNIT_TYPE" val="i"/>
  <p:tag name="KSO_WM_UNIT_INDEX" val="19"/>
</p:tagLst>
</file>

<file path=ppt/tags/tag2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0"/>
  <p:tag name="KSO_WM_UNIT_LAYERLEVEL" val="1"/>
  <p:tag name="KSO_WM_TAG_VERSION" val="1.0"/>
  <p:tag name="KSO_WM_UNIT_TYPE" val="i"/>
  <p:tag name="KSO_WM_UNIT_INDEX" val="20"/>
</p:tagLst>
</file>

<file path=ppt/tags/tag3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1"/>
  <p:tag name="KSO_WM_UNIT_LAYERLEVEL" val="1"/>
  <p:tag name="KSO_WM_TAG_VERSION" val="1.0"/>
  <p:tag name="KSO_WM_UNIT_TYPE" val="i"/>
  <p:tag name="KSO_WM_UNIT_INDEX" val="21"/>
</p:tagLst>
</file>

<file path=ppt/tags/tag3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2"/>
  <p:tag name="KSO_WM_UNIT_LAYERLEVEL" val="1"/>
  <p:tag name="KSO_WM_TAG_VERSION" val="1.0"/>
  <p:tag name="KSO_WM_UNIT_TYPE" val="i"/>
  <p:tag name="KSO_WM_UNIT_INDEX" val="22"/>
</p:tagLst>
</file>

<file path=ppt/tags/tag3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3"/>
  <p:tag name="KSO_WM_UNIT_LAYERLEVEL" val="1"/>
  <p:tag name="KSO_WM_TAG_VERSION" val="1.0"/>
  <p:tag name="KSO_WM_UNIT_TYPE" val="i"/>
  <p:tag name="KSO_WM_UNIT_INDEX" val="23"/>
</p:tagLst>
</file>

<file path=ppt/tags/tag3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4"/>
  <p:tag name="KSO_WM_UNIT_LAYERLEVEL" val="1"/>
  <p:tag name="KSO_WM_TAG_VERSION" val="1.0"/>
  <p:tag name="KSO_WM_UNIT_TYPE" val="i"/>
  <p:tag name="KSO_WM_UNIT_INDEX" val="24"/>
</p:tagLst>
</file>

<file path=ppt/tags/tag3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5"/>
  <p:tag name="KSO_WM_UNIT_LAYERLEVEL" val="1"/>
  <p:tag name="KSO_WM_TAG_VERSION" val="1.0"/>
  <p:tag name="KSO_WM_UNIT_TYPE" val="i"/>
  <p:tag name="KSO_WM_UNIT_INDEX" val="25"/>
</p:tagLst>
</file>

<file path=ppt/tags/tag3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6"/>
  <p:tag name="KSO_WM_UNIT_LAYERLEVEL" val="1"/>
  <p:tag name="KSO_WM_TAG_VERSION" val="1.0"/>
  <p:tag name="KSO_WM_UNIT_TYPE" val="i"/>
  <p:tag name="KSO_WM_UNIT_INDEX" val="26"/>
</p:tagLst>
</file>

<file path=ppt/tags/tag3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7"/>
  <p:tag name="KSO_WM_UNIT_LAYERLEVEL" val="1"/>
  <p:tag name="KSO_WM_TAG_VERSION" val="1.0"/>
  <p:tag name="KSO_WM_UNIT_TYPE" val="i"/>
  <p:tag name="KSO_WM_UNIT_INDEX" val="27"/>
</p:tagLst>
</file>

<file path=ppt/tags/tag3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8"/>
  <p:tag name="KSO_WM_UNIT_LAYERLEVEL" val="1"/>
  <p:tag name="KSO_WM_TAG_VERSION" val="1.0"/>
  <p:tag name="KSO_WM_UNIT_TYPE" val="i"/>
  <p:tag name="KSO_WM_UNIT_INDEX" val="28"/>
</p:tagLst>
</file>

<file path=ppt/tags/tag3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9"/>
  <p:tag name="KSO_WM_UNIT_LAYERLEVEL" val="1"/>
  <p:tag name="KSO_WM_TAG_VERSION" val="1.0"/>
  <p:tag name="KSO_WM_UNIT_TYPE" val="i"/>
  <p:tag name="KSO_WM_UNIT_INDEX" val="29"/>
</p:tagLst>
</file>

<file path=ppt/tags/tag3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0"/>
  <p:tag name="KSO_WM_UNIT_LAYERLEVEL" val="1"/>
  <p:tag name="KSO_WM_TAG_VERSION" val="1.0"/>
  <p:tag name="KSO_WM_UNIT_TYPE" val="i"/>
  <p:tag name="KSO_WM_UNIT_INDEX" val="30"/>
</p:tagLst>
</file>

<file path=ppt/tags/tag3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1"/>
  <p:tag name="KSO_WM_UNIT_LAYERLEVEL" val="1"/>
  <p:tag name="KSO_WM_TAG_VERSION" val="1.0"/>
  <p:tag name="KSO_WM_UNIT_TYPE" val="i"/>
  <p:tag name="KSO_WM_UNIT_INDEX" val="31"/>
</p:tagLst>
</file>

<file path=ppt/tags/tag3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2"/>
  <p:tag name="KSO_WM_UNIT_LAYERLEVEL" val="1"/>
  <p:tag name="KSO_WM_TAG_VERSION" val="1.0"/>
  <p:tag name="KSO_WM_UNIT_TYPE" val="i"/>
  <p:tag name="KSO_WM_UNIT_INDEX" val="32"/>
</p:tagLst>
</file>

<file path=ppt/tags/tag3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3"/>
  <p:tag name="KSO_WM_UNIT_LAYERLEVEL" val="1"/>
  <p:tag name="KSO_WM_TAG_VERSION" val="1.0"/>
  <p:tag name="KSO_WM_UNIT_TYPE" val="i"/>
  <p:tag name="KSO_WM_UNIT_INDEX" val="33"/>
</p:tagLst>
</file>

<file path=ppt/tags/tag3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4"/>
  <p:tag name="KSO_WM_UNIT_LAYERLEVEL" val="1"/>
  <p:tag name="KSO_WM_TAG_VERSION" val="1.0"/>
  <p:tag name="KSO_WM_UNIT_TYPE" val="i"/>
  <p:tag name="KSO_WM_UNIT_INDEX" val="34"/>
</p:tagLst>
</file>

<file path=ppt/tags/tag3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5"/>
  <p:tag name="KSO_WM_UNIT_LAYERLEVEL" val="1"/>
  <p:tag name="KSO_WM_TAG_VERSION" val="1.0"/>
  <p:tag name="KSO_WM_UNIT_TYPE" val="i"/>
  <p:tag name="KSO_WM_UNIT_INDEX" val="35"/>
</p:tagLst>
</file>

<file path=ppt/tags/tag3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6"/>
  <p:tag name="KSO_WM_UNIT_LAYERLEVEL" val="1"/>
  <p:tag name="KSO_WM_TAG_VERSION" val="1.0"/>
  <p:tag name="KSO_WM_UNIT_TYPE" val="i"/>
  <p:tag name="KSO_WM_UNIT_INDEX" val="36"/>
</p:tagLst>
</file>

<file path=ppt/tags/tag3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7"/>
  <p:tag name="KSO_WM_UNIT_LAYERLEVEL" val="1"/>
  <p:tag name="KSO_WM_TAG_VERSION" val="1.0"/>
  <p:tag name="KSO_WM_UNIT_TYPE" val="i"/>
  <p:tag name="KSO_WM_UNIT_INDEX" val="37"/>
</p:tagLst>
</file>

<file path=ppt/tags/tag3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8"/>
  <p:tag name="KSO_WM_UNIT_LAYERLEVEL" val="1"/>
  <p:tag name="KSO_WM_TAG_VERSION" val="1.0"/>
  <p:tag name="KSO_WM_UNIT_TYPE" val="i"/>
  <p:tag name="KSO_WM_UNIT_INDEX" val="38"/>
</p:tagLst>
</file>

<file path=ppt/tags/tag3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9"/>
  <p:tag name="KSO_WM_UNIT_LAYERLEVEL" val="1"/>
  <p:tag name="KSO_WM_TAG_VERSION" val="1.0"/>
  <p:tag name="KSO_WM_UNIT_TYPE" val="i"/>
  <p:tag name="KSO_WM_UNIT_INDEX" val="39"/>
</p:tagLst>
</file>

<file path=ppt/tags/tag3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40"/>
  <p:tag name="KSO_WM_UNIT_LAYERLEVEL" val="1"/>
  <p:tag name="KSO_WM_TAG_VERSION" val="1.0"/>
  <p:tag name="KSO_WM_UNIT_TYPE" val="i"/>
  <p:tag name="KSO_WM_UNIT_INDEX" val="40"/>
</p:tagLst>
</file>

<file path=ppt/tags/tag3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41"/>
  <p:tag name="KSO_WM_UNIT_LAYERLEVEL" val="1"/>
  <p:tag name="KSO_WM_TAG_VERSION" val="1.0"/>
  <p:tag name="KSO_WM_UNIT_TYPE" val="i"/>
  <p:tag name="KSO_WM_UNIT_INDEX" val="41"/>
</p:tagLst>
</file>

<file path=ppt/tags/tag321.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41"/>
  <p:tag name="KSO_WM_UNIT_LAYERLEVEL" val="1"/>
  <p:tag name="KSO_WM_TAG_VERSION" val="1.0"/>
  <p:tag name="KSO_WM_BEAUTIFY_FLAG" val="#wm#"/>
  <p:tag name="KSO_WM_UNIT_TYPE" val="i"/>
  <p:tag name="KSO_WM_UNIT_INDEX" val="41"/>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42"/>
  <p:tag name="KSO_WM_UNIT_LAYERLEVEL" val="1"/>
  <p:tag name="KSO_WM_TAG_VERSION" val="1.0"/>
  <p:tag name="KSO_WM_BEAUTIFY_FLAG" val="#wm#"/>
  <p:tag name="KSO_WM_UNIT_TYPE" val="i"/>
  <p:tag name="KSO_WM_UNIT_INDEX" val="42"/>
</p:tagLst>
</file>

<file path=ppt/tags/tag32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328.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32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330.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3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UNIT_TYPE" val="i"/>
  <p:tag name="KSO_WM_UNIT_INDEX" val="1"/>
</p:tagLst>
</file>

<file path=ppt/tags/tag3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
  <p:tag name="KSO_WM_UNIT_LAYERLEVEL" val="1"/>
  <p:tag name="KSO_WM_TAG_VERSION" val="1.0"/>
  <p:tag name="KSO_WM_UNIT_TYPE" val="i"/>
  <p:tag name="KSO_WM_UNIT_INDEX" val="2"/>
</p:tagLst>
</file>

<file path=ppt/tags/tag3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
  <p:tag name="KSO_WM_UNIT_LAYERLEVEL" val="1"/>
  <p:tag name="KSO_WM_TAG_VERSION" val="1.0"/>
  <p:tag name="KSO_WM_UNIT_TYPE" val="i"/>
  <p:tag name="KSO_WM_UNIT_INDEX" val="3"/>
</p:tagLst>
</file>

<file path=ppt/tags/tag3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4"/>
  <p:tag name="KSO_WM_UNIT_LAYERLEVEL" val="1"/>
  <p:tag name="KSO_WM_TAG_VERSION" val="1.0"/>
  <p:tag name="KSO_WM_UNIT_TYPE" val="i"/>
  <p:tag name="KSO_WM_UNIT_INDEX" val="4"/>
</p:tagLst>
</file>

<file path=ppt/tags/tag3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5"/>
  <p:tag name="KSO_WM_UNIT_LAYERLEVEL" val="1"/>
  <p:tag name="KSO_WM_TAG_VERSION" val="1.0"/>
  <p:tag name="KSO_WM_UNIT_TYPE" val="i"/>
  <p:tag name="KSO_WM_UNIT_INDEX" val="5"/>
</p:tagLst>
</file>

<file path=ppt/tags/tag3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6"/>
  <p:tag name="KSO_WM_UNIT_LAYERLEVEL" val="1"/>
  <p:tag name="KSO_WM_TAG_VERSION" val="1.0"/>
  <p:tag name="KSO_WM_UNIT_TYPE" val="i"/>
  <p:tag name="KSO_WM_UNIT_INDEX" val="6"/>
</p:tagLst>
</file>

<file path=ppt/tags/tag3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7"/>
  <p:tag name="KSO_WM_UNIT_LAYERLEVEL" val="1"/>
  <p:tag name="KSO_WM_TAG_VERSION" val="1.0"/>
  <p:tag name="KSO_WM_UNIT_TYPE" val="i"/>
  <p:tag name="KSO_WM_UNIT_INDEX" val="7"/>
</p:tagLst>
</file>

<file path=ppt/tags/tag3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8"/>
  <p:tag name="KSO_WM_UNIT_LAYERLEVEL" val="1"/>
  <p:tag name="KSO_WM_TAG_VERSION" val="1.0"/>
  <p:tag name="KSO_WM_UNIT_TYPE" val="i"/>
  <p:tag name="KSO_WM_UNIT_INDEX" val="8"/>
</p:tagLst>
</file>

<file path=ppt/tags/tag3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9"/>
  <p:tag name="KSO_WM_UNIT_LAYERLEVEL" val="1"/>
  <p:tag name="KSO_WM_TAG_VERSION" val="1.0"/>
  <p:tag name="KSO_WM_UNIT_TYPE" val="i"/>
  <p:tag name="KSO_WM_UNIT_INDEX" val="9"/>
</p:tagLst>
</file>

<file path=ppt/tags/tag3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0"/>
  <p:tag name="KSO_WM_UNIT_LAYERLEVEL" val="1"/>
  <p:tag name="KSO_WM_TAG_VERSION" val="1.0"/>
  <p:tag name="KSO_WM_UNIT_TYPE" val="i"/>
  <p:tag name="KSO_WM_UNIT_INDEX" val="10"/>
</p:tagLst>
</file>

<file path=ppt/tags/tag3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1"/>
  <p:tag name="KSO_WM_UNIT_LAYERLEVEL" val="1"/>
  <p:tag name="KSO_WM_TAG_VERSION" val="1.0"/>
  <p:tag name="KSO_WM_UNIT_TYPE" val="i"/>
  <p:tag name="KSO_WM_UNIT_INDEX" val="11"/>
</p:tagLst>
</file>

<file path=ppt/tags/tag3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2"/>
  <p:tag name="KSO_WM_UNIT_LAYERLEVEL" val="1"/>
  <p:tag name="KSO_WM_TAG_VERSION" val="1.0"/>
  <p:tag name="KSO_WM_UNIT_TYPE" val="i"/>
  <p:tag name="KSO_WM_UNIT_INDEX" val="12"/>
</p:tagLst>
</file>

<file path=ppt/tags/tag3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3"/>
  <p:tag name="KSO_WM_UNIT_LAYERLEVEL" val="1"/>
  <p:tag name="KSO_WM_TAG_VERSION" val="1.0"/>
  <p:tag name="KSO_WM_UNIT_TYPE" val="i"/>
  <p:tag name="KSO_WM_UNIT_INDEX" val="13"/>
</p:tagLst>
</file>

<file path=ppt/tags/tag3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4"/>
  <p:tag name="KSO_WM_UNIT_LAYERLEVEL" val="1"/>
  <p:tag name="KSO_WM_TAG_VERSION" val="1.0"/>
  <p:tag name="KSO_WM_UNIT_TYPE" val="i"/>
  <p:tag name="KSO_WM_UNIT_INDEX" val="14"/>
</p:tagLst>
</file>

<file path=ppt/tags/tag3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5"/>
  <p:tag name="KSO_WM_UNIT_LAYERLEVEL" val="1"/>
  <p:tag name="KSO_WM_TAG_VERSION" val="1.0"/>
  <p:tag name="KSO_WM_UNIT_TYPE" val="i"/>
  <p:tag name="KSO_WM_UNIT_INDEX" val="15"/>
</p:tagLst>
</file>

<file path=ppt/tags/tag3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6"/>
  <p:tag name="KSO_WM_UNIT_LAYERLEVEL" val="1"/>
  <p:tag name="KSO_WM_TAG_VERSION" val="1.0"/>
  <p:tag name="KSO_WM_UNIT_TYPE" val="i"/>
  <p:tag name="KSO_WM_UNIT_INDEX" val="16"/>
</p:tagLst>
</file>

<file path=ppt/tags/tag3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7"/>
  <p:tag name="KSO_WM_UNIT_LAYERLEVEL" val="1"/>
  <p:tag name="KSO_WM_TAG_VERSION" val="1.0"/>
  <p:tag name="KSO_WM_UNIT_TYPE" val="i"/>
  <p:tag name="KSO_WM_UNIT_INDEX" val="17"/>
</p:tagLst>
</file>

<file path=ppt/tags/tag3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8"/>
  <p:tag name="KSO_WM_UNIT_LAYERLEVEL" val="1"/>
  <p:tag name="KSO_WM_TAG_VERSION" val="1.0"/>
  <p:tag name="KSO_WM_UNIT_TYPE" val="i"/>
  <p:tag name="KSO_WM_UNIT_INDEX" val="18"/>
</p:tagLst>
</file>

<file path=ppt/tags/tag3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9"/>
  <p:tag name="KSO_WM_UNIT_LAYERLEVEL" val="1"/>
  <p:tag name="KSO_WM_TAG_VERSION" val="1.0"/>
  <p:tag name="KSO_WM_UNIT_TYPE" val="i"/>
  <p:tag name="KSO_WM_UNIT_INDEX" val="19"/>
</p:tagLst>
</file>

<file path=ppt/tags/tag3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0"/>
  <p:tag name="KSO_WM_UNIT_LAYERLEVEL" val="1"/>
  <p:tag name="KSO_WM_TAG_VERSION" val="1.0"/>
  <p:tag name="KSO_WM_UNIT_TYPE" val="i"/>
  <p:tag name="KSO_WM_UNIT_INDEX" val="20"/>
</p:tagLst>
</file>

<file path=ppt/tags/tag3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1"/>
  <p:tag name="KSO_WM_UNIT_LAYERLEVEL" val="1"/>
  <p:tag name="KSO_WM_TAG_VERSION" val="1.0"/>
  <p:tag name="KSO_WM_UNIT_TYPE" val="i"/>
  <p:tag name="KSO_WM_UNIT_INDEX" val="21"/>
</p:tagLst>
</file>

<file path=ppt/tags/tag3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2"/>
  <p:tag name="KSO_WM_UNIT_LAYERLEVEL" val="1"/>
  <p:tag name="KSO_WM_TAG_VERSION" val="1.0"/>
  <p:tag name="KSO_WM_UNIT_TYPE" val="i"/>
  <p:tag name="KSO_WM_UNIT_INDEX" val="22"/>
</p:tagLst>
</file>

<file path=ppt/tags/tag3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3"/>
  <p:tag name="KSO_WM_UNIT_LAYERLEVEL" val="1"/>
  <p:tag name="KSO_WM_TAG_VERSION" val="1.0"/>
  <p:tag name="KSO_WM_UNIT_TYPE" val="i"/>
  <p:tag name="KSO_WM_UNIT_INDEX" val="23"/>
</p:tagLst>
</file>

<file path=ppt/tags/tag3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4"/>
  <p:tag name="KSO_WM_UNIT_LAYERLEVEL" val="1"/>
  <p:tag name="KSO_WM_TAG_VERSION" val="1.0"/>
  <p:tag name="KSO_WM_UNIT_TYPE" val="i"/>
  <p:tag name="KSO_WM_UNIT_INDEX" val="24"/>
</p:tagLst>
</file>

<file path=ppt/tags/tag3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5"/>
  <p:tag name="KSO_WM_UNIT_LAYERLEVEL" val="1"/>
  <p:tag name="KSO_WM_TAG_VERSION" val="1.0"/>
  <p:tag name="KSO_WM_UNIT_TYPE" val="i"/>
  <p:tag name="KSO_WM_UNIT_INDEX" val="25"/>
</p:tagLst>
</file>

<file path=ppt/tags/tag3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6"/>
  <p:tag name="KSO_WM_UNIT_LAYERLEVEL" val="1"/>
  <p:tag name="KSO_WM_TAG_VERSION" val="1.0"/>
  <p:tag name="KSO_WM_UNIT_TYPE" val="i"/>
  <p:tag name="KSO_WM_UNIT_INDEX" val="26"/>
</p:tagLst>
</file>

<file path=ppt/tags/tag3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7"/>
  <p:tag name="KSO_WM_UNIT_LAYERLEVEL" val="1"/>
  <p:tag name="KSO_WM_TAG_VERSION" val="1.0"/>
  <p:tag name="KSO_WM_UNIT_TYPE" val="i"/>
  <p:tag name="KSO_WM_UNIT_INDEX" val="27"/>
</p:tagLst>
</file>

<file path=ppt/tags/tag3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8"/>
  <p:tag name="KSO_WM_UNIT_LAYERLEVEL" val="1"/>
  <p:tag name="KSO_WM_TAG_VERSION" val="1.0"/>
  <p:tag name="KSO_WM_UNIT_TYPE" val="i"/>
  <p:tag name="KSO_WM_UNIT_INDEX" val="28"/>
</p:tagLst>
</file>

<file path=ppt/tags/tag3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9"/>
  <p:tag name="KSO_WM_UNIT_LAYERLEVEL" val="1"/>
  <p:tag name="KSO_WM_TAG_VERSION" val="1.0"/>
  <p:tag name="KSO_WM_UNIT_TYPE" val="i"/>
  <p:tag name="KSO_WM_UNIT_INDEX" val="29"/>
</p:tagLst>
</file>

<file path=ppt/tags/tag3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0"/>
  <p:tag name="KSO_WM_UNIT_LAYERLEVEL" val="1"/>
  <p:tag name="KSO_WM_TAG_VERSION" val="1.0"/>
  <p:tag name="KSO_WM_UNIT_TYPE" val="i"/>
  <p:tag name="KSO_WM_UNIT_INDEX" val="30"/>
</p:tagLst>
</file>

<file path=ppt/tags/tag3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1"/>
  <p:tag name="KSO_WM_UNIT_LAYERLEVEL" val="1"/>
  <p:tag name="KSO_WM_TAG_VERSION" val="1.0"/>
  <p:tag name="KSO_WM_UNIT_TYPE" val="i"/>
  <p:tag name="KSO_WM_UNIT_INDEX" val="31"/>
</p:tagLst>
</file>

<file path=ppt/tags/tag3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2"/>
  <p:tag name="KSO_WM_UNIT_LAYERLEVEL" val="1"/>
  <p:tag name="KSO_WM_TAG_VERSION" val="1.0"/>
  <p:tag name="KSO_WM_UNIT_TYPE" val="i"/>
  <p:tag name="KSO_WM_UNIT_INDEX" val="32"/>
</p:tagLst>
</file>

<file path=ppt/tags/tag3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3"/>
  <p:tag name="KSO_WM_UNIT_LAYERLEVEL" val="1"/>
  <p:tag name="KSO_WM_TAG_VERSION" val="1.0"/>
  <p:tag name="KSO_WM_UNIT_TYPE" val="i"/>
  <p:tag name="KSO_WM_UNIT_INDEX" val="33"/>
</p:tagLst>
</file>

<file path=ppt/tags/tag3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4"/>
  <p:tag name="KSO_WM_UNIT_LAYERLEVEL" val="1"/>
  <p:tag name="KSO_WM_TAG_VERSION" val="1.0"/>
  <p:tag name="KSO_WM_UNIT_TYPE" val="i"/>
  <p:tag name="KSO_WM_UNIT_INDEX" val="34"/>
</p:tagLst>
</file>

<file path=ppt/tags/tag3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5"/>
  <p:tag name="KSO_WM_UNIT_LAYERLEVEL" val="1"/>
  <p:tag name="KSO_WM_TAG_VERSION" val="1.0"/>
  <p:tag name="KSO_WM_UNIT_TYPE" val="i"/>
  <p:tag name="KSO_WM_UNIT_INDEX" val="35"/>
</p:tagLst>
</file>

<file path=ppt/tags/tag3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6"/>
  <p:tag name="KSO_WM_UNIT_LAYERLEVEL" val="1"/>
  <p:tag name="KSO_WM_TAG_VERSION" val="1.0"/>
  <p:tag name="KSO_WM_UNIT_TYPE" val="i"/>
  <p:tag name="KSO_WM_UNIT_INDEX" val="36"/>
</p:tagLst>
</file>

<file path=ppt/tags/tag3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7"/>
  <p:tag name="KSO_WM_UNIT_LAYERLEVEL" val="1"/>
  <p:tag name="KSO_WM_TAG_VERSION" val="1.0"/>
  <p:tag name="KSO_WM_UNIT_TYPE" val="i"/>
  <p:tag name="KSO_WM_UNIT_INDEX" val="37"/>
</p:tagLst>
</file>

<file path=ppt/tags/tag3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8"/>
  <p:tag name="KSO_WM_UNIT_LAYERLEVEL" val="1"/>
  <p:tag name="KSO_WM_TAG_VERSION" val="1.0"/>
  <p:tag name="KSO_WM_UNIT_TYPE" val="i"/>
  <p:tag name="KSO_WM_UNIT_INDEX" val="38"/>
</p:tagLst>
</file>

<file path=ppt/tags/tag3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9"/>
  <p:tag name="KSO_WM_UNIT_LAYERLEVEL" val="1"/>
  <p:tag name="KSO_WM_TAG_VERSION" val="1.0"/>
  <p:tag name="KSO_WM_UNIT_TYPE" val="i"/>
  <p:tag name="KSO_WM_UNIT_INDEX" val="39"/>
</p:tagLst>
</file>

<file path=ppt/tags/tag3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40"/>
  <p:tag name="KSO_WM_UNIT_LAYERLEVEL" val="1"/>
  <p:tag name="KSO_WM_TAG_VERSION" val="1.0"/>
  <p:tag name="KSO_WM_UNIT_TYPE" val="i"/>
  <p:tag name="KSO_WM_UNIT_INDEX" val="40"/>
</p:tagLst>
</file>

<file path=ppt/tags/tag371.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3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i*41"/>
  <p:tag name="KSO_WM_UNIT_LAYERLEVEL" val="1"/>
  <p:tag name="KSO_WM_TAG_VERSION" val="1.0"/>
  <p:tag name="KSO_WM_BEAUTIFY_FLAG" val="#wm#"/>
  <p:tag name="KSO_WM_UNIT_TYPE" val="i"/>
  <p:tag name="KSO_WM_UNIT_INDEX" val="41"/>
</p:tagLst>
</file>

<file path=ppt/tags/tag3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i*42"/>
  <p:tag name="KSO_WM_UNIT_LAYERLEVEL" val="1"/>
  <p:tag name="KSO_WM_TAG_VERSION" val="1.0"/>
  <p:tag name="KSO_WM_BEAUTIFY_FLAG" val="#wm#"/>
  <p:tag name="KSO_WM_UNIT_TYPE" val="i"/>
  <p:tag name="KSO_WM_UNIT_INDEX" val="42"/>
</p:tagLst>
</file>

<file path=ppt/tags/tag3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
  <p:tag name="KSO_WM_UNIT_LAYERLEVEL" val="1"/>
  <p:tag name="KSO_WM_TAG_VERSION" val="1.0"/>
  <p:tag name="KSO_WM_UNIT_TYPE" val="i"/>
  <p:tag name="KSO_WM_UNIT_INDEX" val="2"/>
</p:tagLst>
</file>

<file path=ppt/tags/tag3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
  <p:tag name="KSO_WM_UNIT_LAYERLEVEL" val="1"/>
  <p:tag name="KSO_WM_TAG_VERSION" val="1.0"/>
  <p:tag name="KSO_WM_UNIT_TYPE" val="i"/>
  <p:tag name="KSO_WM_UNIT_INDEX" val="3"/>
</p:tagLst>
</file>

<file path=ppt/tags/tag3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4"/>
  <p:tag name="KSO_WM_UNIT_LAYERLEVEL" val="1"/>
  <p:tag name="KSO_WM_TAG_VERSION" val="1.0"/>
  <p:tag name="KSO_WM_UNIT_TYPE" val="i"/>
  <p:tag name="KSO_WM_UNIT_INDEX" val="4"/>
</p:tagLst>
</file>

<file path=ppt/tags/tag3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5"/>
  <p:tag name="KSO_WM_UNIT_LAYERLEVEL" val="1"/>
  <p:tag name="KSO_WM_TAG_VERSION" val="1.0"/>
  <p:tag name="KSO_WM_UNIT_TYPE" val="i"/>
  <p:tag name="KSO_WM_UNIT_INDEX" val="5"/>
</p:tagLst>
</file>

<file path=ppt/tags/tag3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6"/>
  <p:tag name="KSO_WM_UNIT_LAYERLEVEL" val="1"/>
  <p:tag name="KSO_WM_TAG_VERSION" val="1.0"/>
  <p:tag name="KSO_WM_UNIT_TYPE" val="i"/>
  <p:tag name="KSO_WM_UNIT_INDEX" val="6"/>
</p:tagLst>
</file>

<file path=ppt/tags/tag3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7"/>
  <p:tag name="KSO_WM_UNIT_LAYERLEVEL" val="1"/>
  <p:tag name="KSO_WM_TAG_VERSION" val="1.0"/>
  <p:tag name="KSO_WM_UNIT_TYPE" val="i"/>
  <p:tag name="KSO_WM_UNIT_INDEX" val="7"/>
</p:tagLst>
</file>

<file path=ppt/tags/tag3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8"/>
  <p:tag name="KSO_WM_UNIT_LAYERLEVEL" val="1"/>
  <p:tag name="KSO_WM_TAG_VERSION" val="1.0"/>
  <p:tag name="KSO_WM_UNIT_TYPE" val="i"/>
  <p:tag name="KSO_WM_UNIT_INDEX" val="8"/>
</p:tagLst>
</file>

<file path=ppt/tags/tag3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9"/>
  <p:tag name="KSO_WM_UNIT_LAYERLEVEL" val="1"/>
  <p:tag name="KSO_WM_TAG_VERSION" val="1.0"/>
  <p:tag name="KSO_WM_UNIT_TYPE" val="i"/>
  <p:tag name="KSO_WM_UNIT_INDEX" val="9"/>
</p:tagLst>
</file>

<file path=ppt/tags/tag3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0"/>
  <p:tag name="KSO_WM_UNIT_LAYERLEVEL" val="1"/>
  <p:tag name="KSO_WM_TAG_VERSION" val="1.0"/>
  <p:tag name="KSO_WM_UNIT_TYPE" val="i"/>
  <p:tag name="KSO_WM_UNIT_INDEX" val="10"/>
</p:tagLst>
</file>

<file path=ppt/tags/tag3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1"/>
  <p:tag name="KSO_WM_UNIT_LAYERLEVEL" val="1"/>
  <p:tag name="KSO_WM_TAG_VERSION" val="1.0"/>
  <p:tag name="KSO_WM_UNIT_TYPE" val="i"/>
  <p:tag name="KSO_WM_UNIT_INDEX" val="11"/>
</p:tagLst>
</file>

<file path=ppt/tags/tag3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2"/>
  <p:tag name="KSO_WM_UNIT_LAYERLEVEL" val="1"/>
  <p:tag name="KSO_WM_TAG_VERSION" val="1.0"/>
  <p:tag name="KSO_WM_UNIT_TYPE" val="i"/>
  <p:tag name="KSO_WM_UNIT_INDEX" val="12"/>
</p:tagLst>
</file>

<file path=ppt/tags/tag3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3"/>
  <p:tag name="KSO_WM_UNIT_LAYERLEVEL" val="1"/>
  <p:tag name="KSO_WM_TAG_VERSION" val="1.0"/>
  <p:tag name="KSO_WM_UNIT_TYPE" val="i"/>
  <p:tag name="KSO_WM_UNIT_INDEX" val="13"/>
</p:tagLst>
</file>

<file path=ppt/tags/tag3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4"/>
  <p:tag name="KSO_WM_UNIT_LAYERLEVEL" val="1"/>
  <p:tag name="KSO_WM_TAG_VERSION" val="1.0"/>
  <p:tag name="KSO_WM_UNIT_TYPE" val="i"/>
  <p:tag name="KSO_WM_UNIT_INDEX" val="14"/>
</p:tagLst>
</file>

<file path=ppt/tags/tag3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5"/>
  <p:tag name="KSO_WM_UNIT_LAYERLEVEL" val="1"/>
  <p:tag name="KSO_WM_TAG_VERSION" val="1.0"/>
  <p:tag name="KSO_WM_UNIT_TYPE" val="i"/>
  <p:tag name="KSO_WM_UNIT_INDEX" val="15"/>
</p:tagLst>
</file>

<file path=ppt/tags/tag3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6"/>
  <p:tag name="KSO_WM_UNIT_LAYERLEVEL" val="1"/>
  <p:tag name="KSO_WM_TAG_VERSION" val="1.0"/>
  <p:tag name="KSO_WM_UNIT_TYPE" val="i"/>
  <p:tag name="KSO_WM_UNIT_INDEX" val="16"/>
</p:tagLst>
</file>

<file path=ppt/tags/tag3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7"/>
  <p:tag name="KSO_WM_UNIT_LAYERLEVEL" val="1"/>
  <p:tag name="KSO_WM_TAG_VERSION" val="1.0"/>
  <p:tag name="KSO_WM_UNIT_TYPE" val="i"/>
  <p:tag name="KSO_WM_UNIT_INDEX" val="17"/>
</p:tagLst>
</file>

<file path=ppt/tags/tag3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8"/>
  <p:tag name="KSO_WM_UNIT_LAYERLEVEL" val="1"/>
  <p:tag name="KSO_WM_TAG_VERSION" val="1.0"/>
  <p:tag name="KSO_WM_UNIT_TYPE" val="i"/>
  <p:tag name="KSO_WM_UNIT_INDEX" val="18"/>
</p:tagLst>
</file>

<file path=ppt/tags/tag3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9"/>
  <p:tag name="KSO_WM_UNIT_LAYERLEVEL" val="1"/>
  <p:tag name="KSO_WM_TAG_VERSION" val="1.0"/>
  <p:tag name="KSO_WM_UNIT_TYPE" val="i"/>
  <p:tag name="KSO_WM_UNIT_INDEX" val="19"/>
</p:tagLst>
</file>

<file path=ppt/tags/tag3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0"/>
  <p:tag name="KSO_WM_UNIT_LAYERLEVEL" val="1"/>
  <p:tag name="KSO_WM_TAG_VERSION" val="1.0"/>
  <p:tag name="KSO_WM_UNIT_TYPE" val="i"/>
  <p:tag name="KSO_WM_UNIT_INDEX" val="20"/>
</p:tagLst>
</file>

<file path=ppt/tags/tag3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1"/>
  <p:tag name="KSO_WM_UNIT_LAYERLEVEL" val="1"/>
  <p:tag name="KSO_WM_TAG_VERSION" val="1.0"/>
  <p:tag name="KSO_WM_UNIT_TYPE" val="i"/>
  <p:tag name="KSO_WM_UNIT_INDEX" val="21"/>
</p:tagLst>
</file>

<file path=ppt/tags/tag3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2"/>
  <p:tag name="KSO_WM_UNIT_LAYERLEVEL" val="1"/>
  <p:tag name="KSO_WM_TAG_VERSION" val="1.0"/>
  <p:tag name="KSO_WM_UNIT_TYPE" val="i"/>
  <p:tag name="KSO_WM_UNIT_INDEX" val="22"/>
</p:tagLst>
</file>

<file path=ppt/tags/tag3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3"/>
  <p:tag name="KSO_WM_UNIT_LAYERLEVEL" val="1"/>
  <p:tag name="KSO_WM_TAG_VERSION" val="1.0"/>
  <p:tag name="KSO_WM_UNIT_TYPE" val="i"/>
  <p:tag name="KSO_WM_UNIT_INDEX" val="23"/>
</p:tagLst>
</file>

<file path=ppt/tags/tag3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4"/>
  <p:tag name="KSO_WM_UNIT_LAYERLEVEL" val="1"/>
  <p:tag name="KSO_WM_TAG_VERSION" val="1.0"/>
  <p:tag name="KSO_WM_UNIT_TYPE" val="i"/>
  <p:tag name="KSO_WM_UNIT_INDEX" val="24"/>
</p:tagLst>
</file>

<file path=ppt/tags/tag4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5"/>
  <p:tag name="KSO_WM_UNIT_LAYERLEVEL" val="1"/>
  <p:tag name="KSO_WM_TAG_VERSION" val="1.0"/>
  <p:tag name="KSO_WM_UNIT_TYPE" val="i"/>
  <p:tag name="KSO_WM_UNIT_INDEX" val="25"/>
</p:tagLst>
</file>

<file path=ppt/tags/tag4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6"/>
  <p:tag name="KSO_WM_UNIT_LAYERLEVEL" val="1"/>
  <p:tag name="KSO_WM_TAG_VERSION" val="1.0"/>
  <p:tag name="KSO_WM_UNIT_TYPE" val="i"/>
  <p:tag name="KSO_WM_UNIT_INDEX" val="26"/>
</p:tagLst>
</file>

<file path=ppt/tags/tag4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7"/>
  <p:tag name="KSO_WM_UNIT_LAYERLEVEL" val="1"/>
  <p:tag name="KSO_WM_TAG_VERSION" val="1.0"/>
  <p:tag name="KSO_WM_UNIT_TYPE" val="i"/>
  <p:tag name="KSO_WM_UNIT_INDEX" val="27"/>
</p:tagLst>
</file>

<file path=ppt/tags/tag4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8"/>
  <p:tag name="KSO_WM_UNIT_LAYERLEVEL" val="1"/>
  <p:tag name="KSO_WM_TAG_VERSION" val="1.0"/>
  <p:tag name="KSO_WM_UNIT_TYPE" val="i"/>
  <p:tag name="KSO_WM_UNIT_INDEX" val="28"/>
</p:tagLst>
</file>

<file path=ppt/tags/tag4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9"/>
  <p:tag name="KSO_WM_UNIT_LAYERLEVEL" val="1"/>
  <p:tag name="KSO_WM_TAG_VERSION" val="1.0"/>
  <p:tag name="KSO_WM_UNIT_TYPE" val="i"/>
  <p:tag name="KSO_WM_UNIT_INDEX" val="29"/>
</p:tagLst>
</file>

<file path=ppt/tags/tag4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0"/>
  <p:tag name="KSO_WM_UNIT_LAYERLEVEL" val="1"/>
  <p:tag name="KSO_WM_TAG_VERSION" val="1.0"/>
  <p:tag name="KSO_WM_UNIT_TYPE" val="i"/>
  <p:tag name="KSO_WM_UNIT_INDEX" val="30"/>
</p:tagLst>
</file>

<file path=ppt/tags/tag4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1"/>
  <p:tag name="KSO_WM_UNIT_LAYERLEVEL" val="1"/>
  <p:tag name="KSO_WM_TAG_VERSION" val="1.0"/>
  <p:tag name="KSO_WM_UNIT_TYPE" val="i"/>
  <p:tag name="KSO_WM_UNIT_INDEX" val="31"/>
</p:tagLst>
</file>

<file path=ppt/tags/tag4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2"/>
  <p:tag name="KSO_WM_UNIT_LAYERLEVEL" val="1"/>
  <p:tag name="KSO_WM_TAG_VERSION" val="1.0"/>
  <p:tag name="KSO_WM_UNIT_TYPE" val="i"/>
  <p:tag name="KSO_WM_UNIT_INDEX" val="32"/>
</p:tagLst>
</file>

<file path=ppt/tags/tag4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3"/>
  <p:tag name="KSO_WM_UNIT_LAYERLEVEL" val="1"/>
  <p:tag name="KSO_WM_TAG_VERSION" val="1.0"/>
  <p:tag name="KSO_WM_UNIT_TYPE" val="i"/>
  <p:tag name="KSO_WM_UNIT_INDEX" val="33"/>
</p:tagLst>
</file>

<file path=ppt/tags/tag4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4"/>
  <p:tag name="KSO_WM_UNIT_LAYERLEVEL" val="1"/>
  <p:tag name="KSO_WM_TAG_VERSION" val="1.0"/>
  <p:tag name="KSO_WM_UNIT_TYPE" val="i"/>
  <p:tag name="KSO_WM_UNIT_INDEX" val="34"/>
</p:tagLst>
</file>

<file path=ppt/tags/tag4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5"/>
  <p:tag name="KSO_WM_UNIT_LAYERLEVEL" val="1"/>
  <p:tag name="KSO_WM_TAG_VERSION" val="1.0"/>
  <p:tag name="KSO_WM_UNIT_TYPE" val="i"/>
  <p:tag name="KSO_WM_UNIT_INDEX" val="35"/>
</p:tagLst>
</file>

<file path=ppt/tags/tag4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6"/>
  <p:tag name="KSO_WM_UNIT_LAYERLEVEL" val="1"/>
  <p:tag name="KSO_WM_TAG_VERSION" val="1.0"/>
  <p:tag name="KSO_WM_UNIT_TYPE" val="i"/>
  <p:tag name="KSO_WM_UNIT_INDEX" val="36"/>
</p:tagLst>
</file>

<file path=ppt/tags/tag4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7"/>
  <p:tag name="KSO_WM_UNIT_LAYERLEVEL" val="1"/>
  <p:tag name="KSO_WM_TAG_VERSION" val="1.0"/>
  <p:tag name="KSO_WM_UNIT_TYPE" val="i"/>
  <p:tag name="KSO_WM_UNIT_INDEX" val="37"/>
</p:tagLst>
</file>

<file path=ppt/tags/tag4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8"/>
  <p:tag name="KSO_WM_UNIT_LAYERLEVEL" val="1"/>
  <p:tag name="KSO_WM_TAG_VERSION" val="1.0"/>
  <p:tag name="KSO_WM_UNIT_TYPE" val="i"/>
  <p:tag name="KSO_WM_UNIT_INDEX" val="38"/>
</p:tagLst>
</file>

<file path=ppt/tags/tag4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9"/>
  <p:tag name="KSO_WM_UNIT_LAYERLEVEL" val="1"/>
  <p:tag name="KSO_WM_TAG_VERSION" val="1.0"/>
  <p:tag name="KSO_WM_UNIT_TYPE" val="i"/>
  <p:tag name="KSO_WM_UNIT_INDEX" val="39"/>
</p:tagLst>
</file>

<file path=ppt/tags/tag4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40"/>
  <p:tag name="KSO_WM_UNIT_LAYERLEVEL" val="1"/>
  <p:tag name="KSO_WM_TAG_VERSION" val="1.0"/>
  <p:tag name="KSO_WM_UNIT_TYPE" val="i"/>
  <p:tag name="KSO_WM_UNIT_INDEX" val="40"/>
</p:tagLst>
</file>

<file path=ppt/tags/tag4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41"/>
  <p:tag name="KSO_WM_UNIT_LAYERLEVEL" val="1"/>
  <p:tag name="KSO_WM_TAG_VERSION" val="1.0"/>
  <p:tag name="KSO_WM_UNIT_TYPE" val="i"/>
  <p:tag name="KSO_WM_UNIT_INDEX" val="41"/>
</p:tagLst>
</file>

<file path=ppt/tags/tag417.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4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i*41"/>
  <p:tag name="KSO_WM_UNIT_LAYERLEVEL" val="1"/>
  <p:tag name="KSO_WM_TAG_VERSION" val="1.0"/>
  <p:tag name="KSO_WM_BEAUTIFY_FLAG" val="#wm#"/>
  <p:tag name="KSO_WM_UNIT_TYPE" val="i"/>
  <p:tag name="KSO_WM_UNIT_INDEX" val="41"/>
</p:tagLst>
</file>

<file path=ppt/tags/tag4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i*42"/>
  <p:tag name="KSO_WM_UNIT_LAYERLEVEL" val="1"/>
  <p:tag name="KSO_WM_TAG_VERSION" val="1.0"/>
  <p:tag name="KSO_WM_BEAUTIFY_FLAG" val="#wm#"/>
  <p:tag name="KSO_WM_UNIT_TYPE" val="i"/>
  <p:tag name="KSO_WM_UNIT_INDEX" val="42"/>
</p:tagLst>
</file>

<file path=ppt/tags/tag4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41"/>
  <p:tag name="KSO_WM_UNIT_LAYERLEVEL" val="1"/>
  <p:tag name="KSO_WM_TAG_VERSION" val="1.0"/>
  <p:tag name="KSO_WM_UNIT_TYPE" val="i"/>
  <p:tag name="KSO_WM_UNIT_INDEX" val="41"/>
</p:tagLst>
</file>

<file path=ppt/tags/tag4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40"/>
  <p:tag name="KSO_WM_UNIT_LAYERLEVEL" val="1"/>
  <p:tag name="KSO_WM_TAG_VERSION" val="1.0"/>
  <p:tag name="KSO_WM_UNIT_TYPE" val="i"/>
  <p:tag name="KSO_WM_UNIT_INDEX" val="40"/>
</p:tagLst>
</file>

<file path=ppt/tags/tag4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9"/>
  <p:tag name="KSO_WM_UNIT_LAYERLEVEL" val="1"/>
  <p:tag name="KSO_WM_TAG_VERSION" val="1.0"/>
  <p:tag name="KSO_WM_UNIT_TYPE" val="i"/>
  <p:tag name="KSO_WM_UNIT_INDEX" val="39"/>
</p:tagLst>
</file>

<file path=ppt/tags/tag4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8"/>
  <p:tag name="KSO_WM_UNIT_LAYERLEVEL" val="1"/>
  <p:tag name="KSO_WM_TAG_VERSION" val="1.0"/>
  <p:tag name="KSO_WM_UNIT_TYPE" val="i"/>
  <p:tag name="KSO_WM_UNIT_INDEX" val="38"/>
</p:tagLst>
</file>

<file path=ppt/tags/tag4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7"/>
  <p:tag name="KSO_WM_UNIT_LAYERLEVEL" val="1"/>
  <p:tag name="KSO_WM_TAG_VERSION" val="1.0"/>
  <p:tag name="KSO_WM_UNIT_TYPE" val="i"/>
  <p:tag name="KSO_WM_UNIT_INDEX" val="37"/>
</p:tagLst>
</file>

<file path=ppt/tags/tag4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6"/>
  <p:tag name="KSO_WM_UNIT_LAYERLEVEL" val="1"/>
  <p:tag name="KSO_WM_TAG_VERSION" val="1.0"/>
  <p:tag name="KSO_WM_UNIT_TYPE" val="i"/>
  <p:tag name="KSO_WM_UNIT_INDEX" val="36"/>
</p:tagLst>
</file>

<file path=ppt/tags/tag4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5"/>
  <p:tag name="KSO_WM_UNIT_LAYERLEVEL" val="1"/>
  <p:tag name="KSO_WM_TAG_VERSION" val="1.0"/>
  <p:tag name="KSO_WM_UNIT_TYPE" val="i"/>
  <p:tag name="KSO_WM_UNIT_INDEX" val="35"/>
</p:tagLst>
</file>

<file path=ppt/tags/tag4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4"/>
  <p:tag name="KSO_WM_UNIT_LAYERLEVEL" val="1"/>
  <p:tag name="KSO_WM_TAG_VERSION" val="1.0"/>
  <p:tag name="KSO_WM_UNIT_TYPE" val="i"/>
  <p:tag name="KSO_WM_UNIT_INDEX" val="34"/>
</p:tagLst>
</file>

<file path=ppt/tags/tag4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3"/>
  <p:tag name="KSO_WM_UNIT_LAYERLEVEL" val="1"/>
  <p:tag name="KSO_WM_TAG_VERSION" val="1.0"/>
  <p:tag name="KSO_WM_UNIT_TYPE" val="i"/>
  <p:tag name="KSO_WM_UNIT_INDEX" val="33"/>
</p:tagLst>
</file>

<file path=ppt/tags/tag4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2"/>
  <p:tag name="KSO_WM_UNIT_LAYERLEVEL" val="1"/>
  <p:tag name="KSO_WM_TAG_VERSION" val="1.0"/>
  <p:tag name="KSO_WM_UNIT_TYPE" val="i"/>
  <p:tag name="KSO_WM_UNIT_INDEX" val="32"/>
</p:tagLst>
</file>

<file path=ppt/tags/tag4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1"/>
  <p:tag name="KSO_WM_UNIT_LAYERLEVEL" val="1"/>
  <p:tag name="KSO_WM_TAG_VERSION" val="1.0"/>
  <p:tag name="KSO_WM_UNIT_TYPE" val="i"/>
  <p:tag name="KSO_WM_UNIT_INDEX" val="31"/>
</p:tagLst>
</file>

<file path=ppt/tags/tag4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0"/>
  <p:tag name="KSO_WM_UNIT_LAYERLEVEL" val="1"/>
  <p:tag name="KSO_WM_TAG_VERSION" val="1.0"/>
  <p:tag name="KSO_WM_UNIT_TYPE" val="i"/>
  <p:tag name="KSO_WM_UNIT_INDEX" val="30"/>
</p:tagLst>
</file>

<file path=ppt/tags/tag4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9"/>
  <p:tag name="KSO_WM_UNIT_LAYERLEVEL" val="1"/>
  <p:tag name="KSO_WM_TAG_VERSION" val="1.0"/>
  <p:tag name="KSO_WM_UNIT_TYPE" val="i"/>
  <p:tag name="KSO_WM_UNIT_INDEX" val="29"/>
</p:tagLst>
</file>

<file path=ppt/tags/tag4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8"/>
  <p:tag name="KSO_WM_UNIT_LAYERLEVEL" val="1"/>
  <p:tag name="KSO_WM_TAG_VERSION" val="1.0"/>
  <p:tag name="KSO_WM_UNIT_TYPE" val="i"/>
  <p:tag name="KSO_WM_UNIT_INDEX" val="28"/>
</p:tagLst>
</file>

<file path=ppt/tags/tag4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7"/>
  <p:tag name="KSO_WM_UNIT_LAYERLEVEL" val="1"/>
  <p:tag name="KSO_WM_TAG_VERSION" val="1.0"/>
  <p:tag name="KSO_WM_UNIT_TYPE" val="i"/>
  <p:tag name="KSO_WM_UNIT_INDEX" val="27"/>
</p:tagLst>
</file>

<file path=ppt/tags/tag4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6"/>
  <p:tag name="KSO_WM_UNIT_LAYERLEVEL" val="1"/>
  <p:tag name="KSO_WM_TAG_VERSION" val="1.0"/>
  <p:tag name="KSO_WM_UNIT_TYPE" val="i"/>
  <p:tag name="KSO_WM_UNIT_INDEX" val="26"/>
</p:tagLst>
</file>

<file path=ppt/tags/tag4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5"/>
  <p:tag name="KSO_WM_UNIT_LAYERLEVEL" val="1"/>
  <p:tag name="KSO_WM_TAG_VERSION" val="1.0"/>
  <p:tag name="KSO_WM_UNIT_TYPE" val="i"/>
  <p:tag name="KSO_WM_UNIT_INDEX" val="25"/>
</p:tagLst>
</file>

<file path=ppt/tags/tag4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4"/>
  <p:tag name="KSO_WM_UNIT_LAYERLEVEL" val="1"/>
  <p:tag name="KSO_WM_TAG_VERSION" val="1.0"/>
  <p:tag name="KSO_WM_UNIT_TYPE" val="i"/>
  <p:tag name="KSO_WM_UNIT_INDEX" val="24"/>
</p:tagLst>
</file>

<file path=ppt/tags/tag4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3"/>
  <p:tag name="KSO_WM_UNIT_LAYERLEVEL" val="1"/>
  <p:tag name="KSO_WM_TAG_VERSION" val="1.0"/>
  <p:tag name="KSO_WM_UNIT_TYPE" val="i"/>
  <p:tag name="KSO_WM_UNIT_INDEX" val="23"/>
</p:tagLst>
</file>

<file path=ppt/tags/tag4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2"/>
  <p:tag name="KSO_WM_UNIT_LAYERLEVEL" val="1"/>
  <p:tag name="KSO_WM_TAG_VERSION" val="1.0"/>
  <p:tag name="KSO_WM_UNIT_TYPE" val="i"/>
  <p:tag name="KSO_WM_UNIT_INDEX" val="22"/>
</p:tagLst>
</file>

<file path=ppt/tags/tag4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1"/>
  <p:tag name="KSO_WM_UNIT_LAYERLEVEL" val="1"/>
  <p:tag name="KSO_WM_TAG_VERSION" val="1.0"/>
  <p:tag name="KSO_WM_UNIT_TYPE" val="i"/>
  <p:tag name="KSO_WM_UNIT_INDEX" val="21"/>
</p:tagLst>
</file>

<file path=ppt/tags/tag4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0"/>
  <p:tag name="KSO_WM_UNIT_LAYERLEVEL" val="1"/>
  <p:tag name="KSO_WM_TAG_VERSION" val="1.0"/>
  <p:tag name="KSO_WM_UNIT_TYPE" val="i"/>
  <p:tag name="KSO_WM_UNIT_INDEX" val="20"/>
</p:tagLst>
</file>

<file path=ppt/tags/tag4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9"/>
  <p:tag name="KSO_WM_UNIT_LAYERLEVEL" val="1"/>
  <p:tag name="KSO_WM_TAG_VERSION" val="1.0"/>
  <p:tag name="KSO_WM_UNIT_TYPE" val="i"/>
  <p:tag name="KSO_WM_UNIT_INDEX" val="19"/>
</p:tagLst>
</file>

<file path=ppt/tags/tag4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8"/>
  <p:tag name="KSO_WM_UNIT_LAYERLEVEL" val="1"/>
  <p:tag name="KSO_WM_TAG_VERSION" val="1.0"/>
  <p:tag name="KSO_WM_UNIT_TYPE" val="i"/>
  <p:tag name="KSO_WM_UNIT_INDEX" val="18"/>
</p:tagLst>
</file>

<file path=ppt/tags/tag4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7"/>
  <p:tag name="KSO_WM_UNIT_LAYERLEVEL" val="1"/>
  <p:tag name="KSO_WM_TAG_VERSION" val="1.0"/>
  <p:tag name="KSO_WM_UNIT_TYPE" val="i"/>
  <p:tag name="KSO_WM_UNIT_INDEX" val="17"/>
</p:tagLst>
</file>

<file path=ppt/tags/tag4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6"/>
  <p:tag name="KSO_WM_UNIT_LAYERLEVEL" val="1"/>
  <p:tag name="KSO_WM_TAG_VERSION" val="1.0"/>
  <p:tag name="KSO_WM_UNIT_TYPE" val="i"/>
  <p:tag name="KSO_WM_UNIT_INDEX" val="16"/>
</p:tagLst>
</file>

<file path=ppt/tags/tag4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5"/>
  <p:tag name="KSO_WM_UNIT_LAYERLEVEL" val="1"/>
  <p:tag name="KSO_WM_TAG_VERSION" val="1.0"/>
  <p:tag name="KSO_WM_UNIT_TYPE" val="i"/>
  <p:tag name="KSO_WM_UNIT_INDEX" val="15"/>
</p:tagLst>
</file>

<file path=ppt/tags/tag4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4"/>
  <p:tag name="KSO_WM_UNIT_LAYERLEVEL" val="1"/>
  <p:tag name="KSO_WM_TAG_VERSION" val="1.0"/>
  <p:tag name="KSO_WM_UNIT_TYPE" val="i"/>
  <p:tag name="KSO_WM_UNIT_INDEX" val="14"/>
</p:tagLst>
</file>

<file path=ppt/tags/tag4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3"/>
  <p:tag name="KSO_WM_UNIT_LAYERLEVEL" val="1"/>
  <p:tag name="KSO_WM_TAG_VERSION" val="1.0"/>
  <p:tag name="KSO_WM_UNIT_TYPE" val="i"/>
  <p:tag name="KSO_WM_UNIT_INDEX" val="13"/>
</p:tagLst>
</file>

<file path=ppt/tags/tag4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2"/>
  <p:tag name="KSO_WM_UNIT_LAYERLEVEL" val="1"/>
  <p:tag name="KSO_WM_TAG_VERSION" val="1.0"/>
  <p:tag name="KSO_WM_UNIT_TYPE" val="i"/>
  <p:tag name="KSO_WM_UNIT_INDEX" val="12"/>
</p:tagLst>
</file>

<file path=ppt/tags/tag4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1"/>
  <p:tag name="KSO_WM_UNIT_LAYERLEVEL" val="1"/>
  <p:tag name="KSO_WM_TAG_VERSION" val="1.0"/>
  <p:tag name="KSO_WM_UNIT_TYPE" val="i"/>
  <p:tag name="KSO_WM_UNIT_INDEX" val="11"/>
</p:tagLst>
</file>

<file path=ppt/tags/tag4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0"/>
  <p:tag name="KSO_WM_UNIT_LAYERLEVEL" val="1"/>
  <p:tag name="KSO_WM_TAG_VERSION" val="1.0"/>
  <p:tag name="KSO_WM_UNIT_TYPE" val="i"/>
  <p:tag name="KSO_WM_UNIT_INDEX" val="10"/>
</p:tagLst>
</file>

<file path=ppt/tags/tag4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9"/>
  <p:tag name="KSO_WM_UNIT_LAYERLEVEL" val="1"/>
  <p:tag name="KSO_WM_TAG_VERSION" val="1.0"/>
  <p:tag name="KSO_WM_UNIT_TYPE" val="i"/>
  <p:tag name="KSO_WM_UNIT_INDEX" val="9"/>
</p:tagLst>
</file>

<file path=ppt/tags/tag4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8"/>
  <p:tag name="KSO_WM_UNIT_LAYERLEVEL" val="1"/>
  <p:tag name="KSO_WM_TAG_VERSION" val="1.0"/>
  <p:tag name="KSO_WM_UNIT_TYPE" val="i"/>
  <p:tag name="KSO_WM_UNIT_INDEX" val="8"/>
</p:tagLst>
</file>

<file path=ppt/tags/tag4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7"/>
  <p:tag name="KSO_WM_UNIT_LAYERLEVEL" val="1"/>
  <p:tag name="KSO_WM_TAG_VERSION" val="1.0"/>
  <p:tag name="KSO_WM_UNIT_TYPE" val="i"/>
  <p:tag name="KSO_WM_UNIT_INDEX" val="7"/>
</p:tagLst>
</file>

<file path=ppt/tags/tag4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6"/>
  <p:tag name="KSO_WM_UNIT_LAYERLEVEL" val="1"/>
  <p:tag name="KSO_WM_TAG_VERSION" val="1.0"/>
  <p:tag name="KSO_WM_UNIT_TYPE" val="i"/>
  <p:tag name="KSO_WM_UNIT_INDEX" val="6"/>
</p:tagLst>
</file>

<file path=ppt/tags/tag4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5"/>
  <p:tag name="KSO_WM_UNIT_LAYERLEVEL" val="1"/>
  <p:tag name="KSO_WM_TAG_VERSION" val="1.0"/>
  <p:tag name="KSO_WM_UNIT_TYPE" val="i"/>
  <p:tag name="KSO_WM_UNIT_INDEX" val="5"/>
</p:tagLst>
</file>

<file path=ppt/tags/tag4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4"/>
  <p:tag name="KSO_WM_UNIT_LAYERLEVEL" val="1"/>
  <p:tag name="KSO_WM_TAG_VERSION" val="1.0"/>
  <p:tag name="KSO_WM_UNIT_TYPE" val="i"/>
  <p:tag name="KSO_WM_UNIT_INDEX" val="4"/>
</p:tagLst>
</file>

<file path=ppt/tags/tag4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
  <p:tag name="KSO_WM_UNIT_LAYERLEVEL" val="1"/>
  <p:tag name="KSO_WM_TAG_VERSION" val="1.0"/>
  <p:tag name="KSO_WM_UNIT_TYPE" val="i"/>
  <p:tag name="KSO_WM_UNIT_INDEX" val="3"/>
</p:tagLst>
</file>

<file path=ppt/tags/tag4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
  <p:tag name="KSO_WM_UNIT_LAYERLEVEL" val="1"/>
  <p:tag name="KSO_WM_TAG_VERSION" val="1.0"/>
  <p:tag name="KSO_WM_UNIT_TYPE" val="i"/>
  <p:tag name="KSO_WM_UNIT_INDEX" val="2"/>
</p:tagLst>
</file>

<file path=ppt/tags/tag4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i*41"/>
  <p:tag name="KSO_WM_UNIT_LAYERLEVEL" val="1"/>
  <p:tag name="KSO_WM_TAG_VERSION" val="1.0"/>
  <p:tag name="KSO_WM_BEAUTIFY_FLAG" val="#wm#"/>
  <p:tag name="KSO_WM_UNIT_TYPE" val="i"/>
  <p:tag name="KSO_WM_UNIT_INDEX" val="41"/>
</p:tagLst>
</file>

<file path=ppt/tags/tag4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i*42"/>
  <p:tag name="KSO_WM_UNIT_LAYERLEVEL" val="1"/>
  <p:tag name="KSO_WM_TAG_VERSION" val="1.0"/>
  <p:tag name="KSO_WM_BEAUTIFY_FLAG" val="#wm#"/>
  <p:tag name="KSO_WM_UNIT_TYPE" val="i"/>
  <p:tag name="KSO_WM_UNIT_INDEX" val="42"/>
</p:tagLst>
</file>

<file path=ppt/tags/tag46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4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
  <p:tag name="KSO_WM_UNIT_LAYERLEVEL" val="1"/>
  <p:tag name="KSO_WM_TAG_VERSION" val="1.0"/>
  <p:tag name="KSO_WM_UNIT_TYPE" val="i"/>
  <p:tag name="KSO_WM_UNIT_INDEX" val="2"/>
</p:tagLst>
</file>

<file path=ppt/tags/tag4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
  <p:tag name="KSO_WM_UNIT_LAYERLEVEL" val="1"/>
  <p:tag name="KSO_WM_TAG_VERSION" val="1.0"/>
  <p:tag name="KSO_WM_UNIT_TYPE" val="i"/>
  <p:tag name="KSO_WM_UNIT_INDEX" val="3"/>
</p:tagLst>
</file>

<file path=ppt/tags/tag4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4"/>
  <p:tag name="KSO_WM_UNIT_LAYERLEVEL" val="1"/>
  <p:tag name="KSO_WM_TAG_VERSION" val="1.0"/>
  <p:tag name="KSO_WM_UNIT_TYPE" val="i"/>
  <p:tag name="KSO_WM_UNIT_INDEX" val="4"/>
</p:tagLst>
</file>

<file path=ppt/tags/tag4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5"/>
  <p:tag name="KSO_WM_UNIT_LAYERLEVEL" val="1"/>
  <p:tag name="KSO_WM_TAG_VERSION" val="1.0"/>
  <p:tag name="KSO_WM_UNIT_TYPE" val="i"/>
  <p:tag name="KSO_WM_UNIT_INDEX" val="5"/>
</p:tagLst>
</file>

<file path=ppt/tags/tag4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6"/>
  <p:tag name="KSO_WM_UNIT_LAYERLEVEL" val="1"/>
  <p:tag name="KSO_WM_TAG_VERSION" val="1.0"/>
  <p:tag name="KSO_WM_UNIT_TYPE" val="i"/>
  <p:tag name="KSO_WM_UNIT_INDEX" val="6"/>
</p:tagLst>
</file>

<file path=ppt/tags/tag4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7"/>
  <p:tag name="KSO_WM_UNIT_LAYERLEVEL" val="1"/>
  <p:tag name="KSO_WM_TAG_VERSION" val="1.0"/>
  <p:tag name="KSO_WM_UNIT_TYPE" val="i"/>
  <p:tag name="KSO_WM_UNIT_INDEX" val="7"/>
</p:tagLst>
</file>

<file path=ppt/tags/tag4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8"/>
  <p:tag name="KSO_WM_UNIT_LAYERLEVEL" val="1"/>
  <p:tag name="KSO_WM_TAG_VERSION" val="1.0"/>
  <p:tag name="KSO_WM_UNIT_TYPE" val="i"/>
  <p:tag name="KSO_WM_UNIT_INDEX" val="8"/>
</p:tagLst>
</file>

<file path=ppt/tags/tag4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9"/>
  <p:tag name="KSO_WM_UNIT_LAYERLEVEL" val="1"/>
  <p:tag name="KSO_WM_TAG_VERSION" val="1.0"/>
  <p:tag name="KSO_WM_UNIT_TYPE" val="i"/>
  <p:tag name="KSO_WM_UNIT_INDEX" val="9"/>
</p:tagLst>
</file>

<file path=ppt/tags/tag4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0"/>
  <p:tag name="KSO_WM_UNIT_LAYERLEVEL" val="1"/>
  <p:tag name="KSO_WM_TAG_VERSION" val="1.0"/>
  <p:tag name="KSO_WM_UNIT_TYPE" val="i"/>
  <p:tag name="KSO_WM_UNIT_INDEX" val="10"/>
</p:tagLst>
</file>

<file path=ppt/tags/tag4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1"/>
  <p:tag name="KSO_WM_UNIT_LAYERLEVEL" val="1"/>
  <p:tag name="KSO_WM_TAG_VERSION" val="1.0"/>
  <p:tag name="KSO_WM_UNIT_TYPE" val="i"/>
  <p:tag name="KSO_WM_UNIT_INDEX" val="11"/>
</p:tagLst>
</file>

<file path=ppt/tags/tag4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2"/>
  <p:tag name="KSO_WM_UNIT_LAYERLEVEL" val="1"/>
  <p:tag name="KSO_WM_TAG_VERSION" val="1.0"/>
  <p:tag name="KSO_WM_UNIT_TYPE" val="i"/>
  <p:tag name="KSO_WM_UNIT_INDEX" val="12"/>
</p:tagLst>
</file>

<file path=ppt/tags/tag4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3"/>
  <p:tag name="KSO_WM_UNIT_LAYERLEVEL" val="1"/>
  <p:tag name="KSO_WM_TAG_VERSION" val="1.0"/>
  <p:tag name="KSO_WM_UNIT_TYPE" val="i"/>
  <p:tag name="KSO_WM_UNIT_INDEX" val="13"/>
</p:tagLst>
</file>

<file path=ppt/tags/tag4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4"/>
  <p:tag name="KSO_WM_UNIT_LAYERLEVEL" val="1"/>
  <p:tag name="KSO_WM_TAG_VERSION" val="1.0"/>
  <p:tag name="KSO_WM_UNIT_TYPE" val="i"/>
  <p:tag name="KSO_WM_UNIT_INDEX" val="14"/>
</p:tagLst>
</file>

<file path=ppt/tags/tag4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5"/>
  <p:tag name="KSO_WM_UNIT_LAYERLEVEL" val="1"/>
  <p:tag name="KSO_WM_TAG_VERSION" val="1.0"/>
  <p:tag name="KSO_WM_UNIT_TYPE" val="i"/>
  <p:tag name="KSO_WM_UNIT_INDEX" val="15"/>
</p:tagLst>
</file>

<file path=ppt/tags/tag4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6"/>
  <p:tag name="KSO_WM_UNIT_LAYERLEVEL" val="1"/>
  <p:tag name="KSO_WM_TAG_VERSION" val="1.0"/>
  <p:tag name="KSO_WM_UNIT_TYPE" val="i"/>
  <p:tag name="KSO_WM_UNIT_INDEX" val="16"/>
</p:tagLst>
</file>

<file path=ppt/tags/tag4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7"/>
  <p:tag name="KSO_WM_UNIT_LAYERLEVEL" val="1"/>
  <p:tag name="KSO_WM_TAG_VERSION" val="1.0"/>
  <p:tag name="KSO_WM_UNIT_TYPE" val="i"/>
  <p:tag name="KSO_WM_UNIT_INDEX" val="17"/>
</p:tagLst>
</file>

<file path=ppt/tags/tag4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8"/>
  <p:tag name="KSO_WM_UNIT_LAYERLEVEL" val="1"/>
  <p:tag name="KSO_WM_TAG_VERSION" val="1.0"/>
  <p:tag name="KSO_WM_UNIT_TYPE" val="i"/>
  <p:tag name="KSO_WM_UNIT_INDEX" val="18"/>
</p:tagLst>
</file>

<file path=ppt/tags/tag4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9"/>
  <p:tag name="KSO_WM_UNIT_LAYERLEVEL" val="1"/>
  <p:tag name="KSO_WM_TAG_VERSION" val="1.0"/>
  <p:tag name="KSO_WM_UNIT_TYPE" val="i"/>
  <p:tag name="KSO_WM_UNIT_INDEX" val="19"/>
</p:tagLst>
</file>

<file path=ppt/tags/tag4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0"/>
  <p:tag name="KSO_WM_UNIT_LAYERLEVEL" val="1"/>
  <p:tag name="KSO_WM_TAG_VERSION" val="1.0"/>
  <p:tag name="KSO_WM_UNIT_TYPE" val="i"/>
  <p:tag name="KSO_WM_UNIT_INDEX" val="20"/>
</p:tagLst>
</file>

<file path=ppt/tags/tag4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1"/>
  <p:tag name="KSO_WM_UNIT_LAYERLEVEL" val="1"/>
  <p:tag name="KSO_WM_TAG_VERSION" val="1.0"/>
  <p:tag name="KSO_WM_UNIT_TYPE" val="i"/>
  <p:tag name="KSO_WM_UNIT_INDEX" val="21"/>
</p:tagLst>
</file>

<file path=ppt/tags/tag4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2"/>
  <p:tag name="KSO_WM_UNIT_LAYERLEVEL" val="1"/>
  <p:tag name="KSO_WM_TAG_VERSION" val="1.0"/>
  <p:tag name="KSO_WM_UNIT_TYPE" val="i"/>
  <p:tag name="KSO_WM_UNIT_INDEX" val="22"/>
</p:tagLst>
</file>

<file path=ppt/tags/tag4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3"/>
  <p:tag name="KSO_WM_UNIT_LAYERLEVEL" val="1"/>
  <p:tag name="KSO_WM_TAG_VERSION" val="1.0"/>
  <p:tag name="KSO_WM_UNIT_TYPE" val="i"/>
  <p:tag name="KSO_WM_UNIT_INDEX" val="23"/>
</p:tagLst>
</file>

<file path=ppt/tags/tag4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4"/>
  <p:tag name="KSO_WM_UNIT_LAYERLEVEL" val="1"/>
  <p:tag name="KSO_WM_TAG_VERSION" val="1.0"/>
  <p:tag name="KSO_WM_UNIT_TYPE" val="i"/>
  <p:tag name="KSO_WM_UNIT_INDEX" val="24"/>
</p:tagLst>
</file>

<file path=ppt/tags/tag4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5"/>
  <p:tag name="KSO_WM_UNIT_LAYERLEVEL" val="1"/>
  <p:tag name="KSO_WM_TAG_VERSION" val="1.0"/>
  <p:tag name="KSO_WM_UNIT_TYPE" val="i"/>
  <p:tag name="KSO_WM_UNIT_INDEX" val="25"/>
</p:tagLst>
</file>

<file path=ppt/tags/tag4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6"/>
  <p:tag name="KSO_WM_UNIT_LAYERLEVEL" val="1"/>
  <p:tag name="KSO_WM_TAG_VERSION" val="1.0"/>
  <p:tag name="KSO_WM_UNIT_TYPE" val="i"/>
  <p:tag name="KSO_WM_UNIT_INDEX" val="26"/>
</p:tagLst>
</file>

<file path=ppt/tags/tag4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7"/>
  <p:tag name="KSO_WM_UNIT_LAYERLEVEL" val="1"/>
  <p:tag name="KSO_WM_TAG_VERSION" val="1.0"/>
  <p:tag name="KSO_WM_UNIT_TYPE" val="i"/>
  <p:tag name="KSO_WM_UNIT_INDEX" val="27"/>
</p:tagLst>
</file>

<file path=ppt/tags/tag4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8"/>
  <p:tag name="KSO_WM_UNIT_LAYERLEVEL" val="1"/>
  <p:tag name="KSO_WM_TAG_VERSION" val="1.0"/>
  <p:tag name="KSO_WM_UNIT_TYPE" val="i"/>
  <p:tag name="KSO_WM_UNIT_INDEX" val="28"/>
</p:tagLst>
</file>

<file path=ppt/tags/tag4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9"/>
  <p:tag name="KSO_WM_UNIT_LAYERLEVEL" val="1"/>
  <p:tag name="KSO_WM_TAG_VERSION" val="1.0"/>
  <p:tag name="KSO_WM_UNIT_TYPE" val="i"/>
  <p:tag name="KSO_WM_UNIT_INDEX" val="29"/>
</p:tagLst>
</file>

<file path=ppt/tags/tag4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0"/>
  <p:tag name="KSO_WM_UNIT_LAYERLEVEL" val="1"/>
  <p:tag name="KSO_WM_TAG_VERSION" val="1.0"/>
  <p:tag name="KSO_WM_UNIT_TYPE" val="i"/>
  <p:tag name="KSO_WM_UNIT_INDEX" val="30"/>
</p:tagLst>
</file>

<file path=ppt/tags/tag4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1"/>
  <p:tag name="KSO_WM_UNIT_LAYERLEVEL" val="1"/>
  <p:tag name="KSO_WM_TAG_VERSION" val="1.0"/>
  <p:tag name="KSO_WM_UNIT_TYPE" val="i"/>
  <p:tag name="KSO_WM_UNIT_INDEX" val="31"/>
</p:tagLst>
</file>

<file path=ppt/tags/tag4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2"/>
  <p:tag name="KSO_WM_UNIT_LAYERLEVEL" val="1"/>
  <p:tag name="KSO_WM_TAG_VERSION" val="1.0"/>
  <p:tag name="KSO_WM_UNIT_TYPE" val="i"/>
  <p:tag name="KSO_WM_UNIT_INDEX" val="32"/>
</p:tagLst>
</file>

<file path=ppt/tags/tag5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3"/>
  <p:tag name="KSO_WM_UNIT_LAYERLEVEL" val="1"/>
  <p:tag name="KSO_WM_TAG_VERSION" val="1.0"/>
  <p:tag name="KSO_WM_UNIT_TYPE" val="i"/>
  <p:tag name="KSO_WM_UNIT_INDEX" val="33"/>
</p:tagLst>
</file>

<file path=ppt/tags/tag5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4"/>
  <p:tag name="KSO_WM_UNIT_LAYERLEVEL" val="1"/>
  <p:tag name="KSO_WM_TAG_VERSION" val="1.0"/>
  <p:tag name="KSO_WM_UNIT_TYPE" val="i"/>
  <p:tag name="KSO_WM_UNIT_INDEX" val="34"/>
</p:tagLst>
</file>

<file path=ppt/tags/tag5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5"/>
  <p:tag name="KSO_WM_UNIT_LAYERLEVEL" val="1"/>
  <p:tag name="KSO_WM_TAG_VERSION" val="1.0"/>
  <p:tag name="KSO_WM_UNIT_TYPE" val="i"/>
  <p:tag name="KSO_WM_UNIT_INDEX" val="35"/>
</p:tagLst>
</file>

<file path=ppt/tags/tag5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6"/>
  <p:tag name="KSO_WM_UNIT_LAYERLEVEL" val="1"/>
  <p:tag name="KSO_WM_TAG_VERSION" val="1.0"/>
  <p:tag name="KSO_WM_UNIT_TYPE" val="i"/>
  <p:tag name="KSO_WM_UNIT_INDEX" val="36"/>
</p:tagLst>
</file>

<file path=ppt/tags/tag5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7"/>
  <p:tag name="KSO_WM_UNIT_LAYERLEVEL" val="1"/>
  <p:tag name="KSO_WM_TAG_VERSION" val="1.0"/>
  <p:tag name="KSO_WM_UNIT_TYPE" val="i"/>
  <p:tag name="KSO_WM_UNIT_INDEX" val="37"/>
</p:tagLst>
</file>

<file path=ppt/tags/tag5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8"/>
  <p:tag name="KSO_WM_UNIT_LAYERLEVEL" val="1"/>
  <p:tag name="KSO_WM_TAG_VERSION" val="1.0"/>
  <p:tag name="KSO_WM_UNIT_TYPE" val="i"/>
  <p:tag name="KSO_WM_UNIT_INDEX" val="38"/>
</p:tagLst>
</file>

<file path=ppt/tags/tag5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9"/>
  <p:tag name="KSO_WM_UNIT_LAYERLEVEL" val="1"/>
  <p:tag name="KSO_WM_TAG_VERSION" val="1.0"/>
  <p:tag name="KSO_WM_UNIT_TYPE" val="i"/>
  <p:tag name="KSO_WM_UNIT_INDEX" val="39"/>
</p:tagLst>
</file>

<file path=ppt/tags/tag5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40"/>
  <p:tag name="KSO_WM_UNIT_LAYERLEVEL" val="1"/>
  <p:tag name="KSO_WM_TAG_VERSION" val="1.0"/>
  <p:tag name="KSO_WM_UNIT_TYPE" val="i"/>
  <p:tag name="KSO_WM_UNIT_INDEX" val="40"/>
</p:tagLst>
</file>

<file path=ppt/tags/tag5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41"/>
  <p:tag name="KSO_WM_UNIT_LAYERLEVEL" val="1"/>
  <p:tag name="KSO_WM_TAG_VERSION" val="1.0"/>
  <p:tag name="KSO_WM_UNIT_TYPE" val="i"/>
  <p:tag name="KSO_WM_UNIT_INDEX" val="41"/>
</p:tagLst>
</file>

<file path=ppt/tags/tag5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41"/>
  <p:tag name="KSO_WM_UNIT_LAYERLEVEL" val="1"/>
  <p:tag name="KSO_WM_TAG_VERSION" val="1.0"/>
  <p:tag name="KSO_WM_BEAUTIFY_FLAG" val="#wm#"/>
  <p:tag name="KSO_WM_UNIT_TYPE" val="i"/>
  <p:tag name="KSO_WM_UNIT_INDEX" val="41"/>
</p:tagLst>
</file>

<file path=ppt/tags/tag5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42"/>
  <p:tag name="KSO_WM_UNIT_LAYERLEVEL" val="1"/>
  <p:tag name="KSO_WM_TAG_VERSION" val="1.0"/>
  <p:tag name="KSO_WM_BEAUTIFY_FLAG" val="#wm#"/>
  <p:tag name="KSO_WM_UNIT_TYPE" val="i"/>
  <p:tag name="KSO_WM_UNIT_INDEX" val="42"/>
</p:tagLst>
</file>

<file path=ppt/tags/tag514.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5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
  <p:tag name="KSO_WM_UNIT_LAYERLEVEL" val="1"/>
  <p:tag name="KSO_WM_TAG_VERSION" val="1.0"/>
  <p:tag name="KSO_WM_UNIT_TYPE" val="i"/>
  <p:tag name="KSO_WM_UNIT_INDEX" val="2"/>
</p:tagLst>
</file>

<file path=ppt/tags/tag5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
  <p:tag name="KSO_WM_UNIT_LAYERLEVEL" val="1"/>
  <p:tag name="KSO_WM_TAG_VERSION" val="1.0"/>
  <p:tag name="KSO_WM_UNIT_TYPE" val="i"/>
  <p:tag name="KSO_WM_UNIT_INDEX" val="3"/>
</p:tagLst>
</file>

<file path=ppt/tags/tag5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4"/>
  <p:tag name="KSO_WM_UNIT_LAYERLEVEL" val="1"/>
  <p:tag name="KSO_WM_TAG_VERSION" val="1.0"/>
  <p:tag name="KSO_WM_UNIT_TYPE" val="i"/>
  <p:tag name="KSO_WM_UNIT_INDEX" val="4"/>
</p:tagLst>
</file>

<file path=ppt/tags/tag5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5"/>
  <p:tag name="KSO_WM_UNIT_LAYERLEVEL" val="1"/>
  <p:tag name="KSO_WM_TAG_VERSION" val="1.0"/>
  <p:tag name="KSO_WM_UNIT_TYPE" val="i"/>
  <p:tag name="KSO_WM_UNIT_INDEX" val="5"/>
</p:tagLst>
</file>

<file path=ppt/tags/tag5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6"/>
  <p:tag name="KSO_WM_UNIT_LAYERLEVEL" val="1"/>
  <p:tag name="KSO_WM_TAG_VERSION" val="1.0"/>
  <p:tag name="KSO_WM_UNIT_TYPE" val="i"/>
  <p:tag name="KSO_WM_UNIT_INDEX" val="6"/>
</p:tagLst>
</file>

<file path=ppt/tags/tag5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7"/>
  <p:tag name="KSO_WM_UNIT_LAYERLEVEL" val="1"/>
  <p:tag name="KSO_WM_TAG_VERSION" val="1.0"/>
  <p:tag name="KSO_WM_UNIT_TYPE" val="i"/>
  <p:tag name="KSO_WM_UNIT_INDEX" val="7"/>
</p:tagLst>
</file>

<file path=ppt/tags/tag5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8"/>
  <p:tag name="KSO_WM_UNIT_LAYERLEVEL" val="1"/>
  <p:tag name="KSO_WM_TAG_VERSION" val="1.0"/>
  <p:tag name="KSO_WM_UNIT_TYPE" val="i"/>
  <p:tag name="KSO_WM_UNIT_INDEX" val="8"/>
</p:tagLst>
</file>

<file path=ppt/tags/tag5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9"/>
  <p:tag name="KSO_WM_UNIT_LAYERLEVEL" val="1"/>
  <p:tag name="KSO_WM_TAG_VERSION" val="1.0"/>
  <p:tag name="KSO_WM_UNIT_TYPE" val="i"/>
  <p:tag name="KSO_WM_UNIT_INDEX" val="9"/>
</p:tagLst>
</file>

<file path=ppt/tags/tag5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0"/>
  <p:tag name="KSO_WM_UNIT_LAYERLEVEL" val="1"/>
  <p:tag name="KSO_WM_TAG_VERSION" val="1.0"/>
  <p:tag name="KSO_WM_UNIT_TYPE" val="i"/>
  <p:tag name="KSO_WM_UNIT_INDEX" val="10"/>
</p:tagLst>
</file>

<file path=ppt/tags/tag5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1"/>
  <p:tag name="KSO_WM_UNIT_LAYERLEVEL" val="1"/>
  <p:tag name="KSO_WM_TAG_VERSION" val="1.0"/>
  <p:tag name="KSO_WM_UNIT_TYPE" val="i"/>
  <p:tag name="KSO_WM_UNIT_INDEX" val="11"/>
</p:tagLst>
</file>

<file path=ppt/tags/tag5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2"/>
  <p:tag name="KSO_WM_UNIT_LAYERLEVEL" val="1"/>
  <p:tag name="KSO_WM_TAG_VERSION" val="1.0"/>
  <p:tag name="KSO_WM_UNIT_TYPE" val="i"/>
  <p:tag name="KSO_WM_UNIT_INDEX" val="12"/>
</p:tagLst>
</file>

<file path=ppt/tags/tag5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3"/>
  <p:tag name="KSO_WM_UNIT_LAYERLEVEL" val="1"/>
  <p:tag name="KSO_WM_TAG_VERSION" val="1.0"/>
  <p:tag name="KSO_WM_UNIT_TYPE" val="i"/>
  <p:tag name="KSO_WM_UNIT_INDEX" val="13"/>
</p:tagLst>
</file>

<file path=ppt/tags/tag5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4"/>
  <p:tag name="KSO_WM_UNIT_LAYERLEVEL" val="1"/>
  <p:tag name="KSO_WM_TAG_VERSION" val="1.0"/>
  <p:tag name="KSO_WM_UNIT_TYPE" val="i"/>
  <p:tag name="KSO_WM_UNIT_INDEX" val="14"/>
</p:tagLst>
</file>

<file path=ppt/tags/tag5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5"/>
  <p:tag name="KSO_WM_UNIT_LAYERLEVEL" val="1"/>
  <p:tag name="KSO_WM_TAG_VERSION" val="1.0"/>
  <p:tag name="KSO_WM_UNIT_TYPE" val="i"/>
  <p:tag name="KSO_WM_UNIT_INDEX" val="15"/>
</p:tagLst>
</file>

<file path=ppt/tags/tag5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6"/>
  <p:tag name="KSO_WM_UNIT_LAYERLEVEL" val="1"/>
  <p:tag name="KSO_WM_TAG_VERSION" val="1.0"/>
  <p:tag name="KSO_WM_UNIT_TYPE" val="i"/>
  <p:tag name="KSO_WM_UNIT_INDEX" val="16"/>
</p:tagLst>
</file>

<file path=ppt/tags/tag5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7"/>
  <p:tag name="KSO_WM_UNIT_LAYERLEVEL" val="1"/>
  <p:tag name="KSO_WM_TAG_VERSION" val="1.0"/>
  <p:tag name="KSO_WM_UNIT_TYPE" val="i"/>
  <p:tag name="KSO_WM_UNIT_INDEX" val="17"/>
</p:tagLst>
</file>

<file path=ppt/tags/tag5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8"/>
  <p:tag name="KSO_WM_UNIT_LAYERLEVEL" val="1"/>
  <p:tag name="KSO_WM_TAG_VERSION" val="1.0"/>
  <p:tag name="KSO_WM_UNIT_TYPE" val="i"/>
  <p:tag name="KSO_WM_UNIT_INDEX" val="18"/>
</p:tagLst>
</file>

<file path=ppt/tags/tag5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9"/>
  <p:tag name="KSO_WM_UNIT_LAYERLEVEL" val="1"/>
  <p:tag name="KSO_WM_TAG_VERSION" val="1.0"/>
  <p:tag name="KSO_WM_UNIT_TYPE" val="i"/>
  <p:tag name="KSO_WM_UNIT_INDEX" val="19"/>
</p:tagLst>
</file>

<file path=ppt/tags/tag5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0"/>
  <p:tag name="KSO_WM_UNIT_LAYERLEVEL" val="1"/>
  <p:tag name="KSO_WM_TAG_VERSION" val="1.0"/>
  <p:tag name="KSO_WM_UNIT_TYPE" val="i"/>
  <p:tag name="KSO_WM_UNIT_INDEX" val="20"/>
</p:tagLst>
</file>

<file path=ppt/tags/tag5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1"/>
  <p:tag name="KSO_WM_UNIT_LAYERLEVEL" val="1"/>
  <p:tag name="KSO_WM_TAG_VERSION" val="1.0"/>
  <p:tag name="KSO_WM_UNIT_TYPE" val="i"/>
  <p:tag name="KSO_WM_UNIT_INDEX" val="21"/>
</p:tagLst>
</file>

<file path=ppt/tags/tag5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2"/>
  <p:tag name="KSO_WM_UNIT_LAYERLEVEL" val="1"/>
  <p:tag name="KSO_WM_TAG_VERSION" val="1.0"/>
  <p:tag name="KSO_WM_UNIT_TYPE" val="i"/>
  <p:tag name="KSO_WM_UNIT_INDEX" val="22"/>
</p:tagLst>
</file>

<file path=ppt/tags/tag5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3"/>
  <p:tag name="KSO_WM_UNIT_LAYERLEVEL" val="1"/>
  <p:tag name="KSO_WM_TAG_VERSION" val="1.0"/>
  <p:tag name="KSO_WM_UNIT_TYPE" val="i"/>
  <p:tag name="KSO_WM_UNIT_INDEX" val="23"/>
</p:tagLst>
</file>

<file path=ppt/tags/tag5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4"/>
  <p:tag name="KSO_WM_UNIT_LAYERLEVEL" val="1"/>
  <p:tag name="KSO_WM_TAG_VERSION" val="1.0"/>
  <p:tag name="KSO_WM_UNIT_TYPE" val="i"/>
  <p:tag name="KSO_WM_UNIT_INDEX" val="24"/>
</p:tagLst>
</file>

<file path=ppt/tags/tag5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5"/>
  <p:tag name="KSO_WM_UNIT_LAYERLEVEL" val="1"/>
  <p:tag name="KSO_WM_TAG_VERSION" val="1.0"/>
  <p:tag name="KSO_WM_UNIT_TYPE" val="i"/>
  <p:tag name="KSO_WM_UNIT_INDEX" val="25"/>
</p:tagLst>
</file>

<file path=ppt/tags/tag5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6"/>
  <p:tag name="KSO_WM_UNIT_LAYERLEVEL" val="1"/>
  <p:tag name="KSO_WM_TAG_VERSION" val="1.0"/>
  <p:tag name="KSO_WM_UNIT_TYPE" val="i"/>
  <p:tag name="KSO_WM_UNIT_INDEX" val="26"/>
</p:tagLst>
</file>

<file path=ppt/tags/tag5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7"/>
  <p:tag name="KSO_WM_UNIT_LAYERLEVEL" val="1"/>
  <p:tag name="KSO_WM_TAG_VERSION" val="1.0"/>
  <p:tag name="KSO_WM_UNIT_TYPE" val="i"/>
  <p:tag name="KSO_WM_UNIT_INDEX" val="27"/>
</p:tagLst>
</file>

<file path=ppt/tags/tag5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8"/>
  <p:tag name="KSO_WM_UNIT_LAYERLEVEL" val="1"/>
  <p:tag name="KSO_WM_TAG_VERSION" val="1.0"/>
  <p:tag name="KSO_WM_UNIT_TYPE" val="i"/>
  <p:tag name="KSO_WM_UNIT_INDEX" val="28"/>
</p:tagLst>
</file>

<file path=ppt/tags/tag5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9"/>
  <p:tag name="KSO_WM_UNIT_LAYERLEVEL" val="1"/>
  <p:tag name="KSO_WM_TAG_VERSION" val="1.0"/>
  <p:tag name="KSO_WM_UNIT_TYPE" val="i"/>
  <p:tag name="KSO_WM_UNIT_INDEX" val="29"/>
</p:tagLst>
</file>

<file path=ppt/tags/tag5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0"/>
  <p:tag name="KSO_WM_UNIT_LAYERLEVEL" val="1"/>
  <p:tag name="KSO_WM_TAG_VERSION" val="1.0"/>
  <p:tag name="KSO_WM_UNIT_TYPE" val="i"/>
  <p:tag name="KSO_WM_UNIT_INDEX" val="30"/>
</p:tagLst>
</file>

<file path=ppt/tags/tag5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1"/>
  <p:tag name="KSO_WM_UNIT_LAYERLEVEL" val="1"/>
  <p:tag name="KSO_WM_TAG_VERSION" val="1.0"/>
  <p:tag name="KSO_WM_UNIT_TYPE" val="i"/>
  <p:tag name="KSO_WM_UNIT_INDEX" val="31"/>
</p:tagLst>
</file>

<file path=ppt/tags/tag5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2"/>
  <p:tag name="KSO_WM_UNIT_LAYERLEVEL" val="1"/>
  <p:tag name="KSO_WM_TAG_VERSION" val="1.0"/>
  <p:tag name="KSO_WM_UNIT_TYPE" val="i"/>
  <p:tag name="KSO_WM_UNIT_INDEX" val="32"/>
</p:tagLst>
</file>

<file path=ppt/tags/tag5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3"/>
  <p:tag name="KSO_WM_UNIT_LAYERLEVEL" val="1"/>
  <p:tag name="KSO_WM_TAG_VERSION" val="1.0"/>
  <p:tag name="KSO_WM_UNIT_TYPE" val="i"/>
  <p:tag name="KSO_WM_UNIT_INDEX" val="33"/>
</p:tagLst>
</file>

<file path=ppt/tags/tag5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4"/>
  <p:tag name="KSO_WM_UNIT_LAYERLEVEL" val="1"/>
  <p:tag name="KSO_WM_TAG_VERSION" val="1.0"/>
  <p:tag name="KSO_WM_UNIT_TYPE" val="i"/>
  <p:tag name="KSO_WM_UNIT_INDEX" val="34"/>
</p:tagLst>
</file>

<file path=ppt/tags/tag5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5"/>
  <p:tag name="KSO_WM_UNIT_LAYERLEVEL" val="1"/>
  <p:tag name="KSO_WM_TAG_VERSION" val="1.0"/>
  <p:tag name="KSO_WM_UNIT_TYPE" val="i"/>
  <p:tag name="KSO_WM_UNIT_INDEX" val="35"/>
</p:tagLst>
</file>

<file path=ppt/tags/tag5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6"/>
  <p:tag name="KSO_WM_UNIT_LAYERLEVEL" val="1"/>
  <p:tag name="KSO_WM_TAG_VERSION" val="1.0"/>
  <p:tag name="KSO_WM_UNIT_TYPE" val="i"/>
  <p:tag name="KSO_WM_UNIT_INDEX" val="36"/>
</p:tagLst>
</file>

<file path=ppt/tags/tag5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7"/>
  <p:tag name="KSO_WM_UNIT_LAYERLEVEL" val="1"/>
  <p:tag name="KSO_WM_TAG_VERSION" val="1.0"/>
  <p:tag name="KSO_WM_UNIT_TYPE" val="i"/>
  <p:tag name="KSO_WM_UNIT_INDEX" val="37"/>
</p:tagLst>
</file>

<file path=ppt/tags/tag5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8"/>
  <p:tag name="KSO_WM_UNIT_LAYERLEVEL" val="1"/>
  <p:tag name="KSO_WM_TAG_VERSION" val="1.0"/>
  <p:tag name="KSO_WM_UNIT_TYPE" val="i"/>
  <p:tag name="KSO_WM_UNIT_INDEX" val="38"/>
</p:tagLst>
</file>

<file path=ppt/tags/tag5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9"/>
  <p:tag name="KSO_WM_UNIT_LAYERLEVEL" val="1"/>
  <p:tag name="KSO_WM_TAG_VERSION" val="1.0"/>
  <p:tag name="KSO_WM_UNIT_TYPE" val="i"/>
  <p:tag name="KSO_WM_UNIT_INDEX" val="39"/>
</p:tagLst>
</file>

<file path=ppt/tags/tag5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40"/>
  <p:tag name="KSO_WM_UNIT_LAYERLEVEL" val="1"/>
  <p:tag name="KSO_WM_TAG_VERSION" val="1.0"/>
  <p:tag name="KSO_WM_UNIT_TYPE" val="i"/>
  <p:tag name="KSO_WM_UNIT_INDEX" val="40"/>
</p:tagLst>
</file>

<file path=ppt/tags/tag5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41"/>
  <p:tag name="KSO_WM_UNIT_LAYERLEVEL" val="1"/>
  <p:tag name="KSO_WM_TAG_VERSION" val="1.0"/>
  <p:tag name="KSO_WM_UNIT_TYPE" val="i"/>
  <p:tag name="KSO_WM_UNIT_INDEX" val="41"/>
</p:tagLst>
</file>

<file path=ppt/tags/tag555.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5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UNIT_TYPE" val="i"/>
  <p:tag name="KSO_WM_UNIT_INDEX" val="1"/>
</p:tagLst>
</file>

<file path=ppt/tags/tag5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5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5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5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UNIT_TYPE" val="i"/>
  <p:tag name="KSO_WM_UNIT_INDEX" val="6"/>
</p:tagLst>
</file>

<file path=ppt/tags/tag5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
  <p:tag name="KSO_WM_UNIT_LAYERLEVEL" val="1"/>
  <p:tag name="KSO_WM_TAG_VERSION" val="1.0"/>
  <p:tag name="KSO_WM_UNIT_TYPE" val="i"/>
  <p:tag name="KSO_WM_UNIT_INDEX" val="7"/>
</p:tagLst>
</file>

<file path=ppt/tags/tag5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
  <p:tag name="KSO_WM_UNIT_LAYERLEVEL" val="1"/>
  <p:tag name="KSO_WM_TAG_VERSION" val="1.0"/>
  <p:tag name="KSO_WM_UNIT_TYPE" val="i"/>
  <p:tag name="KSO_WM_UNIT_INDEX" val="8"/>
</p:tagLst>
</file>

<file path=ppt/tags/tag5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9"/>
  <p:tag name="KSO_WM_UNIT_LAYERLEVEL" val="1"/>
  <p:tag name="KSO_WM_TAG_VERSION" val="1.0"/>
  <p:tag name="KSO_WM_UNIT_TYPE" val="i"/>
  <p:tag name="KSO_WM_UNIT_INDEX" val="9"/>
</p:tagLst>
</file>

<file path=ppt/tags/tag5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0"/>
  <p:tag name="KSO_WM_UNIT_LAYERLEVEL" val="1"/>
  <p:tag name="KSO_WM_TAG_VERSION" val="1.0"/>
  <p:tag name="KSO_WM_UNIT_TYPE" val="i"/>
  <p:tag name="KSO_WM_UNIT_INDEX" val="10"/>
</p:tagLst>
</file>

<file path=ppt/tags/tag5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1"/>
  <p:tag name="KSO_WM_UNIT_LAYERLEVEL" val="1"/>
  <p:tag name="KSO_WM_TAG_VERSION" val="1.0"/>
  <p:tag name="KSO_WM_UNIT_TYPE" val="i"/>
  <p:tag name="KSO_WM_UNIT_INDEX" val="11"/>
</p:tagLst>
</file>

<file path=ppt/tags/tag5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2"/>
  <p:tag name="KSO_WM_UNIT_LAYERLEVEL" val="1"/>
  <p:tag name="KSO_WM_TAG_VERSION" val="1.0"/>
  <p:tag name="KSO_WM_UNIT_TYPE" val="i"/>
  <p:tag name="KSO_WM_UNIT_INDEX" val="12"/>
</p:tagLst>
</file>

<file path=ppt/tags/tag5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3"/>
  <p:tag name="KSO_WM_UNIT_LAYERLEVEL" val="1"/>
  <p:tag name="KSO_WM_TAG_VERSION" val="1.0"/>
  <p:tag name="KSO_WM_UNIT_TYPE" val="i"/>
  <p:tag name="KSO_WM_UNIT_INDEX" val="13"/>
</p:tagLst>
</file>

<file path=ppt/tags/tag5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4"/>
  <p:tag name="KSO_WM_UNIT_LAYERLEVEL" val="1"/>
  <p:tag name="KSO_WM_TAG_VERSION" val="1.0"/>
  <p:tag name="KSO_WM_UNIT_TYPE" val="i"/>
  <p:tag name="KSO_WM_UNIT_INDEX" val="14"/>
</p:tagLst>
</file>

<file path=ppt/tags/tag5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5"/>
  <p:tag name="KSO_WM_UNIT_LAYERLEVEL" val="1"/>
  <p:tag name="KSO_WM_TAG_VERSION" val="1.0"/>
  <p:tag name="KSO_WM_UNIT_TYPE" val="i"/>
  <p:tag name="KSO_WM_UNIT_INDEX" val="15"/>
</p:tagLst>
</file>

<file path=ppt/tags/tag5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6"/>
  <p:tag name="KSO_WM_UNIT_LAYERLEVEL" val="1"/>
  <p:tag name="KSO_WM_TAG_VERSION" val="1.0"/>
  <p:tag name="KSO_WM_UNIT_TYPE" val="i"/>
  <p:tag name="KSO_WM_UNIT_INDEX" val="16"/>
</p:tagLst>
</file>

<file path=ppt/tags/tag5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7"/>
  <p:tag name="KSO_WM_UNIT_LAYERLEVEL" val="1"/>
  <p:tag name="KSO_WM_TAG_VERSION" val="1.0"/>
  <p:tag name="KSO_WM_UNIT_TYPE" val="i"/>
  <p:tag name="KSO_WM_UNIT_INDEX" val="17"/>
</p:tagLst>
</file>

<file path=ppt/tags/tag5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8"/>
  <p:tag name="KSO_WM_UNIT_LAYERLEVEL" val="1"/>
  <p:tag name="KSO_WM_TAG_VERSION" val="1.0"/>
  <p:tag name="KSO_WM_UNIT_TYPE" val="i"/>
  <p:tag name="KSO_WM_UNIT_INDEX" val="18"/>
</p:tagLst>
</file>

<file path=ppt/tags/tag5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9"/>
  <p:tag name="KSO_WM_UNIT_LAYERLEVEL" val="1"/>
  <p:tag name="KSO_WM_TAG_VERSION" val="1.0"/>
  <p:tag name="KSO_WM_UNIT_TYPE" val="i"/>
  <p:tag name="KSO_WM_UNIT_INDEX" val="19"/>
</p:tagLst>
</file>

<file path=ppt/tags/tag5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0"/>
  <p:tag name="KSO_WM_UNIT_LAYERLEVEL" val="1"/>
  <p:tag name="KSO_WM_TAG_VERSION" val="1.0"/>
  <p:tag name="KSO_WM_UNIT_TYPE" val="i"/>
  <p:tag name="KSO_WM_UNIT_INDEX" val="20"/>
</p:tagLst>
</file>

<file path=ppt/tags/tag5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1"/>
  <p:tag name="KSO_WM_UNIT_LAYERLEVEL" val="1"/>
  <p:tag name="KSO_WM_TAG_VERSION" val="1.0"/>
  <p:tag name="KSO_WM_UNIT_TYPE" val="i"/>
  <p:tag name="KSO_WM_UNIT_INDEX" val="21"/>
</p:tagLst>
</file>

<file path=ppt/tags/tag5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2"/>
  <p:tag name="KSO_WM_UNIT_LAYERLEVEL" val="1"/>
  <p:tag name="KSO_WM_TAG_VERSION" val="1.0"/>
  <p:tag name="KSO_WM_UNIT_TYPE" val="i"/>
  <p:tag name="KSO_WM_UNIT_INDEX" val="22"/>
</p:tagLst>
</file>

<file path=ppt/tags/tag5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3"/>
  <p:tag name="KSO_WM_UNIT_LAYERLEVEL" val="1"/>
  <p:tag name="KSO_WM_TAG_VERSION" val="1.0"/>
  <p:tag name="KSO_WM_UNIT_TYPE" val="i"/>
  <p:tag name="KSO_WM_UNIT_INDEX" val="23"/>
</p:tagLst>
</file>

<file path=ppt/tags/tag5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4"/>
  <p:tag name="KSO_WM_UNIT_LAYERLEVEL" val="1"/>
  <p:tag name="KSO_WM_TAG_VERSION" val="1.0"/>
  <p:tag name="KSO_WM_UNIT_TYPE" val="i"/>
  <p:tag name="KSO_WM_UNIT_INDEX" val="24"/>
</p:tagLst>
</file>

<file path=ppt/tags/tag5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5"/>
  <p:tag name="KSO_WM_UNIT_LAYERLEVEL" val="1"/>
  <p:tag name="KSO_WM_TAG_VERSION" val="1.0"/>
  <p:tag name="KSO_WM_UNIT_TYPE" val="i"/>
  <p:tag name="KSO_WM_UNIT_INDEX" val="25"/>
</p:tagLst>
</file>

<file path=ppt/tags/tag5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6"/>
  <p:tag name="KSO_WM_UNIT_LAYERLEVEL" val="1"/>
  <p:tag name="KSO_WM_TAG_VERSION" val="1.0"/>
  <p:tag name="KSO_WM_UNIT_TYPE" val="i"/>
  <p:tag name="KSO_WM_UNIT_INDEX" val="26"/>
</p:tagLst>
</file>

<file path=ppt/tags/tag5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7"/>
  <p:tag name="KSO_WM_UNIT_LAYERLEVEL" val="1"/>
  <p:tag name="KSO_WM_TAG_VERSION" val="1.0"/>
  <p:tag name="KSO_WM_UNIT_TYPE" val="i"/>
  <p:tag name="KSO_WM_UNIT_INDEX" val="27"/>
</p:tagLst>
</file>

<file path=ppt/tags/tag5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8"/>
  <p:tag name="KSO_WM_UNIT_LAYERLEVEL" val="1"/>
  <p:tag name="KSO_WM_TAG_VERSION" val="1.0"/>
  <p:tag name="KSO_WM_UNIT_TYPE" val="i"/>
  <p:tag name="KSO_WM_UNIT_INDEX" val="28"/>
</p:tagLst>
</file>

<file path=ppt/tags/tag5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9"/>
  <p:tag name="KSO_WM_UNIT_LAYERLEVEL" val="1"/>
  <p:tag name="KSO_WM_TAG_VERSION" val="1.0"/>
  <p:tag name="KSO_WM_UNIT_TYPE" val="i"/>
  <p:tag name="KSO_WM_UNIT_INDEX" val="29"/>
</p:tagLst>
</file>

<file path=ppt/tags/tag5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0"/>
  <p:tag name="KSO_WM_UNIT_LAYERLEVEL" val="1"/>
  <p:tag name="KSO_WM_TAG_VERSION" val="1.0"/>
  <p:tag name="KSO_WM_UNIT_TYPE" val="i"/>
  <p:tag name="KSO_WM_UNIT_INDEX" val="30"/>
</p:tagLst>
</file>

<file path=ppt/tags/tag5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1"/>
  <p:tag name="KSO_WM_UNIT_LAYERLEVEL" val="1"/>
  <p:tag name="KSO_WM_TAG_VERSION" val="1.0"/>
  <p:tag name="KSO_WM_UNIT_TYPE" val="i"/>
  <p:tag name="KSO_WM_UNIT_INDEX" val="31"/>
</p:tagLst>
</file>

<file path=ppt/tags/tag5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2"/>
  <p:tag name="KSO_WM_UNIT_LAYERLEVEL" val="1"/>
  <p:tag name="KSO_WM_TAG_VERSION" val="1.0"/>
  <p:tag name="KSO_WM_UNIT_TYPE" val="i"/>
  <p:tag name="KSO_WM_UNIT_INDEX" val="32"/>
</p:tagLst>
</file>

<file path=ppt/tags/tag5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3"/>
  <p:tag name="KSO_WM_UNIT_LAYERLEVEL" val="1"/>
  <p:tag name="KSO_WM_TAG_VERSION" val="1.0"/>
  <p:tag name="KSO_WM_UNIT_TYPE" val="i"/>
  <p:tag name="KSO_WM_UNIT_INDEX" val="33"/>
</p:tagLst>
</file>

<file path=ppt/tags/tag5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4"/>
  <p:tag name="KSO_WM_UNIT_LAYERLEVEL" val="1"/>
  <p:tag name="KSO_WM_TAG_VERSION" val="1.0"/>
  <p:tag name="KSO_WM_UNIT_TYPE" val="i"/>
  <p:tag name="KSO_WM_UNIT_INDEX" val="34"/>
</p:tagLst>
</file>

<file path=ppt/tags/tag5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5"/>
  <p:tag name="KSO_WM_UNIT_LAYERLEVEL" val="1"/>
  <p:tag name="KSO_WM_TAG_VERSION" val="1.0"/>
  <p:tag name="KSO_WM_UNIT_TYPE" val="i"/>
  <p:tag name="KSO_WM_UNIT_INDEX" val="35"/>
</p:tagLst>
</file>

<file path=ppt/tags/tag5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6"/>
  <p:tag name="KSO_WM_UNIT_LAYERLEVEL" val="1"/>
  <p:tag name="KSO_WM_TAG_VERSION" val="1.0"/>
  <p:tag name="KSO_WM_UNIT_TYPE" val="i"/>
  <p:tag name="KSO_WM_UNIT_INDEX" val="36"/>
</p:tagLst>
</file>

<file path=ppt/tags/tag5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7"/>
  <p:tag name="KSO_WM_UNIT_LAYERLEVEL" val="1"/>
  <p:tag name="KSO_WM_TAG_VERSION" val="1.0"/>
  <p:tag name="KSO_WM_UNIT_TYPE" val="i"/>
  <p:tag name="KSO_WM_UNIT_INDEX" val="37"/>
</p:tagLst>
</file>

<file path=ppt/tags/tag5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8"/>
  <p:tag name="KSO_WM_UNIT_LAYERLEVEL" val="1"/>
  <p:tag name="KSO_WM_TAG_VERSION" val="1.0"/>
  <p:tag name="KSO_WM_UNIT_TYPE" val="i"/>
  <p:tag name="KSO_WM_UNIT_INDEX" val="38"/>
</p:tagLst>
</file>

<file path=ppt/tags/tag5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9"/>
  <p:tag name="KSO_WM_UNIT_LAYERLEVEL" val="1"/>
  <p:tag name="KSO_WM_TAG_VERSION" val="1.0"/>
  <p:tag name="KSO_WM_UNIT_TYPE" val="i"/>
  <p:tag name="KSO_WM_UNIT_INDEX" val="39"/>
</p:tagLst>
</file>

<file path=ppt/tags/tag5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0"/>
  <p:tag name="KSO_WM_UNIT_LAYERLEVEL" val="1"/>
  <p:tag name="KSO_WM_TAG_VERSION" val="1.0"/>
  <p:tag name="KSO_WM_UNIT_TYPE" val="i"/>
  <p:tag name="KSO_WM_UNIT_INDEX" val="40"/>
</p:tagLst>
</file>

<file path=ppt/tags/tag5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1"/>
  <p:tag name="KSO_WM_UNIT_LAYERLEVEL" val="1"/>
  <p:tag name="KSO_WM_TAG_VERSION" val="1.0"/>
  <p:tag name="KSO_WM_UNIT_TYPE" val="i"/>
  <p:tag name="KSO_WM_UNIT_INDEX" val="41"/>
</p:tagLst>
</file>

<file path=ppt/tags/tag5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2"/>
  <p:tag name="KSO_WM_UNIT_LAYERLEVEL" val="1"/>
  <p:tag name="KSO_WM_TAG_VERSION" val="1.0"/>
  <p:tag name="KSO_WM_UNIT_TYPE" val="i"/>
  <p:tag name="KSO_WM_UNIT_INDEX" val="42"/>
</p:tagLst>
</file>

<file path=ppt/tags/tag6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3"/>
  <p:tag name="KSO_WM_UNIT_LAYERLEVEL" val="1"/>
  <p:tag name="KSO_WM_TAG_VERSION" val="1.0"/>
  <p:tag name="KSO_WM_UNIT_TYPE" val="i"/>
  <p:tag name="KSO_WM_UNIT_INDEX" val="43"/>
</p:tagLst>
</file>

<file path=ppt/tags/tag6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4"/>
  <p:tag name="KSO_WM_UNIT_LAYERLEVEL" val="1"/>
  <p:tag name="KSO_WM_TAG_VERSION" val="1.0"/>
  <p:tag name="KSO_WM_UNIT_TYPE" val="i"/>
  <p:tag name="KSO_WM_UNIT_INDEX" val="44"/>
</p:tagLst>
</file>

<file path=ppt/tags/tag6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5"/>
  <p:tag name="KSO_WM_UNIT_LAYERLEVEL" val="1"/>
  <p:tag name="KSO_WM_TAG_VERSION" val="1.0"/>
  <p:tag name="KSO_WM_UNIT_TYPE" val="i"/>
  <p:tag name="KSO_WM_UNIT_INDEX" val="45"/>
</p:tagLst>
</file>

<file path=ppt/tags/tag6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6"/>
  <p:tag name="KSO_WM_UNIT_LAYERLEVEL" val="1"/>
  <p:tag name="KSO_WM_TAG_VERSION" val="1.0"/>
  <p:tag name="KSO_WM_UNIT_TYPE" val="i"/>
  <p:tag name="KSO_WM_UNIT_INDEX" val="46"/>
</p:tagLst>
</file>

<file path=ppt/tags/tag6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7"/>
  <p:tag name="KSO_WM_UNIT_LAYERLEVEL" val="1"/>
  <p:tag name="KSO_WM_TAG_VERSION" val="1.0"/>
  <p:tag name="KSO_WM_UNIT_TYPE" val="i"/>
  <p:tag name="KSO_WM_UNIT_INDEX" val="47"/>
</p:tagLst>
</file>

<file path=ppt/tags/tag6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8"/>
  <p:tag name="KSO_WM_UNIT_LAYERLEVEL" val="1"/>
  <p:tag name="KSO_WM_TAG_VERSION" val="1.0"/>
  <p:tag name="KSO_WM_UNIT_TYPE" val="i"/>
  <p:tag name="KSO_WM_UNIT_INDEX" val="48"/>
</p:tagLst>
</file>

<file path=ppt/tags/tag6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9"/>
  <p:tag name="KSO_WM_UNIT_LAYERLEVEL" val="1"/>
  <p:tag name="KSO_WM_TAG_VERSION" val="1.0"/>
  <p:tag name="KSO_WM_UNIT_TYPE" val="i"/>
  <p:tag name="KSO_WM_UNIT_INDEX" val="49"/>
</p:tagLst>
</file>

<file path=ppt/tags/tag6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0"/>
  <p:tag name="KSO_WM_UNIT_LAYERLEVEL" val="1"/>
  <p:tag name="KSO_WM_TAG_VERSION" val="1.0"/>
  <p:tag name="KSO_WM_UNIT_TYPE" val="i"/>
  <p:tag name="KSO_WM_UNIT_INDEX" val="50"/>
</p:tagLst>
</file>

<file path=ppt/tags/tag6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1"/>
  <p:tag name="KSO_WM_UNIT_LAYERLEVEL" val="1"/>
  <p:tag name="KSO_WM_TAG_VERSION" val="1.0"/>
  <p:tag name="KSO_WM_UNIT_TYPE" val="i"/>
  <p:tag name="KSO_WM_UNIT_INDEX" val="51"/>
</p:tagLst>
</file>

<file path=ppt/tags/tag6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2"/>
  <p:tag name="KSO_WM_UNIT_LAYERLEVEL" val="1"/>
  <p:tag name="KSO_WM_TAG_VERSION" val="1.0"/>
  <p:tag name="KSO_WM_UNIT_TYPE" val="i"/>
  <p:tag name="KSO_WM_UNIT_INDEX" val="52"/>
</p:tagLst>
</file>

<file path=ppt/tags/tag6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3"/>
  <p:tag name="KSO_WM_UNIT_LAYERLEVEL" val="1"/>
  <p:tag name="KSO_WM_TAG_VERSION" val="1.0"/>
  <p:tag name="KSO_WM_UNIT_TYPE" val="i"/>
  <p:tag name="KSO_WM_UNIT_INDEX" val="53"/>
</p:tagLst>
</file>

<file path=ppt/tags/tag6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4"/>
  <p:tag name="KSO_WM_UNIT_LAYERLEVEL" val="1"/>
  <p:tag name="KSO_WM_TAG_VERSION" val="1.0"/>
  <p:tag name="KSO_WM_UNIT_TYPE" val="i"/>
  <p:tag name="KSO_WM_UNIT_INDEX" val="54"/>
</p:tagLst>
</file>

<file path=ppt/tags/tag6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5"/>
  <p:tag name="KSO_WM_UNIT_LAYERLEVEL" val="1"/>
  <p:tag name="KSO_WM_TAG_VERSION" val="1.0"/>
  <p:tag name="KSO_WM_UNIT_TYPE" val="i"/>
  <p:tag name="KSO_WM_UNIT_INDEX" val="55"/>
</p:tagLst>
</file>

<file path=ppt/tags/tag6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6"/>
  <p:tag name="KSO_WM_UNIT_LAYERLEVEL" val="1"/>
  <p:tag name="KSO_WM_TAG_VERSION" val="1.0"/>
  <p:tag name="KSO_WM_UNIT_TYPE" val="i"/>
  <p:tag name="KSO_WM_UNIT_INDEX" val="56"/>
</p:tagLst>
</file>

<file path=ppt/tags/tag6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7"/>
  <p:tag name="KSO_WM_UNIT_LAYERLEVEL" val="1"/>
  <p:tag name="KSO_WM_TAG_VERSION" val="1.0"/>
  <p:tag name="KSO_WM_UNIT_TYPE" val="i"/>
  <p:tag name="KSO_WM_UNIT_INDEX" val="57"/>
</p:tagLst>
</file>

<file path=ppt/tags/tag6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8"/>
  <p:tag name="KSO_WM_UNIT_LAYERLEVEL" val="1"/>
  <p:tag name="KSO_WM_TAG_VERSION" val="1.0"/>
  <p:tag name="KSO_WM_UNIT_TYPE" val="i"/>
  <p:tag name="KSO_WM_UNIT_INDEX" val="58"/>
</p:tagLst>
</file>

<file path=ppt/tags/tag6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9"/>
  <p:tag name="KSO_WM_UNIT_LAYERLEVEL" val="1"/>
  <p:tag name="KSO_WM_TAG_VERSION" val="1.0"/>
  <p:tag name="KSO_WM_UNIT_TYPE" val="i"/>
  <p:tag name="KSO_WM_UNIT_INDEX" val="59"/>
</p:tagLst>
</file>

<file path=ppt/tags/tag6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0"/>
  <p:tag name="KSO_WM_UNIT_LAYERLEVEL" val="1"/>
  <p:tag name="KSO_WM_TAG_VERSION" val="1.0"/>
  <p:tag name="KSO_WM_UNIT_TYPE" val="i"/>
  <p:tag name="KSO_WM_UNIT_INDEX" val="60"/>
</p:tagLst>
</file>

<file path=ppt/tags/tag6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1"/>
  <p:tag name="KSO_WM_UNIT_LAYERLEVEL" val="1"/>
  <p:tag name="KSO_WM_TAG_VERSION" val="1.0"/>
  <p:tag name="KSO_WM_UNIT_TYPE" val="i"/>
  <p:tag name="KSO_WM_UNIT_INDEX" val="61"/>
</p:tagLst>
</file>

<file path=ppt/tags/tag6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2"/>
  <p:tag name="KSO_WM_UNIT_LAYERLEVEL" val="1"/>
  <p:tag name="KSO_WM_TAG_VERSION" val="1.0"/>
  <p:tag name="KSO_WM_UNIT_TYPE" val="i"/>
  <p:tag name="KSO_WM_UNIT_INDEX" val="62"/>
</p:tagLst>
</file>

<file path=ppt/tags/tag6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3"/>
  <p:tag name="KSO_WM_UNIT_LAYERLEVEL" val="1"/>
  <p:tag name="KSO_WM_TAG_VERSION" val="1.0"/>
  <p:tag name="KSO_WM_UNIT_TYPE" val="i"/>
  <p:tag name="KSO_WM_UNIT_INDEX" val="63"/>
</p:tagLst>
</file>

<file path=ppt/tags/tag6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4"/>
  <p:tag name="KSO_WM_UNIT_LAYERLEVEL" val="1"/>
  <p:tag name="KSO_WM_TAG_VERSION" val="1.0"/>
  <p:tag name="KSO_WM_UNIT_TYPE" val="i"/>
  <p:tag name="KSO_WM_UNIT_INDEX" val="64"/>
</p:tagLst>
</file>

<file path=ppt/tags/tag6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5"/>
  <p:tag name="KSO_WM_UNIT_LAYERLEVEL" val="1"/>
  <p:tag name="KSO_WM_TAG_VERSION" val="1.0"/>
  <p:tag name="KSO_WM_UNIT_TYPE" val="i"/>
  <p:tag name="KSO_WM_UNIT_INDEX" val="65"/>
</p:tagLst>
</file>

<file path=ppt/tags/tag6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6"/>
  <p:tag name="KSO_WM_UNIT_LAYERLEVEL" val="1"/>
  <p:tag name="KSO_WM_TAG_VERSION" val="1.0"/>
  <p:tag name="KSO_WM_UNIT_TYPE" val="i"/>
  <p:tag name="KSO_WM_UNIT_INDEX" val="66"/>
</p:tagLst>
</file>

<file path=ppt/tags/tag6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7"/>
  <p:tag name="KSO_WM_UNIT_LAYERLEVEL" val="1"/>
  <p:tag name="KSO_WM_TAG_VERSION" val="1.0"/>
  <p:tag name="KSO_WM_UNIT_TYPE" val="i"/>
  <p:tag name="KSO_WM_UNIT_INDEX" val="67"/>
</p:tagLst>
</file>

<file path=ppt/tags/tag6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8"/>
  <p:tag name="KSO_WM_UNIT_LAYERLEVEL" val="1"/>
  <p:tag name="KSO_WM_TAG_VERSION" val="1.0"/>
  <p:tag name="KSO_WM_UNIT_TYPE" val="i"/>
  <p:tag name="KSO_WM_UNIT_INDEX" val="68"/>
</p:tagLst>
</file>

<file path=ppt/tags/tag6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9"/>
  <p:tag name="KSO_WM_UNIT_LAYERLEVEL" val="1"/>
  <p:tag name="KSO_WM_TAG_VERSION" val="1.0"/>
  <p:tag name="KSO_WM_UNIT_TYPE" val="i"/>
  <p:tag name="KSO_WM_UNIT_INDEX" val="69"/>
</p:tagLst>
</file>

<file path=ppt/tags/tag6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0"/>
  <p:tag name="KSO_WM_UNIT_LAYERLEVEL" val="1"/>
  <p:tag name="KSO_WM_TAG_VERSION" val="1.0"/>
  <p:tag name="KSO_WM_UNIT_TYPE" val="i"/>
  <p:tag name="KSO_WM_UNIT_INDEX" val="70"/>
</p:tagLst>
</file>

<file path=ppt/tags/tag6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1"/>
  <p:tag name="KSO_WM_UNIT_LAYERLEVEL" val="1"/>
  <p:tag name="KSO_WM_TAG_VERSION" val="1.0"/>
  <p:tag name="KSO_WM_UNIT_TYPE" val="i"/>
  <p:tag name="KSO_WM_UNIT_INDEX" val="71"/>
</p:tagLst>
</file>

<file path=ppt/tags/tag6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2"/>
  <p:tag name="KSO_WM_UNIT_LAYERLEVEL" val="1"/>
  <p:tag name="KSO_WM_TAG_VERSION" val="1.0"/>
  <p:tag name="KSO_WM_UNIT_TYPE" val="i"/>
  <p:tag name="KSO_WM_UNIT_INDEX" val="72"/>
</p:tagLst>
</file>

<file path=ppt/tags/tag6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3"/>
  <p:tag name="KSO_WM_UNIT_LAYERLEVEL" val="1"/>
  <p:tag name="KSO_WM_TAG_VERSION" val="1.0"/>
  <p:tag name="KSO_WM_UNIT_TYPE" val="i"/>
  <p:tag name="KSO_WM_UNIT_INDEX" val="73"/>
</p:tagLst>
</file>

<file path=ppt/tags/tag6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4"/>
  <p:tag name="KSO_WM_UNIT_LAYERLEVEL" val="1"/>
  <p:tag name="KSO_WM_TAG_VERSION" val="1.0"/>
  <p:tag name="KSO_WM_UNIT_TYPE" val="i"/>
  <p:tag name="KSO_WM_UNIT_INDEX" val="74"/>
</p:tagLst>
</file>

<file path=ppt/tags/tag6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5"/>
  <p:tag name="KSO_WM_UNIT_LAYERLEVEL" val="1"/>
  <p:tag name="KSO_WM_TAG_VERSION" val="1.0"/>
  <p:tag name="KSO_WM_UNIT_TYPE" val="i"/>
  <p:tag name="KSO_WM_UNIT_INDEX" val="75"/>
</p:tagLst>
</file>

<file path=ppt/tags/tag6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6"/>
  <p:tag name="KSO_WM_UNIT_LAYERLEVEL" val="1"/>
  <p:tag name="KSO_WM_TAG_VERSION" val="1.0"/>
  <p:tag name="KSO_WM_UNIT_TYPE" val="i"/>
  <p:tag name="KSO_WM_UNIT_INDEX" val="76"/>
</p:tagLst>
</file>

<file path=ppt/tags/tag6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7"/>
  <p:tag name="KSO_WM_UNIT_LAYERLEVEL" val="1"/>
  <p:tag name="KSO_WM_TAG_VERSION" val="1.0"/>
  <p:tag name="KSO_WM_UNIT_TYPE" val="i"/>
  <p:tag name="KSO_WM_UNIT_INDEX" val="77"/>
</p:tagLst>
</file>

<file path=ppt/tags/tag6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8"/>
  <p:tag name="KSO_WM_UNIT_LAYERLEVEL" val="1"/>
  <p:tag name="KSO_WM_TAG_VERSION" val="1.0"/>
  <p:tag name="KSO_WM_UNIT_TYPE" val="i"/>
  <p:tag name="KSO_WM_UNIT_INDEX" val="78"/>
</p:tagLst>
</file>

<file path=ppt/tags/tag6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9"/>
  <p:tag name="KSO_WM_UNIT_LAYERLEVEL" val="1"/>
  <p:tag name="KSO_WM_TAG_VERSION" val="1.0"/>
  <p:tag name="KSO_WM_UNIT_TYPE" val="i"/>
  <p:tag name="KSO_WM_UNIT_INDEX" val="79"/>
</p:tagLst>
</file>

<file path=ppt/tags/tag6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0"/>
  <p:tag name="KSO_WM_UNIT_LAYERLEVEL" val="1"/>
  <p:tag name="KSO_WM_TAG_VERSION" val="1.0"/>
  <p:tag name="KSO_WM_UNIT_TYPE" val="i"/>
  <p:tag name="KSO_WM_UNIT_INDEX" val="80"/>
</p:tagLst>
</file>

<file path=ppt/tags/tag6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1"/>
  <p:tag name="KSO_WM_UNIT_LAYERLEVEL" val="1"/>
  <p:tag name="KSO_WM_TAG_VERSION" val="1.0"/>
  <p:tag name="KSO_WM_UNIT_TYPE" val="i"/>
  <p:tag name="KSO_WM_UNIT_INDEX" val="81"/>
</p:tagLst>
</file>

<file path=ppt/tags/tag6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2"/>
  <p:tag name="KSO_WM_UNIT_LAYERLEVEL" val="1"/>
  <p:tag name="KSO_WM_TAG_VERSION" val="1.0"/>
  <p:tag name="KSO_WM_UNIT_TYPE" val="i"/>
  <p:tag name="KSO_WM_UNIT_INDEX" val="82"/>
</p:tagLst>
</file>

<file path=ppt/tags/tag6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3"/>
  <p:tag name="KSO_WM_UNIT_LAYERLEVEL" val="1"/>
  <p:tag name="KSO_WM_TAG_VERSION" val="1.0"/>
  <p:tag name="KSO_WM_UNIT_TYPE" val="i"/>
  <p:tag name="KSO_WM_UNIT_INDEX" val="83"/>
</p:tagLst>
</file>

<file path=ppt/tags/tag6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4"/>
  <p:tag name="KSO_WM_UNIT_LAYERLEVEL" val="1"/>
  <p:tag name="KSO_WM_TAG_VERSION" val="1.0"/>
  <p:tag name="KSO_WM_UNIT_TYPE" val="i"/>
  <p:tag name="KSO_WM_UNIT_INDEX" val="84"/>
</p:tagLst>
</file>

<file path=ppt/tags/tag6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5"/>
  <p:tag name="KSO_WM_UNIT_LAYERLEVEL" val="1"/>
  <p:tag name="KSO_WM_TAG_VERSION" val="1.0"/>
  <p:tag name="KSO_WM_UNIT_TYPE" val="i"/>
  <p:tag name="KSO_WM_UNIT_INDEX" val="85"/>
</p:tagLst>
</file>

<file path=ppt/tags/tag6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6"/>
  <p:tag name="KSO_WM_UNIT_LAYERLEVEL" val="1"/>
  <p:tag name="KSO_WM_TAG_VERSION" val="1.0"/>
  <p:tag name="KSO_WM_UNIT_TYPE" val="i"/>
  <p:tag name="KSO_WM_UNIT_INDEX" val="86"/>
</p:tagLst>
</file>

<file path=ppt/tags/tag644.xml><?xml version="1.0" encoding="utf-8"?>
<p:tagLst xmlns:p="http://schemas.openxmlformats.org/presentationml/2006/main">
  <p:tag name="KSO_WM_UNIT_ISCONTENTSTITLE" val="0"/>
  <p:tag name="KSO_WM_UNIT_ISNUMDGMTITLE" val="0"/>
  <p:tag name="KSO_WM_UNIT_PRESET_TEXT" val="感谢您的观看"/>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645.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CONTENT_GROUP_TYPE" val="contentchip"/>
</p:tagLst>
</file>

<file path=ppt/tags/tag6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TYPE" val="i"/>
  <p:tag name="KSO_WM_UNIT_INDEX" val="1"/>
</p:tagLst>
</file>

<file path=ppt/tags/tag6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BEAUTIFY_FLAG" val="#wm#"/>
  <p:tag name="KSO_WM_UNIT_TYPE" val="i"/>
  <p:tag name="KSO_WM_UNIT_INDEX" val="2"/>
</p:tagLst>
</file>

<file path=ppt/tags/tag6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
  <p:tag name="KSO_WM_UNIT_LAYERLEVEL" val="1"/>
  <p:tag name="KSO_WM_TAG_VERSION" val="1.0"/>
  <p:tag name="KSO_WM_UNIT_TYPE" val="i"/>
  <p:tag name="KSO_WM_UNIT_INDEX" val="3"/>
</p:tagLst>
</file>

<file path=ppt/tags/tag6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
  <p:tag name="KSO_WM_UNIT_LAYERLEVEL" val="1"/>
  <p:tag name="KSO_WM_TAG_VERSION" val="1.0"/>
  <p:tag name="KSO_WM_UNIT_TYPE" val="i"/>
  <p:tag name="KSO_WM_UNIT_INDEX" val="4"/>
</p:tagLst>
</file>

<file path=ppt/tags/tag6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5"/>
  <p:tag name="KSO_WM_UNIT_LAYERLEVEL" val="1"/>
  <p:tag name="KSO_WM_TAG_VERSION" val="1.0"/>
  <p:tag name="KSO_WM_UNIT_TYPE" val="i"/>
  <p:tag name="KSO_WM_UNIT_INDEX" val="5"/>
</p:tagLst>
</file>

<file path=ppt/tags/tag6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6"/>
  <p:tag name="KSO_WM_UNIT_LAYERLEVEL" val="1"/>
  <p:tag name="KSO_WM_TAG_VERSION" val="1.0"/>
  <p:tag name="KSO_WM_UNIT_TYPE" val="i"/>
  <p:tag name="KSO_WM_UNIT_INDEX" val="6"/>
</p:tagLst>
</file>

<file path=ppt/tags/tag6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7"/>
  <p:tag name="KSO_WM_UNIT_LAYERLEVEL" val="1"/>
  <p:tag name="KSO_WM_TAG_VERSION" val="1.0"/>
  <p:tag name="KSO_WM_UNIT_TYPE" val="i"/>
  <p:tag name="KSO_WM_UNIT_INDEX" val="7"/>
</p:tagLst>
</file>

<file path=ppt/tags/tag6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8"/>
  <p:tag name="KSO_WM_UNIT_LAYERLEVEL" val="1"/>
  <p:tag name="KSO_WM_TAG_VERSION" val="1.0"/>
  <p:tag name="KSO_WM_UNIT_TYPE" val="i"/>
  <p:tag name="KSO_WM_UNIT_INDEX" val="8"/>
</p:tagLst>
</file>

<file path=ppt/tags/tag6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9"/>
  <p:tag name="KSO_WM_UNIT_LAYERLEVEL" val="1"/>
  <p:tag name="KSO_WM_TAG_VERSION" val="1.0"/>
  <p:tag name="KSO_WM_UNIT_TYPE" val="i"/>
  <p:tag name="KSO_WM_UNIT_INDEX" val="9"/>
</p:tagLst>
</file>

<file path=ppt/tags/tag6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0"/>
  <p:tag name="KSO_WM_UNIT_LAYERLEVEL" val="1"/>
  <p:tag name="KSO_WM_TAG_VERSION" val="1.0"/>
  <p:tag name="KSO_WM_UNIT_TYPE" val="i"/>
  <p:tag name="KSO_WM_UNIT_INDEX" val="10"/>
</p:tagLst>
</file>

<file path=ppt/tags/tag6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1"/>
  <p:tag name="KSO_WM_UNIT_LAYERLEVEL" val="1"/>
  <p:tag name="KSO_WM_TAG_VERSION" val="1.0"/>
  <p:tag name="KSO_WM_UNIT_TYPE" val="i"/>
  <p:tag name="KSO_WM_UNIT_INDEX" val="11"/>
</p:tagLst>
</file>

<file path=ppt/tags/tag6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2"/>
  <p:tag name="KSO_WM_UNIT_LAYERLEVEL" val="1"/>
  <p:tag name="KSO_WM_TAG_VERSION" val="1.0"/>
  <p:tag name="KSO_WM_UNIT_TYPE" val="i"/>
  <p:tag name="KSO_WM_UNIT_INDEX" val="12"/>
</p:tagLst>
</file>

<file path=ppt/tags/tag6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3"/>
  <p:tag name="KSO_WM_UNIT_LAYERLEVEL" val="1"/>
  <p:tag name="KSO_WM_TAG_VERSION" val="1.0"/>
  <p:tag name="KSO_WM_UNIT_TYPE" val="i"/>
  <p:tag name="KSO_WM_UNIT_INDEX" val="13"/>
</p:tagLst>
</file>

<file path=ppt/tags/tag6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4"/>
  <p:tag name="KSO_WM_UNIT_LAYERLEVEL" val="1"/>
  <p:tag name="KSO_WM_TAG_VERSION" val="1.0"/>
  <p:tag name="KSO_WM_UNIT_TYPE" val="i"/>
  <p:tag name="KSO_WM_UNIT_INDEX" val="14"/>
</p:tagLst>
</file>

<file path=ppt/tags/tag6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5"/>
  <p:tag name="KSO_WM_UNIT_LAYERLEVEL" val="1"/>
  <p:tag name="KSO_WM_TAG_VERSION" val="1.0"/>
  <p:tag name="KSO_WM_UNIT_TYPE" val="i"/>
  <p:tag name="KSO_WM_UNIT_INDEX" val="15"/>
</p:tagLst>
</file>

<file path=ppt/tags/tag6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6"/>
  <p:tag name="KSO_WM_UNIT_LAYERLEVEL" val="1"/>
  <p:tag name="KSO_WM_TAG_VERSION" val="1.0"/>
  <p:tag name="KSO_WM_UNIT_TYPE" val="i"/>
  <p:tag name="KSO_WM_UNIT_INDEX" val="16"/>
</p:tagLst>
</file>

<file path=ppt/tags/tag6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7"/>
  <p:tag name="KSO_WM_UNIT_LAYERLEVEL" val="1"/>
  <p:tag name="KSO_WM_TAG_VERSION" val="1.0"/>
  <p:tag name="KSO_WM_UNIT_TYPE" val="i"/>
  <p:tag name="KSO_WM_UNIT_INDEX" val="17"/>
</p:tagLst>
</file>

<file path=ppt/tags/tag6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8"/>
  <p:tag name="KSO_WM_UNIT_LAYERLEVEL" val="1"/>
  <p:tag name="KSO_WM_TAG_VERSION" val="1.0"/>
  <p:tag name="KSO_WM_UNIT_TYPE" val="i"/>
  <p:tag name="KSO_WM_UNIT_INDEX" val="18"/>
</p:tagLst>
</file>

<file path=ppt/tags/tag6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9"/>
  <p:tag name="KSO_WM_UNIT_LAYERLEVEL" val="1"/>
  <p:tag name="KSO_WM_TAG_VERSION" val="1.0"/>
  <p:tag name="KSO_WM_UNIT_TYPE" val="i"/>
  <p:tag name="KSO_WM_UNIT_INDEX" val="19"/>
</p:tagLst>
</file>

<file path=ppt/tags/tag6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0"/>
  <p:tag name="KSO_WM_UNIT_LAYERLEVEL" val="1"/>
  <p:tag name="KSO_WM_TAG_VERSION" val="1.0"/>
  <p:tag name="KSO_WM_UNIT_TYPE" val="i"/>
  <p:tag name="KSO_WM_UNIT_INDEX" val="20"/>
</p:tagLst>
</file>

<file path=ppt/tags/tag6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1"/>
  <p:tag name="KSO_WM_UNIT_LAYERLEVEL" val="1"/>
  <p:tag name="KSO_WM_TAG_VERSION" val="1.0"/>
  <p:tag name="KSO_WM_UNIT_TYPE" val="i"/>
  <p:tag name="KSO_WM_UNIT_INDEX" val="21"/>
</p:tagLst>
</file>

<file path=ppt/tags/tag6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2"/>
  <p:tag name="KSO_WM_UNIT_LAYERLEVEL" val="1"/>
  <p:tag name="KSO_WM_TAG_VERSION" val="1.0"/>
  <p:tag name="KSO_WM_UNIT_TYPE" val="i"/>
  <p:tag name="KSO_WM_UNIT_INDEX" val="22"/>
</p:tagLst>
</file>

<file path=ppt/tags/tag6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3"/>
  <p:tag name="KSO_WM_UNIT_LAYERLEVEL" val="1"/>
  <p:tag name="KSO_WM_TAG_VERSION" val="1.0"/>
  <p:tag name="KSO_WM_UNIT_TYPE" val="i"/>
  <p:tag name="KSO_WM_UNIT_INDEX" val="23"/>
</p:tagLst>
</file>

<file path=ppt/tags/tag6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4"/>
  <p:tag name="KSO_WM_UNIT_LAYERLEVEL" val="1"/>
  <p:tag name="KSO_WM_TAG_VERSION" val="1.0"/>
  <p:tag name="KSO_WM_UNIT_TYPE" val="i"/>
  <p:tag name="KSO_WM_UNIT_INDEX" val="24"/>
</p:tagLst>
</file>

<file path=ppt/tags/tag6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5"/>
  <p:tag name="KSO_WM_UNIT_LAYERLEVEL" val="1"/>
  <p:tag name="KSO_WM_TAG_VERSION" val="1.0"/>
  <p:tag name="KSO_WM_UNIT_TYPE" val="i"/>
  <p:tag name="KSO_WM_UNIT_INDEX" val="25"/>
</p:tagLst>
</file>

<file path=ppt/tags/tag6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6"/>
  <p:tag name="KSO_WM_UNIT_LAYERLEVEL" val="1"/>
  <p:tag name="KSO_WM_TAG_VERSION" val="1.0"/>
  <p:tag name="KSO_WM_UNIT_TYPE" val="i"/>
  <p:tag name="KSO_WM_UNIT_INDEX" val="26"/>
</p:tagLst>
</file>

<file path=ppt/tags/tag6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7"/>
  <p:tag name="KSO_WM_UNIT_LAYERLEVEL" val="1"/>
  <p:tag name="KSO_WM_TAG_VERSION" val="1.0"/>
  <p:tag name="KSO_WM_UNIT_TYPE" val="i"/>
  <p:tag name="KSO_WM_UNIT_INDEX" val="27"/>
</p:tagLst>
</file>

<file path=ppt/tags/tag6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8"/>
  <p:tag name="KSO_WM_UNIT_LAYERLEVEL" val="1"/>
  <p:tag name="KSO_WM_TAG_VERSION" val="1.0"/>
  <p:tag name="KSO_WM_UNIT_TYPE" val="i"/>
  <p:tag name="KSO_WM_UNIT_INDEX" val="28"/>
</p:tagLst>
</file>

<file path=ppt/tags/tag6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9"/>
  <p:tag name="KSO_WM_UNIT_LAYERLEVEL" val="1"/>
  <p:tag name="KSO_WM_TAG_VERSION" val="1.0"/>
  <p:tag name="KSO_WM_UNIT_TYPE" val="i"/>
  <p:tag name="KSO_WM_UNIT_INDEX" val="29"/>
</p:tagLst>
</file>

<file path=ppt/tags/tag6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0"/>
  <p:tag name="KSO_WM_UNIT_LAYERLEVEL" val="1"/>
  <p:tag name="KSO_WM_TAG_VERSION" val="1.0"/>
  <p:tag name="KSO_WM_UNIT_TYPE" val="i"/>
  <p:tag name="KSO_WM_UNIT_INDEX" val="30"/>
</p:tagLst>
</file>

<file path=ppt/tags/tag6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1"/>
  <p:tag name="KSO_WM_UNIT_LAYERLEVEL" val="1"/>
  <p:tag name="KSO_WM_TAG_VERSION" val="1.0"/>
  <p:tag name="KSO_WM_UNIT_TYPE" val="i"/>
  <p:tag name="KSO_WM_UNIT_INDEX" val="31"/>
</p:tagLst>
</file>

<file path=ppt/tags/tag6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2"/>
  <p:tag name="KSO_WM_UNIT_LAYERLEVEL" val="1"/>
  <p:tag name="KSO_WM_TAG_VERSION" val="1.0"/>
  <p:tag name="KSO_WM_UNIT_TYPE" val="i"/>
  <p:tag name="KSO_WM_UNIT_INDEX" val="32"/>
</p:tagLst>
</file>

<file path=ppt/tags/tag6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3"/>
  <p:tag name="KSO_WM_UNIT_LAYERLEVEL" val="1"/>
  <p:tag name="KSO_WM_TAG_VERSION" val="1.0"/>
  <p:tag name="KSO_WM_UNIT_TYPE" val="i"/>
  <p:tag name="KSO_WM_UNIT_INDEX" val="33"/>
</p:tagLst>
</file>

<file path=ppt/tags/tag6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4"/>
  <p:tag name="KSO_WM_UNIT_LAYERLEVEL" val="1"/>
  <p:tag name="KSO_WM_TAG_VERSION" val="1.0"/>
  <p:tag name="KSO_WM_UNIT_TYPE" val="i"/>
  <p:tag name="KSO_WM_UNIT_INDEX" val="34"/>
</p:tagLst>
</file>

<file path=ppt/tags/tag6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5"/>
  <p:tag name="KSO_WM_UNIT_LAYERLEVEL" val="1"/>
  <p:tag name="KSO_WM_TAG_VERSION" val="1.0"/>
  <p:tag name="KSO_WM_UNIT_TYPE" val="i"/>
  <p:tag name="KSO_WM_UNIT_INDEX" val="35"/>
</p:tagLst>
</file>

<file path=ppt/tags/tag6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6"/>
  <p:tag name="KSO_WM_UNIT_LAYERLEVEL" val="1"/>
  <p:tag name="KSO_WM_TAG_VERSION" val="1.0"/>
  <p:tag name="KSO_WM_UNIT_TYPE" val="i"/>
  <p:tag name="KSO_WM_UNIT_INDEX" val="36"/>
</p:tagLst>
</file>

<file path=ppt/tags/tag6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7"/>
  <p:tag name="KSO_WM_UNIT_LAYERLEVEL" val="1"/>
  <p:tag name="KSO_WM_TAG_VERSION" val="1.0"/>
  <p:tag name="KSO_WM_UNIT_TYPE" val="i"/>
  <p:tag name="KSO_WM_UNIT_INDEX" val="37"/>
</p:tagLst>
</file>

<file path=ppt/tags/tag6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8"/>
  <p:tag name="KSO_WM_UNIT_LAYERLEVEL" val="1"/>
  <p:tag name="KSO_WM_TAG_VERSION" val="1.0"/>
  <p:tag name="KSO_WM_UNIT_TYPE" val="i"/>
  <p:tag name="KSO_WM_UNIT_INDEX" val="38"/>
</p:tagLst>
</file>

<file path=ppt/tags/tag6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9"/>
  <p:tag name="KSO_WM_UNIT_LAYERLEVEL" val="1"/>
  <p:tag name="KSO_WM_TAG_VERSION" val="1.0"/>
  <p:tag name="KSO_WM_UNIT_TYPE" val="i"/>
  <p:tag name="KSO_WM_UNIT_INDEX" val="39"/>
</p:tagLst>
</file>

<file path=ppt/tags/tag6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0"/>
  <p:tag name="KSO_WM_UNIT_LAYERLEVEL" val="1"/>
  <p:tag name="KSO_WM_TAG_VERSION" val="1.0"/>
  <p:tag name="KSO_WM_UNIT_TYPE" val="i"/>
  <p:tag name="KSO_WM_UNIT_INDEX" val="40"/>
</p:tagLst>
</file>

<file path=ppt/tags/tag6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1"/>
  <p:tag name="KSO_WM_UNIT_LAYERLEVEL" val="1"/>
  <p:tag name="KSO_WM_TAG_VERSION" val="1.0"/>
  <p:tag name="KSO_WM_UNIT_TYPE" val="i"/>
  <p:tag name="KSO_WM_UNIT_INDEX" val="41"/>
</p:tagLst>
</file>

<file path=ppt/tags/tag6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2"/>
  <p:tag name="KSO_WM_UNIT_LAYERLEVEL" val="1"/>
  <p:tag name="KSO_WM_TAG_VERSION" val="1.0"/>
  <p:tag name="KSO_WM_UNIT_TYPE" val="i"/>
  <p:tag name="KSO_WM_UNIT_INDEX" val="42"/>
</p:tagLst>
</file>

<file path=ppt/tags/tag6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94.xml><?xml version="1.0" encoding="utf-8"?>
<p:tagLst xmlns:p="http://schemas.openxmlformats.org/presentationml/2006/main">
  <p:tag name="KSO_WM_TAG_VERSION" val="1.0"/>
  <p:tag name="KSO_WM_BEAUTIFY_FLAG" val="#wm#"/>
  <p:tag name="KSO_WM_UNIT_HIGHLIGHT" val="0"/>
  <p:tag name="KSO_WM_UNIT_COMPATIBLE" val="0"/>
  <p:tag name="KSO_WM_UNIT_DIAGRAM_ISNUMVISUAL" val="0"/>
  <p:tag name="KSO_WM_UNIT_DIAGRAM_ISREFERUNIT" val="0"/>
  <p:tag name="KSO_WM_UNIT_ID" val="_0*a*1"/>
  <p:tag name="KSO_WM_UNIT_LAYERLEVEL" val="1"/>
  <p:tag name="KSO_WM_UNIT_ISCONTENTSTITLE" val="0"/>
  <p:tag name="KSO_WM_UNIT_ISNUMDGMTITLE" val="0"/>
  <p:tag name="KSO_WM_UNIT_PRESET_TEXT" val="单击此处编辑母版标题样式"/>
  <p:tag name="KSO_WM_UNIT_NOCLEAR" val="0"/>
  <p:tag name="KSO_WM_UNIT_TYPE" val="a"/>
  <p:tag name="KSO_WM_UNIT_INDEX" val="1"/>
  <p:tag name="KSO_WM_TEMPLATE_CATEGORY" val="custom"/>
  <p:tag name="KSO_WM_TEMPLATE_INDEX" val="20230896"/>
</p:tagLst>
</file>

<file path=ppt/tags/tag6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TEMPLATE_CATEGORY" val="custom"/>
  <p:tag name="KSO_WM_TEMPLATE_INDEX" val="20230896"/>
</p:tagLst>
</file>

<file path=ppt/tags/tag696.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896"/>
  <p:tag name="KSO_WM_SPECIAL_SOURCE" val="bdnull"/>
  <p:tag name="KSO_WM_TEMPLATE_THUMBS_INDEX" val="1、9"/>
</p:tagLst>
</file>

<file path=ppt/tags/tag697.xml><?xml version="1.0" encoding="utf-8"?>
<p:tagLst xmlns:p="http://schemas.openxmlformats.org/presentationml/2006/main">
  <p:tag name="KSO_WM_BEAUTIFY_FLAG" val="#wm#"/>
  <p:tag name="KSO_WM_UNIT_ISCONTENTSTITLE" val="0"/>
  <p:tag name="KSO_WM_UNIT_ISNUMDGMTITLE" val="0"/>
  <p:tag name="KSO_WM_UNIT_NOCLEAR" val="0"/>
  <p:tag name="KSO_WM_UNIT_VALUE" val="22"/>
  <p:tag name="KSO_WM_UNIT_HIGHLIGHT" val="0"/>
  <p:tag name="KSO_WM_UNIT_COMPATIBLE" val="0"/>
  <p:tag name="KSO_WM_UNIT_DIAGRAM_ISNUMVISUAL" val="0"/>
  <p:tag name="KSO_WM_UNIT_DIAGRAM_ISREFERUNIT" val="0"/>
  <p:tag name="KSO_WM_UNIT_TYPE" val="a"/>
  <p:tag name="KSO_WM_UNIT_INDEX" val="1"/>
  <p:tag name="KSO_WM_UNIT_ID" val="custom20230896_1*a*1"/>
  <p:tag name="KSO_WM_TEMPLATE_CATEGORY" val="custom"/>
  <p:tag name="KSO_WM_TEMPLATE_INDEX" val="20230896"/>
  <p:tag name="KSO_WM_UNIT_LAYERLEVEL" val="1"/>
  <p:tag name="KSO_WM_TAG_VERSION" val="1.0"/>
  <p:tag name="KSO_WM_UNIT_PRESET_TEXT" val="单击此处添加标题"/>
</p:tagLst>
</file>

<file path=ppt/tags/tag698.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896_1*b*1"/>
  <p:tag name="KSO_WM_TEMPLATE_CATEGORY" val="custom"/>
  <p:tag name="KSO_WM_TEMPLATE_INDEX" val="20230896"/>
  <p:tag name="KSO_WM_UNIT_LAYERLEVEL" val="1"/>
  <p:tag name="KSO_WM_TAG_VERSION" val="1.0"/>
  <p:tag name="KSO_WM_BEAUTIFY_FLAG" val="#wm#"/>
  <p:tag name="KSO_WM_UNIT_PRESET_TEXT" val="WPS,a click to unlimited possibilities"/>
</p:tagLst>
</file>

<file path=ppt/tags/tag699.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896_1*f*1"/>
  <p:tag name="KSO_WM_TEMPLATE_CATEGORY" val="custom"/>
  <p:tag name="KSO_WM_TEMPLATE_INDEX" val="20230896"/>
  <p:tag name="KSO_WM_UNIT_LAYERLEVEL" val="1"/>
  <p:tag name="KSO_WM_TAG_VERSION" val="1.0"/>
  <p:tag name="KSO_WM_BEAUTIFY_FLAG" val="#wm#"/>
  <p:tag name="KSO_WM_UNIT_PRESET_TEXT" val="汇报人：WPS"/>
</p:tagLst>
</file>

<file path=ppt/tags/tag700.xml><?xml version="1.0" encoding="utf-8"?>
<p:tagLst xmlns:p="http://schemas.openxmlformats.org/presentationml/2006/main">
  <p:tag name="KSO_WM_SLIDE_ID" val="custom20230896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896"/>
  <p:tag name="KSO_WM_SLIDE_TYPE" val="title"/>
  <p:tag name="KSO_WM_SLIDE_SUBTYPE" val="pureTxt"/>
  <p:tag name="KSO_WM_SLIDE_LAYOUT" val="a_b_f"/>
  <p:tag name="KSO_WM_SLIDE_LAYOUT_CNT" val="1_1_1"/>
  <p:tag name="KSO_WM_SPECIAL_SOURCE" val="bdnull"/>
  <p:tag name="KSO_WM_TEMPLATE_THUMBS_INDEX" val="1、9"/>
  <p:tag name="KSO_WM_SLIDE_CONTENT_AREA" val="{&quot;left&quot;:&quot;82.8&quot;,&quot;top&quot;:&quot;111.1&quot;,&quot;width&quot;:&quot;593.8&quot;,&quot;height&quot;:&quot;288.05&quot;}"/>
</p:tagLst>
</file>

<file path=ppt/tags/tag701.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896_6*b*1"/>
  <p:tag name="KSO_WM_TEMPLATE_CATEGORY" val="custom"/>
  <p:tag name="KSO_WM_TEMPLATE_INDEX" val="20230896"/>
  <p:tag name="KSO_WM_UNIT_LAYERLEVEL" val="1"/>
  <p:tag name="KSO_WM_TAG_VERSION" val="1.0"/>
  <p:tag name="KSO_WM_BEAUTIFY_FLAG" val="#wm#"/>
  <p:tag name="KSO_WM_DIAGRAM_GROUP_CODE" val="l1-1"/>
  <p:tag name="KSO_WM_UNIT_PRESET_TEXT" val="CONTENTS"/>
</p:tagLst>
</file>

<file path=ppt/tags/tag702.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6*a*1"/>
  <p:tag name="KSO_WM_TEMPLATE_CATEGORY" val="custom"/>
  <p:tag name="KSO_WM_TEMPLATE_INDEX" val="20230896"/>
  <p:tag name="KSO_WM_UNIT_LAYERLEVEL" val="1"/>
  <p:tag name="KSO_WM_TAG_VERSION" val="1.0"/>
  <p:tag name="KSO_WM_BEAUTIFY_FLAG" val="#wm#"/>
  <p:tag name="KSO_WM_DIAGRAM_GROUP_CODE" val="l1-1"/>
  <p:tag name="KSO_WM_UNIT_PRESET_TEXT" val="目录"/>
</p:tagLst>
</file>

<file path=ppt/tags/tag70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896"/>
  <p:tag name="KSO_WM_UNIT_LAYERLEVEL" val="1_1_1"/>
  <p:tag name="KSO_WM_TAG_VERSION" val="1.0"/>
  <p:tag name="KSO_WM_BEAUTIFY_FLAG" val="#wm#"/>
  <p:tag name="KSO_WM_DIAGRAM_GROUP_CODE" val="l1-1"/>
  <p:tag name="KSO_WM_UNIT_TYPE" val="l_h_a"/>
  <p:tag name="KSO_WM_UNIT_ID" val="custom20230896_6*l_h_a*1_1_1"/>
  <p:tag name="KSO_WM_DIAGRAM_VERSION" val="3"/>
  <p:tag name="KSO_WM_UNIT_VALUE" val="30"/>
  <p:tag name="KSO_WM_UNIT_PRESET_TEXT" val="添加目录项标题"/>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6,&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1_1"/>
  <p:tag name="KSO_WM_TEMPLATE_CATEGORY" val="custom"/>
  <p:tag name="KSO_WM_TEMPLATE_INDEX" val="20230896"/>
  <p:tag name="KSO_WM_UNIT_LAYERLEVEL" val="1_1_1"/>
  <p:tag name="KSO_WM_TAG_VERSION" val="1.0"/>
  <p:tag name="KSO_WM_DIAGRAM_GROUP_CODE" val="l1-1"/>
  <p:tag name="KSO_WM_UNIT_TYPE" val="l_h_i"/>
  <p:tag name="KSO_WM_UNIT_INDEX" val="1_1_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800000011920929,&quot;colorType&quot;:1,&quot;foreColorIndex&quot;:7,&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1_3"/>
  <p:tag name="KSO_WM_TEMPLATE_CATEGORY" val="custom"/>
  <p:tag name="KSO_WM_TEMPLATE_INDEX" val="20230896"/>
  <p:tag name="KSO_WM_UNIT_LAYERLEVEL" val="1_1_1"/>
  <p:tag name="KSO_WM_TAG_VERSION" val="1.0"/>
  <p:tag name="KSO_WM_DIAGRAM_GROUP_CODE" val="l1-1"/>
  <p:tag name="KSO_WM_UNIT_TYPE" val="l_h_i"/>
  <p:tag name="KSO_WM_UNIT_INDEX" val="1_1_3"/>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quot;colorType&quot;:1,&quot;foreColorIndex&quot;:5,&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2"/>
  <p:tag name="KSO_WM_UNIT_ID" val="custom20230896_6*l_h_i*1_1_2"/>
  <p:tag name="KSO_WM_TEMPLATE_CATEGORY" val="custom"/>
  <p:tag name="KSO_WM_TEMPLATE_INDEX" val="20230896"/>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07.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896"/>
  <p:tag name="KSO_WM_UNIT_LAYERLEVEL" val="1_1_1"/>
  <p:tag name="KSO_WM_TAG_VERSION" val="1.0"/>
  <p:tag name="KSO_WM_BEAUTIFY_FLAG" val="#wm#"/>
  <p:tag name="KSO_WM_DIAGRAM_GROUP_CODE" val="l1-1"/>
  <p:tag name="KSO_WM_UNIT_TYPE" val="l_h_a"/>
  <p:tag name="KSO_WM_UNIT_ID" val="custom20230896_6*l_h_a*1_2_1"/>
  <p:tag name="KSO_WM_DIAGRAM_VERSION" val="3"/>
  <p:tag name="KSO_WM_UNIT_PRESET_TEXT" val="添加目录项标题"/>
  <p:tag name="KSO_WM_DIAGRAM_COLOR_TRICK" val="1"/>
  <p:tag name="KSO_WM_DIAGRAM_COLOR_TEXT_CAN_REMOVE" val="n"/>
  <p:tag name="KSO_WM_UNIT_VALUE" val="30"/>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6,&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2_1"/>
  <p:tag name="KSO_WM_TEMPLATE_CATEGORY" val="custom"/>
  <p:tag name="KSO_WM_TEMPLATE_INDEX" val="20230896"/>
  <p:tag name="KSO_WM_UNIT_LAYERLEVEL" val="1_1_1"/>
  <p:tag name="KSO_WM_TAG_VERSION" val="1.0"/>
  <p:tag name="KSO_WM_DIAGRAM_GROUP_CODE" val="l1-1"/>
  <p:tag name="KSO_WM_UNIT_TYPE" val="l_h_i"/>
  <p:tag name="KSO_WM_UNIT_INDEX" val="1_2_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800000011920929,&quot;colorType&quot;:1,&quot;foreColorIndex&quot;:7,&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2_3"/>
  <p:tag name="KSO_WM_TEMPLATE_CATEGORY" val="custom"/>
  <p:tag name="KSO_WM_TEMPLATE_INDEX" val="20230896"/>
  <p:tag name="KSO_WM_UNIT_LAYERLEVEL" val="1_1_1"/>
  <p:tag name="KSO_WM_TAG_VERSION" val="1.0"/>
  <p:tag name="KSO_WM_DIAGRAM_GROUP_CODE" val="l1-1"/>
  <p:tag name="KSO_WM_UNIT_TYPE" val="l_h_i"/>
  <p:tag name="KSO_WM_UNIT_INDEX" val="1_2_3"/>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quot;colorType&quot;:1,&quot;foreColorIndex&quot;:5,&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2"/>
  <p:tag name="KSO_WM_UNIT_ID" val="custom20230896_6*l_h_i*1_2_2"/>
  <p:tag name="KSO_WM_TEMPLATE_CATEGORY" val="custom"/>
  <p:tag name="KSO_WM_TEMPLATE_INDEX" val="20230896"/>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1.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896"/>
  <p:tag name="KSO_WM_UNIT_LAYERLEVEL" val="1_1_1"/>
  <p:tag name="KSO_WM_TAG_VERSION" val="1.0"/>
  <p:tag name="KSO_WM_BEAUTIFY_FLAG" val="#wm#"/>
  <p:tag name="KSO_WM_DIAGRAM_GROUP_CODE" val="l1-1"/>
  <p:tag name="KSO_WM_UNIT_TYPE" val="l_h_a"/>
  <p:tag name="KSO_WM_UNIT_ID" val="custom20230896_6*l_h_a*1_3_1"/>
  <p:tag name="KSO_WM_DIAGRAM_VERSION" val="3"/>
  <p:tag name="KSO_WM_UNIT_PRESET_TEXT" val="添加目录项标题"/>
  <p:tag name="KSO_WM_DIAGRAM_COLOR_TRICK" val="1"/>
  <p:tag name="KSO_WM_DIAGRAM_COLOR_TEXT_CAN_REMOVE" val="n"/>
  <p:tag name="KSO_WM_UNIT_VALUE" val="30"/>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6,&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3_1"/>
  <p:tag name="KSO_WM_TEMPLATE_CATEGORY" val="custom"/>
  <p:tag name="KSO_WM_TEMPLATE_INDEX" val="20230896"/>
  <p:tag name="KSO_WM_UNIT_LAYERLEVEL" val="1_1_1"/>
  <p:tag name="KSO_WM_TAG_VERSION" val="1.0"/>
  <p:tag name="KSO_WM_DIAGRAM_GROUP_CODE" val="l1-1"/>
  <p:tag name="KSO_WM_UNIT_TYPE" val="l_h_i"/>
  <p:tag name="KSO_WM_UNIT_INDEX" val="1_3_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800000011920929,&quot;colorType&quot;:1,&quot;foreColorIndex&quot;:7,&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3_3"/>
  <p:tag name="KSO_WM_TEMPLATE_CATEGORY" val="custom"/>
  <p:tag name="KSO_WM_TEMPLATE_INDEX" val="20230896"/>
  <p:tag name="KSO_WM_UNIT_LAYERLEVEL" val="1_1_1"/>
  <p:tag name="KSO_WM_TAG_VERSION" val="1.0"/>
  <p:tag name="KSO_WM_DIAGRAM_GROUP_CODE" val="l1-1"/>
  <p:tag name="KSO_WM_UNIT_TYPE" val="l_h_i"/>
  <p:tag name="KSO_WM_UNIT_INDEX" val="1_3_3"/>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quot;colorType&quot;:1,&quot;foreColorIndex&quot;:5,&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2"/>
  <p:tag name="KSO_WM_UNIT_ID" val="custom20230896_6*l_h_i*1_3_2"/>
  <p:tag name="KSO_WM_TEMPLATE_CATEGORY" val="custom"/>
  <p:tag name="KSO_WM_TEMPLATE_INDEX" val="20230896"/>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5.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896"/>
  <p:tag name="KSO_WM_UNIT_LAYERLEVEL" val="1_1_1"/>
  <p:tag name="KSO_WM_TAG_VERSION" val="1.0"/>
  <p:tag name="KSO_WM_BEAUTIFY_FLAG" val="#wm#"/>
  <p:tag name="KSO_WM_DIAGRAM_GROUP_CODE" val="l1-1"/>
  <p:tag name="KSO_WM_UNIT_TYPE" val="l_h_a"/>
  <p:tag name="KSO_WM_UNIT_ID" val="custom20230896_6*l_h_a*1_4_1"/>
  <p:tag name="KSO_WM_DIAGRAM_VERSION" val="3"/>
  <p:tag name="KSO_WM_UNIT_PRESET_TEXT" val="添加目录项标题"/>
  <p:tag name="KSO_WM_DIAGRAM_COLOR_TRICK" val="1"/>
  <p:tag name="KSO_WM_DIAGRAM_COLOR_TEXT_CAN_REMOVE" val="n"/>
  <p:tag name="KSO_WM_UNIT_VALUE" val="30"/>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6,&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4_1"/>
  <p:tag name="KSO_WM_TEMPLATE_CATEGORY" val="custom"/>
  <p:tag name="KSO_WM_TEMPLATE_INDEX" val="20230896"/>
  <p:tag name="KSO_WM_UNIT_LAYERLEVEL" val="1_1_1"/>
  <p:tag name="KSO_WM_TAG_VERSION" val="1.0"/>
  <p:tag name="KSO_WM_DIAGRAM_GROUP_CODE" val="l1-1"/>
  <p:tag name="KSO_WM_UNIT_TYPE" val="l_h_i"/>
  <p:tag name="KSO_WM_UNIT_INDEX" val="1_4_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800000011920929,&quot;colorType&quot;:1,&quot;foreColorIndex&quot;:7,&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4_3"/>
  <p:tag name="KSO_WM_TEMPLATE_CATEGORY" val="custom"/>
  <p:tag name="KSO_WM_TEMPLATE_INDEX" val="20230896"/>
  <p:tag name="KSO_WM_UNIT_LAYERLEVEL" val="1_1_1"/>
  <p:tag name="KSO_WM_TAG_VERSION" val="1.0"/>
  <p:tag name="KSO_WM_DIAGRAM_GROUP_CODE" val="l1-1"/>
  <p:tag name="KSO_WM_UNIT_TYPE" val="l_h_i"/>
  <p:tag name="KSO_WM_UNIT_INDEX" val="1_4_3"/>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quot;colorType&quot;:1,&quot;foreColorIndex&quot;:5,&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2"/>
  <p:tag name="KSO_WM_UNIT_ID" val="custom20230896_6*l_h_i*1_4_2"/>
  <p:tag name="KSO_WM_TEMPLATE_CATEGORY" val="custom"/>
  <p:tag name="KSO_WM_TEMPLATE_INDEX" val="20230896"/>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9.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896"/>
  <p:tag name="KSO_WM_UNIT_LAYERLEVEL" val="1_1_1"/>
  <p:tag name="KSO_WM_TAG_VERSION" val="1.0"/>
  <p:tag name="KSO_WM_BEAUTIFY_FLAG" val="#wm#"/>
  <p:tag name="KSO_WM_DIAGRAM_GROUP_CODE" val="l1-1"/>
  <p:tag name="KSO_WM_UNIT_TYPE" val="l_h_a"/>
  <p:tag name="KSO_WM_UNIT_ID" val="custom20230896_6*l_h_a*1_5_1"/>
  <p:tag name="KSO_WM_DIAGRAM_VERSION" val="3"/>
  <p:tag name="KSO_WM_UNIT_PRESET_TEXT" val="添加目录项标题"/>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6,&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5_1"/>
  <p:tag name="KSO_WM_TEMPLATE_CATEGORY" val="custom"/>
  <p:tag name="KSO_WM_TEMPLATE_INDEX" val="20230896"/>
  <p:tag name="KSO_WM_UNIT_LAYERLEVEL" val="1_1_1"/>
  <p:tag name="KSO_WM_TAG_VERSION" val="1.0"/>
  <p:tag name="KSO_WM_DIAGRAM_GROUP_CODE" val="l1-1"/>
  <p:tag name="KSO_WM_UNIT_TYPE" val="l_h_i"/>
  <p:tag name="KSO_WM_UNIT_INDEX" val="1_5_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800000011920929,&quot;colorType&quot;:1,&quot;foreColorIndex&quot;:7,&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5_3"/>
  <p:tag name="KSO_WM_TEMPLATE_CATEGORY" val="custom"/>
  <p:tag name="KSO_WM_TEMPLATE_INDEX" val="20230896"/>
  <p:tag name="KSO_WM_UNIT_LAYERLEVEL" val="1_1_1"/>
  <p:tag name="KSO_WM_TAG_VERSION" val="1.0"/>
  <p:tag name="KSO_WM_DIAGRAM_GROUP_CODE" val="l1-1"/>
  <p:tag name="KSO_WM_UNIT_TYPE" val="l_h_i"/>
  <p:tag name="KSO_WM_UNIT_INDEX" val="1_5_3"/>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quot;colorType&quot;:1,&quot;foreColorIndex&quot;:5,&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2"/>
  <p:tag name="KSO_WM_UNIT_ID" val="custom20230896_6*l_h_i*1_5_2"/>
  <p:tag name="KSO_WM_TEMPLATE_CATEGORY" val="custom"/>
  <p:tag name="KSO_WM_TEMPLATE_INDEX" val="20230896"/>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2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6_1"/>
  <p:tag name="KSO_WM_TEMPLATE_CATEGORY" val="custom"/>
  <p:tag name="KSO_WM_TEMPLATE_INDEX" val="20230896"/>
  <p:tag name="KSO_WM_UNIT_LAYERLEVEL" val="1_1_1"/>
  <p:tag name="KSO_WM_TAG_VERSION" val="1.0"/>
  <p:tag name="KSO_WM_BEAUTIFY_FLAG" val="#wm#"/>
  <p:tag name="KSO_WM_DIAGRAM_GROUP_CODE" val="l1-1"/>
  <p:tag name="KSO_WM_UNIT_TYPE" val="l_h_a"/>
  <p:tag name="KSO_WM_UNIT_ID" val="custom20230896_6*l_h_a*1_6_1"/>
  <p:tag name="KSO_WM_DIAGRAM_VERSION" val="3"/>
  <p:tag name="KSO_WM_UNIT_PRESET_TEXT" val="添加目录项标题"/>
  <p:tag name="KSO_WM_DIAGRAM_COLOR_TRICK" val="1"/>
  <p:tag name="KSO_WM_DIAGRAM_COLOR_TEXT_CAN_REMOVE" val="n"/>
  <p:tag name="KSO_WM_UNIT_VALUE" val="45"/>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6,&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6_1"/>
  <p:tag name="KSO_WM_TEMPLATE_CATEGORY" val="custom"/>
  <p:tag name="KSO_WM_TEMPLATE_INDEX" val="20230896"/>
  <p:tag name="KSO_WM_UNIT_LAYERLEVEL" val="1_1_1"/>
  <p:tag name="KSO_WM_TAG_VERSION" val="1.0"/>
  <p:tag name="KSO_WM_DIAGRAM_GROUP_CODE" val="l1-1"/>
  <p:tag name="KSO_WM_UNIT_TYPE" val="l_h_i"/>
  <p:tag name="KSO_WM_UNIT_INDEX" val="1_6_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800000011920929,&quot;colorType&quot;:1,&quot;foreColorIndex&quot;:7,&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6_3"/>
  <p:tag name="KSO_WM_TEMPLATE_CATEGORY" val="custom"/>
  <p:tag name="KSO_WM_TEMPLATE_INDEX" val="20230896"/>
  <p:tag name="KSO_WM_UNIT_LAYERLEVEL" val="1_1_1"/>
  <p:tag name="KSO_WM_TAG_VERSION" val="1.0"/>
  <p:tag name="KSO_WM_DIAGRAM_GROUP_CODE" val="l1-1"/>
  <p:tag name="KSO_WM_UNIT_TYPE" val="l_h_i"/>
  <p:tag name="KSO_WM_UNIT_INDEX" val="1_6_3"/>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quot;colorType&quot;:1,&quot;foreColorIndex&quot;:5,&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2"/>
  <p:tag name="KSO_WM_UNIT_ID" val="custom20230896_6*l_h_i*1_6_2"/>
  <p:tag name="KSO_WM_TEMPLATE_CATEGORY" val="custom"/>
  <p:tag name="KSO_WM_TEMPLATE_INDEX" val="20230896"/>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27.xml><?xml version="1.0" encoding="utf-8"?>
<p:tagLst xmlns:p="http://schemas.openxmlformats.org/presentationml/2006/main">
  <p:tag name="KSO_WM_SLIDE_ID" val="custom20230896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896"/>
  <p:tag name="KSO_WM_SLIDE_TYPE" val="contents"/>
  <p:tag name="KSO_WM_SLIDE_SUBTYPE" val="diag"/>
  <p:tag name="KSO_WM_SLIDE_LAYOUT" val="a_b_l"/>
  <p:tag name="KSO_WM_SLIDE_LAYOUT_CNT" val="1_1_1"/>
  <p:tag name="KSO_WM_SPECIAL_SOURCE" val="bdnull"/>
  <p:tag name="KSO_WM_DIAGRAM_GROUP_CODE" val="l1-1"/>
  <p:tag name="KSO_WM_SLIDE_DIAGTYPE" val="l"/>
</p:tagLst>
</file>

<file path=ppt/tags/tag72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729.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One"/>
</p:tagLst>
</file>

<file path=ppt/tags/tag730.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73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732.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Two"/>
</p:tagLst>
</file>

<file path=ppt/tags/tag733.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7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654_3*l_h_i*1_1_1"/>
  <p:tag name="KSO_WM_TEMPLATE_CATEGORY" val="diagram"/>
  <p:tag name="KSO_WM_TEMPLATE_INDEX" val="20231654"/>
  <p:tag name="KSO_WM_UNIT_LAYERLEVEL" val="1_1_1"/>
  <p:tag name="KSO_WM_TAG_VERSION" val="3.0"/>
  <p:tag name="KSO_WM_BEAUTIFY_FLAG" val="#wm#"/>
  <p:tag name="KSO_WM_DIAGRAM_VERSION" val="3"/>
  <p:tag name="KSO_WM_DIAGRAM_COLOR_TRICK" val="1"/>
  <p:tag name="KSO_WM_DIAGRAM_COLOR_TEXT_CAN_REMOVE" val="n"/>
  <p:tag name="KSO_WM_UNIT_FILL_TYPE" val="1"/>
  <p:tag name="KSO_WM_UNIT_FILL_FORE_SCHEMECOLOR_INDEX" val="2"/>
  <p:tag name="KSO_WM_UNIT_FILL_FORE_SCHEMECOLOR_INDEX_BRIGHTNESS" val="0"/>
  <p:tag name="KSO_WM_DIAGRAM_MAX_ITEMCNT" val="6"/>
  <p:tag name="KSO_WM_DIAGRAM_MIN_ITEMCNT" val="2"/>
  <p:tag name="KSO_WM_DIAGRAM_VIRTUALLY_FRAME" val="{&quot;height&quot;:361.58692913385823,&quot;width&quot;:864.1891338582677}"/>
  <p:tag name="KSO_WM_DIAGRAM_COLOR_MATCH_VALUE" val="{&quot;shape&quot;:{&quot;fill&quot;:{&quot;solid&quot;:{&quot;brightness&quot;:0,&quot;colorType&quot;:1,&quot;foreColorIndex&quot;:2,&quot;transparency&quot;:0},&quot;type&quot;:1},&quot;glow&quot;:{&quot;colorType&quot;:0},&quot;line&quot;:{&quot;gradient&quot;:[{&quot;brightness&quot;:0.6000000238418579,&quot;colorType&quot;:1,&quot;foreColorIndex&quot;:5,&quot;pos&quot;:0,&quot;transparency&quot;:0.20000000298023224},{&quot;brightness&quot;:0,&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654_3*l_h_i*1_1_2"/>
  <p:tag name="KSO_WM_TEMPLATE_CATEGORY" val="diagram"/>
  <p:tag name="KSO_WM_TEMPLATE_INDEX" val="20231654"/>
  <p:tag name="KSO_WM_UNIT_LAYERLEVEL" val="1_1_1"/>
  <p:tag name="KSO_WM_TAG_VERSION" val="3.0"/>
  <p:tag name="KSO_WM_BEAUTIFY_FLAG" val="#wm#"/>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361.58692913385823,&quot;width&quot;:864.1891338582677}"/>
  <p:tag name="KSO_WM_DIAGRAM_COLOR_MATCH_VALUE" val="{&quot;shape&quot;:{&quot;fill&quot;:{&quot;gradient&quot;:[{&quot;brightness&quot;:0.20000000298023224,&quot;colorType&quot;:1,&quot;foreColorIndex&quot;:5,&quot;pos&quot;:0.699999988079071,&quot;transparency&quot;:0},{&quot;brightness&quot;:0.800000011920929,&quot;colorType&quot;:1,&quot;foreColorIndex&quot;:5,&quot;pos&quot;:0,&quot;transparency&quot;:0},{&quot;brightness&quot;:0,&quot;colorType&quot;:1,&quot;foreColorIndex&quot;:5,&quot;pos&quot;:0,&quot;transparency&quot;:0}],&quot;type&quot;:3},&quot;glow&quot;:{&quot;colorType&quot;:0},&quot;line&quot;:{&quot;type&quot;:0},&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54_3*l_h_a*1_1_1"/>
  <p:tag name="KSO_WM_TEMPLATE_CATEGORY" val="diagram"/>
  <p:tag name="KSO_WM_TEMPLATE_INDEX" val="20231654"/>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61.58692913385823,&quot;width&quot;:864.189133858267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54_3*l_h_f*1_1_1"/>
  <p:tag name="KSO_WM_TEMPLATE_CATEGORY" val="diagram"/>
  <p:tag name="KSO_WM_TEMPLATE_INDEX" val="20231654"/>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61.58692913385823,&quot;width&quot;:864.189133858267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654_3*l_h_i*1_2_1"/>
  <p:tag name="KSO_WM_TEMPLATE_CATEGORY" val="diagram"/>
  <p:tag name="KSO_WM_TEMPLATE_INDEX" val="20231654"/>
  <p:tag name="KSO_WM_UNIT_LAYERLEVEL" val="1_1_1"/>
  <p:tag name="KSO_WM_TAG_VERSION" val="3.0"/>
  <p:tag name="KSO_WM_BEAUTIFY_FLAG" val="#wm#"/>
  <p:tag name="KSO_WM_DIAGRAM_VERSION" val="3"/>
  <p:tag name="KSO_WM_DIAGRAM_COLOR_TRICK" val="1"/>
  <p:tag name="KSO_WM_DIAGRAM_COLOR_TEXT_CAN_REMOVE" val="n"/>
  <p:tag name="KSO_WM_UNIT_FILL_TYPE" val="1"/>
  <p:tag name="KSO_WM_UNIT_FILL_FORE_SCHEMECOLOR_INDEX" val="2"/>
  <p:tag name="KSO_WM_UNIT_FILL_FORE_SCHEMECOLOR_INDEX_BRIGHTNESS" val="0"/>
  <p:tag name="KSO_WM_DIAGRAM_MAX_ITEMCNT" val="6"/>
  <p:tag name="KSO_WM_DIAGRAM_MIN_ITEMCNT" val="2"/>
  <p:tag name="KSO_WM_DIAGRAM_VIRTUALLY_FRAME" val="{&quot;height&quot;:361.58692913385823,&quot;width&quot;:864.1891338582677}"/>
  <p:tag name="KSO_WM_DIAGRAM_COLOR_MATCH_VALUE" val="{&quot;shape&quot;:{&quot;fill&quot;:{&quot;solid&quot;:{&quot;brightness&quot;:0,&quot;colorType&quot;:1,&quot;foreColorIndex&quot;:2,&quot;transparency&quot;:0},&quot;type&quot;:1},&quot;glow&quot;:{&quot;colorType&quot;:0},&quot;line&quot;:{&quot;gradient&quot;:[{&quot;brightness&quot;:0.6000000238418579,&quot;colorType&quot;:1,&quot;foreColorIndex&quot;:5,&quot;pos&quot;:0,&quot;transparency&quot;:0.20000000298023224},{&quot;brightness&quot;:0,&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654_3*l_h_i*1_2_2"/>
  <p:tag name="KSO_WM_TEMPLATE_CATEGORY" val="diagram"/>
  <p:tag name="KSO_WM_TEMPLATE_INDEX" val="20231654"/>
  <p:tag name="KSO_WM_UNIT_LAYERLEVEL" val="1_1_1"/>
  <p:tag name="KSO_WM_TAG_VERSION" val="3.0"/>
  <p:tag name="KSO_WM_BEAUTIFY_FLAG" val="#wm#"/>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361.58692913385823,&quot;width&quot;:864.1891338582677}"/>
  <p:tag name="KSO_WM_DIAGRAM_COLOR_MATCH_VALUE" val="{&quot;shape&quot;:{&quot;fill&quot;:{&quot;gradient&quot;:[{&quot;brightness&quot;:0.20000000298023224,&quot;colorType&quot;:1,&quot;foreColorIndex&quot;:5,&quot;pos&quot;:0.699999988079071,&quot;transparency&quot;:0},{&quot;brightness&quot;:0.800000011920929,&quot;colorType&quot;:1,&quot;foreColorIndex&quot;:5,&quot;pos&quot;:0,&quot;transparency&quot;:0},{&quot;brightness&quot;:0,&quot;colorType&quot;:1,&quot;foreColorIndex&quot;:5,&quot;pos&quot;:0,&quot;transparency&quot;:0}],&quot;type&quot;:3},&quot;glow&quot;:{&quot;colorType&quot;:0},&quot;line&quot;:{&quot;type&quot;:0},&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54_3*l_h_a*1_2_1"/>
  <p:tag name="KSO_WM_TEMPLATE_CATEGORY" val="diagram"/>
  <p:tag name="KSO_WM_TEMPLATE_INDEX" val="20231654"/>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61.58692913385823,&quot;width&quot;:864.189133858267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54_3*l_h_f*1_2_1"/>
  <p:tag name="KSO_WM_TEMPLATE_CATEGORY" val="diagram"/>
  <p:tag name="KSO_WM_TEMPLATE_INDEX" val="20231654"/>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61.58692913385823,&quot;width&quot;:864.189133858267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654_3*l_h_i*1_3_1"/>
  <p:tag name="KSO_WM_TEMPLATE_CATEGORY" val="diagram"/>
  <p:tag name="KSO_WM_TEMPLATE_INDEX" val="20231654"/>
  <p:tag name="KSO_WM_UNIT_LAYERLEVEL" val="1_1_1"/>
  <p:tag name="KSO_WM_TAG_VERSION" val="3.0"/>
  <p:tag name="KSO_WM_BEAUTIFY_FLAG" val="#wm#"/>
  <p:tag name="KSO_WM_DIAGRAM_VERSION" val="3"/>
  <p:tag name="KSO_WM_DIAGRAM_COLOR_TRICK" val="1"/>
  <p:tag name="KSO_WM_DIAGRAM_COLOR_TEXT_CAN_REMOVE" val="n"/>
  <p:tag name="KSO_WM_UNIT_FILL_TYPE" val="1"/>
  <p:tag name="KSO_WM_UNIT_FILL_FORE_SCHEMECOLOR_INDEX" val="2"/>
  <p:tag name="KSO_WM_UNIT_FILL_FORE_SCHEMECOLOR_INDEX_BRIGHTNESS" val="0"/>
  <p:tag name="KSO_WM_DIAGRAM_MAX_ITEMCNT" val="6"/>
  <p:tag name="KSO_WM_DIAGRAM_MIN_ITEMCNT" val="2"/>
  <p:tag name="KSO_WM_DIAGRAM_VIRTUALLY_FRAME" val="{&quot;height&quot;:361.58692913385823,&quot;width&quot;:864.1891338582677}"/>
  <p:tag name="KSO_WM_DIAGRAM_COLOR_MATCH_VALUE" val="{&quot;shape&quot;:{&quot;fill&quot;:{&quot;solid&quot;:{&quot;brightness&quot;:0,&quot;colorType&quot;:1,&quot;foreColorIndex&quot;:2,&quot;transparency&quot;:0},&quot;type&quot;:1},&quot;glow&quot;:{&quot;colorType&quot;:0},&quot;line&quot;:{&quot;gradient&quot;:[{&quot;brightness&quot;:0.6000000238418579,&quot;colorType&quot;:1,&quot;foreColorIndex&quot;:5,&quot;pos&quot;:0,&quot;transparency&quot;:0.20000000298023224},{&quot;brightness&quot;:0,&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654_3*l_h_i*1_3_2"/>
  <p:tag name="KSO_WM_TEMPLATE_CATEGORY" val="diagram"/>
  <p:tag name="KSO_WM_TEMPLATE_INDEX" val="20231654"/>
  <p:tag name="KSO_WM_UNIT_LAYERLEVEL" val="1_1_1"/>
  <p:tag name="KSO_WM_TAG_VERSION" val="3.0"/>
  <p:tag name="KSO_WM_BEAUTIFY_FLAG" val="#wm#"/>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361.58692913385823,&quot;width&quot;:864.1891338582677}"/>
  <p:tag name="KSO_WM_DIAGRAM_COLOR_MATCH_VALUE" val="{&quot;shape&quot;:{&quot;fill&quot;:{&quot;gradient&quot;:[{&quot;brightness&quot;:0.20000000298023224,&quot;colorType&quot;:1,&quot;foreColorIndex&quot;:5,&quot;pos&quot;:0.699999988079071,&quot;transparency&quot;:0},{&quot;brightness&quot;:0.800000011920929,&quot;colorType&quot;:1,&quot;foreColorIndex&quot;:5,&quot;pos&quot;:0,&quot;transparency&quot;:0},{&quot;brightness&quot;:0,&quot;colorType&quot;:1,&quot;foreColorIndex&quot;:5,&quot;pos&quot;:0,&quot;transparency&quot;:0}],&quot;type&quot;:3},&quot;glow&quot;:{&quot;colorType&quot;:0},&quot;line&quot;:{&quot;type&quot;:0},&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54_3*l_h_a*1_3_1"/>
  <p:tag name="KSO_WM_TEMPLATE_CATEGORY" val="diagram"/>
  <p:tag name="KSO_WM_TEMPLATE_INDEX" val="20231654"/>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61.58692913385823,&quot;width&quot;:864.189133858267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54_3*l_h_f*1_3_1"/>
  <p:tag name="KSO_WM_TEMPLATE_CATEGORY" val="diagram"/>
  <p:tag name="KSO_WM_TEMPLATE_INDEX" val="20231654"/>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61.58692913385823,&quot;width&quot;:864.189133858267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654_3*l_h_i*1_4_1"/>
  <p:tag name="KSO_WM_TEMPLATE_CATEGORY" val="diagram"/>
  <p:tag name="KSO_WM_TEMPLATE_INDEX" val="20231654"/>
  <p:tag name="KSO_WM_UNIT_LAYERLEVEL" val="1_1_1"/>
  <p:tag name="KSO_WM_TAG_VERSION" val="3.0"/>
  <p:tag name="KSO_WM_BEAUTIFY_FLAG" val="#wm#"/>
  <p:tag name="KSO_WM_DIAGRAM_VERSION" val="3"/>
  <p:tag name="KSO_WM_DIAGRAM_COLOR_TRICK" val="1"/>
  <p:tag name="KSO_WM_DIAGRAM_COLOR_TEXT_CAN_REMOVE" val="n"/>
  <p:tag name="KSO_WM_UNIT_FILL_TYPE" val="1"/>
  <p:tag name="KSO_WM_UNIT_FILL_FORE_SCHEMECOLOR_INDEX" val="2"/>
  <p:tag name="KSO_WM_UNIT_FILL_FORE_SCHEMECOLOR_INDEX_BRIGHTNESS" val="0"/>
  <p:tag name="KSO_WM_DIAGRAM_MAX_ITEMCNT" val="6"/>
  <p:tag name="KSO_WM_DIAGRAM_MIN_ITEMCNT" val="2"/>
  <p:tag name="KSO_WM_DIAGRAM_VIRTUALLY_FRAME" val="{&quot;height&quot;:361.58692913385823,&quot;width&quot;:864.1891338582677}"/>
  <p:tag name="KSO_WM_DIAGRAM_COLOR_MATCH_VALUE" val="{&quot;shape&quot;:{&quot;fill&quot;:{&quot;solid&quot;:{&quot;brightness&quot;:0,&quot;colorType&quot;:1,&quot;foreColorIndex&quot;:2,&quot;transparency&quot;:0},&quot;type&quot;:1},&quot;glow&quot;:{&quot;colorType&quot;:0},&quot;line&quot;:{&quot;gradient&quot;:[{&quot;brightness&quot;:0.6000000238418579,&quot;colorType&quot;:1,&quot;foreColorIndex&quot;:5,&quot;pos&quot;:0,&quot;transparency&quot;:0.20000000298023224},{&quot;brightness&quot;:0,&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654_3*l_h_i*1_4_2"/>
  <p:tag name="KSO_WM_TEMPLATE_CATEGORY" val="diagram"/>
  <p:tag name="KSO_WM_TEMPLATE_INDEX" val="20231654"/>
  <p:tag name="KSO_WM_UNIT_LAYERLEVEL" val="1_1_1"/>
  <p:tag name="KSO_WM_TAG_VERSION" val="3.0"/>
  <p:tag name="KSO_WM_BEAUTIFY_FLAG" val="#wm#"/>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361.58692913385823,&quot;width&quot;:864.1891338582677}"/>
  <p:tag name="KSO_WM_DIAGRAM_COLOR_MATCH_VALUE" val="{&quot;shape&quot;:{&quot;fill&quot;:{&quot;gradient&quot;:[{&quot;brightness&quot;:0.20000000298023224,&quot;colorType&quot;:1,&quot;foreColorIndex&quot;:5,&quot;pos&quot;:0.699999988079071,&quot;transparency&quot;:0},{&quot;brightness&quot;:0.800000011920929,&quot;colorType&quot;:1,&quot;foreColorIndex&quot;:5,&quot;pos&quot;:0,&quot;transparency&quot;:0},{&quot;brightness&quot;:0,&quot;colorType&quot;:1,&quot;foreColorIndex&quot;:5,&quot;pos&quot;:0,&quot;transparency&quot;:0}],&quot;type&quot;:3},&quot;glow&quot;:{&quot;colorType&quot;:0},&quot;line&quot;:{&quot;type&quot;:0},&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54_3*l_h_a*1_4_1"/>
  <p:tag name="KSO_WM_TEMPLATE_CATEGORY" val="diagram"/>
  <p:tag name="KSO_WM_TEMPLATE_INDEX" val="20231654"/>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61.58692913385823,&quot;width&quot;:864.189133858267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54_3*l_h_f*1_4_1"/>
  <p:tag name="KSO_WM_TEMPLATE_CATEGORY" val="diagram"/>
  <p:tag name="KSO_WM_TEMPLATE_INDEX" val="20231654"/>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61.58692913385823,&quot;width&quot;:864.189133858267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763.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Three"/>
</p:tagLst>
</file>

<file path=ppt/tags/tag764.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76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5*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5*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5*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5*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5*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5*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5*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5*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5*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5*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5*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5*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5*l_h_i*1_5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5_1"/>
  <p:tag name="KSO_WM_DIAGRAM_VERSION" val="3"/>
  <p:tag name="KSO_WM_DIAGRAM_COLOR_TEXT_CAN_REMOVE" val="n"/>
  <p:tag name="KSO_WM_UNIT_FILL_FORE_SCHEMECOLOR_INDEX" val="9"/>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9,&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5*l_h_f*1_5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5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5*l_h_i*1_5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5_2"/>
  <p:tag name="KSO_WM_DIAGRAM_VERSION" val="3"/>
  <p:tag name="KSO_WM_DIAGRAM_COLOR_TEXT_CAN_REMOVE" val="n"/>
  <p:tag name="KSO_WM_UNIT_FILL_FORE_SCHEMECOLOR_INDEX" val="9"/>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9,&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5*l_h_i*1_6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6_1"/>
  <p:tag name="KSO_WM_DIAGRAM_VERSION" val="3"/>
  <p:tag name="KSO_WM_DIAGRAM_COLOR_TEXT_CAN_REMOVE" val="n"/>
  <p:tag name="KSO_WM_UNIT_FILL_FORE_SCHEMECOLOR_INDEX" val="10"/>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10,&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5*l_h_f*1_6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6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5*l_h_i*1_6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6_2"/>
  <p:tag name="KSO_WM_DIAGRAM_VERSION" val="3"/>
  <p:tag name="KSO_WM_DIAGRAM_COLOR_TEXT_CAN_REMOVE" val="n"/>
  <p:tag name="KSO_WM_UNIT_FILL_FORE_SCHEMECOLOR_INDEX" val="10"/>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10,&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804.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Four"/>
</p:tagLst>
</file>

<file path=ppt/tags/tag805.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8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5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5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5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5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f*1_5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5_1"/>
  <p:tag name="KSO_WM_UNIT_VALUE" val="80"/>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UNIT_VALUE" val="80"/>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UNIT_VALUE" val="80"/>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UNIT_VALUE" val="80"/>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UNIT_VALUE" val="80"/>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850.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Five"/>
</p:tagLst>
</file>

<file path=ppt/tags/tag851.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8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70_4*l_h_i*1_2_1"/>
  <p:tag name="KSO_WM_TEMPLATE_CATEGORY" val="diagram"/>
  <p:tag name="KSO_WM_TEMPLATE_INDEX" val="2023167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372.949527559055,&quot;width&quot;:863.7164566929134}"/>
  <p:tag name="KSO_WM_DIAGRAM_COLOR_MATCH_VALUE" val="{&quot;shape&quot;:{&quot;fill&quot;:{&quot;gradient&quot;:[{&quot;brightness&quot;:-0.25,&quot;colorType&quot;:1,&quot;foreColorIndex&quot;:5,&quot;pos&quot;:0.20999999344348907,&quot;transparency&quot;:0},{&quot;brightness&quot;:0,&quot;colorType&quot;:1,&quot;foreColorIndex&quot;:5,&quot;pos&quot;:0.790000021457672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70_4*l_h_i*1_3_1"/>
  <p:tag name="KSO_WM_TEMPLATE_CATEGORY" val="diagram"/>
  <p:tag name="KSO_WM_TEMPLATE_INDEX" val="2023167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372.949527559055,&quot;width&quot;:863.7164566929134}"/>
  <p:tag name="KSO_WM_DIAGRAM_COLOR_MATCH_VALUE" val="{&quot;shape&quot;:{&quot;fill&quot;:{&quot;gradient&quot;:[{&quot;brightness&quot;:-0.25,&quot;colorType&quot;:1,&quot;foreColorIndex&quot;:5,&quot;pos&quot;:0.20999999344348907,&quot;transparency&quot;:0},{&quot;brightness&quot;:0,&quot;colorType&quot;:1,&quot;foreColorIndex&quot;:5,&quot;pos&quot;:0.790000021457672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70_4*l_h_i*1_4_1"/>
  <p:tag name="KSO_WM_TEMPLATE_CATEGORY" val="diagram"/>
  <p:tag name="KSO_WM_TEMPLATE_INDEX" val="2023167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372.949527559055,&quot;width&quot;:863.7164566929134}"/>
  <p:tag name="KSO_WM_DIAGRAM_COLOR_MATCH_VALUE" val="{&quot;shape&quot;:{&quot;fill&quot;:{&quot;gradient&quot;:[{&quot;brightness&quot;:-0.25,&quot;colorType&quot;:1,&quot;foreColorIndex&quot;:5,&quot;pos&quot;:0.20999999344348907,&quot;transparency&quot;:0},{&quot;brightness&quot;:0,&quot;colorType&quot;:1,&quot;foreColorIndex&quot;:5,&quot;pos&quot;:0.790000021457672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70_4*l_h_a*1_2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372.949527559055,&quot;width&quot;:863.7164566929134}"/>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70_4*l_h_a*1_3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372.949527559055,&quot;width&quot;:863.7164566929134}"/>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70_4*l_h_i*1_5_1"/>
  <p:tag name="KSO_WM_TEMPLATE_CATEGORY" val="diagram"/>
  <p:tag name="KSO_WM_TEMPLATE_INDEX" val="20231670"/>
  <p:tag name="KSO_WM_UNIT_LAYERLEVEL" val="1_1_1"/>
  <p:tag name="KSO_WM_TAG_VERSION" val="3.0"/>
  <p:tag name="KSO_WM_BEAUTIFY_FLAG" val="#wm#"/>
  <p:tag name="KSO_WM_DIAGRAM_GROUP_CODE" val="l1-1"/>
  <p:tag name="KSO_WM_UNIT_TYPE" val="l_h_i"/>
  <p:tag name="KSO_WM_UNIT_INDEX" val="1_5_1"/>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372.949527559055,&quot;width&quot;:863.7164566929134}"/>
  <p:tag name="KSO_WM_DIAGRAM_COLOR_MATCH_VALUE" val="{&quot;shape&quot;:{&quot;fill&quot;:{&quot;gradient&quot;:[{&quot;brightness&quot;:-0.25,&quot;colorType&quot;:1,&quot;foreColorIndex&quot;:5,&quot;pos&quot;:0.20999999344348907,&quot;transparency&quot;:0},{&quot;brightness&quot;:0,&quot;colorType&quot;:1,&quot;foreColorIndex&quot;:5,&quot;pos&quot;:0.790000021457672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70_4*l_h_a*1_5_1"/>
  <p:tag name="KSO_WM_TEMPLATE_CATEGORY" val="diagram"/>
  <p:tag name="KSO_WM_TEMPLATE_INDEX" val="20231670"/>
  <p:tag name="KSO_WM_UNIT_LAYERLEVEL" val="1_1_1"/>
  <p:tag name="KSO_WM_TAG_VERSION" val="3.0"/>
  <p:tag name="KSO_WM_BEAUTIFY_FLAG" val="#wm#"/>
  <p:tag name="KSO_WM_UNIT_ISCONTENTSTITLE" val="0"/>
  <p:tag name="KSO_WM_UNIT_ISNUMDGMTITLE" val="0"/>
  <p:tag name="KSO_WM_UNIT_PRESET_TEXT_INDEX" val="0"/>
  <p:tag name="KSO_WM_UNIT_PRESET_TEXT_LEN" val="0"/>
  <p:tag name="KSO_WM_UNIT_NOCLEAR" val="0"/>
  <p:tag name="KSO_WM_DIAGRAM_GROUP_CODE" val="l1-1"/>
  <p:tag name="KSO_WM_UNIT_TYPE" val="l_h_a"/>
  <p:tag name="KSO_WM_UNIT_INDEX" val="1_5_1"/>
  <p:tag name="KSO_WM_DIAGRAM_VERSION" val="3"/>
  <p:tag name="KSO_WM_DIAGRAM_COLOR_TRICK" val="1"/>
  <p:tag name="KSO_WM_DIAGRAM_COLOR_TEXT_CAN_REMOVE" val="n"/>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372.949527559055,&quot;width&quot;:863.7164566929134}"/>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70_4*l_h_a*1_4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372.949527559055,&quot;width&quot;:863.7164566929134}"/>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70_4*l_h_f*1_1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的阐述观点单击此处输入(你的)智能图形项正文"/>
  <p:tag name="KSO_WM_UNIT_TEXT_FILL_FORE_SCHEMECOLOR_INDEX" val="1"/>
  <p:tag name="KSO_WM_UNIT_TEXT_FILL_TYPE" val="1"/>
  <p:tag name="KSO_WM_DIAGRAM_MAX_ITEMCNT" val="6"/>
  <p:tag name="KSO_WM_DIAGRAM_MIN_ITEMCNT" val="2"/>
  <p:tag name="KSO_WM_DIAGRAM_VIRTUALLY_FRAME" val="{&quot;height&quot;:372.949527559055,&quot;width&quot;:863.716456692913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70_4*l_h_f*1_2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的阐述观点单击此处输入(你的)智能图形项正文"/>
  <p:tag name="KSO_WM_UNIT_TEXT_FILL_FORE_SCHEMECOLOR_INDEX" val="1"/>
  <p:tag name="KSO_WM_UNIT_TEXT_FILL_TYPE" val="1"/>
  <p:tag name="KSO_WM_DIAGRAM_MAX_ITEMCNT" val="6"/>
  <p:tag name="KSO_WM_DIAGRAM_MIN_ITEMCNT" val="2"/>
  <p:tag name="KSO_WM_DIAGRAM_VIRTUALLY_FRAME" val="{&quot;height&quot;:372.949527559055,&quot;width&quot;:863.716456692913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70_4*l_h_f*1_3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的阐述观点单击此处输入(你的)智能图形项正文"/>
  <p:tag name="KSO_WM_UNIT_TEXT_FILL_FORE_SCHEMECOLOR_INDEX" val="1"/>
  <p:tag name="KSO_WM_UNIT_TEXT_FILL_TYPE" val="1"/>
  <p:tag name="KSO_WM_DIAGRAM_MAX_ITEMCNT" val="6"/>
  <p:tag name="KSO_WM_DIAGRAM_MIN_ITEMCNT" val="2"/>
  <p:tag name="KSO_WM_DIAGRAM_VIRTUALLY_FRAME" val="{&quot;height&quot;:372.949527559055,&quot;width&quot;:863.716456692913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70_4*l_h_f*1_4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的阐述观点单击此处输入(你的)智能图形项正文"/>
  <p:tag name="KSO_WM_UNIT_TEXT_FILL_FORE_SCHEMECOLOR_INDEX" val="1"/>
  <p:tag name="KSO_WM_UNIT_TEXT_FILL_TYPE" val="1"/>
  <p:tag name="KSO_WM_DIAGRAM_MAX_ITEMCNT" val="6"/>
  <p:tag name="KSO_WM_DIAGRAM_MIN_ITEMCNT" val="2"/>
  <p:tag name="KSO_WM_DIAGRAM_VIRTUALLY_FRAME" val="{&quot;height&quot;:372.949527559055,&quot;width&quot;:863.716456692913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5_1"/>
  <p:tag name="KSO_WM_UNIT_ID" val="diagram20231670_4*l_h_f*1_5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的阐述观点单击此处输入(你的)智能图形项正文"/>
  <p:tag name="KSO_WM_UNIT_TEXT_FILL_FORE_SCHEMECOLOR_INDEX" val="1"/>
  <p:tag name="KSO_WM_UNIT_TEXT_FILL_TYPE" val="1"/>
  <p:tag name="KSO_WM_DIAGRAM_MAX_ITEMCNT" val="6"/>
  <p:tag name="KSO_WM_DIAGRAM_MIN_ITEMCNT" val="2"/>
  <p:tag name="KSO_WM_DIAGRAM_VIRTUALLY_FRAME" val="{&quot;height&quot;:372.949527559055,&quot;width&quot;:863.716456692913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70_4*l_h_a*1_1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372.949527559055,&quot;width&quot;:863.7164566929134}"/>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895.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Six"/>
</p:tagLst>
</file>

<file path=ppt/tags/tag896.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8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9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9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9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9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9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9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9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4*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4*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4*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4*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5_1"/>
  <p:tag name="KSO_WM_UNIT_ID" val="diagram20231262_4*l_h_f*1_5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932.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Seven"/>
</p:tagLst>
</file>

<file path=ppt/tags/tag933.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9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9*a*1"/>
  <p:tag name="KSO_WM_TEMPLATE_CATEGORY" val="custom"/>
  <p:tag name="KSO_WM_TEMPLATE_INDEX" val="20230896"/>
  <p:tag name="KSO_WM_UNIT_LAYERLEVEL" val="1"/>
  <p:tag name="KSO_WM_TAG_VERSION" val="1.0"/>
  <p:tag name="KSO_WM_BEAUTIFY_FLAG" val="#wm#"/>
  <p:tag name="KSO_WM_UNIT_PRESET_TEXT" val="感谢您的观看"/>
</p:tagLst>
</file>

<file path=ppt/tags/tag959.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896_9*f*1"/>
  <p:tag name="KSO_WM_TEMPLATE_CATEGORY" val="custom"/>
  <p:tag name="KSO_WM_TEMPLATE_INDEX" val="20230896"/>
  <p:tag name="KSO_WM_UNIT_LAYERLEVEL" val="1"/>
  <p:tag name="KSO_WM_TAG_VERSION" val="1.0"/>
  <p:tag name="KSO_WM_BEAUTIFY_FLAG" val="#wm#"/>
  <p:tag name="KSO_WM_UNIT_PRESET_TEXT" val="汇报人：WPS"/>
</p:tagLst>
</file>

<file path=ppt/tags/tag960.xml><?xml version="1.0" encoding="utf-8"?>
<p:tagLst xmlns:p="http://schemas.openxmlformats.org/presentationml/2006/main">
  <p:tag name="KSO_WM_SLIDE_ID" val="custom20230896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896"/>
  <p:tag name="KSO_WM_SLIDE_TYPE" val="endPage"/>
  <p:tag name="KSO_WM_SLIDE_SUBTYPE" val="pureTxt"/>
  <p:tag name="KSO_WM_SLIDE_LAYOUT" val="a_f"/>
  <p:tag name="KSO_WM_SLIDE_LAYOUT_CNT" val="1_1"/>
  <p:tag name="KSO_WM_SPECIAL_SOURCE" val="bdnull"/>
  <p:tag name="KSO_WM_SLIDE_CONTENT_AREA" val="{&quot;left&quot;:&quot;82.8&quot;,&quot;top&quot;:&quot;111.1&quot;,&quot;width&quot;:&quot;593.8&quot;,&quot;height&quot;:&quot;288.05&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119">
      <a:dk1>
        <a:srgbClr val="000000"/>
      </a:dk1>
      <a:lt1>
        <a:srgbClr val="FFFFFF"/>
      </a:lt1>
      <a:dk2>
        <a:srgbClr val="793E03"/>
      </a:dk2>
      <a:lt2>
        <a:srgbClr val="FDECE0"/>
      </a:lt2>
      <a:accent1>
        <a:srgbClr val="F37C07"/>
      </a:accent1>
      <a:accent2>
        <a:srgbClr val="F6A466"/>
      </a:accent2>
      <a:accent3>
        <a:srgbClr val="E47879"/>
      </a:accent3>
      <a:accent4>
        <a:srgbClr val="D27199"/>
      </a:accent4>
      <a:accent5>
        <a:srgbClr val="BF69B8"/>
      </a:accent5>
      <a:accent6>
        <a:srgbClr val="AD62D8"/>
      </a:accent6>
      <a:hlink>
        <a:srgbClr val="4472C4"/>
      </a:hlink>
      <a:folHlink>
        <a:srgbClr val="BFBFBF"/>
      </a:folHlink>
    </a:clrScheme>
    <a:fontScheme name="自定义 9">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V1938CT</dc:creator>
  <dcterms:created xsi:type="dcterms:W3CDTF">2023-12-19T14:19:26Z</dcterms:created>
  <dcterms:modified xsi:type="dcterms:W3CDTF">2023-12-19T14:19:26Z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e197dca1335946b8a145703569f5b104_21</vt:lpwstr>
  </property>
</Properties>
</file>