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413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tags" Target="../tags/tag72.xml" /><Relationship Id="rId11" Type="http://schemas.openxmlformats.org/officeDocument/2006/relationships/tags" Target="../tags/tag73.xml" /><Relationship Id="rId12" Type="http://schemas.openxmlformats.org/officeDocument/2006/relationships/tags" Target="../tags/tag74.xml" /><Relationship Id="rId13" Type="http://schemas.openxmlformats.org/officeDocument/2006/relationships/tags" Target="../tags/tag75.xml" /><Relationship Id="rId14" Type="http://schemas.openxmlformats.org/officeDocument/2006/relationships/tags" Target="../tags/tag76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tags" Target="../tags/tag70.xml" /><Relationship Id="rId9" Type="http://schemas.openxmlformats.org/officeDocument/2006/relationships/tags" Target="../tags/tag7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tags" Target="../tags/tag80.xml" /><Relationship Id="rId5" Type="http://schemas.openxmlformats.org/officeDocument/2006/relationships/tags" Target="../tags/tag8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tags" Target="../tags/tag106.xml" /><Relationship Id="rId7" Type="http://schemas.openxmlformats.org/officeDocument/2006/relationships/tags" Target="../tags/tag107.xml" /><Relationship Id="rId8" Type="http://schemas.openxmlformats.org/officeDocument/2006/relationships/tags" Target="../tags/tag108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9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4.xml" /><Relationship Id="rId2" Type="http://schemas.openxmlformats.org/officeDocument/2006/relationships/tags" Target="../tags/tag115.xml" /><Relationship Id="rId3" Type="http://schemas.openxmlformats.org/officeDocument/2006/relationships/tags" Target="../tags/tag116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7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tags" Target="../tags/tag12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3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8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2.xml" /><Relationship Id="rId10" Type="http://schemas.openxmlformats.org/officeDocument/2006/relationships/tags" Target="../tags/tag141.xml" /><Relationship Id="rId11" Type="http://schemas.openxmlformats.org/officeDocument/2006/relationships/tags" Target="../tags/tag142.xml" /><Relationship Id="rId12" Type="http://schemas.openxmlformats.org/officeDocument/2006/relationships/tags" Target="../tags/tag143.xml" /><Relationship Id="rId13" Type="http://schemas.openxmlformats.org/officeDocument/2006/relationships/tags" Target="../tags/tag144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tags" Target="../tags/tag138.xml" /><Relationship Id="rId8" Type="http://schemas.openxmlformats.org/officeDocument/2006/relationships/tags" Target="../tags/tag139.xml" /><Relationship Id="rId9" Type="http://schemas.openxmlformats.org/officeDocument/2006/relationships/tags" Target="../tags/tag140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5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9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tags" Target="../tags/tag161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2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9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6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tags" Target="../tags/tag181.xml" /><Relationship Id="rId7" Type="http://schemas.openxmlformats.org/officeDocument/2006/relationships/tags" Target="../tags/tag182.xml" /><Relationship Id="rId8" Type="http://schemas.openxmlformats.org/officeDocument/2006/relationships/tags" Target="../tags/tag183.xml" /><Relationship Id="rId9" Type="http://schemas.openxmlformats.org/officeDocument/2006/relationships/tags" Target="../tags/tag184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5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Relationship Id="rId5" Type="http://schemas.openxmlformats.org/officeDocument/2006/relationships/tags" Target="../tags/tag189.xml" /><Relationship Id="rId6" Type="http://schemas.openxmlformats.org/officeDocument/2006/relationships/tags" Target="../tags/tag190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3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cxnSp>
        <p:nvCxnSpPr>
          <p:cNvPr id="29" name="直接连接符 28"/>
          <p:cNvCxnSpPr/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 11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5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20000">
                <a:schemeClr val="accent1"/>
              </a:gs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署名"/>
          <p:cNvSpPr txBox="1"/>
          <p:nvPr>
            <p:ph type="body" idx="3"/>
            <p:custDataLst>
              <p:tags r:id="rId9"/>
            </p:custDataLst>
          </p:nvPr>
        </p:nvSpPr>
        <p:spPr>
          <a:xfrm>
            <a:off x="1843370" y="4248898"/>
            <a:ext cx="8303921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 err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 algn="l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gradFill>
                  <a:gsLst>
                    <a:gs pos="14000">
                      <a:schemeClr val="accent1"/>
                    </a:gs>
                    <a:gs pos="92000">
                      <a:schemeClr val="accent1"/>
                    </a:gs>
                    <a:gs pos="54000">
                      <a:schemeClr val="bg1"/>
                    </a:gs>
                  </a:gsLst>
                  <a:lin ang="0" scaled="1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正文"/>
          <p:cNvSpPr txBox="1"/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</a:p>
        </p:txBody>
      </p:sp>
      <p:sp>
        <p:nvSpPr>
          <p:cNvPr id="10" name="标题"/>
          <p:cNvSpPr txBox="1"/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92000">
                      <a:schemeClr val="accent1"/>
                    </a:gs>
                    <a:gs pos="54000">
                      <a:schemeClr val="bg1"/>
                    </a:gs>
                  </a:gsLst>
                  <a:lin ang="0" scaled="1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9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cxnSp>
        <p:nvCxnSpPr>
          <p:cNvPr id="14" name="直接连接符 13"/>
          <p:cNvCxnSpPr/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5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25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20000">
                <a:schemeClr val="accent1"/>
              </a:gs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节编号"/>
          <p:cNvSpPr txBox="1"/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14000">
                      <a:schemeClr val="accent1"/>
                    </a:gs>
                    <a:gs pos="92000">
                      <a:schemeClr val="accent1"/>
                    </a:gs>
                    <a:gs pos="54000">
                      <a:schemeClr val="bg1"/>
                    </a:gs>
                  </a:gsLst>
                  <a:lin ang="0" scaled="1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正文"/>
          <p:cNvSpPr txBox="1"/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9" name="正文"/>
          <p:cNvSpPr txBox="1"/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92000">
                      <a:schemeClr val="accent1"/>
                    </a:gs>
                    <a:gs pos="54000">
                      <a:schemeClr val="bg1"/>
                    </a:gs>
                  </a:gsLst>
                  <a:lin ang="0" scaled="1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正文"/>
          <p:cNvSpPr txBox="1"/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12" name="标题"/>
          <p:cNvSpPr txBox="1"/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正文"/>
          <p:cNvSpPr txBox="1"/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10" name="标题"/>
          <p:cNvSpPr txBox="1"/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8" name="标题"/>
          <p:cNvSpPr txBox="1"/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92000">
                      <a:schemeClr val="accent1"/>
                    </a:gs>
                    <a:gs pos="54000">
                      <a:schemeClr val="bg1"/>
                    </a:gs>
                  </a:gsLst>
                  <a:lin ang="0" scaled="1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副标题"/>
          <p:cNvSpPr txBox="1"/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2139950" cy="34933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400" b="1" i="0" u="none" strike="noStrike" kern="1200" cap="none" spc="8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单击编辑副标题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2279015" cy="12604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1" i="0" u="none" strike="noStrike" kern="1200" cap="none" spc="300" normalizeH="0" baseline="0" noProof="1">
                <a:gradFill>
                  <a:gsLst>
                    <a:gs pos="14000">
                      <a:schemeClr val="accent1"/>
                    </a:gs>
                    <a:gs pos="92000">
                      <a:schemeClr val="accent1"/>
                    </a:gs>
                    <a:gs pos="54000">
                      <a:schemeClr val="bg1"/>
                    </a:gs>
                  </a:gsLst>
                  <a:lin ang="0" scaled="1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标题 10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 b="1"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25" y="1581785"/>
            <a:ext cx="5283200" cy="4759325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875" y="1581785"/>
            <a:ext cx="5283200" cy="4759325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正文"/>
          <p:cNvSpPr txBox="1"/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3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1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cxnSp>
        <p:nvCxnSpPr>
          <p:cNvPr id="9" name="直接连接符 8"/>
          <p:cNvCxnSpPr/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5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20000">
                <a:schemeClr val="accent1"/>
              </a:gs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署名"/>
          <p:cNvSpPr txBox="1"/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15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8000" b="1" i="0" u="none" strike="noStrike" kern="1200" cap="none" spc="300" normalizeH="0" baseline="0" noProof="1">
                <a:gradFill>
                  <a:gsLst>
                    <a:gs pos="14000">
                      <a:schemeClr val="accent1"/>
                    </a:gs>
                    <a:gs pos="92000">
                      <a:schemeClr val="accent1"/>
                    </a:gs>
                    <a:gs pos="54000">
                      <a:schemeClr val="bg1"/>
                    </a:gs>
                  </a:gsLst>
                  <a:lin ang="0" scaled="1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标题"/>
          <p:cNvSpPr txBox="1"/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92000">
                      <a:schemeClr val="accent1"/>
                    </a:gs>
                    <a:gs pos="54000">
                      <a:schemeClr val="bg1"/>
                    </a:gs>
                  </a:gsLst>
                  <a:lin ang="0" scaled="1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91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92.xml" /><Relationship Id="rId21" Type="http://schemas.openxmlformats.org/officeDocument/2006/relationships/tags" Target="../tags/tag193.xml" /><Relationship Id="rId22" Type="http://schemas.openxmlformats.org/officeDocument/2006/relationships/tags" Target="../tags/tag194.xml" /><Relationship Id="rId23" Type="http://schemas.openxmlformats.org/officeDocument/2006/relationships/tags" Target="../tags/tag195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标题"/>
          <p:cNvSpPr txBox="1"/>
          <p:nvPr>
            <p:ph type="title" idx="5"/>
            <p:custDataLst>
              <p:tags r:id="rId19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92000">
                      <a:schemeClr val="accent1"/>
                    </a:gs>
                    <a:gs pos="54000">
                      <a:schemeClr val="bg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日期占位符 11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3" name="页脚占位符 12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14" name="灯片编号占位符 13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5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96.xml" /><Relationship Id="rId3" Type="http://schemas.openxmlformats.org/officeDocument/2006/relationships/tags" Target="../tags/tag197.xml" /><Relationship Id="rId4" Type="http://schemas.openxmlformats.org/officeDocument/2006/relationships/tags" Target="../tags/tag19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06.xml" /><Relationship Id="rId11" Type="http://schemas.openxmlformats.org/officeDocument/2006/relationships/tags" Target="../tags/tag207.xml" /><Relationship Id="rId12" Type="http://schemas.openxmlformats.org/officeDocument/2006/relationships/tags" Target="../tags/tag208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tags" Target="../tags/tag203.xml" /><Relationship Id="rId8" Type="http://schemas.openxmlformats.org/officeDocument/2006/relationships/tags" Target="../tags/tag204.xml" /><Relationship Id="rId9" Type="http://schemas.openxmlformats.org/officeDocument/2006/relationships/tags" Target="../tags/tag20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tags" Target="../tags/tag21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0.xml" /><Relationship Id="rId11" Type="http://schemas.openxmlformats.org/officeDocument/2006/relationships/tags" Target="../tags/tag221.xml" /><Relationship Id="rId12" Type="http://schemas.openxmlformats.org/officeDocument/2006/relationships/tags" Target="../tags/tag222.xml" /><Relationship Id="rId13" Type="http://schemas.openxmlformats.org/officeDocument/2006/relationships/tags" Target="../tags/tag223.xml" /><Relationship Id="rId14" Type="http://schemas.openxmlformats.org/officeDocument/2006/relationships/tags" Target="../tags/tag224.xml" /><Relationship Id="rId15" Type="http://schemas.openxmlformats.org/officeDocument/2006/relationships/tags" Target="../tags/tag225.xml" /><Relationship Id="rId16" Type="http://schemas.openxmlformats.org/officeDocument/2006/relationships/tags" Target="../tags/tag226.xml" /><Relationship Id="rId17" Type="http://schemas.openxmlformats.org/officeDocument/2006/relationships/tags" Target="../tags/tag227.xml" /><Relationship Id="rId18" Type="http://schemas.openxmlformats.org/officeDocument/2006/relationships/tags" Target="../tags/tag228.xml" /><Relationship Id="rId19" Type="http://schemas.openxmlformats.org/officeDocument/2006/relationships/tags" Target="../tags/tag229.xml" /><Relationship Id="rId2" Type="http://schemas.openxmlformats.org/officeDocument/2006/relationships/tags" Target="../tags/tag212.xml" /><Relationship Id="rId20" Type="http://schemas.openxmlformats.org/officeDocument/2006/relationships/tags" Target="../tags/tag230.xml" /><Relationship Id="rId3" Type="http://schemas.openxmlformats.org/officeDocument/2006/relationships/tags" Target="../tags/tag213.xml" /><Relationship Id="rId4" Type="http://schemas.openxmlformats.org/officeDocument/2006/relationships/tags" Target="../tags/tag214.xml" /><Relationship Id="rId5" Type="http://schemas.openxmlformats.org/officeDocument/2006/relationships/tags" Target="../tags/tag215.xml" /><Relationship Id="rId6" Type="http://schemas.openxmlformats.org/officeDocument/2006/relationships/tags" Target="../tags/tag216.xml" /><Relationship Id="rId7" Type="http://schemas.openxmlformats.org/officeDocument/2006/relationships/tags" Target="../tags/tag217.xml" /><Relationship Id="rId8" Type="http://schemas.openxmlformats.org/officeDocument/2006/relationships/tags" Target="../tags/tag218.xml" /><Relationship Id="rId9" Type="http://schemas.openxmlformats.org/officeDocument/2006/relationships/tags" Target="../tags/tag21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9.xml" /><Relationship Id="rId11" Type="http://schemas.openxmlformats.org/officeDocument/2006/relationships/tags" Target="../tags/tag240.xml" /><Relationship Id="rId12" Type="http://schemas.openxmlformats.org/officeDocument/2006/relationships/tags" Target="../tags/tag241.xml" /><Relationship Id="rId13" Type="http://schemas.openxmlformats.org/officeDocument/2006/relationships/tags" Target="../tags/tag242.xml" /><Relationship Id="rId14" Type="http://schemas.openxmlformats.org/officeDocument/2006/relationships/tags" Target="../tags/tag243.xml" /><Relationship Id="rId15" Type="http://schemas.openxmlformats.org/officeDocument/2006/relationships/tags" Target="../tags/tag244.xml" /><Relationship Id="rId16" Type="http://schemas.openxmlformats.org/officeDocument/2006/relationships/tags" Target="../tags/tag245.xml" /><Relationship Id="rId17" Type="http://schemas.openxmlformats.org/officeDocument/2006/relationships/tags" Target="../tags/tag246.xml" /><Relationship Id="rId18" Type="http://schemas.openxmlformats.org/officeDocument/2006/relationships/tags" Target="../tags/tag247.xml" /><Relationship Id="rId19" Type="http://schemas.openxmlformats.org/officeDocument/2006/relationships/tags" Target="../tags/tag248.xml" /><Relationship Id="rId2" Type="http://schemas.openxmlformats.org/officeDocument/2006/relationships/tags" Target="../tags/tag231.xml" /><Relationship Id="rId20" Type="http://schemas.openxmlformats.org/officeDocument/2006/relationships/tags" Target="../tags/tag249.xml" /><Relationship Id="rId21" Type="http://schemas.openxmlformats.org/officeDocument/2006/relationships/tags" Target="../tags/tag250.xml" /><Relationship Id="rId22" Type="http://schemas.openxmlformats.org/officeDocument/2006/relationships/tags" Target="../tags/tag251.xml" /><Relationship Id="rId23" Type="http://schemas.openxmlformats.org/officeDocument/2006/relationships/tags" Target="../tags/tag252.xml" /><Relationship Id="rId24" Type="http://schemas.openxmlformats.org/officeDocument/2006/relationships/tags" Target="../tags/tag253.xml" /><Relationship Id="rId25" Type="http://schemas.openxmlformats.org/officeDocument/2006/relationships/tags" Target="../tags/tag254.xml" /><Relationship Id="rId26" Type="http://schemas.openxmlformats.org/officeDocument/2006/relationships/tags" Target="../tags/tag255.xml" /><Relationship Id="rId3" Type="http://schemas.openxmlformats.org/officeDocument/2006/relationships/tags" Target="../tags/tag232.xml" /><Relationship Id="rId4" Type="http://schemas.openxmlformats.org/officeDocument/2006/relationships/tags" Target="../tags/tag233.xml" /><Relationship Id="rId5" Type="http://schemas.openxmlformats.org/officeDocument/2006/relationships/tags" Target="../tags/tag234.xml" /><Relationship Id="rId6" Type="http://schemas.openxmlformats.org/officeDocument/2006/relationships/tags" Target="../tags/tag235.xml" /><Relationship Id="rId7" Type="http://schemas.openxmlformats.org/officeDocument/2006/relationships/tags" Target="../tags/tag236.xml" /><Relationship Id="rId8" Type="http://schemas.openxmlformats.org/officeDocument/2006/relationships/tags" Target="../tags/tag237.xml" /><Relationship Id="rId9" Type="http://schemas.openxmlformats.org/officeDocument/2006/relationships/tags" Target="../tags/tag23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4.xml" /><Relationship Id="rId11" Type="http://schemas.openxmlformats.org/officeDocument/2006/relationships/tags" Target="../tags/tag265.xml" /><Relationship Id="rId12" Type="http://schemas.openxmlformats.org/officeDocument/2006/relationships/tags" Target="../tags/tag266.xml" /><Relationship Id="rId13" Type="http://schemas.openxmlformats.org/officeDocument/2006/relationships/tags" Target="../tags/tag267.xml" /><Relationship Id="rId14" Type="http://schemas.openxmlformats.org/officeDocument/2006/relationships/tags" Target="../tags/tag268.xml" /><Relationship Id="rId15" Type="http://schemas.openxmlformats.org/officeDocument/2006/relationships/tags" Target="../tags/tag269.xml" /><Relationship Id="rId16" Type="http://schemas.openxmlformats.org/officeDocument/2006/relationships/tags" Target="../tags/tag270.xml" /><Relationship Id="rId17" Type="http://schemas.openxmlformats.org/officeDocument/2006/relationships/tags" Target="../tags/tag271.xml" /><Relationship Id="rId18" Type="http://schemas.openxmlformats.org/officeDocument/2006/relationships/tags" Target="../tags/tag272.xml" /><Relationship Id="rId19" Type="http://schemas.openxmlformats.org/officeDocument/2006/relationships/tags" Target="../tags/tag273.xml" /><Relationship Id="rId2" Type="http://schemas.openxmlformats.org/officeDocument/2006/relationships/tags" Target="../tags/tag256.xml" /><Relationship Id="rId20" Type="http://schemas.openxmlformats.org/officeDocument/2006/relationships/tags" Target="../tags/tag274.xml" /><Relationship Id="rId3" Type="http://schemas.openxmlformats.org/officeDocument/2006/relationships/tags" Target="../tags/tag257.xml" /><Relationship Id="rId4" Type="http://schemas.openxmlformats.org/officeDocument/2006/relationships/tags" Target="../tags/tag258.xml" /><Relationship Id="rId5" Type="http://schemas.openxmlformats.org/officeDocument/2006/relationships/tags" Target="../tags/tag259.xml" /><Relationship Id="rId6" Type="http://schemas.openxmlformats.org/officeDocument/2006/relationships/tags" Target="../tags/tag260.xml" /><Relationship Id="rId7" Type="http://schemas.openxmlformats.org/officeDocument/2006/relationships/tags" Target="../tags/tag261.xml" /><Relationship Id="rId8" Type="http://schemas.openxmlformats.org/officeDocument/2006/relationships/tags" Target="../tags/tag262.xml" /><Relationship Id="rId9" Type="http://schemas.openxmlformats.org/officeDocument/2006/relationships/tags" Target="../tags/tag26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75.xml" /><Relationship Id="rId3" Type="http://schemas.openxmlformats.org/officeDocument/2006/relationships/tags" Target="../tags/tag276.xml" /><Relationship Id="rId4" Type="http://schemas.openxmlformats.org/officeDocument/2006/relationships/tags" Target="../tags/tag27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16" Type="http://schemas.openxmlformats.org/officeDocument/2006/relationships/tags" Target="../tags/tag292.xml" /><Relationship Id="rId17" Type="http://schemas.openxmlformats.org/officeDocument/2006/relationships/tags" Target="../tags/tag293.xml" /><Relationship Id="rId18" Type="http://schemas.openxmlformats.org/officeDocument/2006/relationships/tags" Target="../tags/tag294.xml" /><Relationship Id="rId19" Type="http://schemas.openxmlformats.org/officeDocument/2006/relationships/tags" Target="../tags/tag295.xml" /><Relationship Id="rId2" Type="http://schemas.openxmlformats.org/officeDocument/2006/relationships/tags" Target="../tags/tag278.xml" /><Relationship Id="rId20" Type="http://schemas.openxmlformats.org/officeDocument/2006/relationships/tags" Target="../tags/tag296.xml" /><Relationship Id="rId3" Type="http://schemas.openxmlformats.org/officeDocument/2006/relationships/tags" Target="../tags/tag279.xml" /><Relationship Id="rId4" Type="http://schemas.openxmlformats.org/officeDocument/2006/relationships/tags" Target="../tags/tag280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5.xml" /><Relationship Id="rId11" Type="http://schemas.openxmlformats.org/officeDocument/2006/relationships/tags" Target="../tags/tag306.xml" /><Relationship Id="rId12" Type="http://schemas.openxmlformats.org/officeDocument/2006/relationships/tags" Target="../tags/tag307.xml" /><Relationship Id="rId13" Type="http://schemas.openxmlformats.org/officeDocument/2006/relationships/tags" Target="../tags/tag308.xml" /><Relationship Id="rId14" Type="http://schemas.openxmlformats.org/officeDocument/2006/relationships/tags" Target="../tags/tag309.xml" /><Relationship Id="rId15" Type="http://schemas.openxmlformats.org/officeDocument/2006/relationships/tags" Target="../tags/tag310.xml" /><Relationship Id="rId16" Type="http://schemas.openxmlformats.org/officeDocument/2006/relationships/tags" Target="../tags/tag311.xml" /><Relationship Id="rId17" Type="http://schemas.openxmlformats.org/officeDocument/2006/relationships/tags" Target="../tags/tag312.xml" /><Relationship Id="rId18" Type="http://schemas.openxmlformats.org/officeDocument/2006/relationships/tags" Target="../tags/tag313.xml" /><Relationship Id="rId19" Type="http://schemas.openxmlformats.org/officeDocument/2006/relationships/tags" Target="../tags/tag314.xml" /><Relationship Id="rId2" Type="http://schemas.openxmlformats.org/officeDocument/2006/relationships/tags" Target="../tags/tag297.xml" /><Relationship Id="rId20" Type="http://schemas.openxmlformats.org/officeDocument/2006/relationships/tags" Target="../tags/tag315.xml" /><Relationship Id="rId3" Type="http://schemas.openxmlformats.org/officeDocument/2006/relationships/tags" Target="../tags/tag298.xml" /><Relationship Id="rId4" Type="http://schemas.openxmlformats.org/officeDocument/2006/relationships/tags" Target="../tags/tag299.xml" /><Relationship Id="rId5" Type="http://schemas.openxmlformats.org/officeDocument/2006/relationships/tags" Target="../tags/tag300.xml" /><Relationship Id="rId6" Type="http://schemas.openxmlformats.org/officeDocument/2006/relationships/tags" Target="../tags/tag301.xml" /><Relationship Id="rId7" Type="http://schemas.openxmlformats.org/officeDocument/2006/relationships/tags" Target="../tags/tag302.xml" /><Relationship Id="rId8" Type="http://schemas.openxmlformats.org/officeDocument/2006/relationships/tags" Target="../tags/tag303.xml" /><Relationship Id="rId9" Type="http://schemas.openxmlformats.org/officeDocument/2006/relationships/tags" Target="../tags/tag30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4.xml" /><Relationship Id="rId11" Type="http://schemas.openxmlformats.org/officeDocument/2006/relationships/tags" Target="../tags/tag325.xml" /><Relationship Id="rId12" Type="http://schemas.openxmlformats.org/officeDocument/2006/relationships/tags" Target="../tags/tag326.xml" /><Relationship Id="rId13" Type="http://schemas.openxmlformats.org/officeDocument/2006/relationships/tags" Target="../tags/tag327.xml" /><Relationship Id="rId14" Type="http://schemas.openxmlformats.org/officeDocument/2006/relationships/tags" Target="../tags/tag328.xml" /><Relationship Id="rId15" Type="http://schemas.openxmlformats.org/officeDocument/2006/relationships/tags" Target="../tags/tag329.xml" /><Relationship Id="rId16" Type="http://schemas.openxmlformats.org/officeDocument/2006/relationships/tags" Target="../tags/tag330.xml" /><Relationship Id="rId17" Type="http://schemas.openxmlformats.org/officeDocument/2006/relationships/tags" Target="../tags/tag331.xml" /><Relationship Id="rId18" Type="http://schemas.openxmlformats.org/officeDocument/2006/relationships/tags" Target="../tags/tag332.xml" /><Relationship Id="rId19" Type="http://schemas.openxmlformats.org/officeDocument/2006/relationships/tags" Target="../tags/tag333.xml" /><Relationship Id="rId2" Type="http://schemas.openxmlformats.org/officeDocument/2006/relationships/tags" Target="../tags/tag316.xml" /><Relationship Id="rId20" Type="http://schemas.openxmlformats.org/officeDocument/2006/relationships/tags" Target="../tags/tag334.xml" /><Relationship Id="rId21" Type="http://schemas.openxmlformats.org/officeDocument/2006/relationships/tags" Target="../tags/tag335.xml" /><Relationship Id="rId22" Type="http://schemas.openxmlformats.org/officeDocument/2006/relationships/tags" Target="../tags/tag336.xml" /><Relationship Id="rId23" Type="http://schemas.openxmlformats.org/officeDocument/2006/relationships/tags" Target="../tags/tag337.xml" /><Relationship Id="rId24" Type="http://schemas.openxmlformats.org/officeDocument/2006/relationships/tags" Target="../tags/tag338.xml" /><Relationship Id="rId25" Type="http://schemas.openxmlformats.org/officeDocument/2006/relationships/tags" Target="../tags/tag339.xml" /><Relationship Id="rId26" Type="http://schemas.openxmlformats.org/officeDocument/2006/relationships/tags" Target="../tags/tag340.xml" /><Relationship Id="rId27" Type="http://schemas.openxmlformats.org/officeDocument/2006/relationships/tags" Target="../tags/tag341.xml" /><Relationship Id="rId28" Type="http://schemas.openxmlformats.org/officeDocument/2006/relationships/tags" Target="../tags/tag342.xml" /><Relationship Id="rId29" Type="http://schemas.openxmlformats.org/officeDocument/2006/relationships/tags" Target="../tags/tag343.xml" /><Relationship Id="rId3" Type="http://schemas.openxmlformats.org/officeDocument/2006/relationships/tags" Target="../tags/tag317.xml" /><Relationship Id="rId30" Type="http://schemas.openxmlformats.org/officeDocument/2006/relationships/tags" Target="../tags/tag344.xml" /><Relationship Id="rId31" Type="http://schemas.openxmlformats.org/officeDocument/2006/relationships/tags" Target="../tags/tag345.xml" /><Relationship Id="rId32" Type="http://schemas.openxmlformats.org/officeDocument/2006/relationships/tags" Target="../tags/tag346.xml" /><Relationship Id="rId33" Type="http://schemas.openxmlformats.org/officeDocument/2006/relationships/tags" Target="../tags/tag347.xml" /><Relationship Id="rId34" Type="http://schemas.openxmlformats.org/officeDocument/2006/relationships/tags" Target="../tags/tag348.xml" /><Relationship Id="rId35" Type="http://schemas.openxmlformats.org/officeDocument/2006/relationships/tags" Target="../tags/tag349.xml" /><Relationship Id="rId36" Type="http://schemas.openxmlformats.org/officeDocument/2006/relationships/tags" Target="../tags/tag350.xml" /><Relationship Id="rId4" Type="http://schemas.openxmlformats.org/officeDocument/2006/relationships/tags" Target="../tags/tag318.xml" /><Relationship Id="rId5" Type="http://schemas.openxmlformats.org/officeDocument/2006/relationships/tags" Target="../tags/tag319.xml" /><Relationship Id="rId6" Type="http://schemas.openxmlformats.org/officeDocument/2006/relationships/tags" Target="../tags/tag320.xml" /><Relationship Id="rId7" Type="http://schemas.openxmlformats.org/officeDocument/2006/relationships/tags" Target="../tags/tag321.xml" /><Relationship Id="rId8" Type="http://schemas.openxmlformats.org/officeDocument/2006/relationships/tags" Target="../tags/tag322.xml" /><Relationship Id="rId9" Type="http://schemas.openxmlformats.org/officeDocument/2006/relationships/tags" Target="../tags/tag32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51.xml" /><Relationship Id="rId3" Type="http://schemas.openxmlformats.org/officeDocument/2006/relationships/tags" Target="../tags/tag352.xml" /><Relationship Id="rId4" Type="http://schemas.openxmlformats.org/officeDocument/2006/relationships/tags" Target="../tags/tag35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2.xml" /><Relationship Id="rId11" Type="http://schemas.openxmlformats.org/officeDocument/2006/relationships/tags" Target="../tags/tag363.xml" /><Relationship Id="rId12" Type="http://schemas.openxmlformats.org/officeDocument/2006/relationships/tags" Target="../tags/tag364.xml" /><Relationship Id="rId13" Type="http://schemas.openxmlformats.org/officeDocument/2006/relationships/tags" Target="../tags/tag365.xml" /><Relationship Id="rId14" Type="http://schemas.openxmlformats.org/officeDocument/2006/relationships/tags" Target="../tags/tag366.xml" /><Relationship Id="rId15" Type="http://schemas.openxmlformats.org/officeDocument/2006/relationships/tags" Target="../tags/tag367.xml" /><Relationship Id="rId16" Type="http://schemas.openxmlformats.org/officeDocument/2006/relationships/tags" Target="../tags/tag368.xml" /><Relationship Id="rId17" Type="http://schemas.openxmlformats.org/officeDocument/2006/relationships/tags" Target="../tags/tag369.xml" /><Relationship Id="rId18" Type="http://schemas.openxmlformats.org/officeDocument/2006/relationships/tags" Target="../tags/tag370.xml" /><Relationship Id="rId19" Type="http://schemas.openxmlformats.org/officeDocument/2006/relationships/tags" Target="../tags/tag371.xml" /><Relationship Id="rId2" Type="http://schemas.openxmlformats.org/officeDocument/2006/relationships/tags" Target="../tags/tag354.xml" /><Relationship Id="rId20" Type="http://schemas.openxmlformats.org/officeDocument/2006/relationships/tags" Target="../tags/tag372.xml" /><Relationship Id="rId3" Type="http://schemas.openxmlformats.org/officeDocument/2006/relationships/tags" Target="../tags/tag355.xml" /><Relationship Id="rId4" Type="http://schemas.openxmlformats.org/officeDocument/2006/relationships/tags" Target="../tags/tag356.xml" /><Relationship Id="rId5" Type="http://schemas.openxmlformats.org/officeDocument/2006/relationships/tags" Target="../tags/tag357.xml" /><Relationship Id="rId6" Type="http://schemas.openxmlformats.org/officeDocument/2006/relationships/tags" Target="../tags/tag358.xml" /><Relationship Id="rId7" Type="http://schemas.openxmlformats.org/officeDocument/2006/relationships/tags" Target="../tags/tag359.xml" /><Relationship Id="rId8" Type="http://schemas.openxmlformats.org/officeDocument/2006/relationships/tags" Target="../tags/tag360.xml" /><Relationship Id="rId9" Type="http://schemas.openxmlformats.org/officeDocument/2006/relationships/tags" Target="../tags/tag36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1.xml" /><Relationship Id="rId11" Type="http://schemas.openxmlformats.org/officeDocument/2006/relationships/tags" Target="../tags/tag382.xml" /><Relationship Id="rId12" Type="http://schemas.openxmlformats.org/officeDocument/2006/relationships/tags" Target="../tags/tag383.xml" /><Relationship Id="rId13" Type="http://schemas.openxmlformats.org/officeDocument/2006/relationships/tags" Target="../tags/tag384.xml" /><Relationship Id="rId14" Type="http://schemas.openxmlformats.org/officeDocument/2006/relationships/tags" Target="../tags/tag385.xml" /><Relationship Id="rId15" Type="http://schemas.openxmlformats.org/officeDocument/2006/relationships/tags" Target="../tags/tag386.xml" /><Relationship Id="rId16" Type="http://schemas.openxmlformats.org/officeDocument/2006/relationships/tags" Target="../tags/tag387.xml" /><Relationship Id="rId17" Type="http://schemas.openxmlformats.org/officeDocument/2006/relationships/tags" Target="../tags/tag388.xml" /><Relationship Id="rId18" Type="http://schemas.openxmlformats.org/officeDocument/2006/relationships/tags" Target="../tags/tag389.xml" /><Relationship Id="rId19" Type="http://schemas.openxmlformats.org/officeDocument/2006/relationships/tags" Target="../tags/tag390.xml" /><Relationship Id="rId2" Type="http://schemas.openxmlformats.org/officeDocument/2006/relationships/tags" Target="../tags/tag373.xml" /><Relationship Id="rId20" Type="http://schemas.openxmlformats.org/officeDocument/2006/relationships/tags" Target="../tags/tag391.xml" /><Relationship Id="rId21" Type="http://schemas.openxmlformats.org/officeDocument/2006/relationships/tags" Target="../tags/tag392.xml" /><Relationship Id="rId22" Type="http://schemas.openxmlformats.org/officeDocument/2006/relationships/tags" Target="../tags/tag393.xml" /><Relationship Id="rId23" Type="http://schemas.openxmlformats.org/officeDocument/2006/relationships/tags" Target="../tags/tag394.xml" /><Relationship Id="rId24" Type="http://schemas.openxmlformats.org/officeDocument/2006/relationships/tags" Target="../tags/tag395.xml" /><Relationship Id="rId3" Type="http://schemas.openxmlformats.org/officeDocument/2006/relationships/tags" Target="../tags/tag374.xml" /><Relationship Id="rId4" Type="http://schemas.openxmlformats.org/officeDocument/2006/relationships/tags" Target="../tags/tag375.xml" /><Relationship Id="rId5" Type="http://schemas.openxmlformats.org/officeDocument/2006/relationships/tags" Target="../tags/tag376.xml" /><Relationship Id="rId6" Type="http://schemas.openxmlformats.org/officeDocument/2006/relationships/tags" Target="../tags/tag377.xml" /><Relationship Id="rId7" Type="http://schemas.openxmlformats.org/officeDocument/2006/relationships/tags" Target="../tags/tag378.xml" /><Relationship Id="rId8" Type="http://schemas.openxmlformats.org/officeDocument/2006/relationships/tags" Target="../tags/tag379.xml" /><Relationship Id="rId9" Type="http://schemas.openxmlformats.org/officeDocument/2006/relationships/tags" Target="../tags/tag38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4.xml" /><Relationship Id="rId11" Type="http://schemas.openxmlformats.org/officeDocument/2006/relationships/tags" Target="../tags/tag405.xml" /><Relationship Id="rId12" Type="http://schemas.openxmlformats.org/officeDocument/2006/relationships/tags" Target="../tags/tag406.xml" /><Relationship Id="rId13" Type="http://schemas.openxmlformats.org/officeDocument/2006/relationships/tags" Target="../tags/tag407.xml" /><Relationship Id="rId14" Type="http://schemas.openxmlformats.org/officeDocument/2006/relationships/tags" Target="../tags/tag408.xml" /><Relationship Id="rId15" Type="http://schemas.openxmlformats.org/officeDocument/2006/relationships/tags" Target="../tags/tag409.xml" /><Relationship Id="rId16" Type="http://schemas.openxmlformats.org/officeDocument/2006/relationships/tags" Target="../tags/tag410.xml" /><Relationship Id="rId2" Type="http://schemas.openxmlformats.org/officeDocument/2006/relationships/tags" Target="../tags/tag396.xml" /><Relationship Id="rId3" Type="http://schemas.openxmlformats.org/officeDocument/2006/relationships/tags" Target="../tags/tag397.xml" /><Relationship Id="rId4" Type="http://schemas.openxmlformats.org/officeDocument/2006/relationships/tags" Target="../tags/tag398.xml" /><Relationship Id="rId5" Type="http://schemas.openxmlformats.org/officeDocument/2006/relationships/tags" Target="../tags/tag399.xml" /><Relationship Id="rId6" Type="http://schemas.openxmlformats.org/officeDocument/2006/relationships/tags" Target="../tags/tag400.xml" /><Relationship Id="rId7" Type="http://schemas.openxmlformats.org/officeDocument/2006/relationships/tags" Target="../tags/tag401.xml" /><Relationship Id="rId8" Type="http://schemas.openxmlformats.org/officeDocument/2006/relationships/tags" Target="../tags/tag402.xml" /><Relationship Id="rId9" Type="http://schemas.openxmlformats.org/officeDocument/2006/relationships/tags" Target="../tags/tag40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411.xml" /><Relationship Id="rId3" Type="http://schemas.openxmlformats.org/officeDocument/2006/relationships/tags" Target="../tags/tag41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3"/>
            <p:custDataLst>
              <p:tags r:id="rId2"/>
            </p:custDataLst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演讲人</a:t>
            </a:r>
          </a:p>
        </p:txBody>
      </p:sp>
      <p:sp>
        <p:nvSpPr>
          <p:cNvPr id="15" name="标题 14"/>
          <p:cNvSpPr/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50000"/>
          </a:bodyPr>
          <a:lstStyle/>
          <a:p>
            <a:r>
              <a:rPr lang="zh-CN" altLang="en-US">
                <a:gradFill>
                  <a:gsLst>
                    <a:gs pos="14000">
                      <a:schemeClr val="accent1"/>
                    </a:gs>
                    <a:gs pos="92000">
                      <a:schemeClr val="accent1"/>
                    </a:gs>
                    <a:gs pos="54000">
                      <a:schemeClr val="bg1"/>
                    </a:gs>
                  </a:gsLst>
                  <a:lin ang="0" scaled="0"/>
                </a:gradFill>
              </a:rPr>
              <a:t>光缆基本试验方法与环境性能试验方法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5768975" y="213360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18" name="文本框 17"/>
          <p:cNvSpPr txBox="1"/>
          <p:nvPr>
            <p:custDataLst>
              <p:tags r:id="rId5"/>
            </p:custDataLst>
          </p:nvPr>
        </p:nvSpPr>
        <p:spPr>
          <a:xfrm>
            <a:off x="6878955" y="231064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光缆基本试验方法</a:t>
            </a:r>
          </a:p>
        </p:txBody>
      </p:sp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5768975" y="341884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7"/>
            </p:custDataLst>
          </p:nvPr>
        </p:nvSpPr>
        <p:spPr>
          <a:xfrm>
            <a:off x="5768975" y="470408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cxnSp>
        <p:nvCxnSpPr>
          <p:cNvPr id="38" name="直接连接符 37"/>
          <p:cNvCxnSpPr/>
          <p:nvPr>
            <p:custDataLst>
              <p:tags r:id="rId8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6878955" y="359588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环境性能试验方法</a:t>
            </a:r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6878955" y="488112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光缆性能测试注意事项</a:t>
            </a:r>
          </a:p>
        </p:txBody>
      </p:sp>
    </p:spTree>
    <p:custDataLst>
      <p:tags r:id="rId1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1</a:t>
            </a:r>
          </a:p>
        </p:txBody>
      </p:sp>
      <p:sp>
        <p:nvSpPr>
          <p:cNvPr id="7" name="标题 6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14000">
                      <a:schemeClr val="accent1"/>
                    </a:gs>
                    <a:gs pos="92000">
                      <a:schemeClr val="accent1"/>
                    </a:gs>
                    <a:gs pos="54000">
                      <a:schemeClr val="bg1"/>
                    </a:gs>
                  </a:gsLst>
                  <a:lin ang="0" scaled="0"/>
                </a:gradFill>
              </a:rPr>
              <a:t>光缆基本试验方法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光缆结构与性能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箭头: 五边形 14"/>
          <p:cNvSpPr/>
          <p:nvPr>
            <p:custDataLst>
              <p:tags r:id="rId4"/>
            </p:custDataLst>
          </p:nvPr>
        </p:nvSpPr>
        <p:spPr>
          <a:xfrm flipH="1">
            <a:off x="1306086" y="2458272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箭头: 五边形 15"/>
          <p:cNvSpPr/>
          <p:nvPr>
            <p:custDataLst>
              <p:tags r:id="rId5"/>
            </p:custDataLst>
          </p:nvPr>
        </p:nvSpPr>
        <p:spPr>
          <a:xfrm>
            <a:off x="2592573" y="2458272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58"/>
          <p:cNvSpPr txBox="1"/>
          <p:nvPr>
            <p:custDataLst>
              <p:tags r:id="rId6"/>
            </p:custDataLst>
          </p:nvPr>
        </p:nvSpPr>
        <p:spPr>
          <a:xfrm>
            <a:off x="1671591" y="2678639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8" name="文本框 61"/>
          <p:cNvSpPr txBox="1"/>
          <p:nvPr>
            <p:custDataLst>
              <p:tags r:id="rId7"/>
            </p:custDataLst>
          </p:nvPr>
        </p:nvSpPr>
        <p:spPr>
          <a:xfrm>
            <a:off x="2763547" y="2574535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光缆结构：光纤、加强件、护套等</a:t>
            </a:r>
          </a:p>
        </p:txBody>
      </p:sp>
      <p:sp>
        <p:nvSpPr>
          <p:cNvPr id="27" name="箭头: 五边形 26"/>
          <p:cNvSpPr/>
          <p:nvPr>
            <p:custDataLst>
              <p:tags r:id="rId8"/>
            </p:custDataLst>
          </p:nvPr>
        </p:nvSpPr>
        <p:spPr>
          <a:xfrm flipH="1">
            <a:off x="6429454" y="2458272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箭头: 五边形 27"/>
          <p:cNvSpPr/>
          <p:nvPr>
            <p:custDataLst>
              <p:tags r:id="rId9"/>
            </p:custDataLst>
          </p:nvPr>
        </p:nvSpPr>
        <p:spPr>
          <a:xfrm>
            <a:off x="7715941" y="2458272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文本框 58"/>
          <p:cNvSpPr txBox="1"/>
          <p:nvPr>
            <p:custDataLst>
              <p:tags r:id="rId10"/>
            </p:custDataLst>
          </p:nvPr>
        </p:nvSpPr>
        <p:spPr>
          <a:xfrm>
            <a:off x="6794959" y="2678639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0" name="文本框 61"/>
          <p:cNvSpPr txBox="1"/>
          <p:nvPr>
            <p:custDataLst>
              <p:tags r:id="rId11"/>
            </p:custDataLst>
          </p:nvPr>
        </p:nvSpPr>
        <p:spPr>
          <a:xfrm>
            <a:off x="7886915" y="2574535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光纤类型：单模光纤、多模光纤等</a:t>
            </a:r>
          </a:p>
        </p:txBody>
      </p:sp>
      <p:sp>
        <p:nvSpPr>
          <p:cNvPr id="39" name="箭头: 五边形 38"/>
          <p:cNvSpPr/>
          <p:nvPr>
            <p:custDataLst>
              <p:tags r:id="rId12"/>
            </p:custDataLst>
          </p:nvPr>
        </p:nvSpPr>
        <p:spPr>
          <a:xfrm flipH="1">
            <a:off x="1306086" y="4100929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箭头: 五边形 39"/>
          <p:cNvSpPr/>
          <p:nvPr>
            <p:custDataLst>
              <p:tags r:id="rId13"/>
            </p:custDataLst>
          </p:nvPr>
        </p:nvSpPr>
        <p:spPr>
          <a:xfrm>
            <a:off x="2592573" y="4100929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58"/>
          <p:cNvSpPr txBox="1"/>
          <p:nvPr>
            <p:custDataLst>
              <p:tags r:id="rId14"/>
            </p:custDataLst>
          </p:nvPr>
        </p:nvSpPr>
        <p:spPr>
          <a:xfrm>
            <a:off x="1671591" y="4321295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42" name="文本框 61"/>
          <p:cNvSpPr txBox="1"/>
          <p:nvPr>
            <p:custDataLst>
              <p:tags r:id="rId15"/>
            </p:custDataLst>
          </p:nvPr>
        </p:nvSpPr>
        <p:spPr>
          <a:xfrm>
            <a:off x="2763547" y="4217191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光纤性能：传输速率、衰减、色散等</a:t>
            </a:r>
          </a:p>
        </p:txBody>
      </p:sp>
      <p:sp>
        <p:nvSpPr>
          <p:cNvPr id="35" name="箭头: 五边形 34"/>
          <p:cNvSpPr/>
          <p:nvPr>
            <p:custDataLst>
              <p:tags r:id="rId16"/>
            </p:custDataLst>
          </p:nvPr>
        </p:nvSpPr>
        <p:spPr>
          <a:xfrm flipH="1">
            <a:off x="6429454" y="4100929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箭头: 五边形 35"/>
          <p:cNvSpPr/>
          <p:nvPr>
            <p:custDataLst>
              <p:tags r:id="rId17"/>
            </p:custDataLst>
          </p:nvPr>
        </p:nvSpPr>
        <p:spPr>
          <a:xfrm>
            <a:off x="7715941" y="4100929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58"/>
          <p:cNvSpPr txBox="1"/>
          <p:nvPr>
            <p:custDataLst>
              <p:tags r:id="rId18"/>
            </p:custDataLst>
          </p:nvPr>
        </p:nvSpPr>
        <p:spPr>
          <a:xfrm>
            <a:off x="6794959" y="4321295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38" name="文本框 61"/>
          <p:cNvSpPr txBox="1"/>
          <p:nvPr>
            <p:custDataLst>
              <p:tags r:id="rId19"/>
            </p:custDataLst>
          </p:nvPr>
        </p:nvSpPr>
        <p:spPr>
          <a:xfrm>
            <a:off x="7886915" y="4217191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光缆性能：抗拉强度、抗压强度、抗弯强度等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光缆测试设备与标准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4"/>
            </p:custDataLst>
          </p:nvPr>
        </p:nvCxnSpPr>
        <p:spPr>
          <a:xfrm>
            <a:off x="2936358" y="3791846"/>
            <a:ext cx="6183306" cy="0"/>
          </a:xfrm>
          <a:prstGeom prst="line">
            <a:avLst/>
          </a:prstGeom>
          <a:ln w="25400" cap="rnd">
            <a:solidFill>
              <a:schemeClr val="lt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椭圆 74"/>
          <p:cNvSpPr/>
          <p:nvPr>
            <p:custDataLst>
              <p:tags r:id="rId5"/>
            </p:custDataLst>
          </p:nvPr>
        </p:nvSpPr>
        <p:spPr>
          <a:xfrm>
            <a:off x="4200613" y="3230519"/>
            <a:ext cx="380511" cy="381237"/>
          </a:xfrm>
          <a:prstGeom prst="ellips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6" name="文本框 75"/>
          <p:cNvSpPr txBox="1"/>
          <p:nvPr>
            <p:custDataLst>
              <p:tags r:id="rId6"/>
            </p:custDataLst>
          </p:nvPr>
        </p:nvSpPr>
        <p:spPr>
          <a:xfrm>
            <a:off x="4161038" y="3245769"/>
            <a:ext cx="459663" cy="35073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cxnSp>
        <p:nvCxnSpPr>
          <p:cNvPr id="11" name="直接连接符 10"/>
          <p:cNvCxnSpPr>
            <a:stCxn id="13" idx="0"/>
            <a:endCxn id="75" idx="4"/>
          </p:cNvCxnSpPr>
          <p:nvPr>
            <p:custDataLst>
              <p:tags r:id="rId7"/>
            </p:custDataLst>
          </p:nvPr>
        </p:nvCxnSpPr>
        <p:spPr>
          <a:xfrm flipH="1" flipV="1">
            <a:off x="4390960" y="3611122"/>
            <a:ext cx="0" cy="144145"/>
          </a:xfrm>
          <a:prstGeom prst="line">
            <a:avLst/>
          </a:prstGeom>
          <a:ln>
            <a:solidFill>
              <a:srgbClr val="54C8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>
            <p:custDataLst>
              <p:tags r:id="rId8"/>
            </p:custDataLst>
          </p:nvPr>
        </p:nvSpPr>
        <p:spPr>
          <a:xfrm>
            <a:off x="4353834" y="3755538"/>
            <a:ext cx="74795" cy="74795"/>
          </a:xfrm>
          <a:prstGeom prst="ellips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9" name="椭圆 148"/>
          <p:cNvSpPr/>
          <p:nvPr>
            <p:custDataLst>
              <p:tags r:id="rId9"/>
            </p:custDataLst>
          </p:nvPr>
        </p:nvSpPr>
        <p:spPr>
          <a:xfrm flipV="1">
            <a:off x="4451867" y="3976292"/>
            <a:ext cx="381237" cy="381237"/>
          </a:xfrm>
          <a:prstGeom prst="ellipse">
            <a:avLst/>
          </a:prstGeom>
          <a:solidFill>
            <a:srgbClr val="42C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51" name="直接连接符 150"/>
          <p:cNvCxnSpPr>
            <a:stCxn id="152" idx="0"/>
            <a:endCxn id="149" idx="4"/>
          </p:cNvCxnSpPr>
          <p:nvPr>
            <p:custDataLst>
              <p:tags r:id="rId10"/>
            </p:custDataLst>
          </p:nvPr>
        </p:nvCxnSpPr>
        <p:spPr>
          <a:xfrm flipH="1">
            <a:off x="4642305" y="3832511"/>
            <a:ext cx="635" cy="144145"/>
          </a:xfrm>
          <a:prstGeom prst="line">
            <a:avLst/>
          </a:prstGeom>
          <a:ln>
            <a:solidFill>
              <a:srgbClr val="42C2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椭圆 151"/>
          <p:cNvSpPr/>
          <p:nvPr>
            <p:custDataLst>
              <p:tags r:id="rId11"/>
            </p:custDataLst>
          </p:nvPr>
        </p:nvSpPr>
        <p:spPr>
          <a:xfrm flipV="1">
            <a:off x="4605814" y="3757716"/>
            <a:ext cx="74795" cy="74795"/>
          </a:xfrm>
          <a:prstGeom prst="ellipse">
            <a:avLst/>
          </a:prstGeom>
          <a:solidFill>
            <a:srgbClr val="42C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4" name="文本框 153"/>
          <p:cNvSpPr txBox="1"/>
          <p:nvPr>
            <p:custDataLst>
              <p:tags r:id="rId12"/>
            </p:custDataLst>
          </p:nvPr>
        </p:nvSpPr>
        <p:spPr>
          <a:xfrm>
            <a:off x="4412291" y="3991542"/>
            <a:ext cx="460389" cy="35073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57" name="椭圆 156"/>
          <p:cNvSpPr/>
          <p:nvPr>
            <p:custDataLst>
              <p:tags r:id="rId13"/>
            </p:custDataLst>
          </p:nvPr>
        </p:nvSpPr>
        <p:spPr>
          <a:xfrm>
            <a:off x="7320224" y="3229793"/>
            <a:ext cx="380511" cy="381237"/>
          </a:xfrm>
          <a:prstGeom prst="ellipse">
            <a:avLst/>
          </a:prstGeom>
          <a:solidFill>
            <a:srgbClr val="42C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8" name="文本框 157"/>
          <p:cNvSpPr txBox="1"/>
          <p:nvPr>
            <p:custDataLst>
              <p:tags r:id="rId14"/>
            </p:custDataLst>
          </p:nvPr>
        </p:nvSpPr>
        <p:spPr>
          <a:xfrm>
            <a:off x="7280648" y="3244316"/>
            <a:ext cx="459663" cy="35219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159" name="直接连接符 158"/>
          <p:cNvCxnSpPr>
            <a:stCxn id="160" idx="0"/>
            <a:endCxn id="157" idx="4"/>
          </p:cNvCxnSpPr>
          <p:nvPr>
            <p:custDataLst>
              <p:tags r:id="rId15"/>
            </p:custDataLst>
          </p:nvPr>
        </p:nvCxnSpPr>
        <p:spPr>
          <a:xfrm flipH="1" flipV="1">
            <a:off x="7510479" y="3610395"/>
            <a:ext cx="0" cy="144780"/>
          </a:xfrm>
          <a:prstGeom prst="line">
            <a:avLst/>
          </a:prstGeom>
          <a:ln>
            <a:solidFill>
              <a:srgbClr val="42AA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椭圆 159"/>
          <p:cNvSpPr/>
          <p:nvPr>
            <p:custDataLst>
              <p:tags r:id="rId16"/>
            </p:custDataLst>
          </p:nvPr>
        </p:nvSpPr>
        <p:spPr>
          <a:xfrm>
            <a:off x="7473445" y="3755538"/>
            <a:ext cx="74795" cy="74795"/>
          </a:xfrm>
          <a:prstGeom prst="ellipse">
            <a:avLst/>
          </a:prstGeom>
          <a:solidFill>
            <a:srgbClr val="42C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8" name="椭圆 167"/>
          <p:cNvSpPr/>
          <p:nvPr>
            <p:custDataLst>
              <p:tags r:id="rId17"/>
            </p:custDataLst>
          </p:nvPr>
        </p:nvSpPr>
        <p:spPr>
          <a:xfrm flipV="1">
            <a:off x="7558406" y="3976292"/>
            <a:ext cx="380511" cy="381237"/>
          </a:xfrm>
          <a:prstGeom prst="ellipse">
            <a:avLst/>
          </a:prstGeom>
          <a:solidFill>
            <a:srgbClr val="5898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69" name="直接连接符 168"/>
          <p:cNvCxnSpPr>
            <a:stCxn id="170" idx="0"/>
            <a:endCxn id="168" idx="4"/>
          </p:cNvCxnSpPr>
          <p:nvPr>
            <p:custDataLst>
              <p:tags r:id="rId18"/>
            </p:custDataLst>
          </p:nvPr>
        </p:nvCxnSpPr>
        <p:spPr>
          <a:xfrm flipH="1">
            <a:off x="7748753" y="3832511"/>
            <a:ext cx="0" cy="144145"/>
          </a:xfrm>
          <a:prstGeom prst="line">
            <a:avLst/>
          </a:prstGeom>
          <a:ln>
            <a:solidFill>
              <a:srgbClr val="5898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椭圆 169"/>
          <p:cNvSpPr/>
          <p:nvPr>
            <p:custDataLst>
              <p:tags r:id="rId19"/>
            </p:custDataLst>
          </p:nvPr>
        </p:nvSpPr>
        <p:spPr>
          <a:xfrm flipV="1">
            <a:off x="7711627" y="3757716"/>
            <a:ext cx="74795" cy="74795"/>
          </a:xfrm>
          <a:prstGeom prst="ellipse">
            <a:avLst/>
          </a:prstGeom>
          <a:solidFill>
            <a:srgbClr val="5898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1" name="文本框 170"/>
          <p:cNvSpPr txBox="1"/>
          <p:nvPr>
            <p:custDataLst>
              <p:tags r:id="rId20"/>
            </p:custDataLst>
          </p:nvPr>
        </p:nvSpPr>
        <p:spPr>
          <a:xfrm>
            <a:off x="7518831" y="3991179"/>
            <a:ext cx="459663" cy="35146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31" name="等腰三角形 30"/>
          <p:cNvSpPr/>
          <p:nvPr>
            <p:custDataLst>
              <p:tags r:id="rId21"/>
            </p:custDataLst>
          </p:nvPr>
        </p:nvSpPr>
        <p:spPr>
          <a:xfrm rot="5400000">
            <a:off x="9112402" y="3720682"/>
            <a:ext cx="156852" cy="142329"/>
          </a:xfrm>
          <a:prstGeom prst="triangl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3034390" y="1478280"/>
            <a:ext cx="2882880" cy="1614268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光缆测试设备：光时域反射仪（OTDR）、光源、光功率计等</a:t>
            </a:r>
          </a:p>
        </p:txBody>
      </p:sp>
      <p:sp>
        <p:nvSpPr>
          <p:cNvPr id="20" name="文本框 19"/>
          <p:cNvSpPr txBox="1"/>
          <p:nvPr>
            <p:custDataLst>
              <p:tags r:id="rId23"/>
            </p:custDataLst>
          </p:nvPr>
        </p:nvSpPr>
        <p:spPr>
          <a:xfrm>
            <a:off x="6204106" y="1478280"/>
            <a:ext cx="2882880" cy="1614268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测试项目：光缆长度、光缆损耗、光缆色散、光缆反射等</a:t>
            </a:r>
          </a:p>
        </p:txBody>
      </p:sp>
      <p:sp>
        <p:nvSpPr>
          <p:cNvPr id="21" name="文本框 20"/>
          <p:cNvSpPr txBox="1"/>
          <p:nvPr>
            <p:custDataLst>
              <p:tags r:id="rId24"/>
            </p:custDataLst>
          </p:nvPr>
        </p:nvSpPr>
        <p:spPr>
          <a:xfrm>
            <a:off x="3208670" y="4528178"/>
            <a:ext cx="2882880" cy="161426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光缆测试标准：IEC 60793、IEC 61280、IEC 61300等</a:t>
            </a:r>
          </a:p>
        </p:txBody>
      </p:sp>
      <p:sp>
        <p:nvSpPr>
          <p:cNvPr id="22" name="文本框 21"/>
          <p:cNvSpPr txBox="1"/>
          <p:nvPr>
            <p:custDataLst>
              <p:tags r:id="rId25"/>
            </p:custDataLst>
          </p:nvPr>
        </p:nvSpPr>
        <p:spPr>
          <a:xfrm>
            <a:off x="6378386" y="4528178"/>
            <a:ext cx="2882880" cy="161426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测试方法：直接测量法、间接测量法、比较测量法等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光缆测试流程与结果分析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弧形 16"/>
          <p:cNvSpPr/>
          <p:nvPr>
            <p:custDataLst>
              <p:tags r:id="rId4"/>
            </p:custDataLst>
          </p:nvPr>
        </p:nvSpPr>
        <p:spPr>
          <a:xfrm>
            <a:off x="1684542" y="1843208"/>
            <a:ext cx="990681" cy="976534"/>
          </a:xfrm>
          <a:prstGeom prst="arc">
            <a:avLst>
              <a:gd name="adj1" fmla="val 11619054"/>
              <a:gd name="adj2" fmla="val 10295063"/>
            </a:avLst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80"/>
          <p:cNvSpPr txBox="1"/>
          <p:nvPr>
            <p:custDataLst>
              <p:tags r:id="rId5"/>
            </p:custDataLst>
          </p:nvPr>
        </p:nvSpPr>
        <p:spPr>
          <a:xfrm>
            <a:off x="1305796" y="2979858"/>
            <a:ext cx="1869418" cy="279704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测试流程：光缆测试包括光缆长度、光缆损耗、光缆色散、光缆反射等测试项目。</a:t>
            </a:r>
          </a:p>
        </p:txBody>
      </p:sp>
      <p:sp>
        <p:nvSpPr>
          <p:cNvPr id="19" name="标题 5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1835502" y="1972642"/>
            <a:ext cx="755049" cy="69439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7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0" name="菱形 19"/>
          <p:cNvSpPr/>
          <p:nvPr>
            <p:custDataLst>
              <p:tags r:id="rId7"/>
            </p:custDataLst>
          </p:nvPr>
        </p:nvSpPr>
        <p:spPr>
          <a:xfrm>
            <a:off x="1441349" y="2103565"/>
            <a:ext cx="410664" cy="410664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弧形 1"/>
          <p:cNvSpPr/>
          <p:nvPr>
            <p:custDataLst>
              <p:tags r:id="rId8"/>
            </p:custDataLst>
          </p:nvPr>
        </p:nvSpPr>
        <p:spPr>
          <a:xfrm>
            <a:off x="4256990" y="1843208"/>
            <a:ext cx="990681" cy="976534"/>
          </a:xfrm>
          <a:prstGeom prst="arc">
            <a:avLst>
              <a:gd name="adj1" fmla="val 11619054"/>
              <a:gd name="adj2" fmla="val 10295063"/>
            </a:avLst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80"/>
          <p:cNvSpPr txBox="1"/>
          <p:nvPr>
            <p:custDataLst>
              <p:tags r:id="rId9"/>
            </p:custDataLst>
          </p:nvPr>
        </p:nvSpPr>
        <p:spPr>
          <a:xfrm>
            <a:off x="3878242" y="2979858"/>
            <a:ext cx="1869418" cy="279704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结果分析：根据测试结果，分析光缆的性能指标，如光缆损耗、光缆色散等，判断光缆的性能是否符合标准。</a:t>
            </a:r>
          </a:p>
        </p:txBody>
      </p:sp>
      <p:sp>
        <p:nvSpPr>
          <p:cNvPr id="5" name="标题 5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4407949" y="1972642"/>
            <a:ext cx="755049" cy="69439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7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" name="菱形 5"/>
          <p:cNvSpPr/>
          <p:nvPr>
            <p:custDataLst>
              <p:tags r:id="rId11"/>
            </p:custDataLst>
          </p:nvPr>
        </p:nvSpPr>
        <p:spPr>
          <a:xfrm>
            <a:off x="4013795" y="2103565"/>
            <a:ext cx="410664" cy="410664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弧形 6"/>
          <p:cNvSpPr/>
          <p:nvPr>
            <p:custDataLst>
              <p:tags r:id="rId12"/>
            </p:custDataLst>
          </p:nvPr>
        </p:nvSpPr>
        <p:spPr>
          <a:xfrm>
            <a:off x="6829435" y="1843208"/>
            <a:ext cx="990681" cy="976534"/>
          </a:xfrm>
          <a:prstGeom prst="arc">
            <a:avLst>
              <a:gd name="adj1" fmla="val 11619054"/>
              <a:gd name="adj2" fmla="val 10295063"/>
            </a:avLst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80"/>
          <p:cNvSpPr txBox="1"/>
          <p:nvPr>
            <p:custDataLst>
              <p:tags r:id="rId13"/>
            </p:custDataLst>
          </p:nvPr>
        </p:nvSpPr>
        <p:spPr>
          <a:xfrm>
            <a:off x="6450690" y="2979858"/>
            <a:ext cx="1869418" cy="279704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测试方法：光缆测试方法包括光时域反射仪（OTDR）、光功率计、光频谱分析仪等。</a:t>
            </a:r>
          </a:p>
        </p:txBody>
      </p:sp>
      <p:sp>
        <p:nvSpPr>
          <p:cNvPr id="9" name="标题 5"/>
          <p:cNvSpPr>
            <a:spLocks noGrp="1"/>
          </p:cNvSpPr>
          <p:nvPr>
            <p:custDataLst>
              <p:tags r:id="rId14"/>
            </p:custDataLst>
          </p:nvPr>
        </p:nvSpPr>
        <p:spPr>
          <a:xfrm>
            <a:off x="6980397" y="1972642"/>
            <a:ext cx="755049" cy="69439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7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0" name="菱形 9"/>
          <p:cNvSpPr/>
          <p:nvPr>
            <p:custDataLst>
              <p:tags r:id="rId15"/>
            </p:custDataLst>
          </p:nvPr>
        </p:nvSpPr>
        <p:spPr>
          <a:xfrm>
            <a:off x="6586242" y="2103565"/>
            <a:ext cx="410664" cy="410664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弧形 10"/>
          <p:cNvSpPr/>
          <p:nvPr>
            <p:custDataLst>
              <p:tags r:id="rId16"/>
            </p:custDataLst>
          </p:nvPr>
        </p:nvSpPr>
        <p:spPr>
          <a:xfrm>
            <a:off x="9401883" y="1843208"/>
            <a:ext cx="990681" cy="976534"/>
          </a:xfrm>
          <a:prstGeom prst="arc">
            <a:avLst>
              <a:gd name="adj1" fmla="val 11619054"/>
              <a:gd name="adj2" fmla="val 10295063"/>
            </a:avLst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80"/>
          <p:cNvSpPr txBox="1"/>
          <p:nvPr>
            <p:custDataLst>
              <p:tags r:id="rId17"/>
            </p:custDataLst>
          </p:nvPr>
        </p:nvSpPr>
        <p:spPr>
          <a:xfrm>
            <a:off x="9023136" y="2979858"/>
            <a:ext cx="1869418" cy="279704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测试注意事项：测试过程中需要注意测试环境的温度、湿度、光照等因素，以保证测试结果的准确性。</a:t>
            </a:r>
          </a:p>
        </p:txBody>
      </p:sp>
      <p:sp>
        <p:nvSpPr>
          <p:cNvPr id="13" name="标题 5"/>
          <p:cNvSpPr>
            <a:spLocks noGrp="1"/>
          </p:cNvSpPr>
          <p:nvPr>
            <p:custDataLst>
              <p:tags r:id="rId18"/>
            </p:custDataLst>
          </p:nvPr>
        </p:nvSpPr>
        <p:spPr>
          <a:xfrm>
            <a:off x="9552844" y="1972642"/>
            <a:ext cx="755049" cy="69439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7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4" name="菱形 13"/>
          <p:cNvSpPr/>
          <p:nvPr>
            <p:custDataLst>
              <p:tags r:id="rId19"/>
            </p:custDataLst>
          </p:nvPr>
        </p:nvSpPr>
        <p:spPr>
          <a:xfrm>
            <a:off x="9158690" y="2103565"/>
            <a:ext cx="410664" cy="410664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2</a:t>
            </a:r>
          </a:p>
        </p:txBody>
      </p:sp>
      <p:sp>
        <p:nvSpPr>
          <p:cNvPr id="7" name="标题 6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14000">
                      <a:schemeClr val="accent1"/>
                    </a:gs>
                    <a:gs pos="92000">
                      <a:schemeClr val="accent1"/>
                    </a:gs>
                    <a:gs pos="54000">
                      <a:schemeClr val="bg1"/>
                    </a:gs>
                  </a:gsLst>
                  <a:lin ang="0" scaled="0"/>
                </a:gradFill>
              </a:rPr>
              <a:t>环境性能试验方法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温度试验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弧形 16"/>
          <p:cNvSpPr/>
          <p:nvPr>
            <p:custDataLst>
              <p:tags r:id="rId4"/>
            </p:custDataLst>
          </p:nvPr>
        </p:nvSpPr>
        <p:spPr>
          <a:xfrm>
            <a:off x="1684542" y="1843208"/>
            <a:ext cx="990681" cy="976534"/>
          </a:xfrm>
          <a:prstGeom prst="arc">
            <a:avLst>
              <a:gd name="adj1" fmla="val 11619054"/>
              <a:gd name="adj2" fmla="val 10295063"/>
            </a:avLst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80"/>
          <p:cNvSpPr txBox="1"/>
          <p:nvPr>
            <p:custDataLst>
              <p:tags r:id="rId5"/>
            </p:custDataLst>
          </p:nvPr>
        </p:nvSpPr>
        <p:spPr>
          <a:xfrm>
            <a:off x="1305796" y="2979858"/>
            <a:ext cx="1869418" cy="279704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目的：验证光缆在极端温度环境下的性能表现</a:t>
            </a:r>
          </a:p>
        </p:txBody>
      </p:sp>
      <p:sp>
        <p:nvSpPr>
          <p:cNvPr id="19" name="标题 5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1835502" y="1972642"/>
            <a:ext cx="755049" cy="69439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7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0" name="菱形 19"/>
          <p:cNvSpPr/>
          <p:nvPr>
            <p:custDataLst>
              <p:tags r:id="rId7"/>
            </p:custDataLst>
          </p:nvPr>
        </p:nvSpPr>
        <p:spPr>
          <a:xfrm>
            <a:off x="1441349" y="2103565"/>
            <a:ext cx="410664" cy="410664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弧形 1"/>
          <p:cNvSpPr/>
          <p:nvPr>
            <p:custDataLst>
              <p:tags r:id="rId8"/>
            </p:custDataLst>
          </p:nvPr>
        </p:nvSpPr>
        <p:spPr>
          <a:xfrm>
            <a:off x="4256990" y="1843208"/>
            <a:ext cx="990681" cy="976534"/>
          </a:xfrm>
          <a:prstGeom prst="arc">
            <a:avLst>
              <a:gd name="adj1" fmla="val 11619054"/>
              <a:gd name="adj2" fmla="val 10295063"/>
            </a:avLst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80"/>
          <p:cNvSpPr txBox="1"/>
          <p:nvPr>
            <p:custDataLst>
              <p:tags r:id="rId9"/>
            </p:custDataLst>
          </p:nvPr>
        </p:nvSpPr>
        <p:spPr>
          <a:xfrm>
            <a:off x="3878242" y="2979858"/>
            <a:ext cx="1869418" cy="279704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试验条件：高温、低温、温度循环等</a:t>
            </a:r>
          </a:p>
        </p:txBody>
      </p:sp>
      <p:sp>
        <p:nvSpPr>
          <p:cNvPr id="5" name="标题 5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4407949" y="1972642"/>
            <a:ext cx="755049" cy="69439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7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" name="菱形 5"/>
          <p:cNvSpPr/>
          <p:nvPr>
            <p:custDataLst>
              <p:tags r:id="rId11"/>
            </p:custDataLst>
          </p:nvPr>
        </p:nvSpPr>
        <p:spPr>
          <a:xfrm>
            <a:off x="4013795" y="2103565"/>
            <a:ext cx="410664" cy="410664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弧形 6"/>
          <p:cNvSpPr/>
          <p:nvPr>
            <p:custDataLst>
              <p:tags r:id="rId12"/>
            </p:custDataLst>
          </p:nvPr>
        </p:nvSpPr>
        <p:spPr>
          <a:xfrm>
            <a:off x="6829435" y="1843208"/>
            <a:ext cx="990681" cy="976534"/>
          </a:xfrm>
          <a:prstGeom prst="arc">
            <a:avLst>
              <a:gd name="adj1" fmla="val 11619054"/>
              <a:gd name="adj2" fmla="val 10295063"/>
            </a:avLst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80"/>
          <p:cNvSpPr txBox="1"/>
          <p:nvPr>
            <p:custDataLst>
              <p:tags r:id="rId13"/>
            </p:custDataLst>
          </p:nvPr>
        </p:nvSpPr>
        <p:spPr>
          <a:xfrm>
            <a:off x="6450690" y="2979858"/>
            <a:ext cx="1869418" cy="279704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试验方法：采用专用设备进行测试，如高低温试验箱、温度循环试验箱等</a:t>
            </a:r>
          </a:p>
        </p:txBody>
      </p:sp>
      <p:sp>
        <p:nvSpPr>
          <p:cNvPr id="9" name="标题 5"/>
          <p:cNvSpPr>
            <a:spLocks noGrp="1"/>
          </p:cNvSpPr>
          <p:nvPr>
            <p:custDataLst>
              <p:tags r:id="rId14"/>
            </p:custDataLst>
          </p:nvPr>
        </p:nvSpPr>
        <p:spPr>
          <a:xfrm>
            <a:off x="6980397" y="1972642"/>
            <a:ext cx="755049" cy="69439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7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0" name="菱形 9"/>
          <p:cNvSpPr/>
          <p:nvPr>
            <p:custDataLst>
              <p:tags r:id="rId15"/>
            </p:custDataLst>
          </p:nvPr>
        </p:nvSpPr>
        <p:spPr>
          <a:xfrm>
            <a:off x="6586242" y="2103565"/>
            <a:ext cx="410664" cy="410664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弧形 10"/>
          <p:cNvSpPr/>
          <p:nvPr>
            <p:custDataLst>
              <p:tags r:id="rId16"/>
            </p:custDataLst>
          </p:nvPr>
        </p:nvSpPr>
        <p:spPr>
          <a:xfrm>
            <a:off x="9401883" y="1843208"/>
            <a:ext cx="990681" cy="976534"/>
          </a:xfrm>
          <a:prstGeom prst="arc">
            <a:avLst>
              <a:gd name="adj1" fmla="val 11619054"/>
              <a:gd name="adj2" fmla="val 10295063"/>
            </a:avLst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80"/>
          <p:cNvSpPr txBox="1"/>
          <p:nvPr>
            <p:custDataLst>
              <p:tags r:id="rId17"/>
            </p:custDataLst>
          </p:nvPr>
        </p:nvSpPr>
        <p:spPr>
          <a:xfrm>
            <a:off x="9023136" y="2979858"/>
            <a:ext cx="1869418" cy="279704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试验结果分析：根据测试数据，分析光缆在不同温度环境下的性能表现，评估其可靠性和稳定性。</a:t>
            </a:r>
          </a:p>
        </p:txBody>
      </p:sp>
      <p:sp>
        <p:nvSpPr>
          <p:cNvPr id="13" name="标题 5"/>
          <p:cNvSpPr>
            <a:spLocks noGrp="1"/>
          </p:cNvSpPr>
          <p:nvPr>
            <p:custDataLst>
              <p:tags r:id="rId18"/>
            </p:custDataLst>
          </p:nvPr>
        </p:nvSpPr>
        <p:spPr>
          <a:xfrm>
            <a:off x="9552844" y="1972642"/>
            <a:ext cx="755049" cy="69439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7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4" name="菱形 13"/>
          <p:cNvSpPr/>
          <p:nvPr>
            <p:custDataLst>
              <p:tags r:id="rId19"/>
            </p:custDataLst>
          </p:nvPr>
        </p:nvSpPr>
        <p:spPr>
          <a:xfrm>
            <a:off x="9158690" y="2103565"/>
            <a:ext cx="410664" cy="410664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湿度试验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>
            <p:custDataLst>
              <p:tags r:id="rId4"/>
            </p:custDataLst>
          </p:nvPr>
        </p:nvSpPr>
        <p:spPr>
          <a:xfrm>
            <a:off x="8363896" y="2720849"/>
            <a:ext cx="2528974" cy="2528974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5"/>
            </p:custDataLst>
          </p:nvPr>
        </p:nvSpPr>
        <p:spPr>
          <a:xfrm>
            <a:off x="9190222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椭圆 8"/>
          <p:cNvSpPr/>
          <p:nvPr>
            <p:custDataLst>
              <p:tags r:id="rId6"/>
            </p:custDataLst>
          </p:nvPr>
        </p:nvSpPr>
        <p:spPr>
          <a:xfrm>
            <a:off x="9282354" y="2463023"/>
            <a:ext cx="692057" cy="692057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10" name="椭圆 9"/>
          <p:cNvSpPr/>
          <p:nvPr>
            <p:custDataLst>
              <p:tags r:id="rId7"/>
            </p:custDataLst>
          </p:nvPr>
        </p:nvSpPr>
        <p:spPr>
          <a:xfrm>
            <a:off x="6019899" y="2720849"/>
            <a:ext cx="2528974" cy="2528974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8"/>
            </p:custDataLst>
          </p:nvPr>
        </p:nvSpPr>
        <p:spPr>
          <a:xfrm>
            <a:off x="6846226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椭圆 11"/>
          <p:cNvSpPr/>
          <p:nvPr>
            <p:custDataLst>
              <p:tags r:id="rId9"/>
            </p:custDataLst>
          </p:nvPr>
        </p:nvSpPr>
        <p:spPr>
          <a:xfrm>
            <a:off x="6937643" y="2463023"/>
            <a:ext cx="692772" cy="692772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6369856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12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试验条件：温度、湿度、时间等</a:t>
            </a: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8713852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accent1">
                    <a:lumMod val="7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试验结果分析：根据试验数据，分析光缆在湿度环境下的性能表现</a:t>
            </a:r>
          </a:p>
        </p:txBody>
      </p:sp>
      <p:sp>
        <p:nvSpPr>
          <p:cNvPr id="104" name="椭圆 103"/>
          <p:cNvSpPr/>
          <p:nvPr>
            <p:custDataLst>
              <p:tags r:id="rId12"/>
            </p:custDataLst>
          </p:nvPr>
        </p:nvSpPr>
        <p:spPr>
          <a:xfrm>
            <a:off x="3650191" y="2720849"/>
            <a:ext cx="2528974" cy="2528974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6" name="椭圆 105"/>
          <p:cNvSpPr/>
          <p:nvPr>
            <p:custDataLst>
              <p:tags r:id="rId13"/>
            </p:custDataLst>
          </p:nvPr>
        </p:nvSpPr>
        <p:spPr>
          <a:xfrm>
            <a:off x="4476518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7" name="椭圆 106"/>
          <p:cNvSpPr/>
          <p:nvPr>
            <p:custDataLst>
              <p:tags r:id="rId14"/>
            </p:custDataLst>
          </p:nvPr>
        </p:nvSpPr>
        <p:spPr>
          <a:xfrm>
            <a:off x="4568650" y="2463023"/>
            <a:ext cx="692057" cy="692057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62" name="椭圆 61"/>
          <p:cNvSpPr/>
          <p:nvPr>
            <p:custDataLst>
              <p:tags r:id="rId15"/>
            </p:custDataLst>
          </p:nvPr>
        </p:nvSpPr>
        <p:spPr>
          <a:xfrm>
            <a:off x="1306195" y="2720849"/>
            <a:ext cx="2528974" cy="2528974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椭圆 63"/>
          <p:cNvSpPr/>
          <p:nvPr>
            <p:custDataLst>
              <p:tags r:id="rId16"/>
            </p:custDataLst>
          </p:nvPr>
        </p:nvSpPr>
        <p:spPr>
          <a:xfrm>
            <a:off x="2132522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6" name="椭圆 65"/>
          <p:cNvSpPr/>
          <p:nvPr>
            <p:custDataLst>
              <p:tags r:id="rId17"/>
            </p:custDataLst>
          </p:nvPr>
        </p:nvSpPr>
        <p:spPr>
          <a:xfrm>
            <a:off x="2223939" y="2463023"/>
            <a:ext cx="692772" cy="692772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69" name="文本框 68"/>
          <p:cNvSpPr txBox="1"/>
          <p:nvPr>
            <p:custDataLst>
              <p:tags r:id="rId18"/>
            </p:custDataLst>
          </p:nvPr>
        </p:nvSpPr>
        <p:spPr>
          <a:xfrm>
            <a:off x="1656152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12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目的：测试光缆在湿度环境下的性能</a:t>
            </a:r>
          </a:p>
        </p:txBody>
      </p:sp>
      <p:sp>
        <p:nvSpPr>
          <p:cNvPr id="2" name="文本框 1"/>
          <p:cNvSpPr txBox="1"/>
          <p:nvPr>
            <p:custDataLst>
              <p:tags r:id="rId19"/>
            </p:custDataLst>
          </p:nvPr>
        </p:nvSpPr>
        <p:spPr>
          <a:xfrm>
            <a:off x="4000148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80">
                <a:solidFill>
                  <a:schemeClr val="accent1">
                    <a:lumMod val="7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试验方法：将光缆放置在高湿度环境中，观察其性能变化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耐腐蚀试验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文本框 136"/>
          <p:cNvSpPr txBox="1"/>
          <p:nvPr>
            <p:custDataLst>
              <p:tags r:id="rId4"/>
            </p:custDataLst>
          </p:nvPr>
        </p:nvSpPr>
        <p:spPr>
          <a:xfrm>
            <a:off x="2256586" y="2972511"/>
            <a:ext cx="3800694" cy="76376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目的：评估光缆在腐蚀环境下的性能表现</a:t>
            </a:r>
          </a:p>
        </p:txBody>
      </p:sp>
      <p:sp>
        <p:nvSpPr>
          <p:cNvPr id="148" name="文本框 147"/>
          <p:cNvSpPr txBox="1"/>
          <p:nvPr>
            <p:custDataLst>
              <p:tags r:id="rId5"/>
            </p:custDataLst>
          </p:nvPr>
        </p:nvSpPr>
        <p:spPr>
          <a:xfrm>
            <a:off x="2243539" y="3884798"/>
            <a:ext cx="3800694" cy="76376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腐蚀环境：包括酸、碱、盐等化学物质</a:t>
            </a:r>
          </a:p>
        </p:txBody>
      </p:sp>
      <p:sp>
        <p:nvSpPr>
          <p:cNvPr id="140" name="AutoShape 25"/>
          <p:cNvSpPr>
            <a:spLocks noChangeAspect="1" noChangeArrowheads="1" noTextEdit="1"/>
          </p:cNvSpPr>
          <p:nvPr>
            <p:custDataLst>
              <p:tags r:id="rId6"/>
            </p:custDataLst>
          </p:nvPr>
        </p:nvSpPr>
        <p:spPr bwMode="auto">
          <a:xfrm>
            <a:off x="1909054" y="2980360"/>
            <a:ext cx="277731" cy="53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1" name="Freeform 27"/>
          <p:cNvSpPr/>
          <p:nvPr>
            <p:custDataLst>
              <p:tags r:id="rId7"/>
            </p:custDataLst>
          </p:nvPr>
        </p:nvSpPr>
        <p:spPr bwMode="auto">
          <a:xfrm>
            <a:off x="1929070" y="3137201"/>
            <a:ext cx="184320" cy="226084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2" name="Freeform 28"/>
          <p:cNvSpPr/>
          <p:nvPr>
            <p:custDataLst>
              <p:tags r:id="rId8"/>
            </p:custDataLst>
          </p:nvPr>
        </p:nvSpPr>
        <p:spPr bwMode="auto">
          <a:xfrm>
            <a:off x="1924066" y="3265676"/>
            <a:ext cx="145121" cy="181868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3" name="Freeform 29"/>
          <p:cNvSpPr/>
          <p:nvPr>
            <p:custDataLst>
              <p:tags r:id="rId9"/>
            </p:custDataLst>
          </p:nvPr>
        </p:nvSpPr>
        <p:spPr bwMode="auto">
          <a:xfrm>
            <a:off x="1924066" y="2995377"/>
            <a:ext cx="247707" cy="509732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4" name="Freeform 30"/>
          <p:cNvSpPr/>
          <p:nvPr>
            <p:custDataLst>
              <p:tags r:id="rId10"/>
            </p:custDataLst>
          </p:nvPr>
        </p:nvSpPr>
        <p:spPr bwMode="auto">
          <a:xfrm>
            <a:off x="1924066" y="3053775"/>
            <a:ext cx="145121" cy="181868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5" name="Freeform 31"/>
          <p:cNvSpPr>
            <a:spLocks noEditPoints="1"/>
          </p:cNvSpPr>
          <p:nvPr>
            <p:custDataLst>
              <p:tags r:id="rId11"/>
            </p:custDataLst>
          </p:nvPr>
        </p:nvSpPr>
        <p:spPr bwMode="auto">
          <a:xfrm>
            <a:off x="1909054" y="2980360"/>
            <a:ext cx="277731" cy="539765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6" name="文本框 145"/>
          <p:cNvSpPr txBox="1"/>
          <p:nvPr>
            <p:custDataLst>
              <p:tags r:id="rId12"/>
            </p:custDataLst>
          </p:nvPr>
        </p:nvSpPr>
        <p:spPr>
          <a:xfrm>
            <a:off x="1305894" y="2972511"/>
            <a:ext cx="608594" cy="556067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51" name="AutoShape 25"/>
          <p:cNvSpPr>
            <a:spLocks noChangeAspect="1" noChangeArrowheads="1" noTextEdit="1"/>
          </p:cNvSpPr>
          <p:nvPr>
            <p:custDataLst>
              <p:tags r:id="rId13"/>
            </p:custDataLst>
          </p:nvPr>
        </p:nvSpPr>
        <p:spPr bwMode="auto">
          <a:xfrm>
            <a:off x="1909054" y="3892647"/>
            <a:ext cx="277731" cy="53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2" name="Freeform 27"/>
          <p:cNvSpPr/>
          <p:nvPr>
            <p:custDataLst>
              <p:tags r:id="rId14"/>
            </p:custDataLst>
          </p:nvPr>
        </p:nvSpPr>
        <p:spPr bwMode="auto">
          <a:xfrm>
            <a:off x="1929070" y="4049488"/>
            <a:ext cx="184320" cy="226084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3" name="Freeform 28"/>
          <p:cNvSpPr/>
          <p:nvPr>
            <p:custDataLst>
              <p:tags r:id="rId15"/>
            </p:custDataLst>
          </p:nvPr>
        </p:nvSpPr>
        <p:spPr bwMode="auto">
          <a:xfrm>
            <a:off x="1924066" y="4177963"/>
            <a:ext cx="145121" cy="181868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4" name="Freeform 29"/>
          <p:cNvSpPr/>
          <p:nvPr>
            <p:custDataLst>
              <p:tags r:id="rId16"/>
            </p:custDataLst>
          </p:nvPr>
        </p:nvSpPr>
        <p:spPr bwMode="auto">
          <a:xfrm>
            <a:off x="1924066" y="3907664"/>
            <a:ext cx="247707" cy="509732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5" name="Freeform 30"/>
          <p:cNvSpPr/>
          <p:nvPr>
            <p:custDataLst>
              <p:tags r:id="rId17"/>
            </p:custDataLst>
          </p:nvPr>
        </p:nvSpPr>
        <p:spPr bwMode="auto">
          <a:xfrm>
            <a:off x="1924066" y="3966062"/>
            <a:ext cx="145121" cy="181868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6" name="Freeform 31"/>
          <p:cNvSpPr>
            <a:spLocks noEditPoints="1"/>
          </p:cNvSpPr>
          <p:nvPr>
            <p:custDataLst>
              <p:tags r:id="rId18"/>
            </p:custDataLst>
          </p:nvPr>
        </p:nvSpPr>
        <p:spPr bwMode="auto">
          <a:xfrm>
            <a:off x="1909054" y="3892647"/>
            <a:ext cx="277731" cy="539765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7" name="文本框 156"/>
          <p:cNvSpPr txBox="1"/>
          <p:nvPr>
            <p:custDataLst>
              <p:tags r:id="rId19"/>
            </p:custDataLst>
          </p:nvPr>
        </p:nvSpPr>
        <p:spPr>
          <a:xfrm>
            <a:off x="1305894" y="3884798"/>
            <a:ext cx="603764" cy="554859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70" name="文本框 169"/>
          <p:cNvSpPr txBox="1"/>
          <p:nvPr>
            <p:custDataLst>
              <p:tags r:id="rId20"/>
            </p:custDataLst>
          </p:nvPr>
        </p:nvSpPr>
        <p:spPr>
          <a:xfrm>
            <a:off x="7091763" y="2971976"/>
            <a:ext cx="3800694" cy="76376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试验方法：将光缆置于腐蚀环境中，观察其性能变化</a:t>
            </a:r>
          </a:p>
        </p:txBody>
      </p:sp>
      <p:sp>
        <p:nvSpPr>
          <p:cNvPr id="173" name="AutoShape 25"/>
          <p:cNvSpPr>
            <a:spLocks noChangeAspect="1" noChangeArrowheads="1" noTextEdit="1"/>
          </p:cNvSpPr>
          <p:nvPr>
            <p:custDataLst>
              <p:tags r:id="rId21"/>
            </p:custDataLst>
          </p:nvPr>
        </p:nvSpPr>
        <p:spPr bwMode="auto">
          <a:xfrm>
            <a:off x="6757278" y="2979825"/>
            <a:ext cx="277731" cy="53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4" name="Freeform 27"/>
          <p:cNvSpPr/>
          <p:nvPr>
            <p:custDataLst>
              <p:tags r:id="rId22"/>
            </p:custDataLst>
          </p:nvPr>
        </p:nvSpPr>
        <p:spPr bwMode="auto">
          <a:xfrm>
            <a:off x="6777295" y="3136665"/>
            <a:ext cx="184320" cy="226084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5" name="Freeform 28"/>
          <p:cNvSpPr/>
          <p:nvPr>
            <p:custDataLst>
              <p:tags r:id="rId23"/>
            </p:custDataLst>
          </p:nvPr>
        </p:nvSpPr>
        <p:spPr bwMode="auto">
          <a:xfrm>
            <a:off x="6772290" y="3265141"/>
            <a:ext cx="145121" cy="181868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6" name="Freeform 29"/>
          <p:cNvSpPr/>
          <p:nvPr>
            <p:custDataLst>
              <p:tags r:id="rId24"/>
            </p:custDataLst>
          </p:nvPr>
        </p:nvSpPr>
        <p:spPr bwMode="auto">
          <a:xfrm>
            <a:off x="6772290" y="2994842"/>
            <a:ext cx="247707" cy="509732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7" name="Freeform 30"/>
          <p:cNvSpPr/>
          <p:nvPr>
            <p:custDataLst>
              <p:tags r:id="rId25"/>
            </p:custDataLst>
          </p:nvPr>
        </p:nvSpPr>
        <p:spPr bwMode="auto">
          <a:xfrm>
            <a:off x="6772290" y="3053239"/>
            <a:ext cx="145121" cy="181868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8" name="Freeform 31"/>
          <p:cNvSpPr>
            <a:spLocks noEditPoints="1"/>
          </p:cNvSpPr>
          <p:nvPr>
            <p:custDataLst>
              <p:tags r:id="rId26"/>
            </p:custDataLst>
          </p:nvPr>
        </p:nvSpPr>
        <p:spPr bwMode="auto">
          <a:xfrm>
            <a:off x="6757278" y="2979825"/>
            <a:ext cx="277731" cy="539765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9" name="文本框 178"/>
          <p:cNvSpPr txBox="1"/>
          <p:nvPr>
            <p:custDataLst>
              <p:tags r:id="rId27"/>
            </p:custDataLst>
          </p:nvPr>
        </p:nvSpPr>
        <p:spPr>
          <a:xfrm>
            <a:off x="6154118" y="2971976"/>
            <a:ext cx="608441" cy="556010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81" name="文本框 180"/>
          <p:cNvSpPr txBox="1"/>
          <p:nvPr>
            <p:custDataLst>
              <p:tags r:id="rId28"/>
            </p:custDataLst>
          </p:nvPr>
        </p:nvSpPr>
        <p:spPr>
          <a:xfrm>
            <a:off x="7091763" y="3884263"/>
            <a:ext cx="3800694" cy="763761"/>
          </a:xfrm>
          <a:prstGeom prst="rect">
            <a:avLst/>
          </a:prstGeom>
          <a:noFill/>
        </p:spPr>
        <p:txBody>
          <a:bodyPr wrap="square" rtlCol="0" anchor="t" anchorCtr="0">
            <a:normAutofit fontScale="90000"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试验结果：评估光缆在腐蚀环境下的性能表现，为光缆选型和设计提供依据</a:t>
            </a:r>
          </a:p>
        </p:txBody>
      </p:sp>
      <p:sp>
        <p:nvSpPr>
          <p:cNvPr id="184" name="AutoShape 25"/>
          <p:cNvSpPr>
            <a:spLocks noChangeAspect="1" noChangeArrowheads="1" noTextEdit="1"/>
          </p:cNvSpPr>
          <p:nvPr>
            <p:custDataLst>
              <p:tags r:id="rId29"/>
            </p:custDataLst>
          </p:nvPr>
        </p:nvSpPr>
        <p:spPr bwMode="auto">
          <a:xfrm>
            <a:off x="6757278" y="3892112"/>
            <a:ext cx="277731" cy="53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5" name="Freeform 27"/>
          <p:cNvSpPr/>
          <p:nvPr>
            <p:custDataLst>
              <p:tags r:id="rId30"/>
            </p:custDataLst>
          </p:nvPr>
        </p:nvSpPr>
        <p:spPr bwMode="auto">
          <a:xfrm>
            <a:off x="6777295" y="4048953"/>
            <a:ext cx="184320" cy="226084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6" name="Freeform 28"/>
          <p:cNvSpPr/>
          <p:nvPr>
            <p:custDataLst>
              <p:tags r:id="rId31"/>
            </p:custDataLst>
          </p:nvPr>
        </p:nvSpPr>
        <p:spPr bwMode="auto">
          <a:xfrm>
            <a:off x="6772290" y="4177428"/>
            <a:ext cx="145121" cy="181868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7" name="Freeform 29"/>
          <p:cNvSpPr/>
          <p:nvPr>
            <p:custDataLst>
              <p:tags r:id="rId32"/>
            </p:custDataLst>
          </p:nvPr>
        </p:nvSpPr>
        <p:spPr bwMode="auto">
          <a:xfrm>
            <a:off x="6772290" y="3907129"/>
            <a:ext cx="247707" cy="509732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8" name="Freeform 30"/>
          <p:cNvSpPr/>
          <p:nvPr>
            <p:custDataLst>
              <p:tags r:id="rId33"/>
            </p:custDataLst>
          </p:nvPr>
        </p:nvSpPr>
        <p:spPr bwMode="auto">
          <a:xfrm>
            <a:off x="6772290" y="3965527"/>
            <a:ext cx="145121" cy="181868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9" name="Freeform 31"/>
          <p:cNvSpPr>
            <a:spLocks noEditPoints="1"/>
          </p:cNvSpPr>
          <p:nvPr>
            <p:custDataLst>
              <p:tags r:id="rId34"/>
            </p:custDataLst>
          </p:nvPr>
        </p:nvSpPr>
        <p:spPr bwMode="auto">
          <a:xfrm>
            <a:off x="6757278" y="3892112"/>
            <a:ext cx="277731" cy="539765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0" name="文本框 189"/>
          <p:cNvSpPr txBox="1"/>
          <p:nvPr>
            <p:custDataLst>
              <p:tags r:id="rId35"/>
            </p:custDataLst>
          </p:nvPr>
        </p:nvSpPr>
        <p:spPr>
          <a:xfrm>
            <a:off x="6154118" y="3884263"/>
            <a:ext cx="608441" cy="556010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</p:spTree>
    <p:custDataLst>
      <p:tags r:id="rId36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3</a:t>
            </a:r>
          </a:p>
        </p:txBody>
      </p:sp>
      <p:sp>
        <p:nvSpPr>
          <p:cNvPr id="7" name="标题 6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14000">
                      <a:schemeClr val="accent1"/>
                    </a:gs>
                    <a:gs pos="92000">
                      <a:schemeClr val="accent1"/>
                    </a:gs>
                    <a:gs pos="54000">
                      <a:schemeClr val="bg1"/>
                    </a:gs>
                  </a:gsLst>
                  <a:lin ang="0" scaled="0"/>
                </a:gradFill>
              </a:rPr>
              <a:t>光缆性能测试注意事项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测试环境要求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1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flipH="1">
            <a:off x="3277618" y="1478309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文本框 55"/>
          <p:cNvSpPr txBox="1"/>
          <p:nvPr>
            <p:custDataLst>
              <p:tags r:id="rId5"/>
            </p:custDataLst>
          </p:nvPr>
        </p:nvSpPr>
        <p:spPr>
          <a:xfrm>
            <a:off x="2965201" y="1988490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7" name="矩形 56"/>
          <p:cNvSpPr>
            <a:spLocks noChangeAspect="1"/>
          </p:cNvSpPr>
          <p:nvPr>
            <p:custDataLst>
              <p:tags r:id="rId6"/>
            </p:custDataLst>
          </p:nvPr>
        </p:nvSpPr>
        <p:spPr>
          <a:xfrm flipH="1" flipV="1">
            <a:off x="5603392" y="3404119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文本框 58"/>
          <p:cNvSpPr txBox="1"/>
          <p:nvPr>
            <p:custDataLst>
              <p:tags r:id="rId7"/>
            </p:custDataLst>
          </p:nvPr>
        </p:nvSpPr>
        <p:spPr>
          <a:xfrm>
            <a:off x="3475772" y="1488433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测试环境应保持清洁、干燥、通风良好，避免灰尘、湿气等影响测试结果。</a:t>
            </a:r>
          </a:p>
        </p:txBody>
      </p:sp>
      <p:sp>
        <p:nvSpPr>
          <p:cNvPr id="2" name="矩形 1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flipH="1">
            <a:off x="6636932" y="1478309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6324515" y="1988489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" name="矩形 4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 flipV="1">
            <a:off x="8962705" y="3404119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11"/>
            </p:custDataLst>
          </p:nvPr>
        </p:nvSpPr>
        <p:spPr>
          <a:xfrm>
            <a:off x="6835085" y="1488433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20000"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测试环境温度应控制在15℃-35℃之间，湿度应控制在45%-75%之间，以保证测试结果的准确性。</a:t>
            </a:r>
          </a:p>
        </p:txBody>
      </p:sp>
      <p:sp>
        <p:nvSpPr>
          <p:cNvPr id="7" name="矩形 1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flipH="1">
            <a:off x="3277618" y="3944695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13"/>
            </p:custDataLst>
          </p:nvPr>
        </p:nvSpPr>
        <p:spPr>
          <a:xfrm>
            <a:off x="2965201" y="4454874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矩形 8"/>
          <p:cNvSpPr>
            <a:spLocks noChangeAspect="1"/>
          </p:cNvSpPr>
          <p:nvPr>
            <p:custDataLst>
              <p:tags r:id="rId14"/>
            </p:custDataLst>
          </p:nvPr>
        </p:nvSpPr>
        <p:spPr>
          <a:xfrm flipH="1" flipV="1">
            <a:off x="5603392" y="5870505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15"/>
            </p:custDataLst>
          </p:nvPr>
        </p:nvSpPr>
        <p:spPr>
          <a:xfrm>
            <a:off x="3475772" y="3954819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测试环境应避免强电磁干扰，以免影响测试设备的正常工作。</a:t>
            </a:r>
          </a:p>
        </p:txBody>
      </p:sp>
      <p:sp>
        <p:nvSpPr>
          <p:cNvPr id="11" name="矩形 1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flipH="1">
            <a:off x="6636932" y="3944695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7"/>
            </p:custDataLst>
          </p:nvPr>
        </p:nvSpPr>
        <p:spPr>
          <a:xfrm>
            <a:off x="6324515" y="4454874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3" name="矩形 12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 flipV="1">
            <a:off x="8962705" y="5870505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9"/>
            </p:custDataLst>
          </p:nvPr>
        </p:nvSpPr>
        <p:spPr>
          <a:xfrm>
            <a:off x="6835085" y="3954819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测试环境应具备足够的空间，以便于测试设备的安装和操作。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测试设备校准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圆角矩形 3"/>
          <p:cNvSpPr/>
          <p:nvPr>
            <p:custDataLst>
              <p:tags r:id="rId4"/>
            </p:custDataLst>
          </p:nvPr>
        </p:nvSpPr>
        <p:spPr>
          <a:xfrm>
            <a:off x="2181084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7" name="文本框 56"/>
          <p:cNvSpPr txBox="1"/>
          <p:nvPr>
            <p:custDataLst>
              <p:tags r:id="rId5"/>
            </p:custDataLst>
          </p:nvPr>
        </p:nvSpPr>
        <p:spPr>
          <a:xfrm>
            <a:off x="2275925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测试设备需要定期进行校准，以确保测试结果的准确性。</a:t>
            </a:r>
          </a:p>
        </p:txBody>
      </p:sp>
      <p:sp>
        <p:nvSpPr>
          <p:cNvPr id="58" name="椭圆 57"/>
          <p:cNvSpPr/>
          <p:nvPr>
            <p:custDataLst>
              <p:tags r:id="rId6"/>
            </p:custDataLst>
          </p:nvPr>
        </p:nvSpPr>
        <p:spPr>
          <a:xfrm>
            <a:off x="2892720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椭圆 58"/>
          <p:cNvSpPr/>
          <p:nvPr>
            <p:custDataLst>
              <p:tags r:id="rId7"/>
            </p:custDataLst>
          </p:nvPr>
        </p:nvSpPr>
        <p:spPr>
          <a:xfrm>
            <a:off x="2856092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椭圆 59"/>
          <p:cNvSpPr/>
          <p:nvPr>
            <p:custDataLst>
              <p:tags r:id="rId8"/>
            </p:custDataLst>
          </p:nvPr>
        </p:nvSpPr>
        <p:spPr>
          <a:xfrm>
            <a:off x="2721353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61" name="圆角矩形 10"/>
          <p:cNvSpPr/>
          <p:nvPr>
            <p:custDataLst>
              <p:tags r:id="rId9"/>
            </p:custDataLst>
          </p:nvPr>
        </p:nvSpPr>
        <p:spPr>
          <a:xfrm>
            <a:off x="4257236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文本框 61"/>
          <p:cNvSpPr txBox="1"/>
          <p:nvPr>
            <p:custDataLst>
              <p:tags r:id="rId10"/>
            </p:custDataLst>
          </p:nvPr>
        </p:nvSpPr>
        <p:spPr>
          <a:xfrm>
            <a:off x="4352078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校准过程中，需要按照设备说明书的要求进行，确保操作正确。</a:t>
            </a:r>
          </a:p>
        </p:txBody>
      </p:sp>
      <p:sp>
        <p:nvSpPr>
          <p:cNvPr id="63" name="椭圆 62"/>
          <p:cNvSpPr/>
          <p:nvPr>
            <p:custDataLst>
              <p:tags r:id="rId11"/>
            </p:custDataLst>
          </p:nvPr>
        </p:nvSpPr>
        <p:spPr>
          <a:xfrm>
            <a:off x="4968873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椭圆 63"/>
          <p:cNvSpPr/>
          <p:nvPr>
            <p:custDataLst>
              <p:tags r:id="rId12"/>
            </p:custDataLst>
          </p:nvPr>
        </p:nvSpPr>
        <p:spPr>
          <a:xfrm>
            <a:off x="4932245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5" name="椭圆 64"/>
          <p:cNvSpPr/>
          <p:nvPr>
            <p:custDataLst>
              <p:tags r:id="rId13"/>
            </p:custDataLst>
          </p:nvPr>
        </p:nvSpPr>
        <p:spPr>
          <a:xfrm>
            <a:off x="4797505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6" name="圆角矩形 20"/>
          <p:cNvSpPr/>
          <p:nvPr>
            <p:custDataLst>
              <p:tags r:id="rId14"/>
            </p:custDataLst>
          </p:nvPr>
        </p:nvSpPr>
        <p:spPr>
          <a:xfrm>
            <a:off x="6333389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7" name="文本框 66"/>
          <p:cNvSpPr txBox="1"/>
          <p:nvPr>
            <p:custDataLst>
              <p:tags r:id="rId15"/>
            </p:custDataLst>
          </p:nvPr>
        </p:nvSpPr>
        <p:spPr>
          <a:xfrm>
            <a:off x="6428231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校准完成后，需要对设备进行测试，以验证校准结果的准确性。</a:t>
            </a:r>
          </a:p>
        </p:txBody>
      </p:sp>
      <p:sp>
        <p:nvSpPr>
          <p:cNvPr id="68" name="椭圆 67"/>
          <p:cNvSpPr/>
          <p:nvPr>
            <p:custDataLst>
              <p:tags r:id="rId16"/>
            </p:custDataLst>
          </p:nvPr>
        </p:nvSpPr>
        <p:spPr>
          <a:xfrm>
            <a:off x="7045026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9" name="椭圆 68"/>
          <p:cNvSpPr/>
          <p:nvPr>
            <p:custDataLst>
              <p:tags r:id="rId17"/>
            </p:custDataLst>
          </p:nvPr>
        </p:nvSpPr>
        <p:spPr>
          <a:xfrm>
            <a:off x="7008398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0" name="椭圆 69"/>
          <p:cNvSpPr/>
          <p:nvPr>
            <p:custDataLst>
              <p:tags r:id="rId18"/>
            </p:custDataLst>
          </p:nvPr>
        </p:nvSpPr>
        <p:spPr>
          <a:xfrm>
            <a:off x="6873657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71" name="圆角矩形 25"/>
          <p:cNvSpPr/>
          <p:nvPr>
            <p:custDataLst>
              <p:tags r:id="rId19"/>
            </p:custDataLst>
          </p:nvPr>
        </p:nvSpPr>
        <p:spPr>
          <a:xfrm>
            <a:off x="8409543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文本框 71"/>
          <p:cNvSpPr txBox="1"/>
          <p:nvPr>
            <p:custDataLst>
              <p:tags r:id="rId20"/>
            </p:custDataLst>
          </p:nvPr>
        </p:nvSpPr>
        <p:spPr>
          <a:xfrm>
            <a:off x="8504385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如果发现设备校准结果不准确，需要重新进行校准，以确保测试结果的准确性。</a:t>
            </a:r>
          </a:p>
        </p:txBody>
      </p:sp>
      <p:sp>
        <p:nvSpPr>
          <p:cNvPr id="73" name="椭圆 72"/>
          <p:cNvSpPr/>
          <p:nvPr>
            <p:custDataLst>
              <p:tags r:id="rId21"/>
            </p:custDataLst>
          </p:nvPr>
        </p:nvSpPr>
        <p:spPr>
          <a:xfrm>
            <a:off x="9121180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4" name="椭圆 73"/>
          <p:cNvSpPr/>
          <p:nvPr>
            <p:custDataLst>
              <p:tags r:id="rId22"/>
            </p:custDataLst>
          </p:nvPr>
        </p:nvSpPr>
        <p:spPr>
          <a:xfrm>
            <a:off x="9084552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5" name="椭圆 74"/>
          <p:cNvSpPr/>
          <p:nvPr>
            <p:custDataLst>
              <p:tags r:id="rId23"/>
            </p:custDataLst>
          </p:nvPr>
        </p:nvSpPr>
        <p:spPr>
          <a:xfrm>
            <a:off x="8949811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测试结果评估与分析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"/>
          <p:cNvSpPr/>
          <p:nvPr>
            <p:custDataLst>
              <p:tags r:id="rId4"/>
            </p:custDataLst>
          </p:nvPr>
        </p:nvSpPr>
        <p:spPr bwMode="auto">
          <a:xfrm>
            <a:off x="3307334" y="1722995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"/>
          <p:cNvSpPr/>
          <p:nvPr>
            <p:custDataLst>
              <p:tags r:id="rId5"/>
            </p:custDataLst>
          </p:nvPr>
        </p:nvSpPr>
        <p:spPr bwMode="auto">
          <a:xfrm>
            <a:off x="3081777" y="1725465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TextBox"/>
          <p:cNvSpPr txBox="1"/>
          <p:nvPr>
            <p:custDataLst>
              <p:tags r:id="rId6"/>
            </p:custDataLst>
          </p:nvPr>
        </p:nvSpPr>
        <p:spPr>
          <a:xfrm>
            <a:off x="3647317" y="1478504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测试结果准确性：确保测试结果的准确性，避免因测试误差导致的结果偏差</a:t>
            </a:r>
          </a:p>
        </p:txBody>
      </p:sp>
      <p:sp>
        <p:nvSpPr>
          <p:cNvPr id="2" name="Freeform"/>
          <p:cNvSpPr/>
          <p:nvPr>
            <p:custDataLst>
              <p:tags r:id="rId7"/>
            </p:custDataLst>
          </p:nvPr>
        </p:nvSpPr>
        <p:spPr bwMode="auto">
          <a:xfrm>
            <a:off x="3307334" y="3021036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"/>
          <p:cNvSpPr/>
          <p:nvPr>
            <p:custDataLst>
              <p:tags r:id="rId8"/>
            </p:custDataLst>
          </p:nvPr>
        </p:nvSpPr>
        <p:spPr bwMode="auto">
          <a:xfrm>
            <a:off x="3081777" y="3023506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TextBox"/>
          <p:cNvSpPr txBox="1"/>
          <p:nvPr>
            <p:custDataLst>
              <p:tags r:id="rId9"/>
            </p:custDataLst>
          </p:nvPr>
        </p:nvSpPr>
        <p:spPr>
          <a:xfrm>
            <a:off x="3647317" y="2776545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测试结果对比：将测试结果与标准值或预期值进行对比，分析性能差异</a:t>
            </a:r>
          </a:p>
        </p:txBody>
      </p:sp>
      <p:sp>
        <p:nvSpPr>
          <p:cNvPr id="9" name="Freeform"/>
          <p:cNvSpPr/>
          <p:nvPr>
            <p:custDataLst>
              <p:tags r:id="rId10"/>
            </p:custDataLst>
          </p:nvPr>
        </p:nvSpPr>
        <p:spPr bwMode="auto">
          <a:xfrm>
            <a:off x="3307334" y="4319077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Freeform"/>
          <p:cNvSpPr/>
          <p:nvPr>
            <p:custDataLst>
              <p:tags r:id="rId11"/>
            </p:custDataLst>
          </p:nvPr>
        </p:nvSpPr>
        <p:spPr bwMode="auto">
          <a:xfrm>
            <a:off x="3081777" y="4321545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TextBox"/>
          <p:cNvSpPr txBox="1"/>
          <p:nvPr>
            <p:custDataLst>
              <p:tags r:id="rId12"/>
            </p:custDataLst>
          </p:nvPr>
        </p:nvSpPr>
        <p:spPr>
          <a:xfrm>
            <a:off x="3647317" y="4074584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测试结果趋势分析：分析测试结果随时间的变化趋势，判断性能稳定性</a:t>
            </a:r>
          </a:p>
        </p:txBody>
      </p:sp>
      <p:sp>
        <p:nvSpPr>
          <p:cNvPr id="12" name="Freeform"/>
          <p:cNvSpPr/>
          <p:nvPr>
            <p:custDataLst>
              <p:tags r:id="rId13"/>
            </p:custDataLst>
          </p:nvPr>
        </p:nvSpPr>
        <p:spPr bwMode="auto">
          <a:xfrm>
            <a:off x="3307334" y="5617116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Freeform"/>
          <p:cNvSpPr/>
          <p:nvPr>
            <p:custDataLst>
              <p:tags r:id="rId14"/>
            </p:custDataLst>
          </p:nvPr>
        </p:nvSpPr>
        <p:spPr bwMode="auto">
          <a:xfrm>
            <a:off x="3081777" y="5619586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TextBox"/>
          <p:cNvSpPr txBox="1"/>
          <p:nvPr>
            <p:custDataLst>
              <p:tags r:id="rId15"/>
            </p:custDataLst>
          </p:nvPr>
        </p:nvSpPr>
        <p:spPr>
          <a:xfrm>
            <a:off x="3647317" y="5372625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测试结果原因分析：分析测试结果异常的原因，找出影响性能的因素，提出改进措施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6"/>
          <p:cNvSpPr/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14000">
                      <a:schemeClr val="accent1"/>
                    </a:gs>
                    <a:gs pos="92000">
                      <a:schemeClr val="accent1"/>
                    </a:gs>
                    <a:gs pos="54000">
                      <a:schemeClr val="bg1"/>
                    </a:gs>
                  </a:gsLst>
                  <a:lin ang="0" scaled="0"/>
                </a:gra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YPE" val="a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79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879"/>
  <p:tag name="KSO_WM_TEMPLATE_MASTER_TYPE" val="1"/>
  <p:tag name="KSO_WM_TEMPLATE_SUBCATEGORY" val="29"/>
  <p:tag name="KSO_WM_TEMPLATE_THUMBS_INDEX" val="1、9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7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79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7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7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_1" val="5"/>
  <p:tag name="KSO_WM_UNIT_TEXT_FILL_FORE_SCHEMECOLOR_INDEX_1_BRIGHTNESS" val="0"/>
  <p:tag name="KSO_WM_UNIT_TEXT_FILL_FORE_SCHEMECOLOR_INDEX_1_POS" val="0.14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0.54"/>
  <p:tag name="KSO_WM_UNIT_TEXT_FILL_FORE_SCHEMECOLOR_INDEX_2_TRANS" val="0"/>
  <p:tag name="KSO_WM_UNIT_TEXT_FILL_FORE_SCHEMECOLOR_INDEX_3" val="5"/>
  <p:tag name="KSO_WM_UNIT_TEXT_FILL_FORE_SCHEMECOLOR_INDEX_3_BRIGHTNESS" val="0"/>
  <p:tag name="KSO_WM_UNIT_TEXT_FILL_FORE_SCHEMECOLOR_INDEX_3_POS" val="0.92"/>
  <p:tag name="KSO_WM_UNIT_TEXT_FILL_FORE_SCHEMECOLOR_INDEX_3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198.xml><?xml version="1.0" encoding="utf-8"?>
<p:tagLst xmlns:p="http://schemas.openxmlformats.org/presentationml/2006/main">
  <p:tag name="KSO_WM_BEAUTIFY_FLAG" val="#wm#"/>
  <p:tag name="KSO_WM_SLIDE_CONTENT_AREA" val="{&quot;left&quot;:&quot;81.45&quot;,&quot;top&quot;:&quot;106.8&quot;,&quot;width&quot;:&quot;739.1&quot;,&quot;height&quot;:&quot;290.25&quot;}"/>
  <p:tag name="KSO_WM_SLIDE_ID" val="custom20230879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879"/>
  <p:tag name="KSO_WM_TEMPLATE_MASTER_TYPE" val="1"/>
  <p:tag name="KSO_WM_TEMPLATE_SUBCATEGORY" val="0"/>
  <p:tag name="KSO_WM_TEMPLATE_THUMBS_INDEX" val="1、9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3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2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2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2"/>
</p:tagLst>
</file>

<file path=ppt/tags/tag2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2"/>
</p:tagLst>
</file>

<file path=ppt/tags/tag208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3"/>
  <p:tag name="KSO_WM_SLIDE_INDEX" val="3"/>
  <p:tag name="KSO_WM_SLIDE_ITEM_CNT" val="3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879"/>
  <p:tag name="KSO_WM_TEMPLATE_MASTER_TYPE" val="1"/>
  <p:tag name="KSO_WM_TEMPLATE_SUBCATEGORY" val="17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7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79_7*e*1"/>
  <p:tag name="KSO_WM_UNIT_INDEX" val="1"/>
  <p:tag name="KSO_WM_UNIT_LAYERLEVEL" val="1"/>
  <p:tag name="KSO_WM_UNIT_NOCLEAR" val="0"/>
  <p:tag name="KSO_WM_UNIT_PRESET_TEXT" val="PART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7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.14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0.54"/>
  <p:tag name="KSO_WM_UNIT_TEXT_FILL_FORE_SCHEMECOLOR_INDEX_2_TRANS" val="0"/>
  <p:tag name="KSO_WM_UNIT_TEXT_FILL_FORE_SCHEMECOLOR_INDEX_3" val="5"/>
  <p:tag name="KSO_WM_UNIT_TEXT_FILL_FORE_SCHEMECOLOR_INDEX_3_BRIGHTNESS" val="0"/>
  <p:tag name="KSO_WM_UNIT_TEXT_FILL_FORE_SCHEMECOLOR_INDEX_3_POS" val="0.92"/>
  <p:tag name="KSO_WM_UNIT_TEXT_FILL_FORE_SCHEMECOLOR_INDEX_3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211.xml><?xml version="1.0" encoding="utf-8"?>
<p:tagLst xmlns:p="http://schemas.openxmlformats.org/presentationml/2006/main">
  <p:tag name="KSO_WM_BEAUTIFY_FLAG" val="#wm#"/>
  <p:tag name="KSO_WM_SLIDE_CONTENT_AREA" val="{&quot;left&quot;:&quot;302.25&quot;,&quot;top&quot;:&quot;73.85&quot;,&quot;width&quot;:&quot;540.55&quot;,&quot;height&quot;:&quot;290.25&quot;}"/>
  <p:tag name="KSO_WM_SLIDE_ID" val="custom202308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79"/>
  <p:tag name="KSO_WM_TEMPLATE_MASTER_TYPE" val="1"/>
  <p:tag name="KSO_WM_TEMPLATE_SUBCATEGORY" val="0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f*1_1_1"/>
  <p:tag name="KSO_WM_UNIT_INDEX" val="1_1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f*1_2_1"/>
  <p:tag name="KSO_WM_UNIT_INDEX" val="1_2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f*1_3_1"/>
  <p:tag name="KSO_WM_UNIT_INDEX" val="1_3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f*1_4_1"/>
  <p:tag name="KSO_WM_UNIT_INDEX" val="1_4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35:38&quot;,&quot;maxSize&quot;:{&quot;size1&quot;:22.2},&quot;minSize&quot;:{&quot;size1&quot;:13.5},&quot;normalSize&quot;:{&quot;size1&quot;:13.5},&quot;subLayout&quot;:[{&quot;id&quot;:&quot;2023-09-08T14:35:38&quot;,&quot;margin&quot;:{&quot;bottom&quot;:0.025999998673796654,&quot;left&quot;:2.117000102996826,&quot;right&quot;:1.2699999809265137,&quot;top&quot;:0.4230000376701355},&quot;type&quot;:0},{&quot;id&quot;:&quot;2023-09-08T14:35:3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79"/>
  <p:tag name="KSO_WM_TEMPLATE_MASTER_TYPE" val="0"/>
  <p:tag name="KSO_WM_TEMPLATE_SUBCATEGORY" val="25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1_1"/>
  <p:tag name="KSO_WM_UNIT_INDEX" val="1_1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1_3"/>
  <p:tag name="KSO_WM_UNIT_INDEX" val="1_1_3"/>
  <p:tag name="KSO_WM_UNIT_LAYERLEVEL" val="1_1_1"/>
  <p:tag name="KSO_WM_UNIT_TYPE" val="l_h_i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2_1"/>
  <p:tag name="KSO_WM_UNIT_INDEX" val="1_2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2_3"/>
  <p:tag name="KSO_WM_UNIT_INDEX" val="1_2_3"/>
  <p:tag name="KSO_WM_UNIT_LAYERLEVEL" val="1_1_1"/>
  <p:tag name="KSO_WM_UNIT_TYPE" val="l_h_i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3_1"/>
  <p:tag name="KSO_WM_UNIT_INDEX" val="1_3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3_3"/>
  <p:tag name="KSO_WM_UNIT_INDEX" val="1_3_3"/>
  <p:tag name="KSO_WM_UNIT_LAYERLEVEL" val="1_1_1"/>
  <p:tag name="KSO_WM_UNIT_TYPE" val="l_h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4_4"/>
  <p:tag name="KSO_WM_UNIT_INDEX" val="1_4_4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4_1"/>
  <p:tag name="KSO_WM_UNIT_INDEX" val="1_4_1"/>
  <p:tag name="KSO_WM_UNIT_LAYERLEVEL" val="1_1_1"/>
  <p:tag name="KSO_WM_UNIT_TYPE" val="l_h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35:40&quot;,&quot;maxSize&quot;:{&quot;size1&quot;:22.2},&quot;minSize&quot;:{&quot;size1&quot;:13.5},&quot;normalSize&quot;:{&quot;size1&quot;:13.5},&quot;subLayout&quot;:[{&quot;id&quot;:&quot;2023-09-08T14:35:40&quot;,&quot;margin&quot;:{&quot;bottom&quot;:0.025999998673796654,&quot;left&quot;:2.117000102996826,&quot;right&quot;:1.2699999809265137,&quot;top&quot;:0.4230000376701355},&quot;type&quot;:0},{&quot;id&quot;:&quot;2023-09-08T14:35:4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79"/>
  <p:tag name="KSO_WM_TEMPLATE_MASTER_TYPE" val="0"/>
  <p:tag name="KSO_WM_TEMPLATE_SUBCATEGORY" val="25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8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6b525cc7e4774305b209aaadd621ff9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bc624c80882f4ebb80cc35ea9fe8b5f3&quot;,&quot;X&quot;:{&quot;Pos&quot;:1},&quot;Y&quot;:{&quot;Pos&quot;:1}},&quot;whChangeMode&quot;:0}"/>
  <p:tag name="KSO_WM_UNIT_DIAGRAM_ISNUMVISUAL" val="0"/>
  <p:tag name="KSO_WM_UNIT_DIAGRAM_ISREFERUNIT" val="0"/>
  <p:tag name="KSO_WM_UNIT_HIGHLIGHT" val="0"/>
  <p:tag name="KSO_WM_UNIT_ID" val="diagram20219447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59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eabc74faf25b41698a0b405f56891a41"/>
  <p:tag name="KSO_WM_UNIT_DEFAULT_FONT" val="14;20;2"/>
  <p:tag name="KSO_WM_UNIT_DIAGRAM_ISNUMVISUAL" val="0"/>
  <p:tag name="KSO_WM_UNIT_DIAGRAM_ISREFERUNIT" val="0"/>
  <p:tag name="KSO_WM_UNIT_HIGHLIGHT" val="0"/>
  <p:tag name="KSO_WM_UNIT_ID" val="diagram20219447_3*l_h_f*1_1_1"/>
  <p:tag name="KSO_WM_UNIT_INDEX" val="1_1_1"/>
  <p:tag name="KSO_WM_UNIT_LAYERLEVEL" val="1_1_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9"/>
</p:tagLst>
</file>

<file path=ppt/tags/tag260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bc624c80882f4ebb80cc35ea9fe8b5f3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eabc74faf25b41698a0b405f56891a41&quot;,&quot;X&quot;:{&quot;Pos&quot;:1},&quot;Y&quot;:{&quot;Pos&quot;:0}},&quot;whChangeMode&quot;:0}"/>
  <p:tag name="KSO_WM_UNIT_DEFAULT_FONT" val="18;36;2"/>
  <p:tag name="KSO_WM_UNIT_DIAGRAM_ISNUMVISUAL" val="0"/>
  <p:tag name="KSO_WM_UNIT_DIAGRAM_ISREFERUNIT" val="0"/>
  <p:tag name="KSO_WM_UNIT_HIGHLIGHT" val="0"/>
  <p:tag name="KSO_WM_UNIT_ID" val="diagram20219447_3*l_h_i*1_1_2"/>
  <p:tag name="KSO_WM_UNIT_INDEX" val="1_1_2"/>
  <p:tag name="KSO_WM_UNIT_LAYERLEVEL" val="1_1_1"/>
  <p:tag name="KSO_WM_UNIT_SM_LIMIT_TYPE" val="0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261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75ebed2137254bb79660077216f53f2f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bc624c80882f4ebb80cc35ea9fe8b5f3&quot;,&quot;X&quot;:{&quot;Pos&quot;:0},&quot;Y&quot;:{&quot;Pos&quot;:1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47_3*l_h_i*1_1_3"/>
  <p:tag name="KSO_WM_UNIT_INDEX" val="1_1_3"/>
  <p:tag name="KSO_WM_UNIT_LAYERLEVEL" val="1_1_1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62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6b525cc7e4774305b209aaadd621ff9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bc624c80882f4ebb80cc35ea9fe8b5f3&quot;,&quot;X&quot;:{&quot;Pos&quot;:1},&quot;Y&quot;:{&quot;Pos&quot;:1}},&quot;whChangeMode&quot;:0}"/>
  <p:tag name="KSO_WM_UNIT_DIAGRAM_ISNUMVISUAL" val="0"/>
  <p:tag name="KSO_WM_UNIT_DIAGRAM_ISREFERUNIT" val="0"/>
  <p:tag name="KSO_WM_UNIT_HIGHLIGHT" val="0"/>
  <p:tag name="KSO_WM_UNIT_ID" val="diagram20219447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63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eabc74faf25b41698a0b405f56891a41"/>
  <p:tag name="KSO_WM_UNIT_DEFAULT_FONT" val="14;20;2"/>
  <p:tag name="KSO_WM_UNIT_DIAGRAM_ISNUMVISUAL" val="0"/>
  <p:tag name="KSO_WM_UNIT_DIAGRAM_ISREFERUNIT" val="0"/>
  <p:tag name="KSO_WM_UNIT_HIGHLIGHT" val="0"/>
  <p:tag name="KSO_WM_UNIT_ID" val="diagram20219447_3*l_h_f*1_2_1"/>
  <p:tag name="KSO_WM_UNIT_INDEX" val="1_2_1"/>
  <p:tag name="KSO_WM_UNIT_LAYERLEVEL" val="1_1_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9"/>
</p:tagLst>
</file>

<file path=ppt/tags/tag264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bc624c80882f4ebb80cc35ea9fe8b5f3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eabc74faf25b41698a0b405f56891a41&quot;,&quot;X&quot;:{&quot;Pos&quot;:1},&quot;Y&quot;:{&quot;Pos&quot;:0}},&quot;whChangeMode&quot;:0}"/>
  <p:tag name="KSO_WM_UNIT_DEFAULT_FONT" val="18;36;2"/>
  <p:tag name="KSO_WM_UNIT_DIAGRAM_ISNUMVISUAL" val="0"/>
  <p:tag name="KSO_WM_UNIT_DIAGRAM_ISREFERUNIT" val="0"/>
  <p:tag name="KSO_WM_UNIT_HIGHLIGHT" val="0"/>
  <p:tag name="KSO_WM_UNIT_ID" val="diagram20219447_3*l_h_i*1_2_2"/>
  <p:tag name="KSO_WM_UNIT_INDEX" val="1_2_2"/>
  <p:tag name="KSO_WM_UNIT_LAYERLEVEL" val="1_1_1"/>
  <p:tag name="KSO_WM_UNIT_SM_LIMIT_TYPE" val="0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265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75ebed2137254bb79660077216f53f2f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bc624c80882f4ebb80cc35ea9fe8b5f3&quot;,&quot;X&quot;:{&quot;Pos&quot;:0},&quot;Y&quot;:{&quot;Pos&quot;:1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47_3*l_h_i*1_2_3"/>
  <p:tag name="KSO_WM_UNIT_INDEX" val="1_2_3"/>
  <p:tag name="KSO_WM_UNIT_LAYERLEVEL" val="1_1_1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66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6b525cc7e4774305b209aaadd621ff9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bc624c80882f4ebb80cc35ea9fe8b5f3&quot;,&quot;X&quot;:{&quot;Pos&quot;:1},&quot;Y&quot;:{&quot;Pos&quot;:1}},&quot;whChangeMode&quot;:0}"/>
  <p:tag name="KSO_WM_UNIT_DIAGRAM_ISNUMVISUAL" val="0"/>
  <p:tag name="KSO_WM_UNIT_DIAGRAM_ISREFERUNIT" val="0"/>
  <p:tag name="KSO_WM_UNIT_HIGHLIGHT" val="0"/>
  <p:tag name="KSO_WM_UNIT_ID" val="diagram20219447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67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eabc74faf25b41698a0b405f56891a41"/>
  <p:tag name="KSO_WM_UNIT_DEFAULT_FONT" val="14;20;2"/>
  <p:tag name="KSO_WM_UNIT_DIAGRAM_ISNUMVISUAL" val="0"/>
  <p:tag name="KSO_WM_UNIT_DIAGRAM_ISREFERUNIT" val="0"/>
  <p:tag name="KSO_WM_UNIT_HIGHLIGHT" val="0"/>
  <p:tag name="KSO_WM_UNIT_ID" val="diagram20219447_3*l_h_f*1_3_1"/>
  <p:tag name="KSO_WM_UNIT_INDEX" val="1_3_1"/>
  <p:tag name="KSO_WM_UNIT_LAYERLEVEL" val="1_1_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9"/>
</p:tagLst>
</file>

<file path=ppt/tags/tag268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bc624c80882f4ebb80cc35ea9fe8b5f3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eabc74faf25b41698a0b405f56891a41&quot;,&quot;X&quot;:{&quot;Pos&quot;:1},&quot;Y&quot;:{&quot;Pos&quot;:0}},&quot;whChangeMode&quot;:0}"/>
  <p:tag name="KSO_WM_UNIT_DEFAULT_FONT" val="18;36;2"/>
  <p:tag name="KSO_WM_UNIT_DIAGRAM_ISNUMVISUAL" val="0"/>
  <p:tag name="KSO_WM_UNIT_DIAGRAM_ISREFERUNIT" val="0"/>
  <p:tag name="KSO_WM_UNIT_HIGHLIGHT" val="0"/>
  <p:tag name="KSO_WM_UNIT_ID" val="diagram20219447_3*l_h_i*1_3_2"/>
  <p:tag name="KSO_WM_UNIT_INDEX" val="1_3_2"/>
  <p:tag name="KSO_WM_UNIT_LAYERLEVEL" val="1_1_1"/>
  <p:tag name="KSO_WM_UNIT_SM_LIMIT_TYPE" val="0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269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75ebed2137254bb79660077216f53f2f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bc624c80882f4ebb80cc35ea9fe8b5f3&quot;,&quot;X&quot;:{&quot;Pos&quot;:0},&quot;Y&quot;:{&quot;Pos&quot;:1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47_3*l_h_i*1_3_3"/>
  <p:tag name="KSO_WM_UNIT_INDEX" val="1_3_3"/>
  <p:tag name="KSO_WM_UNIT_LAYERLEVEL" val="1_1_1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70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6b525cc7e4774305b209aaadd621ff9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bc624c80882f4ebb80cc35ea9fe8b5f3&quot;,&quot;X&quot;:{&quot;Pos&quot;:1},&quot;Y&quot;:{&quot;Pos&quot;:1}},&quot;whChangeMode&quot;:0}"/>
  <p:tag name="KSO_WM_UNIT_DIAGRAM_ISNUMVISUAL" val="0"/>
  <p:tag name="KSO_WM_UNIT_DIAGRAM_ISREFERUNIT" val="0"/>
  <p:tag name="KSO_WM_UNIT_HIGHLIGHT" val="0"/>
  <p:tag name="KSO_WM_UNIT_ID" val="diagram20219447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71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eabc74faf25b41698a0b405f56891a41"/>
  <p:tag name="KSO_WM_UNIT_DEFAULT_FONT" val="14;20;2"/>
  <p:tag name="KSO_WM_UNIT_DIAGRAM_ISNUMVISUAL" val="0"/>
  <p:tag name="KSO_WM_UNIT_DIAGRAM_ISREFERUNIT" val="0"/>
  <p:tag name="KSO_WM_UNIT_HIGHLIGHT" val="0"/>
  <p:tag name="KSO_WM_UNIT_ID" val="diagram20219447_3*l_h_f*1_4_1"/>
  <p:tag name="KSO_WM_UNIT_INDEX" val="1_4_1"/>
  <p:tag name="KSO_WM_UNIT_LAYERLEVEL" val="1_1_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9"/>
</p:tagLst>
</file>

<file path=ppt/tags/tag272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bc624c80882f4ebb80cc35ea9fe8b5f3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eabc74faf25b41698a0b405f56891a41&quot;,&quot;X&quot;:{&quot;Pos&quot;:1},&quot;Y&quot;:{&quot;Pos&quot;:0}},&quot;whChangeMode&quot;:0}"/>
  <p:tag name="KSO_WM_UNIT_DEFAULT_FONT" val="18;36;2"/>
  <p:tag name="KSO_WM_UNIT_DIAGRAM_ISNUMVISUAL" val="0"/>
  <p:tag name="KSO_WM_UNIT_DIAGRAM_ISREFERUNIT" val="0"/>
  <p:tag name="KSO_WM_UNIT_HIGHLIGHT" val="0"/>
  <p:tag name="KSO_WM_UNIT_ID" val="diagram20219447_3*l_h_i*1_4_2"/>
  <p:tag name="KSO_WM_UNIT_INDEX" val="1_4_2"/>
  <p:tag name="KSO_WM_UNIT_LAYERLEVEL" val="1_1_1"/>
  <p:tag name="KSO_WM_UNIT_SM_LIMIT_TYPE" val="0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273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75ebed2137254bb79660077216f53f2f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bc624c80882f4ebb80cc35ea9fe8b5f3&quot;,&quot;X&quot;:{&quot;Pos&quot;:0},&quot;Y&quot;:{&quot;Pos&quot;:1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47_3*l_h_i*1_4_3"/>
  <p:tag name="KSO_WM_UNIT_INDEX" val="1_4_3"/>
  <p:tag name="KSO_WM_UNIT_LAYERLEVEL" val="1_1_1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7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35:41&quot;,&quot;maxSize&quot;:{&quot;size1&quot;:22.2},&quot;minSize&quot;:{&quot;size1&quot;:13.5},&quot;normalSize&quot;:{&quot;size1&quot;:13.5},&quot;subLayout&quot;:[{&quot;id&quot;:&quot;2023-09-08T14:35:41&quot;,&quot;margin&quot;:{&quot;bottom&quot;:0.025999998673796654,&quot;left&quot;:2.117000102996826,&quot;right&quot;:1.2699999809265137,&quot;top&quot;:0.4230000376701355},&quot;type&quot;:0},{&quot;id&quot;:&quot;2023-09-08T14:35:4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79"/>
  <p:tag name="KSO_WM_TEMPLATE_MASTER_TYPE" val="0"/>
  <p:tag name="KSO_WM_TEMPLATE_SUBCATEGORY" val="25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7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79_7*e*1"/>
  <p:tag name="KSO_WM_UNIT_INDEX" val="1"/>
  <p:tag name="KSO_WM_UNIT_LAYERLEVEL" val="1"/>
  <p:tag name="KSO_WM_UNIT_NOCLEAR" val="0"/>
  <p:tag name="KSO_WM_UNIT_PRESET_TEXT" val="PART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7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.14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0.54"/>
  <p:tag name="KSO_WM_UNIT_TEXT_FILL_FORE_SCHEMECOLOR_INDEX_2_TRANS" val="0"/>
  <p:tag name="KSO_WM_UNIT_TEXT_FILL_FORE_SCHEMECOLOR_INDEX_3" val="5"/>
  <p:tag name="KSO_WM_UNIT_TEXT_FILL_FORE_SCHEMECOLOR_INDEX_3_BRIGHTNESS" val="0"/>
  <p:tag name="KSO_WM_UNIT_TEXT_FILL_FORE_SCHEMECOLOR_INDEX_3_POS" val="0.92"/>
  <p:tag name="KSO_WM_UNIT_TEXT_FILL_FORE_SCHEMECOLOR_INDEX_3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277.xml><?xml version="1.0" encoding="utf-8"?>
<p:tagLst xmlns:p="http://schemas.openxmlformats.org/presentationml/2006/main">
  <p:tag name="KSO_WM_BEAUTIFY_FLAG" val="#wm#"/>
  <p:tag name="KSO_WM_SLIDE_CONTENT_AREA" val="{&quot;left&quot;:&quot;302.25&quot;,&quot;top&quot;:&quot;73.85&quot;,&quot;width&quot;:&quot;540.55&quot;,&quot;height&quot;:&quot;290.25&quot;}"/>
  <p:tag name="KSO_WM_SLIDE_ID" val="custom202308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79"/>
  <p:tag name="KSO_WM_TEMPLATE_MASTER_TYPE" val="1"/>
  <p:tag name="KSO_WM_TEMPLATE_SUBCATEGORY" val="0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0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6b525cc7e4774305b209aaadd621ff9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bc624c80882f4ebb80cc35ea9fe8b5f3&quot;,&quot;X&quot;:{&quot;Pos&quot;:1},&quot;Y&quot;:{&quot;Pos&quot;:1}},&quot;whChangeMode&quot;:0}"/>
  <p:tag name="KSO_WM_UNIT_DIAGRAM_ISNUMVISUAL" val="0"/>
  <p:tag name="KSO_WM_UNIT_DIAGRAM_ISREFERUNIT" val="0"/>
  <p:tag name="KSO_WM_UNIT_HIGHLIGHT" val="0"/>
  <p:tag name="KSO_WM_UNIT_ID" val="diagram20219447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81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eabc74faf25b41698a0b405f56891a41"/>
  <p:tag name="KSO_WM_UNIT_DEFAULT_FONT" val="14;20;2"/>
  <p:tag name="KSO_WM_UNIT_DIAGRAM_ISNUMVISUAL" val="0"/>
  <p:tag name="KSO_WM_UNIT_DIAGRAM_ISREFERUNIT" val="0"/>
  <p:tag name="KSO_WM_UNIT_HIGHLIGHT" val="0"/>
  <p:tag name="KSO_WM_UNIT_ID" val="diagram20219447_3*l_h_f*1_1_1"/>
  <p:tag name="KSO_WM_UNIT_INDEX" val="1_1_1"/>
  <p:tag name="KSO_WM_UNIT_LAYERLEVEL" val="1_1_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9"/>
</p:tagLst>
</file>

<file path=ppt/tags/tag282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bc624c80882f4ebb80cc35ea9fe8b5f3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eabc74faf25b41698a0b405f56891a41&quot;,&quot;X&quot;:{&quot;Pos&quot;:1},&quot;Y&quot;:{&quot;Pos&quot;:0}},&quot;whChangeMode&quot;:0}"/>
  <p:tag name="KSO_WM_UNIT_DEFAULT_FONT" val="18;36;2"/>
  <p:tag name="KSO_WM_UNIT_DIAGRAM_ISNUMVISUAL" val="0"/>
  <p:tag name="KSO_WM_UNIT_DIAGRAM_ISREFERUNIT" val="0"/>
  <p:tag name="KSO_WM_UNIT_HIGHLIGHT" val="0"/>
  <p:tag name="KSO_WM_UNIT_ID" val="diagram20219447_3*l_h_i*1_1_2"/>
  <p:tag name="KSO_WM_UNIT_INDEX" val="1_1_2"/>
  <p:tag name="KSO_WM_UNIT_LAYERLEVEL" val="1_1_1"/>
  <p:tag name="KSO_WM_UNIT_SM_LIMIT_TYPE" val="0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283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75ebed2137254bb79660077216f53f2f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bc624c80882f4ebb80cc35ea9fe8b5f3&quot;,&quot;X&quot;:{&quot;Pos&quot;:0},&quot;Y&quot;:{&quot;Pos&quot;:1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47_3*l_h_i*1_1_3"/>
  <p:tag name="KSO_WM_UNIT_INDEX" val="1_1_3"/>
  <p:tag name="KSO_WM_UNIT_LAYERLEVEL" val="1_1_1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84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6b525cc7e4774305b209aaadd621ff9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bc624c80882f4ebb80cc35ea9fe8b5f3&quot;,&quot;X&quot;:{&quot;Pos&quot;:1},&quot;Y&quot;:{&quot;Pos&quot;:1}},&quot;whChangeMode&quot;:0}"/>
  <p:tag name="KSO_WM_UNIT_DIAGRAM_ISNUMVISUAL" val="0"/>
  <p:tag name="KSO_WM_UNIT_DIAGRAM_ISREFERUNIT" val="0"/>
  <p:tag name="KSO_WM_UNIT_HIGHLIGHT" val="0"/>
  <p:tag name="KSO_WM_UNIT_ID" val="diagram20219447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85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eabc74faf25b41698a0b405f56891a41"/>
  <p:tag name="KSO_WM_UNIT_DEFAULT_FONT" val="14;20;2"/>
  <p:tag name="KSO_WM_UNIT_DIAGRAM_ISNUMVISUAL" val="0"/>
  <p:tag name="KSO_WM_UNIT_DIAGRAM_ISREFERUNIT" val="0"/>
  <p:tag name="KSO_WM_UNIT_HIGHLIGHT" val="0"/>
  <p:tag name="KSO_WM_UNIT_ID" val="diagram20219447_3*l_h_f*1_2_1"/>
  <p:tag name="KSO_WM_UNIT_INDEX" val="1_2_1"/>
  <p:tag name="KSO_WM_UNIT_LAYERLEVEL" val="1_1_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9"/>
</p:tagLst>
</file>

<file path=ppt/tags/tag286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bc624c80882f4ebb80cc35ea9fe8b5f3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eabc74faf25b41698a0b405f56891a41&quot;,&quot;X&quot;:{&quot;Pos&quot;:1},&quot;Y&quot;:{&quot;Pos&quot;:0}},&quot;whChangeMode&quot;:0}"/>
  <p:tag name="KSO_WM_UNIT_DEFAULT_FONT" val="18;36;2"/>
  <p:tag name="KSO_WM_UNIT_DIAGRAM_ISNUMVISUAL" val="0"/>
  <p:tag name="KSO_WM_UNIT_DIAGRAM_ISREFERUNIT" val="0"/>
  <p:tag name="KSO_WM_UNIT_HIGHLIGHT" val="0"/>
  <p:tag name="KSO_WM_UNIT_ID" val="diagram20219447_3*l_h_i*1_2_2"/>
  <p:tag name="KSO_WM_UNIT_INDEX" val="1_2_2"/>
  <p:tag name="KSO_WM_UNIT_LAYERLEVEL" val="1_1_1"/>
  <p:tag name="KSO_WM_UNIT_SM_LIMIT_TYPE" val="0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287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75ebed2137254bb79660077216f53f2f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bc624c80882f4ebb80cc35ea9fe8b5f3&quot;,&quot;X&quot;:{&quot;Pos&quot;:0},&quot;Y&quot;:{&quot;Pos&quot;:1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47_3*l_h_i*1_2_3"/>
  <p:tag name="KSO_WM_UNIT_INDEX" val="1_2_3"/>
  <p:tag name="KSO_WM_UNIT_LAYERLEVEL" val="1_1_1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88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6b525cc7e4774305b209aaadd621ff9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bc624c80882f4ebb80cc35ea9fe8b5f3&quot;,&quot;X&quot;:{&quot;Pos&quot;:1},&quot;Y&quot;:{&quot;Pos&quot;:1}},&quot;whChangeMode&quot;:0}"/>
  <p:tag name="KSO_WM_UNIT_DIAGRAM_ISNUMVISUAL" val="0"/>
  <p:tag name="KSO_WM_UNIT_DIAGRAM_ISREFERUNIT" val="0"/>
  <p:tag name="KSO_WM_UNIT_HIGHLIGHT" val="0"/>
  <p:tag name="KSO_WM_UNIT_ID" val="diagram20219447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89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eabc74faf25b41698a0b405f56891a41"/>
  <p:tag name="KSO_WM_UNIT_DEFAULT_FONT" val="14;20;2"/>
  <p:tag name="KSO_WM_UNIT_DIAGRAM_ISNUMVISUAL" val="0"/>
  <p:tag name="KSO_WM_UNIT_DIAGRAM_ISREFERUNIT" val="0"/>
  <p:tag name="KSO_WM_UNIT_HIGHLIGHT" val="0"/>
  <p:tag name="KSO_WM_UNIT_ID" val="diagram20219447_3*l_h_f*1_3_1"/>
  <p:tag name="KSO_WM_UNIT_INDEX" val="1_3_1"/>
  <p:tag name="KSO_WM_UNIT_LAYERLEVEL" val="1_1_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9"/>
</p:tagLst>
</file>

<file path=ppt/tags/tag290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bc624c80882f4ebb80cc35ea9fe8b5f3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eabc74faf25b41698a0b405f56891a41&quot;,&quot;X&quot;:{&quot;Pos&quot;:1},&quot;Y&quot;:{&quot;Pos&quot;:0}},&quot;whChangeMode&quot;:0}"/>
  <p:tag name="KSO_WM_UNIT_DEFAULT_FONT" val="18;36;2"/>
  <p:tag name="KSO_WM_UNIT_DIAGRAM_ISNUMVISUAL" val="0"/>
  <p:tag name="KSO_WM_UNIT_DIAGRAM_ISREFERUNIT" val="0"/>
  <p:tag name="KSO_WM_UNIT_HIGHLIGHT" val="0"/>
  <p:tag name="KSO_WM_UNIT_ID" val="diagram20219447_3*l_h_i*1_3_2"/>
  <p:tag name="KSO_WM_UNIT_INDEX" val="1_3_2"/>
  <p:tag name="KSO_WM_UNIT_LAYERLEVEL" val="1_1_1"/>
  <p:tag name="KSO_WM_UNIT_SM_LIMIT_TYPE" val="0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291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75ebed2137254bb79660077216f53f2f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bc624c80882f4ebb80cc35ea9fe8b5f3&quot;,&quot;X&quot;:{&quot;Pos&quot;:0},&quot;Y&quot;:{&quot;Pos&quot;:1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47_3*l_h_i*1_3_3"/>
  <p:tag name="KSO_WM_UNIT_INDEX" val="1_3_3"/>
  <p:tag name="KSO_WM_UNIT_LAYERLEVEL" val="1_1_1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92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6b525cc7e4774305b209aaadd621ff9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bc624c80882f4ebb80cc35ea9fe8b5f3&quot;,&quot;X&quot;:{&quot;Pos&quot;:1},&quot;Y&quot;:{&quot;Pos&quot;:1}},&quot;whChangeMode&quot;:0}"/>
  <p:tag name="KSO_WM_UNIT_DIAGRAM_ISNUMVISUAL" val="0"/>
  <p:tag name="KSO_WM_UNIT_DIAGRAM_ISREFERUNIT" val="0"/>
  <p:tag name="KSO_WM_UNIT_HIGHLIGHT" val="0"/>
  <p:tag name="KSO_WM_UNIT_ID" val="diagram20219447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93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eabc74faf25b41698a0b405f56891a41"/>
  <p:tag name="KSO_WM_UNIT_DEFAULT_FONT" val="14;20;2"/>
  <p:tag name="KSO_WM_UNIT_DIAGRAM_ISNUMVISUAL" val="0"/>
  <p:tag name="KSO_WM_UNIT_DIAGRAM_ISREFERUNIT" val="0"/>
  <p:tag name="KSO_WM_UNIT_HIGHLIGHT" val="0"/>
  <p:tag name="KSO_WM_UNIT_ID" val="diagram20219447_3*l_h_f*1_4_1"/>
  <p:tag name="KSO_WM_UNIT_INDEX" val="1_4_1"/>
  <p:tag name="KSO_WM_UNIT_LAYERLEVEL" val="1_1_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9"/>
</p:tagLst>
</file>

<file path=ppt/tags/tag294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bc624c80882f4ebb80cc35ea9fe8b5f3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eabc74faf25b41698a0b405f56891a41&quot;,&quot;X&quot;:{&quot;Pos&quot;:1},&quot;Y&quot;:{&quot;Pos&quot;:0}},&quot;whChangeMode&quot;:0}"/>
  <p:tag name="KSO_WM_UNIT_DEFAULT_FONT" val="18;36;2"/>
  <p:tag name="KSO_WM_UNIT_DIAGRAM_ISNUMVISUAL" val="0"/>
  <p:tag name="KSO_WM_UNIT_DIAGRAM_ISREFERUNIT" val="0"/>
  <p:tag name="KSO_WM_UNIT_HIGHLIGHT" val="0"/>
  <p:tag name="KSO_WM_UNIT_ID" val="diagram20219447_3*l_h_i*1_4_2"/>
  <p:tag name="KSO_WM_UNIT_INDEX" val="1_4_2"/>
  <p:tag name="KSO_WM_UNIT_LAYERLEVEL" val="1_1_1"/>
  <p:tag name="KSO_WM_UNIT_SM_LIMIT_TYPE" val="0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295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75ebed2137254bb79660077216f53f2f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bc624c80882f4ebb80cc35ea9fe8b5f3&quot;,&quot;X&quot;:{&quot;Pos&quot;:0},&quot;Y&quot;:{&quot;Pos&quot;:1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47_3*l_h_i*1_4_3"/>
  <p:tag name="KSO_WM_UNIT_INDEX" val="1_4_3"/>
  <p:tag name="KSO_WM_UNIT_LAYERLEVEL" val="1_1_1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9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35:39&quot;,&quot;maxSize&quot;:{&quot;size1&quot;:22.2},&quot;minSize&quot;:{&quot;size1&quot;:13.5},&quot;normalSize&quot;:{&quot;size1&quot;:13.5},&quot;subLayout&quot;:[{&quot;id&quot;:&quot;2023-09-08T14:35:39&quot;,&quot;margin&quot;:{&quot;bottom&quot;:0.025999998673796654,&quot;left&quot;:2.117000102996826,&quot;right&quot;:1.2699999809265137,&quot;top&quot;:0.4230000376701355},&quot;type&quot;:0},{&quot;id&quot;:&quot;2023-09-08T14:35:3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79"/>
  <p:tag name="KSO_WM_TEMPLATE_MASTER_TYPE" val="0"/>
  <p:tag name="KSO_WM_TEMPLATE_SUBCATEGORY" val="25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4_1"/>
  <p:tag name="KSO_WM_UNIT_INDEX" val="1_4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4_3"/>
  <p:tag name="KSO_WM_UNIT_INDEX" val="1_4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3_1"/>
  <p:tag name="KSO_WM_UNIT_INDEX" val="1_3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3_3"/>
  <p:tag name="KSO_WM_UNIT_INDEX" val="1_3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3_1"/>
  <p:tag name="KSO_WM_UNIT_INDEX" val="1_3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4_1"/>
  <p:tag name="KSO_WM_UNIT_INDEX" val="1_4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5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2_1"/>
  <p:tag name="KSO_WM_UNIT_INDEX" val="1_2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2_3"/>
  <p:tag name="KSO_WM_UNIT_INDEX" val="1_2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1_3"/>
  <p:tag name="KSO_WM_UNIT_INDEX" val="1_1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1_1"/>
  <p:tag name="KSO_WM_UNIT_INDEX" val="1_1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2_1"/>
  <p:tag name="KSO_WM_UNIT_INDEX" val="1_2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5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35:38&quot;,&quot;maxSize&quot;:{&quot;size1&quot;:22.2},&quot;minSize&quot;:{&quot;size1&quot;:13.5},&quot;normalSize&quot;:{&quot;size1&quot;:13.5},&quot;subLayout&quot;:[{&quot;id&quot;:&quot;2023-09-08T14:35:38&quot;,&quot;margin&quot;:{&quot;bottom&quot;:0.025999998673796654,&quot;left&quot;:2.117000102996826,&quot;right&quot;:1.2699999809265137,&quot;top&quot;:0.4230000376701355},&quot;type&quot;:0},{&quot;id&quot;:&quot;2023-09-08T14:35:3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79"/>
  <p:tag name="KSO_WM_TEMPLATE_MASTER_TYPE" val="0"/>
  <p:tag name="KSO_WM_TEMPLATE_SUBCATEGORY" val="25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3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3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1_6"/>
  <p:tag name="KSO_WM_UNIT_INDEX" val="1_1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3*l_h_i*1_1_7"/>
  <p:tag name="KSO_WM_UNIT_INDEX" val="1_1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3_6"/>
  <p:tag name="KSO_WM_UNIT_INDEX" val="1_3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3*l_h_i*1_3_7"/>
  <p:tag name="KSO_WM_UNIT_INDEX" val="1_3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2_6"/>
  <p:tag name="KSO_WM_UNIT_INDEX" val="1_2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3*l_h_i*1_2_7"/>
  <p:tag name="KSO_WM_UNIT_INDEX" val="1_2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3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3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4_6"/>
  <p:tag name="KSO_WM_UNIT_INDEX" val="1_4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4_7"/>
  <p:tag name="KSO_WM_UNIT_INDEX" val="1_4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3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3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3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35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35:38&quot;,&quot;maxSize&quot;:{&quot;size1&quot;:22.2},&quot;minSize&quot;:{&quot;size1&quot;:13.5},&quot;normalSize&quot;:{&quot;size1&quot;:13.5},&quot;subLayout&quot;:[{&quot;id&quot;:&quot;2023-09-08T14:35:38&quot;,&quot;margin&quot;:{&quot;bottom&quot;:0.025999998673796654,&quot;left&quot;:2.117000102996826,&quot;right&quot;:1.2699999809265137,&quot;top&quot;:0.4230000376701355},&quot;type&quot;:0},{&quot;id&quot;:&quot;2023-09-08T14:35:3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79"/>
  <p:tag name="KSO_WM_TEMPLATE_MASTER_TYPE" val="0"/>
  <p:tag name="KSO_WM_TEMPLATE_SUBCATEGORY" val="25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7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79_7*e*1"/>
  <p:tag name="KSO_WM_UNIT_INDEX" val="1"/>
  <p:tag name="KSO_WM_UNIT_LAYERLEVEL" val="1"/>
  <p:tag name="KSO_WM_UNIT_NOCLEAR" val="0"/>
  <p:tag name="KSO_WM_UNIT_PRESET_TEXT" val="PART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7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.14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0.54"/>
  <p:tag name="KSO_WM_UNIT_TEXT_FILL_FORE_SCHEMECOLOR_INDEX_2_TRANS" val="0"/>
  <p:tag name="KSO_WM_UNIT_TEXT_FILL_FORE_SCHEMECOLOR_INDEX_3" val="5"/>
  <p:tag name="KSO_WM_UNIT_TEXT_FILL_FORE_SCHEMECOLOR_INDEX_3_BRIGHTNESS" val="0"/>
  <p:tag name="KSO_WM_UNIT_TEXT_FILL_FORE_SCHEMECOLOR_INDEX_3_POS" val="0.92"/>
  <p:tag name="KSO_WM_UNIT_TEXT_FILL_FORE_SCHEMECOLOR_INDEX_3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353.xml><?xml version="1.0" encoding="utf-8"?>
<p:tagLst xmlns:p="http://schemas.openxmlformats.org/presentationml/2006/main">
  <p:tag name="KSO_WM_BEAUTIFY_FLAG" val="#wm#"/>
  <p:tag name="KSO_WM_SLIDE_CONTENT_AREA" val="{&quot;left&quot;:&quot;302.25&quot;,&quot;top&quot;:&quot;73.85&quot;,&quot;width&quot;:&quot;540.55&quot;,&quot;height&quot;:&quot;290.25&quot;}"/>
  <p:tag name="KSO_WM_SLIDE_ID" val="custom202308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79"/>
  <p:tag name="KSO_WM_TEMPLATE_MASTER_TYPE" val="1"/>
  <p:tag name="KSO_WM_TEMPLATE_SUBCATEGORY" val="0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56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357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58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59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1_1"/>
  <p:tag name="KSO_WM_UNIT_INDEX" val="1_1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360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361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62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63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2_1"/>
  <p:tag name="KSO_WM_UNIT_INDEX" val="1_2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364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365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66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67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3_1"/>
  <p:tag name="KSO_WM_UNIT_INDEX" val="1_3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368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369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70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71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4_1"/>
  <p:tag name="KSO_WM_UNIT_INDEX" val="1_4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37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35:40&quot;,&quot;maxSize&quot;:{&quot;size1&quot;:22.2},&quot;minSize&quot;:{&quot;size1&quot;:13.5},&quot;normalSize&quot;:{&quot;size1&quot;:13.5},&quot;subLayout&quot;:[{&quot;id&quot;:&quot;2023-09-08T14:35:40&quot;,&quot;margin&quot;:{&quot;bottom&quot;:0.025999998673796654,&quot;left&quot;:2.117000102996826,&quot;right&quot;:1.2699999809265137,&quot;top&quot;:0.4230000376701355},&quot;type&quot;:0},{&quot;id&quot;:&quot;2023-09-08T14:35:4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79"/>
  <p:tag name="KSO_WM_TEMPLATE_MASTER_TYPE" val="0"/>
  <p:tag name="KSO_WM_TEMPLATE_SUBCATEGORY" val="25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2"/>
  <p:tag name="KSO_WM_UNIT_INDEX" val="1_1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2"/>
  <p:tag name="KSO_WM_UNIT_INDEX" val="1_2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2"/>
  <p:tag name="KSO_WM_UNIT_INDEX" val="1_3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2"/>
  <p:tag name="KSO_WM_UNIT_INDEX" val="1_4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35:39&quot;,&quot;maxSize&quot;:{&quot;size1&quot;:22.2},&quot;minSize&quot;:{&quot;size1&quot;:13.5},&quot;normalSize&quot;:{&quot;size1&quot;:13.5},&quot;subLayout&quot;:[{&quot;id&quot;:&quot;2023-09-08T14:35:39&quot;,&quot;margin&quot;:{&quot;bottom&quot;:0.025999998673796654,&quot;left&quot;:2.117000102996826,&quot;right&quot;:1.2699999809265137,&quot;top&quot;:0.4230000376701355},&quot;type&quot;:0},{&quot;id&quot;:&quot;2023-09-08T14:35:3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79"/>
  <p:tag name="KSO_WM_TEMPLATE_MASTER_TYPE" val="0"/>
  <p:tag name="KSO_WM_TEMPLATE_SUBCATEGORY" val="25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98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99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00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1_1"/>
  <p:tag name="KSO_WM_UNIT_INDEX" val="1_1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6"/>
</p:tagLst>
</file>

<file path=ppt/tags/tag401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02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03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2_1"/>
  <p:tag name="KSO_WM_UNIT_INDEX" val="1_2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6"/>
</p:tagLst>
</file>

<file path=ppt/tags/tag404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05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06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3_1"/>
  <p:tag name="KSO_WM_UNIT_INDEX" val="1_3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6"/>
</p:tagLst>
</file>

<file path=ppt/tags/tag407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08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09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4_1"/>
  <p:tag name="KSO_WM_UNIT_INDEX" val="1_4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6"/>
</p:tagLst>
</file>

<file path=ppt/tags/tag41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35:40&quot;,&quot;maxSize&quot;:{&quot;size1&quot;:22.2},&quot;minSize&quot;:{&quot;size1&quot;:13.5},&quot;normalSize&quot;:{&quot;size1&quot;:13.5},&quot;subLayout&quot;:[{&quot;id&quot;:&quot;2023-09-08T14:35:40&quot;,&quot;margin&quot;:{&quot;bottom&quot;:0.025999998673796654,&quot;left&quot;:2.117000102996826,&quot;right&quot;:1.2699999809265137,&quot;top&quot;:0.4230000376701355},&quot;type&quot;:0},{&quot;id&quot;:&quot;2023-09-08T14:35:4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79"/>
  <p:tag name="KSO_WM_TEMPLATE_MASTER_TYPE" val="0"/>
  <p:tag name="KSO_WM_TEMPLATE_SUBCATEGORY" val="25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7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79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EXT_FILL_FORE_SCHEMECOLOR_INDEX_1" val="5"/>
  <p:tag name="KSO_WM_UNIT_TEXT_FILL_FORE_SCHEMECOLOR_INDEX_1_BRIGHTNESS" val="0"/>
  <p:tag name="KSO_WM_UNIT_TEXT_FILL_FORE_SCHEMECOLOR_INDEX_1_POS" val="0.14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0.54"/>
  <p:tag name="KSO_WM_UNIT_TEXT_FILL_FORE_SCHEMECOLOR_INDEX_2_TRANS" val="0"/>
  <p:tag name="KSO_WM_UNIT_TEXT_FILL_FORE_SCHEMECOLOR_INDEX_3" val="5"/>
  <p:tag name="KSO_WM_UNIT_TEXT_FILL_FORE_SCHEMECOLOR_INDEX_3_BRIGHTNESS" val="0"/>
  <p:tag name="KSO_WM_UNIT_TEXT_FILL_FORE_SCHEMECOLOR_INDEX_3_POS" val="0.92"/>
  <p:tag name="KSO_WM_UNIT_TEXT_FILL_FORE_SCHEMECOLOR_INDEX_3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412.xml><?xml version="1.0" encoding="utf-8"?>
<p:tagLst xmlns:p="http://schemas.openxmlformats.org/presentationml/2006/main">
  <p:tag name="KSO_WM_BEAUTIFY_FLAG" val="#wm#"/>
  <p:tag name="KSO_WM_SLIDE_CONTENT_AREA" val="{&quot;left&quot;:&quot;81.45&quot;,&quot;top&quot;:&quot;106.8&quot;,&quot;width&quot;:&quot;739.1&quot;,&quot;height&quot;:&quot;290.25&quot;}"/>
  <p:tag name="KSO_WM_SLIDE_ID" val="custom20230879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TAG_VERSION" val="1.0"/>
  <p:tag name="KSO_WM_TEMPLATE_CATEGORY" val="custom"/>
  <p:tag name="KSO_WM_TEMPLATE_COLOR_TYPE" val="0"/>
  <p:tag name="KSO_WM_TEMPLATE_INDEX" val="20230879"/>
  <p:tag name="KSO_WM_TEMPLATE_MASTER_TYPE" val="1"/>
  <p:tag name="KSO_WM_TEMPLATE_SUBCATEGORY" val="0"/>
</p:tagLst>
</file>

<file path=ppt/tags/tag413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38">
      <a:dk1>
        <a:srgbClr val="000000"/>
      </a:dk1>
      <a:lt1>
        <a:srgbClr val="FFFFFF"/>
      </a:lt1>
      <a:dk2>
        <a:srgbClr val="000000"/>
      </a:dk2>
      <a:lt2>
        <a:srgbClr val="0C0C0C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BFBFBF"/>
      </a:folHlink>
    </a:clrScheme>
    <a:fontScheme name="稻壳儿-黑体常规8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93</Paragraphs>
  <Slides>15</Slides>
  <Notes>1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6">
      <vt:lpstr>WPS</vt:lpstr>
      <vt:lpstr>光缆基本试验方法与环境性能试验方法</vt:lpstr>
      <vt:lpstr>Slide 2</vt:lpstr>
      <vt:lpstr>光缆基本试验方法</vt:lpstr>
      <vt:lpstr>Slide 4</vt:lpstr>
      <vt:lpstr>Slide 5</vt:lpstr>
      <vt:lpstr>Slide 6</vt:lpstr>
      <vt:lpstr>环境性能试验方法</vt:lpstr>
      <vt:lpstr>Slide 8</vt:lpstr>
      <vt:lpstr>Slide 9</vt:lpstr>
      <vt:lpstr>Slide 10</vt:lpstr>
      <vt:lpstr>光缆性能测试注意事项</vt:lpstr>
      <vt:lpstr>Slide 12</vt:lpstr>
      <vt:lpstr>Slide 13</vt:lpstr>
      <vt:lpstr>Slide 14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2023-09-11T04:22:51Z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17E588FA36AB41049F9BA8A624F6D8C5_11</vt:lpwstr>
  </property>
  <property fmtid="{D5CDD505-2E9C-101B-9397-08002B2CF9AE}" pid="3" name="KSOProductBuildVer">
    <vt:lpwstr>2052-12.1.0.15374</vt:lpwstr>
  </property>
</Properties>
</file>